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4"/>
    <p:sldMasterId id="2147483960" r:id="rId5"/>
  </p:sldMasterIdLst>
  <p:notesMasterIdLst>
    <p:notesMasterId r:id="rId17"/>
  </p:notesMasterIdLst>
  <p:sldIdLst>
    <p:sldId id="297" r:id="rId6"/>
    <p:sldId id="334" r:id="rId7"/>
    <p:sldId id="319" r:id="rId8"/>
    <p:sldId id="327" r:id="rId9"/>
    <p:sldId id="318" r:id="rId10"/>
    <p:sldId id="321" r:id="rId11"/>
    <p:sldId id="332" r:id="rId12"/>
    <p:sldId id="333" r:id="rId13"/>
    <p:sldId id="335" r:id="rId14"/>
    <p:sldId id="331" r:id="rId15"/>
    <p:sldId id="31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85170" autoAdjust="0"/>
  </p:normalViewPr>
  <p:slideViewPr>
    <p:cSldViewPr snapToGrid="0">
      <p:cViewPr varScale="1">
        <p:scale>
          <a:sx n="66" d="100"/>
          <a:sy n="66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Howell" userId="a6d6676a-372e-4081-923e-141f3eee914a" providerId="ADAL" clId="{27F79F7F-A432-4316-A151-817F78947C13}"/>
    <pc:docChg chg="custSel delSld modSld">
      <pc:chgData name="Margaret Howell" userId="a6d6676a-372e-4081-923e-141f3eee914a" providerId="ADAL" clId="{27F79F7F-A432-4316-A151-817F78947C13}" dt="2020-12-16T02:13:24.631" v="208" actId="20577"/>
      <pc:docMkLst>
        <pc:docMk/>
      </pc:docMkLst>
      <pc:sldChg chg="modSp mod">
        <pc:chgData name="Margaret Howell" userId="a6d6676a-372e-4081-923e-141f3eee914a" providerId="ADAL" clId="{27F79F7F-A432-4316-A151-817F78947C13}" dt="2020-12-10T05:47:51.301" v="13" actId="1076"/>
        <pc:sldMkLst>
          <pc:docMk/>
          <pc:sldMk cId="3903058488" sldId="297"/>
        </pc:sldMkLst>
        <pc:spChg chg="mod">
          <ac:chgData name="Margaret Howell" userId="a6d6676a-372e-4081-923e-141f3eee914a" providerId="ADAL" clId="{27F79F7F-A432-4316-A151-817F78947C13}" dt="2020-12-10T05:47:51.301" v="13" actId="1076"/>
          <ac:spMkLst>
            <pc:docMk/>
            <pc:sldMk cId="3903058488" sldId="297"/>
            <ac:spMk id="5" creationId="{7943ECBE-4106-4C60-9F53-3D5A09567687}"/>
          </ac:spMkLst>
        </pc:spChg>
      </pc:sldChg>
      <pc:sldChg chg="del">
        <pc:chgData name="Margaret Howell" userId="a6d6676a-372e-4081-923e-141f3eee914a" providerId="ADAL" clId="{27F79F7F-A432-4316-A151-817F78947C13}" dt="2020-12-10T05:51:07.276" v="189" actId="47"/>
        <pc:sldMkLst>
          <pc:docMk/>
          <pc:sldMk cId="520830771" sldId="316"/>
        </pc:sldMkLst>
      </pc:sldChg>
      <pc:sldChg chg="addSp modSp mod">
        <pc:chgData name="Margaret Howell" userId="a6d6676a-372e-4081-923e-141f3eee914a" providerId="ADAL" clId="{27F79F7F-A432-4316-A151-817F78947C13}" dt="2020-12-10T05:50:39.581" v="188" actId="20577"/>
        <pc:sldMkLst>
          <pc:docMk/>
          <pc:sldMk cId="4114397815" sldId="332"/>
        </pc:sldMkLst>
        <pc:spChg chg="add mod">
          <ac:chgData name="Margaret Howell" userId="a6d6676a-372e-4081-923e-141f3eee914a" providerId="ADAL" clId="{27F79F7F-A432-4316-A151-817F78947C13}" dt="2020-12-10T05:50:39.581" v="188" actId="20577"/>
          <ac:spMkLst>
            <pc:docMk/>
            <pc:sldMk cId="4114397815" sldId="332"/>
            <ac:spMk id="12" creationId="{421FE319-06A6-4214-AE64-C55D3505A03E}"/>
          </ac:spMkLst>
        </pc:spChg>
      </pc:sldChg>
      <pc:sldChg chg="addSp delSp modSp mod">
        <pc:chgData name="Margaret Howell" userId="a6d6676a-372e-4081-923e-141f3eee914a" providerId="ADAL" clId="{27F79F7F-A432-4316-A151-817F78947C13}" dt="2020-12-10T05:49:50.800" v="102" actId="20577"/>
        <pc:sldMkLst>
          <pc:docMk/>
          <pc:sldMk cId="1832990266" sldId="333"/>
        </pc:sldMkLst>
        <pc:spChg chg="add mod">
          <ac:chgData name="Margaret Howell" userId="a6d6676a-372e-4081-923e-141f3eee914a" providerId="ADAL" clId="{27F79F7F-A432-4316-A151-817F78947C13}" dt="2020-12-10T05:49:50.800" v="102" actId="20577"/>
          <ac:spMkLst>
            <pc:docMk/>
            <pc:sldMk cId="1832990266" sldId="333"/>
            <ac:spMk id="8" creationId="{6A2B3435-4AEB-4734-8AF6-EA269D29196E}"/>
          </ac:spMkLst>
        </pc:spChg>
        <pc:picChg chg="mod">
          <ac:chgData name="Margaret Howell" userId="a6d6676a-372e-4081-923e-141f3eee914a" providerId="ADAL" clId="{27F79F7F-A432-4316-A151-817F78947C13}" dt="2020-12-10T05:49:01.148" v="18" actId="1076"/>
          <ac:picMkLst>
            <pc:docMk/>
            <pc:sldMk cId="1832990266" sldId="333"/>
            <ac:picMk id="4" creationId="{E34240D6-48F5-4EAB-83D8-4B6665A2CEEE}"/>
          </ac:picMkLst>
        </pc:picChg>
        <pc:picChg chg="mod">
          <ac:chgData name="Margaret Howell" userId="a6d6676a-372e-4081-923e-141f3eee914a" providerId="ADAL" clId="{27F79F7F-A432-4316-A151-817F78947C13}" dt="2020-12-10T05:49:01.148" v="18" actId="1076"/>
          <ac:picMkLst>
            <pc:docMk/>
            <pc:sldMk cId="1832990266" sldId="333"/>
            <ac:picMk id="5" creationId="{9452C6F6-B06A-434F-8136-C8A7F7E8A872}"/>
          </ac:picMkLst>
        </pc:picChg>
        <pc:picChg chg="del">
          <ac:chgData name="Margaret Howell" userId="a6d6676a-372e-4081-923e-141f3eee914a" providerId="ADAL" clId="{27F79F7F-A432-4316-A151-817F78947C13}" dt="2020-12-10T05:48:45.475" v="15" actId="478"/>
          <ac:picMkLst>
            <pc:docMk/>
            <pc:sldMk cId="1832990266" sldId="333"/>
            <ac:picMk id="6" creationId="{D28109CA-A2E9-441D-A485-B3229CBBD5ED}"/>
          </ac:picMkLst>
        </pc:picChg>
        <pc:picChg chg="del">
          <ac:chgData name="Margaret Howell" userId="a6d6676a-372e-4081-923e-141f3eee914a" providerId="ADAL" clId="{27F79F7F-A432-4316-A151-817F78947C13}" dt="2020-12-10T05:48:44.278" v="14" actId="478"/>
          <ac:picMkLst>
            <pc:docMk/>
            <pc:sldMk cId="1832990266" sldId="333"/>
            <ac:picMk id="11" creationId="{982CF5AF-DDD2-4DFE-9EBF-2AF73BB6DFCF}"/>
          </ac:picMkLst>
        </pc:picChg>
        <pc:picChg chg="del">
          <ac:chgData name="Margaret Howell" userId="a6d6676a-372e-4081-923e-141f3eee914a" providerId="ADAL" clId="{27F79F7F-A432-4316-A151-817F78947C13}" dt="2020-12-10T05:48:46.198" v="16" actId="478"/>
          <ac:picMkLst>
            <pc:docMk/>
            <pc:sldMk cId="1832990266" sldId="333"/>
            <ac:picMk id="13" creationId="{157F4360-8D9B-4819-8A3F-3E001F946134}"/>
          </ac:picMkLst>
        </pc:picChg>
      </pc:sldChg>
      <pc:sldChg chg="addSp delSp modSp mod">
        <pc:chgData name="Margaret Howell" userId="a6d6676a-372e-4081-923e-141f3eee914a" providerId="ADAL" clId="{27F79F7F-A432-4316-A151-817F78947C13}" dt="2020-12-16T02:13:24.631" v="208" actId="20577"/>
        <pc:sldMkLst>
          <pc:docMk/>
          <pc:sldMk cId="3690792291" sldId="334"/>
        </pc:sldMkLst>
        <pc:spChg chg="mod">
          <ac:chgData name="Margaret Howell" userId="a6d6676a-372e-4081-923e-141f3eee914a" providerId="ADAL" clId="{27F79F7F-A432-4316-A151-817F78947C13}" dt="2020-12-10T06:05:32.464" v="192" actId="14100"/>
          <ac:spMkLst>
            <pc:docMk/>
            <pc:sldMk cId="3690792291" sldId="334"/>
            <ac:spMk id="2" creationId="{7B06D31D-930D-4833-B0AB-CA414EDC7315}"/>
          </ac:spMkLst>
        </pc:spChg>
        <pc:spChg chg="mod">
          <ac:chgData name="Margaret Howell" userId="a6d6676a-372e-4081-923e-141f3eee914a" providerId="ADAL" clId="{27F79F7F-A432-4316-A151-817F78947C13}" dt="2020-12-16T02:13:24.631" v="208" actId="20577"/>
          <ac:spMkLst>
            <pc:docMk/>
            <pc:sldMk cId="3690792291" sldId="334"/>
            <ac:spMk id="3" creationId="{00759135-6077-41ED-9E09-800C6B08C75C}"/>
          </ac:spMkLst>
        </pc:spChg>
        <pc:picChg chg="add del">
          <ac:chgData name="Margaret Howell" userId="a6d6676a-372e-4081-923e-141f3eee914a" providerId="ADAL" clId="{27F79F7F-A432-4316-A151-817F78947C13}" dt="2020-12-10T06:05:38.833" v="194" actId="478"/>
          <ac:picMkLst>
            <pc:docMk/>
            <pc:sldMk cId="3690792291" sldId="334"/>
            <ac:picMk id="4" creationId="{EC17804B-1498-4196-9054-4BCC120FD9E4}"/>
          </ac:picMkLst>
        </pc:picChg>
        <pc:picChg chg="add mod">
          <ac:chgData name="Margaret Howell" userId="a6d6676a-372e-4081-923e-141f3eee914a" providerId="ADAL" clId="{27F79F7F-A432-4316-A151-817F78947C13}" dt="2020-12-10T06:06:00.248" v="203" actId="1076"/>
          <ac:picMkLst>
            <pc:docMk/>
            <pc:sldMk cId="3690792291" sldId="334"/>
            <ac:picMk id="6" creationId="{FDA5120D-25DF-461D-9576-3BBBCA9AE3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40F3-EF1E-4D60-94F9-F3A66FC4908D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D510-51AF-4F92-AC91-D627EDAF2E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58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94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8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85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37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81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2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D510-51AF-4F92-AC91-D627EDAF2ED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2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D8CDF-C669-43CB-BD69-B52ECF1E019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88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5D721-437C-405F-9656-899D5F030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553ECB-CD9D-4EF6-B3A7-73E0FF6F5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B149DD-CDD8-47A3-A782-212636F7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DC7E53-B521-402F-BD46-A0133780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E10FD3-9A05-4546-9AE6-7B45E2BA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04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EC75C-2E0C-41A0-A7E0-1AA97339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A4830D-2EF7-4803-A8F3-E21A19BFF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5E8887-1D77-4182-A9DF-C1C783B5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8A6309-0137-4726-87C3-76E9692B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4E176-8819-40DE-8F5F-143A4945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30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956F8BD-E1A0-4563-97A9-58FB7F454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438E16-FFCE-40F7-8B44-3A1C54F9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C7952F-8F0B-4468-B024-4BFF4736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C56A2-23A8-41FC-8239-9BDCD1F1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85E17D-9636-4DA4-A402-D97FFB68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55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1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11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7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75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37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2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00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9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B71FC4-4805-4279-869F-AA26D4C2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8816D-2083-41D6-A20E-14AC90547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D639FB-4D68-4BE7-A136-6C098A18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946EB6-5135-4818-8A5A-F9828458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891CA8-352F-40DD-9FEC-6D2A348E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98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111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98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50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0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82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85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0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C9DBC-1839-46AE-9FA2-F12B0AB5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CE226-5C84-4BD5-9A91-BDE9C013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C14FC4-89D6-4DBD-B78E-25B12A3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E8FA97-8F89-4ECC-87C1-902B7501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776396-D8CA-4957-80CC-36B2F00B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7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EB0B2-9405-455E-9B14-7201689E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1D92F7-DDAB-44DD-9928-66E00AF5E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86BD8D-154F-4F09-9F9D-6F92F1F8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709D34-42CE-47F3-9E23-D5BE26C5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EFB4FF-E5A0-433F-AFE9-4D9B05A6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A399F3-A6E1-4B81-B59E-F0B6291E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71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96767-468A-41E3-977D-D28068EF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28A077-727B-4676-A25E-AF0B78F0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B6A568-4FF6-4244-BB2F-CF956AF01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98969F-DED2-4CF0-89A1-55D5CD0F8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082DC3-97F9-4017-8912-897F3A0A4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0431C4-3DCF-45A8-9EC4-73F43A94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17B3A7-F8E5-4F5A-B468-8842F957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80EB4D-0E6F-478C-B86F-2419F6C5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6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473ED-F7A4-47D2-9E9B-34300B86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B9B11E-AFB9-4540-B57E-BDCCE64B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722D3F-800B-4CEA-8B64-EA4FA5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C18ABA-C1FF-4BF2-AED4-C32A37D2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77B347-A162-426E-9F77-E198E410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8D95C1-209F-4B9F-B7BC-D36E8B9A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9B3907-6FBA-43A9-B115-C286FCEB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F88A4-F575-4520-BBEF-AFABCAF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92A25-026F-43D8-BC20-32DC14D5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36E5B1-41F9-403E-A830-941D9FDA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982996-A119-4AF8-B381-5EF86738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7C931B-C909-4DB5-A17F-68A0A100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9F2918-5A9D-4696-A9D5-313ABECF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95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45E65-6100-413F-9B7F-B23C9E9A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DF75CC-D47F-4EA7-93A1-BE826F6FB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F0DC9B-2C1D-48B2-9CC3-F97D2933B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427845-7E9F-437B-9745-0327D13C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7E760-852C-4AAB-A3C2-37D097A3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FA5B34-084F-458A-ABD0-B6815A87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37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5EDE80-5AAA-4838-A6CA-8CC886DA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4FD4C-D040-411B-96DF-FC998D38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E288B8-445F-40A2-9569-300EE1AC6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D2755B-91A8-4CB1-9A72-0F0C83F7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429FF9-3DEC-4569-ABC9-948341213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5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1E84-4321-4556-B018-6404004E794B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842F58-8BC8-43DE-B053-F35CBD80B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7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ts.jp/tokyo-life/3-reasons-japanese-landlords-wont-rent-to-foreigners-and-what-you-can-d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E0F7BB-0E1A-43E8-AAAA-EB016FF05904}"/>
              </a:ext>
            </a:extLst>
          </p:cNvPr>
          <p:cNvSpPr txBox="1"/>
          <p:nvPr/>
        </p:nvSpPr>
        <p:spPr>
          <a:xfrm>
            <a:off x="458003" y="384032"/>
            <a:ext cx="4494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Survival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Japanese</a:t>
            </a:r>
          </a:p>
          <a:p>
            <a:r>
              <a:rPr kumimoji="1" lang="en-US" altLang="ja-JP" sz="1600" dirty="0"/>
              <a:t>Helping you take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your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first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steps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in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Japan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43ECBE-4106-4C60-9F53-3D5A09567687}"/>
              </a:ext>
            </a:extLst>
          </p:cNvPr>
          <p:cNvSpPr txBox="1"/>
          <p:nvPr/>
        </p:nvSpPr>
        <p:spPr>
          <a:xfrm>
            <a:off x="420789" y="3259963"/>
            <a:ext cx="8728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Module10 : </a:t>
            </a:r>
            <a:r>
              <a:rPr lang="ja-JP" altLang="ja-JP" sz="4400" dirty="0">
                <a:solidFill>
                  <a:srgbClr val="202124"/>
                </a:solidFill>
                <a:latin typeface="Arial Unicode MS"/>
                <a:ea typeface="inherit"/>
              </a:rPr>
              <a:t>Apartment</a:t>
            </a:r>
            <a:r>
              <a:rPr lang="en-US" altLang="ja-JP" sz="4400" dirty="0">
                <a:solidFill>
                  <a:srgbClr val="202124"/>
                </a:solidFill>
                <a:latin typeface="Arial Unicode MS"/>
                <a:ea typeface="inherit"/>
              </a:rPr>
              <a:t> </a:t>
            </a:r>
            <a:r>
              <a:rPr kumimoji="1" lang="en-US" altLang="ja-JP" sz="4400" dirty="0">
                <a:solidFill>
                  <a:srgbClr val="202124"/>
                </a:solidFill>
                <a:latin typeface="Arial Unicode MS"/>
              </a:rPr>
              <a:t>Rubbish </a:t>
            </a:r>
            <a:endParaRPr kumimoji="1" lang="en-US" altLang="ja-JP" sz="4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BD5B95-0E36-4C9C-8D41-F240B4EB763B}"/>
              </a:ext>
            </a:extLst>
          </p:cNvPr>
          <p:cNvSpPr txBox="1"/>
          <p:nvPr/>
        </p:nvSpPr>
        <p:spPr>
          <a:xfrm>
            <a:off x="5877305" y="5504182"/>
            <a:ext cx="373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Let’s have fun!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30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2"/>
    </mc:Choice>
    <mc:Fallback xmlns="">
      <p:transition spd="slow" advTm="228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, カレンダー&#10;&#10;自動的に生成された説明">
            <a:extLst>
              <a:ext uri="{FF2B5EF4-FFF2-40B4-BE49-F238E27FC236}">
                <a16:creationId xmlns:a16="http://schemas.microsoft.com/office/drawing/2014/main" id="{F59A01DB-18E5-4254-9A31-4A7A47E9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" y="1934536"/>
            <a:ext cx="9889918" cy="41452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36E172D-344F-40A0-8C08-519EDE435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" y="1385706"/>
            <a:ext cx="3245626" cy="45880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D46B13A-9BDB-4699-B98F-B23CEA7F914C}"/>
              </a:ext>
            </a:extLst>
          </p:cNvPr>
          <p:cNvSpPr/>
          <p:nvPr/>
        </p:nvSpPr>
        <p:spPr>
          <a:xfrm>
            <a:off x="5071731" y="233916"/>
            <a:ext cx="3811772" cy="1275907"/>
          </a:xfrm>
          <a:prstGeom prst="wedgeRoundRectCallout">
            <a:avLst>
              <a:gd name="adj1" fmla="val -94132"/>
              <a:gd name="adj2" fmla="val 48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are only for </a:t>
            </a:r>
            <a:r>
              <a:rPr lang="en-US" dirty="0" err="1"/>
              <a:t>Onna</a:t>
            </a:r>
            <a:r>
              <a:rPr lang="en-US" dirty="0"/>
              <a:t>-son. If you live in another village or town, yours will be different.</a:t>
            </a:r>
          </a:p>
        </p:txBody>
      </p:sp>
    </p:spTree>
    <p:extLst>
      <p:ext uri="{BB962C8B-B14F-4D97-AF65-F5344CB8AC3E}">
        <p14:creationId xmlns:p14="http://schemas.microsoft.com/office/powerpoint/2010/main" val="42335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E0F7BB-0E1A-43E8-AAAA-EB016FF05904}"/>
              </a:ext>
            </a:extLst>
          </p:cNvPr>
          <p:cNvSpPr txBox="1"/>
          <p:nvPr/>
        </p:nvSpPr>
        <p:spPr>
          <a:xfrm>
            <a:off x="390812" y="829749"/>
            <a:ext cx="365218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925" dirty="0"/>
              <a:t>Survival</a:t>
            </a:r>
            <a:r>
              <a:rPr kumimoji="1" lang="ja-JP" altLang="en-US" sz="2925" dirty="0"/>
              <a:t> </a:t>
            </a:r>
            <a:r>
              <a:rPr kumimoji="1" lang="en-US" altLang="ja-JP" sz="2925" dirty="0"/>
              <a:t>Japanese</a:t>
            </a:r>
          </a:p>
          <a:p>
            <a:r>
              <a:rPr kumimoji="1" lang="en-US" altLang="ja-JP" sz="1300" dirty="0"/>
              <a:t>Helping you take</a:t>
            </a:r>
            <a:r>
              <a:rPr kumimoji="1" lang="ja-JP" altLang="en-US" sz="1300" dirty="0"/>
              <a:t> </a:t>
            </a:r>
            <a:r>
              <a:rPr kumimoji="1" lang="en-US" altLang="ja-JP" sz="1300" dirty="0"/>
              <a:t>your</a:t>
            </a:r>
            <a:r>
              <a:rPr kumimoji="1" lang="ja-JP" altLang="en-US" sz="1300" dirty="0"/>
              <a:t> </a:t>
            </a:r>
            <a:r>
              <a:rPr kumimoji="1" lang="en-US" altLang="ja-JP" sz="1300" dirty="0"/>
              <a:t>first</a:t>
            </a:r>
            <a:r>
              <a:rPr kumimoji="1" lang="ja-JP" altLang="en-US" sz="1300" dirty="0"/>
              <a:t> </a:t>
            </a:r>
            <a:r>
              <a:rPr kumimoji="1" lang="en-US" altLang="ja-JP" sz="1300" dirty="0"/>
              <a:t>steps</a:t>
            </a:r>
            <a:r>
              <a:rPr kumimoji="1" lang="ja-JP" altLang="en-US" sz="1300" dirty="0"/>
              <a:t> </a:t>
            </a:r>
            <a:r>
              <a:rPr kumimoji="1" lang="en-US" altLang="ja-JP" sz="1300" dirty="0"/>
              <a:t>in</a:t>
            </a:r>
            <a:r>
              <a:rPr kumimoji="1" lang="ja-JP" altLang="en-US" sz="1300" dirty="0"/>
              <a:t> </a:t>
            </a:r>
            <a:r>
              <a:rPr kumimoji="1" lang="en-US" altLang="ja-JP" sz="1300" dirty="0"/>
              <a:t>Japan</a:t>
            </a:r>
            <a:endParaRPr kumimoji="1" lang="ja-JP" altLang="en-US" sz="13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43ECBE-4106-4C60-9F53-3D5A09567687}"/>
              </a:ext>
            </a:extLst>
          </p:cNvPr>
          <p:cNvSpPr txBox="1"/>
          <p:nvPr/>
        </p:nvSpPr>
        <p:spPr>
          <a:xfrm>
            <a:off x="4953000" y="5055403"/>
            <a:ext cx="51910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900" dirty="0" err="1"/>
              <a:t>Otsukare</a:t>
            </a:r>
            <a:r>
              <a:rPr kumimoji="1" lang="en-US" altLang="ja-JP" sz="3900" dirty="0"/>
              <a:t> </a:t>
            </a:r>
            <a:r>
              <a:rPr kumimoji="1" lang="en-US" altLang="ja-JP" sz="3900" dirty="0" err="1"/>
              <a:t>sama</a:t>
            </a:r>
            <a:r>
              <a:rPr kumimoji="1" lang="en-US" altLang="ja-JP" sz="3900" dirty="0"/>
              <a:t> </a:t>
            </a:r>
            <a:r>
              <a:rPr kumimoji="1" lang="en-US" altLang="ja-JP" sz="3900" dirty="0" err="1"/>
              <a:t>desu</a:t>
            </a:r>
            <a:r>
              <a:rPr kumimoji="1" lang="en-US" altLang="ja-JP" sz="39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AF6FE-111F-4711-B851-BD1DF02BC9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"/>
          <a:stretch/>
        </p:blipFill>
        <p:spPr bwMode="auto">
          <a:xfrm>
            <a:off x="1811457" y="2238881"/>
            <a:ext cx="2213401" cy="2254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8FCA04-349D-4FE9-AF08-A4FECF661AA3}"/>
              </a:ext>
            </a:extLst>
          </p:cNvPr>
          <p:cNvSpPr/>
          <p:nvPr/>
        </p:nvSpPr>
        <p:spPr>
          <a:xfrm>
            <a:off x="4152930" y="2705102"/>
            <a:ext cx="3109384" cy="1632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u="sng" dirty="0"/>
              <a:t>Office hours!</a:t>
            </a:r>
          </a:p>
          <a:p>
            <a:pPr algn="ctr"/>
            <a:r>
              <a:rPr lang="en-US" sz="1950" dirty="0"/>
              <a:t>English and Japanese help</a:t>
            </a:r>
          </a:p>
          <a:p>
            <a:pPr algn="ctr"/>
            <a:r>
              <a:rPr lang="en-US" sz="1950" dirty="0"/>
              <a:t>Free 30-min session</a:t>
            </a:r>
          </a:p>
        </p:txBody>
      </p:sp>
    </p:spTree>
    <p:extLst>
      <p:ext uri="{BB962C8B-B14F-4D97-AF65-F5344CB8AC3E}">
        <p14:creationId xmlns:p14="http://schemas.microsoft.com/office/powerpoint/2010/main" val="10915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23"/>
    </mc:Choice>
    <mc:Fallback xmlns="">
      <p:transition spd="slow" advTm="267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D31D-930D-4833-B0AB-CA414EDC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2716"/>
            <a:ext cx="4358796" cy="1325563"/>
          </a:xfrm>
        </p:spPr>
        <p:txBody>
          <a:bodyPr/>
          <a:lstStyle/>
          <a:p>
            <a:r>
              <a:rPr lang="en-US" sz="3550" dirty="0">
                <a:ea typeface="游ゴシック Light"/>
              </a:rPr>
              <a:t>Why should I care?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9135-6077-41ED-9E09-800C6B08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133970"/>
            <a:ext cx="85439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50" dirty="0">
                <a:ea typeface="游ゴシック" panose="020F0502020204030204"/>
              </a:rPr>
              <a:t>Violations of social conventions, including garbage rules, were cited as the #2 reason why landlords don't want to rent to foreigners (</a:t>
            </a:r>
            <a:r>
              <a:rPr lang="en-US" sz="2250" dirty="0">
                <a:ea typeface="游ゴシック" panose="020F0502020204030204"/>
                <a:hlinkClick r:id="rId2"/>
              </a:rPr>
              <a:t>link</a:t>
            </a:r>
            <a:r>
              <a:rPr lang="en-US" sz="2250" dirty="0">
                <a:ea typeface="游ゴシック" panose="020F0502020204030204"/>
              </a:rPr>
              <a:t>). It's also a major reason why some Japanese people don't want to live next to foreigners.</a:t>
            </a:r>
          </a:p>
          <a:p>
            <a:pPr marL="0" indent="0">
              <a:buNone/>
            </a:pPr>
            <a:r>
              <a:rPr lang="en-US" sz="2250" dirty="0">
                <a:ea typeface="游ゴシック" panose="020F0502020204030204"/>
              </a:rPr>
              <a:t>Apartment garbage is communal in Japan; by failing to follow the rules you are effectively annoying everyone else in your building. You may not think it's a big deal, but it is to your neighbors.</a:t>
            </a:r>
          </a:p>
          <a:p>
            <a:pPr marL="0" indent="0">
              <a:buNone/>
            </a:pPr>
            <a:r>
              <a:rPr lang="en-US" sz="2250" dirty="0">
                <a:ea typeface="游ゴシック" panose="020F0502020204030204"/>
              </a:rPr>
              <a:t>If you want any chance of making friends with the people around you, be a good neighbor by following the garbage rules carefully and immediately correcting any mistakes that you accidentally make.</a:t>
            </a:r>
          </a:p>
          <a:p>
            <a:pPr marL="0" indent="0">
              <a:buNone/>
            </a:pPr>
            <a:endParaRPr lang="en-US" sz="2250" dirty="0">
              <a:ea typeface="游ゴシック" panose="020F0502020204030204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DA5120D-25DF-461D-9576-3BBBCA9A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24" y="191256"/>
            <a:ext cx="2137238" cy="18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64C446-6331-43BE-B55B-75D3FF8C6A0E}"/>
              </a:ext>
            </a:extLst>
          </p:cNvPr>
          <p:cNvSpPr/>
          <p:nvPr/>
        </p:nvSpPr>
        <p:spPr>
          <a:xfrm>
            <a:off x="531597" y="370849"/>
            <a:ext cx="6443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2400" dirty="0"/>
              <a:t>What bag should I buy?</a:t>
            </a:r>
            <a:endParaRPr kumimoji="1" lang="ja-JP" altLang="en-US" sz="2400" dirty="0"/>
          </a:p>
        </p:txBody>
      </p:sp>
      <p:pic>
        <p:nvPicPr>
          <p:cNvPr id="4" name="Picture 2" descr="恩納村のゴミ袋25枚セット (Kazu) 安里の生活雑貨の中古あげます・譲ります｜ジモティーで不用品の処分">
            <a:extLst>
              <a:ext uri="{FF2B5EF4-FFF2-40B4-BE49-F238E27FC236}">
                <a16:creationId xmlns:a16="http://schemas.microsoft.com/office/drawing/2014/main" id="{3CF17B0E-1026-4361-83E5-EB5CF39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" y="3150483"/>
            <a:ext cx="4215063" cy="31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住まいのしおり">
            <a:extLst>
              <a:ext uri="{FF2B5EF4-FFF2-40B4-BE49-F238E27FC236}">
                <a16:creationId xmlns:a16="http://schemas.microsoft.com/office/drawing/2014/main" id="{44896ED6-919A-4864-8316-55F12EE94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38" y="2975113"/>
            <a:ext cx="2107223" cy="35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住まいのしおり">
            <a:extLst>
              <a:ext uri="{FF2B5EF4-FFF2-40B4-BE49-F238E27FC236}">
                <a16:creationId xmlns:a16="http://schemas.microsoft.com/office/drawing/2014/main" id="{7BEFD2A4-58BE-4651-B185-AAC786A8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61" y="2933630"/>
            <a:ext cx="2157002" cy="359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2E1D0F4-0FC1-4707-9AF0-6A602CC49710}"/>
              </a:ext>
            </a:extLst>
          </p:cNvPr>
          <p:cNvSpPr/>
          <p:nvPr/>
        </p:nvSpPr>
        <p:spPr>
          <a:xfrm>
            <a:off x="1030960" y="1329344"/>
            <a:ext cx="1798347" cy="1057161"/>
          </a:xfrm>
          <a:prstGeom prst="wedgeRoundRectCallout">
            <a:avLst>
              <a:gd name="adj1" fmla="val 11094"/>
              <a:gd name="adj2" fmla="val 14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Burnable trash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A8E4786-885D-439B-B233-1BFABB97053F}"/>
              </a:ext>
            </a:extLst>
          </p:cNvPr>
          <p:cNvSpPr/>
          <p:nvPr/>
        </p:nvSpPr>
        <p:spPr>
          <a:xfrm>
            <a:off x="4620238" y="1329345"/>
            <a:ext cx="1798347" cy="1057161"/>
          </a:xfrm>
          <a:prstGeom prst="wedgeRoundRectCallout">
            <a:avLst>
              <a:gd name="adj1" fmla="val 11094"/>
              <a:gd name="adj2" fmla="val 14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Non-burnable trash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57317AC-E64A-46B4-A81D-4ADCB1E8AD22}"/>
              </a:ext>
            </a:extLst>
          </p:cNvPr>
          <p:cNvSpPr/>
          <p:nvPr/>
        </p:nvSpPr>
        <p:spPr>
          <a:xfrm>
            <a:off x="7511316" y="1329345"/>
            <a:ext cx="1798347" cy="1057161"/>
          </a:xfrm>
          <a:prstGeom prst="wedgeRoundRectCallout">
            <a:avLst>
              <a:gd name="adj1" fmla="val 11094"/>
              <a:gd name="adj2" fmla="val 14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Recyclables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BE128EC-1C05-4BCC-908E-43262D27019A}"/>
              </a:ext>
            </a:extLst>
          </p:cNvPr>
          <p:cNvSpPr/>
          <p:nvPr/>
        </p:nvSpPr>
        <p:spPr>
          <a:xfrm>
            <a:off x="1436442" y="5128711"/>
            <a:ext cx="2785729" cy="1661467"/>
          </a:xfrm>
          <a:prstGeom prst="wedgeRoundRectCallout">
            <a:avLst>
              <a:gd name="adj1" fmla="val 90616"/>
              <a:gd name="adj2" fmla="val -104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must buy the ones for the city you live in. These are for </a:t>
            </a:r>
            <a:r>
              <a:rPr lang="en-US" dirty="0" err="1"/>
              <a:t>Onna</a:t>
            </a:r>
            <a:r>
              <a:rPr lang="en-US" dirty="0"/>
              <a:t>-son (OIST).</a:t>
            </a:r>
          </a:p>
        </p:txBody>
      </p:sp>
    </p:spTree>
    <p:extLst>
      <p:ext uri="{BB962C8B-B14F-4D97-AF65-F5344CB8AC3E}">
        <p14:creationId xmlns:p14="http://schemas.microsoft.com/office/powerpoint/2010/main" val="7915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, 会社名&#10;&#10;自動的に生成された説明">
            <a:extLst>
              <a:ext uri="{FF2B5EF4-FFF2-40B4-BE49-F238E27FC236}">
                <a16:creationId xmlns:a16="http://schemas.microsoft.com/office/drawing/2014/main" id="{36C56607-C2C6-47F7-90C5-574CDAF71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8" y="652740"/>
            <a:ext cx="8645324" cy="62052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1BB911-9AAA-4D0B-AAC9-97D588C0BE2C}"/>
              </a:ext>
            </a:extLst>
          </p:cNvPr>
          <p:cNvSpPr/>
          <p:nvPr/>
        </p:nvSpPr>
        <p:spPr>
          <a:xfrm>
            <a:off x="2349662" y="129520"/>
            <a:ext cx="5613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もやせるごみ </a:t>
            </a:r>
            <a:r>
              <a:rPr kumimoji="1" lang="en-US" altLang="ja-JP" sz="2800" dirty="0" err="1"/>
              <a:t>Moyaseru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197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4FA0D3-CB2C-4833-8C56-08251DB40472}"/>
              </a:ext>
            </a:extLst>
          </p:cNvPr>
          <p:cNvSpPr/>
          <p:nvPr/>
        </p:nvSpPr>
        <p:spPr>
          <a:xfrm>
            <a:off x="2516981" y="90238"/>
            <a:ext cx="5613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もやせないごみ </a:t>
            </a:r>
            <a:r>
              <a:rPr kumimoji="1" lang="en-US" altLang="ja-JP" sz="2800" dirty="0" err="1"/>
              <a:t>Moyasenai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2BE13C-4AFE-453A-BC55-D8A7EDE50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1454"/>
          <a:stretch/>
        </p:blipFill>
        <p:spPr>
          <a:xfrm>
            <a:off x="556509" y="613458"/>
            <a:ext cx="8792981" cy="62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4240D6-48F5-4EAB-83D8-4B6665A2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446"/>
            <a:ext cx="9906000" cy="546580"/>
          </a:xfrm>
          <a:prstGeom prst="rect">
            <a:avLst/>
          </a:prstGeom>
        </p:spPr>
      </p:pic>
      <p:pic>
        <p:nvPicPr>
          <p:cNvPr id="8" name="図 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896DAD8-DC01-409F-8185-7D2488238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026"/>
            <a:ext cx="9906000" cy="331259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0336B2-869E-4210-83C6-ADD8869A0C55}"/>
              </a:ext>
            </a:extLst>
          </p:cNvPr>
          <p:cNvSpPr/>
          <p:nvPr/>
        </p:nvSpPr>
        <p:spPr>
          <a:xfrm>
            <a:off x="3085027" y="599767"/>
            <a:ext cx="435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資源ごみ </a:t>
            </a:r>
            <a:r>
              <a:rPr kumimoji="1" lang="en-US" altLang="ja-JP" sz="2800" dirty="0" err="1"/>
              <a:t>Shigen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D9B81F2-F2D2-4741-80D8-F7570457066C}"/>
              </a:ext>
            </a:extLst>
          </p:cNvPr>
          <p:cNvSpPr/>
          <p:nvPr/>
        </p:nvSpPr>
        <p:spPr>
          <a:xfrm>
            <a:off x="213042" y="143540"/>
            <a:ext cx="2434465" cy="1586003"/>
          </a:xfrm>
          <a:prstGeom prst="wedgeRoundRectCallout">
            <a:avLst>
              <a:gd name="adj1" fmla="val -21543"/>
              <a:gd name="adj2" fmla="val 148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have to use paper string or they won’t collect the recycling</a:t>
            </a:r>
          </a:p>
        </p:txBody>
      </p:sp>
    </p:spTree>
    <p:extLst>
      <p:ext uri="{BB962C8B-B14F-4D97-AF65-F5344CB8AC3E}">
        <p14:creationId xmlns:p14="http://schemas.microsoft.com/office/powerpoint/2010/main" val="10762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0336B2-869E-4210-83C6-ADD8869A0C55}"/>
              </a:ext>
            </a:extLst>
          </p:cNvPr>
          <p:cNvSpPr/>
          <p:nvPr/>
        </p:nvSpPr>
        <p:spPr>
          <a:xfrm>
            <a:off x="911587" y="210493"/>
            <a:ext cx="435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資源ごみ </a:t>
            </a:r>
            <a:r>
              <a:rPr kumimoji="1" lang="en-US" altLang="ja-JP" sz="2800" dirty="0" err="1"/>
              <a:t>Shigen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4240D6-48F5-4EAB-83D8-4B6665A2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r="21596"/>
          <a:stretch/>
        </p:blipFill>
        <p:spPr>
          <a:xfrm>
            <a:off x="0" y="641235"/>
            <a:ext cx="6177187" cy="6156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A6AFE63-7F79-42B0-990A-6C2CDF6CA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87" y="641235"/>
            <a:ext cx="3728813" cy="464852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7CC8C73-715A-4DE0-868B-ABD2A42DEFD9}"/>
              </a:ext>
            </a:extLst>
          </p:cNvPr>
          <p:cNvSpPr/>
          <p:nvPr/>
        </p:nvSpPr>
        <p:spPr>
          <a:xfrm>
            <a:off x="6258294" y="210493"/>
            <a:ext cx="435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有害ごみ </a:t>
            </a:r>
            <a:r>
              <a:rPr kumimoji="1" lang="en-US" altLang="ja-JP" sz="2800" dirty="0" err="1"/>
              <a:t>Ugai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3B03BF-63D5-4B04-8360-7B0C241C4384}"/>
              </a:ext>
            </a:extLst>
          </p:cNvPr>
          <p:cNvSpPr/>
          <p:nvPr/>
        </p:nvSpPr>
        <p:spPr>
          <a:xfrm>
            <a:off x="7795702" y="25827"/>
            <a:ext cx="49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－</a:t>
            </a:r>
            <a:endParaRPr lang="ja-JP" altLang="en-US" dirty="0"/>
          </a:p>
        </p:txBody>
      </p:sp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522C0F51-05D3-44DC-8350-91E81B75AF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"/>
          <a:stretch/>
        </p:blipFill>
        <p:spPr>
          <a:xfrm>
            <a:off x="0" y="1256933"/>
            <a:ext cx="6177187" cy="403282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21FE319-06A6-4214-AE64-C55D3505A03E}"/>
              </a:ext>
            </a:extLst>
          </p:cNvPr>
          <p:cNvSpPr/>
          <p:nvPr/>
        </p:nvSpPr>
        <p:spPr>
          <a:xfrm>
            <a:off x="2856266" y="5271997"/>
            <a:ext cx="3402028" cy="1586003"/>
          </a:xfrm>
          <a:prstGeom prst="wedgeRoundRectCallout">
            <a:avLst>
              <a:gd name="adj1" fmla="val -67665"/>
              <a:gd name="adj2" fmla="val -116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 sure to take the labels off! Yes, this is a huge pain with imported food...</a:t>
            </a:r>
          </a:p>
        </p:txBody>
      </p:sp>
    </p:spTree>
    <p:extLst>
      <p:ext uri="{BB962C8B-B14F-4D97-AF65-F5344CB8AC3E}">
        <p14:creationId xmlns:p14="http://schemas.microsoft.com/office/powerpoint/2010/main" val="41143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0336B2-869E-4210-83C6-ADD8869A0C55}"/>
              </a:ext>
            </a:extLst>
          </p:cNvPr>
          <p:cNvSpPr/>
          <p:nvPr/>
        </p:nvSpPr>
        <p:spPr>
          <a:xfrm>
            <a:off x="3146385" y="118015"/>
            <a:ext cx="435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2800" dirty="0"/>
              <a:t>資源ごみ </a:t>
            </a:r>
            <a:r>
              <a:rPr kumimoji="1" lang="en-US" altLang="ja-JP" sz="2800" dirty="0" err="1"/>
              <a:t>Shigen</a:t>
            </a:r>
            <a:r>
              <a:rPr kumimoji="1" lang="en-US" altLang="ja-JP" sz="2800" dirty="0"/>
              <a:t> </a:t>
            </a:r>
            <a:r>
              <a:rPr kumimoji="1" lang="en-US" altLang="ja-JP" sz="2800" dirty="0" err="1"/>
              <a:t>gomi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4240D6-48F5-4EAB-83D8-4B6665A2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529"/>
            <a:ext cx="9906000" cy="5465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52C6F6-B06A-434F-8136-C8A7F7E8A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109"/>
            <a:ext cx="9906000" cy="118642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A2B3435-4AEB-4734-8AF6-EA269D29196E}"/>
              </a:ext>
            </a:extLst>
          </p:cNvPr>
          <p:cNvSpPr/>
          <p:nvPr/>
        </p:nvSpPr>
        <p:spPr>
          <a:xfrm>
            <a:off x="3445339" y="4756521"/>
            <a:ext cx="3402028" cy="1586003"/>
          </a:xfrm>
          <a:prstGeom prst="wedgeRoundRectCallout">
            <a:avLst>
              <a:gd name="adj1" fmla="val -67665"/>
              <a:gd name="adj2" fmla="val -116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I’ve found that they’ll accept bottles and cans in recycle bags as well.</a:t>
            </a:r>
          </a:p>
        </p:txBody>
      </p:sp>
    </p:spTree>
    <p:extLst>
      <p:ext uri="{BB962C8B-B14F-4D97-AF65-F5344CB8AC3E}">
        <p14:creationId xmlns:p14="http://schemas.microsoft.com/office/powerpoint/2010/main" val="18329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2"/>
    </mc:Choice>
    <mc:Fallback xmlns="">
      <p:transition spd="slow" advTm="728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98E9-39A5-4865-BD29-695D647D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602437"/>
          </a:xfrm>
        </p:spPr>
        <p:txBody>
          <a:bodyPr/>
          <a:lstStyle/>
          <a:p>
            <a:r>
              <a:rPr lang="en-US" dirty="0"/>
              <a:t>Bulk waste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5C654-1C62-4F02-983F-57A8A8587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896"/>
            <a:ext cx="9906000" cy="318820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0DE17B9-35EF-44DF-B2B4-32FBCB3AB687}"/>
              </a:ext>
            </a:extLst>
          </p:cNvPr>
          <p:cNvSpPr/>
          <p:nvPr/>
        </p:nvSpPr>
        <p:spPr>
          <a:xfrm>
            <a:off x="3546349" y="5097435"/>
            <a:ext cx="3619995" cy="1586003"/>
          </a:xfrm>
          <a:prstGeom prst="wedgeRoundRectCallout">
            <a:avLst>
              <a:gd name="adj1" fmla="val 50316"/>
              <a:gd name="adj2" fmla="val -129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 the ticket at your city hall. Don’t miss the reserved date, or the garbage may sit out for months!</a:t>
            </a:r>
          </a:p>
        </p:txBody>
      </p:sp>
    </p:spTree>
    <p:extLst>
      <p:ext uri="{BB962C8B-B14F-4D97-AF65-F5344CB8AC3E}">
        <p14:creationId xmlns:p14="http://schemas.microsoft.com/office/powerpoint/2010/main" val="296173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赤紫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35BDB83DC264785C35A5D3EE28448" ma:contentTypeVersion="13" ma:contentTypeDescription="Create a new document." ma:contentTypeScope="" ma:versionID="61bc4d85b27b187e6bc7053896e85e3a">
  <xsd:schema xmlns:xsd="http://www.w3.org/2001/XMLSchema" xmlns:xs="http://www.w3.org/2001/XMLSchema" xmlns:p="http://schemas.microsoft.com/office/2006/metadata/properties" xmlns:ns3="89cfba84-304c-431a-b84c-b7cad01c9e30" xmlns:ns4="8ceadc96-6d0d-46e5-9211-6195f9a29bfc" targetNamespace="http://schemas.microsoft.com/office/2006/metadata/properties" ma:root="true" ma:fieldsID="0bc6f11833d4a415e606a0eee17b19db" ns3:_="" ns4:_="">
    <xsd:import namespace="89cfba84-304c-431a-b84c-b7cad01c9e30"/>
    <xsd:import namespace="8ceadc96-6d0d-46e5-9211-6195f9a29b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fba84-304c-431a-b84c-b7cad01c9e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adc96-6d0d-46e5-9211-6195f9a29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E099C-BDEE-4F6F-8786-5EEC6C50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7F2EB-D565-4EEC-9B99-F01334DDC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fba84-304c-431a-b84c-b7cad01c9e30"/>
    <ds:schemaRef ds:uri="8ceadc96-6d0d-46e5-9211-6195f9a29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7768C-8823-40BB-8293-6947FEDB95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318</Words>
  <Application>Microsoft Office PowerPoint</Application>
  <PresentationFormat>A4 Paper (210x297 mm)</PresentationFormat>
  <Paragraphs>41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游ゴシック</vt:lpstr>
      <vt:lpstr>游ゴシック Light</vt:lpstr>
      <vt:lpstr>Arial</vt:lpstr>
      <vt:lpstr>Trebuchet MS</vt:lpstr>
      <vt:lpstr>Wingdings 3</vt:lpstr>
      <vt:lpstr>Office テーマ</vt:lpstr>
      <vt:lpstr>ファセット</vt:lpstr>
      <vt:lpstr>PowerPoint Presentation</vt:lpstr>
      <vt:lpstr>Why should I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Bulk waste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Fumie Yasuda Rehnberg</dc:creator>
  <cp:lastModifiedBy>Margaret Howell</cp:lastModifiedBy>
  <cp:revision>361</cp:revision>
  <dcterms:created xsi:type="dcterms:W3CDTF">2020-06-24T02:52:52Z</dcterms:created>
  <dcterms:modified xsi:type="dcterms:W3CDTF">2020-12-16T02:17:14Z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0x010100BAA35BDB83DC264785C35A5D3EE28448</vt:lpwstr>
  </property>
</Properties>
</file>