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ppt" ContentType="application/vnd.ms-powerpoint"/>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7.xml" ContentType="application/vnd.openxmlformats-officedocument.theme+xml"/>
  <Override PartName="/ppt/slideLayouts/slideLayout71.xml" ContentType="application/vnd.openxmlformats-officedocument.presentationml.slideLayout+xml"/>
  <Override PartName="/ppt/theme/theme8.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9.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10.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11.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2.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3.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4.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drawings/drawing2.xml" ContentType="application/vnd.openxmlformats-officedocument.drawingml.chartshapes+xml"/>
  <Override PartName="/ppt/notesSlides/notesSlide11.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charts/chart6.xml" ContentType="application/vnd.openxmlformats-officedocument.drawingml.chart+xml"/>
  <Override PartName="/ppt/theme/themeOverride2.xml" ContentType="application/vnd.openxmlformats-officedocument.themeOverride+xml"/>
  <Override PartName="/ppt/charts/chart7.xml" ContentType="application/vnd.openxmlformats-officedocument.drawingml.chart+xml"/>
  <Override PartName="/ppt/theme/themeOverride3.xml" ContentType="application/vnd.openxmlformats-officedocument.themeOverride+xml"/>
  <Override PartName="/ppt/charts/chart8.xml" ContentType="application/vnd.openxmlformats-officedocument.drawingml.chart+xml"/>
  <Override PartName="/ppt/theme/themeOverride4.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96351" r:id="rId2"/>
    <p:sldMasterId id="2147496394" r:id="rId3"/>
    <p:sldMasterId id="2147496406" r:id="rId4"/>
    <p:sldMasterId id="2147496452" r:id="rId5"/>
    <p:sldMasterId id="2147496456" r:id="rId6"/>
    <p:sldMasterId id="2147496492" r:id="rId7"/>
    <p:sldMasterId id="2147496521" r:id="rId8"/>
    <p:sldMasterId id="2147496542" r:id="rId9"/>
    <p:sldMasterId id="2147496554" r:id="rId10"/>
    <p:sldMasterId id="2147496566" r:id="rId11"/>
    <p:sldMasterId id="2147496590" r:id="rId12"/>
    <p:sldMasterId id="2147496607" r:id="rId13"/>
    <p:sldMasterId id="2147496633" r:id="rId14"/>
    <p:sldMasterId id="2147496645" r:id="rId15"/>
  </p:sldMasterIdLst>
  <p:notesMasterIdLst>
    <p:notesMasterId r:id="rId84"/>
  </p:notesMasterIdLst>
  <p:handoutMasterIdLst>
    <p:handoutMasterId r:id="rId85"/>
  </p:handoutMasterIdLst>
  <p:sldIdLst>
    <p:sldId id="258" r:id="rId16"/>
    <p:sldId id="855" r:id="rId17"/>
    <p:sldId id="856" r:id="rId18"/>
    <p:sldId id="857" r:id="rId19"/>
    <p:sldId id="858" r:id="rId20"/>
    <p:sldId id="848" r:id="rId21"/>
    <p:sldId id="859" r:id="rId22"/>
    <p:sldId id="886" r:id="rId23"/>
    <p:sldId id="887" r:id="rId24"/>
    <p:sldId id="849" r:id="rId25"/>
    <p:sldId id="757" r:id="rId26"/>
    <p:sldId id="758" r:id="rId27"/>
    <p:sldId id="868" r:id="rId28"/>
    <p:sldId id="869" r:id="rId29"/>
    <p:sldId id="870" r:id="rId30"/>
    <p:sldId id="871" r:id="rId31"/>
    <p:sldId id="798" r:id="rId32"/>
    <p:sldId id="426" r:id="rId33"/>
    <p:sldId id="860" r:id="rId34"/>
    <p:sldId id="872" r:id="rId35"/>
    <p:sldId id="652" r:id="rId36"/>
    <p:sldId id="861" r:id="rId37"/>
    <p:sldId id="759" r:id="rId38"/>
    <p:sldId id="873" r:id="rId39"/>
    <p:sldId id="862" r:id="rId40"/>
    <p:sldId id="863" r:id="rId41"/>
    <p:sldId id="888" r:id="rId42"/>
    <p:sldId id="638" r:id="rId43"/>
    <p:sldId id="875" r:id="rId44"/>
    <p:sldId id="876" r:id="rId45"/>
    <p:sldId id="877" r:id="rId46"/>
    <p:sldId id="764" r:id="rId47"/>
    <p:sldId id="878" r:id="rId48"/>
    <p:sldId id="285" r:id="rId49"/>
    <p:sldId id="854" r:id="rId50"/>
    <p:sldId id="879" r:id="rId51"/>
    <p:sldId id="864" r:id="rId52"/>
    <p:sldId id="846" r:id="rId53"/>
    <p:sldId id="880" r:id="rId54"/>
    <p:sldId id="817" r:id="rId55"/>
    <p:sldId id="818" r:id="rId56"/>
    <p:sldId id="819" r:id="rId57"/>
    <p:sldId id="845" r:id="rId58"/>
    <p:sldId id="816" r:id="rId59"/>
    <p:sldId id="748" r:id="rId60"/>
    <p:sldId id="749" r:id="rId61"/>
    <p:sldId id="865" r:id="rId62"/>
    <p:sldId id="885" r:id="rId63"/>
    <p:sldId id="881" r:id="rId64"/>
    <p:sldId id="882" r:id="rId65"/>
    <p:sldId id="883" r:id="rId66"/>
    <p:sldId id="884" r:id="rId67"/>
    <p:sldId id="850" r:id="rId68"/>
    <p:sldId id="851" r:id="rId69"/>
    <p:sldId id="866" r:id="rId70"/>
    <p:sldId id="643" r:id="rId71"/>
    <p:sldId id="852" r:id="rId72"/>
    <p:sldId id="853" r:id="rId73"/>
    <p:sldId id="684" r:id="rId74"/>
    <p:sldId id="784" r:id="rId75"/>
    <p:sldId id="841" r:id="rId76"/>
    <p:sldId id="867" r:id="rId77"/>
    <p:sldId id="300" r:id="rId78"/>
    <p:sldId id="383" r:id="rId79"/>
    <p:sldId id="621" r:id="rId80"/>
    <p:sldId id="842" r:id="rId81"/>
    <p:sldId id="843" r:id="rId82"/>
    <p:sldId id="796" r:id="rId83"/>
  </p:sldIdLst>
  <p:sldSz cx="9144000" cy="6858000" type="screen4x3"/>
  <p:notesSz cx="6807200" cy="9939338"/>
  <p:defaultTextStyle>
    <a:defPPr rtl="0">
      <a:defRPr lang="en-US"/>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64A2"/>
    <a:srgbClr val="0070C0"/>
    <a:srgbClr val="4F81BD"/>
    <a:srgbClr val="B2B2B2"/>
    <a:srgbClr val="5D9FFF"/>
    <a:srgbClr val="ACD64E"/>
    <a:srgbClr val="008000"/>
    <a:srgbClr val="CCFF99"/>
    <a:srgbClr val="FDFDFD"/>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136" autoAdjust="0"/>
    <p:restoredTop sz="91475" autoAdjust="0"/>
  </p:normalViewPr>
  <p:slideViewPr>
    <p:cSldViewPr showGuides="1">
      <p:cViewPr>
        <p:scale>
          <a:sx n="100" d="100"/>
          <a:sy n="100" d="100"/>
        </p:scale>
        <p:origin x="-2484" y="-138"/>
      </p:cViewPr>
      <p:guideLst>
        <p:guide orient="horz" pos="2160"/>
        <p:guide pos="2880"/>
      </p:guideLst>
    </p:cSldViewPr>
  </p:slideViewPr>
  <p:outlineViewPr>
    <p:cViewPr>
      <p:scale>
        <a:sx n="33" d="100"/>
        <a:sy n="33" d="100"/>
      </p:scale>
      <p:origin x="0" y="8208"/>
    </p:cViewPr>
  </p:outlineViewPr>
  <p:notesTextViewPr>
    <p:cViewPr>
      <p:scale>
        <a:sx n="100" d="100"/>
        <a:sy n="100" d="100"/>
      </p:scale>
      <p:origin x="0" y="0"/>
    </p:cViewPr>
  </p:notesTextViewPr>
  <p:sorterViewPr>
    <p:cViewPr>
      <p:scale>
        <a:sx n="110" d="100"/>
        <a:sy n="110" d="100"/>
      </p:scale>
      <p:origin x="0" y="888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42" Type="http://schemas.openxmlformats.org/officeDocument/2006/relationships/slide" Target="slides/slide27.xml"/><Relationship Id="rId47" Type="http://schemas.openxmlformats.org/officeDocument/2006/relationships/slide" Target="slides/slide32.xml"/><Relationship Id="rId63" Type="http://schemas.openxmlformats.org/officeDocument/2006/relationships/slide" Target="slides/slide48.xml"/><Relationship Id="rId68" Type="http://schemas.openxmlformats.org/officeDocument/2006/relationships/slide" Target="slides/slide53.xml"/><Relationship Id="rId84" Type="http://schemas.openxmlformats.org/officeDocument/2006/relationships/notesMaster" Target="notesMasters/notesMaster1.xml"/><Relationship Id="rId89" Type="http://schemas.openxmlformats.org/officeDocument/2006/relationships/tableStyles" Target="tableStyles.xml"/><Relationship Id="rId16" Type="http://schemas.openxmlformats.org/officeDocument/2006/relationships/slide" Target="slides/slide1.xml"/><Relationship Id="rId11" Type="http://schemas.openxmlformats.org/officeDocument/2006/relationships/slideMaster" Target="slideMasters/slideMaster11.xml"/><Relationship Id="rId32" Type="http://schemas.openxmlformats.org/officeDocument/2006/relationships/slide" Target="slides/slide17.xml"/><Relationship Id="rId37" Type="http://schemas.openxmlformats.org/officeDocument/2006/relationships/slide" Target="slides/slide22.xml"/><Relationship Id="rId53" Type="http://schemas.openxmlformats.org/officeDocument/2006/relationships/slide" Target="slides/slide38.xml"/><Relationship Id="rId58" Type="http://schemas.openxmlformats.org/officeDocument/2006/relationships/slide" Target="slides/slide43.xml"/><Relationship Id="rId74" Type="http://schemas.openxmlformats.org/officeDocument/2006/relationships/slide" Target="slides/slide59.xml"/><Relationship Id="rId79" Type="http://schemas.openxmlformats.org/officeDocument/2006/relationships/slide" Target="slides/slide64.xml"/><Relationship Id="rId5" Type="http://schemas.openxmlformats.org/officeDocument/2006/relationships/slideMaster" Target="slideMasters/slideMaster5.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77" Type="http://schemas.openxmlformats.org/officeDocument/2006/relationships/slide" Target="slides/slide62.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80" Type="http://schemas.openxmlformats.org/officeDocument/2006/relationships/slide" Target="slides/slide65.xml"/><Relationship Id="rId85"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83" Type="http://schemas.openxmlformats.org/officeDocument/2006/relationships/slide" Target="slides/slide68.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slide" Target="slides/slide63.xml"/><Relationship Id="rId81" Type="http://schemas.openxmlformats.org/officeDocument/2006/relationships/slide" Target="slides/slide66.xml"/><Relationship Id="rId86"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 Id="rId34" Type="http://schemas.openxmlformats.org/officeDocument/2006/relationships/slide" Target="slides/slide19.xml"/><Relationship Id="rId50" Type="http://schemas.openxmlformats.org/officeDocument/2006/relationships/slide" Target="slides/slide35.xml"/><Relationship Id="rId55" Type="http://schemas.openxmlformats.org/officeDocument/2006/relationships/slide" Target="slides/slide40.xml"/><Relationship Id="rId76" Type="http://schemas.openxmlformats.org/officeDocument/2006/relationships/slide" Target="slides/slide61.xml"/><Relationship Id="rId7" Type="http://schemas.openxmlformats.org/officeDocument/2006/relationships/slideMaster" Target="slideMasters/slideMaster7.xml"/><Relationship Id="rId71" Type="http://schemas.openxmlformats.org/officeDocument/2006/relationships/slide" Target="slides/slide56.xml"/><Relationship Id="rId2" Type="http://schemas.openxmlformats.org/officeDocument/2006/relationships/slideMaster" Target="slideMasters/slideMaster2.xml"/><Relationship Id="rId29" Type="http://schemas.openxmlformats.org/officeDocument/2006/relationships/slide" Target="slides/slide14.xml"/><Relationship Id="rId24" Type="http://schemas.openxmlformats.org/officeDocument/2006/relationships/slide" Target="slides/slide9.xml"/><Relationship Id="rId40" Type="http://schemas.openxmlformats.org/officeDocument/2006/relationships/slide" Target="slides/slide25.xml"/><Relationship Id="rId45" Type="http://schemas.openxmlformats.org/officeDocument/2006/relationships/slide" Target="slides/slide30.xml"/><Relationship Id="rId66" Type="http://schemas.openxmlformats.org/officeDocument/2006/relationships/slide" Target="slides/slide51.xml"/><Relationship Id="rId87" Type="http://schemas.openxmlformats.org/officeDocument/2006/relationships/viewProps" Target="viewProps.xml"/><Relationship Id="rId61" Type="http://schemas.openxmlformats.org/officeDocument/2006/relationships/slide" Target="slides/slide46.xml"/><Relationship Id="rId82" Type="http://schemas.openxmlformats.org/officeDocument/2006/relationships/slide" Target="slides/slide67.xml"/><Relationship Id="rId19"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oleObject" Target="Microsoft%20PowerPoint%20&#20869;&#12398;&#12464;&#12521;&#12501;"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jsps-cifs\jspsfile\330&#30740;&#31350;&#21161;&#25104;&#31532;&#19968;&#35506;&#38480;&#23450;\&#9675;&#26032;&#65300;&#20418;\&#9679;&#31185;&#30740;&#36027;&#12288;&#20491;&#21029;&#35500;&#26126;&#20250;\&#65298;&#65302;&#24180;&#24230;\&#12473;&#12521;&#12452;&#12489;\&#20316;&#26989;&#29992;\(H27)&#9675;&#36039;&#26009;&#65299;&#12288;&#20505;&#35036;&#32773;&#12487;&#12540;&#12479;&#12505;&#12540;&#12473;%20&#32113;&#35336;&#36039;&#26009;.xlsx" TargetMode="Externa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oleObject" Target="file:///\\apfs01\&#25391;&#12539;&#30740;&#21161;&#35506;\&#22577;&#36947;&#30330;&#34920;\H26\&#31532;&#65297;&#22238;\&#27010;&#35201;\&#22259;&#65300;&#12304;&#20998;&#37326;&#21029;&#12398;&#25505;&#25246;&#20214;&#25968;&#12539;&#37197;&#20998;&#38989;&#12305;&#12398;&#12464;&#12521;&#12501;&#20803;&#12487;&#12540;&#12479;.xls" TargetMode="External"/><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2" Type="http://schemas.openxmlformats.org/officeDocument/2006/relationships/oleObject" Target="file:///\\apfs01\&#25391;&#12539;&#30740;&#21161;&#35506;\&#22577;&#36947;&#30330;&#34920;\H26\&#31532;&#65297;&#22238;\&#27010;&#35201;\&#22259;&#65300;&#12304;&#20998;&#37326;&#21029;&#12398;&#25505;&#25246;&#20214;&#25968;&#12539;&#37197;&#20998;&#38989;&#12305;&#12398;&#12464;&#12521;&#12501;&#20803;&#12487;&#12540;&#12479;.xls" TargetMode="External"/><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2" Type="http://schemas.openxmlformats.org/officeDocument/2006/relationships/oleObject" Target="file:///\\apfs01\&#25391;&#12539;&#30740;&#21161;&#35506;\&#22577;&#36947;&#30330;&#34920;\H26\&#31532;&#65297;&#22238;\&#27010;&#35201;\&#22259;&#65300;&#12304;&#20998;&#37326;&#21029;&#12398;&#25505;&#25246;&#20214;&#25968;&#12539;&#37197;&#20998;&#38989;&#12305;&#12398;&#12464;&#12521;&#12501;&#20803;&#12487;&#12540;&#12479;.xls" TargetMode="External"/><Relationship Id="rId1" Type="http://schemas.openxmlformats.org/officeDocument/2006/relationships/themeOverride" Target="../theme/themeOverride3.xml"/></Relationships>
</file>

<file path=ppt/charts/_rels/chart8.xml.rels><?xml version="1.0" encoding="UTF-8" standalone="yes"?>
<Relationships xmlns="http://schemas.openxmlformats.org/package/2006/relationships"><Relationship Id="rId2" Type="http://schemas.openxmlformats.org/officeDocument/2006/relationships/oleObject" Target="file:///\\apfs01\&#25391;&#12539;&#30740;&#21161;&#35506;\&#22577;&#36947;&#30330;&#34920;\H26\&#31532;&#65297;&#22238;\&#27010;&#35201;\&#22259;&#65300;&#12304;&#20998;&#37326;&#21029;&#12398;&#25505;&#25246;&#20214;&#25968;&#12539;&#37197;&#20998;&#38989;&#12305;&#12398;&#12464;&#12521;&#12501;&#20803;&#12487;&#12540;&#12479;.xls" TargetMode="External"/><Relationship Id="rId1" Type="http://schemas.openxmlformats.org/officeDocument/2006/relationships/themeOverride" Target="../theme/themeOverride4.xml"/></Relationships>
</file>

<file path=ppt/charts/_rels/chart9.xml.rels><?xml version="1.0" encoding="UTF-8" standalone="yes"?>
<Relationships xmlns="http://schemas.openxmlformats.org/package/2006/relationships"><Relationship Id="rId1" Type="http://schemas.openxmlformats.org/officeDocument/2006/relationships/oleObject" Target="file:///\\jsps-cifs\jspsfile\330&#30740;&#31350;&#21161;&#25104;&#31532;&#19968;&#35506;&#38480;&#23450;\&#9675;&#26032;&#65300;&#20418;\&#9679;&#31185;&#30740;&#36027;&#12288;&#20491;&#21029;&#35500;&#26126;&#20250;\&#65298;&#65302;&#24180;&#24230;\&#12473;&#12521;&#12452;&#12489;\&#20316;&#26989;&#29992;\(H27)&#9675;&#36039;&#26009;&#65299;&#12288;&#20505;&#35036;&#32773;&#12487;&#12540;&#12479;&#12505;&#12540;&#12473;%20&#32113;&#35336;&#36039;&#2600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9150722339757317E-2"/>
          <c:y val="8.0188679245283015E-2"/>
          <c:w val="0.88853941855742968"/>
          <c:h val="0.8183962264150958"/>
        </c:manualLayout>
      </c:layout>
      <c:barChart>
        <c:barDir val="col"/>
        <c:grouping val="clustered"/>
        <c:varyColors val="0"/>
        <c:ser>
          <c:idx val="1"/>
          <c:order val="0"/>
          <c:tx>
            <c:strRef>
              <c:f>'[Microsoft PowerPoint 内のグラフ]予算案'!$C$6</c:f>
              <c:strCache>
                <c:ptCount val="1"/>
                <c:pt idx="0">
                  <c:v>予算額</c:v>
                </c:pt>
              </c:strCache>
            </c:strRef>
          </c:tx>
          <c:spPr>
            <a:solidFill>
              <a:srgbClr val="993366"/>
            </a:solidFill>
            <a:ln w="25400">
              <a:solidFill>
                <a:srgbClr val="FF00FF"/>
              </a:solidFill>
              <a:prstDash val="solid"/>
            </a:ln>
          </c:spPr>
          <c:invertIfNegative val="0"/>
          <c:dPt>
            <c:idx val="5"/>
            <c:invertIfNegative val="0"/>
            <c:bubble3D val="0"/>
            <c:spPr>
              <a:solidFill>
                <a:srgbClr val="FFFF99"/>
              </a:solidFill>
              <a:ln w="25400">
                <a:solidFill>
                  <a:srgbClr val="FFFF99"/>
                </a:solidFill>
                <a:prstDash val="solid"/>
              </a:ln>
            </c:spPr>
          </c:dPt>
          <c:dPt>
            <c:idx val="6"/>
            <c:invertIfNegative val="0"/>
            <c:bubble3D val="0"/>
            <c:spPr>
              <a:solidFill>
                <a:srgbClr val="FFFF99"/>
              </a:solidFill>
              <a:ln w="25400">
                <a:solidFill>
                  <a:srgbClr val="FFFF99"/>
                </a:solidFill>
                <a:prstDash val="solid"/>
              </a:ln>
            </c:spPr>
          </c:dPt>
          <c:dPt>
            <c:idx val="7"/>
            <c:invertIfNegative val="0"/>
            <c:bubble3D val="0"/>
            <c:spPr>
              <a:solidFill>
                <a:srgbClr val="FFFF99"/>
              </a:solidFill>
              <a:ln w="25400">
                <a:solidFill>
                  <a:srgbClr val="FFFF99"/>
                </a:solidFill>
                <a:prstDash val="solid"/>
              </a:ln>
            </c:spPr>
          </c:dPt>
          <c:dPt>
            <c:idx val="8"/>
            <c:invertIfNegative val="0"/>
            <c:bubble3D val="0"/>
            <c:spPr>
              <a:solidFill>
                <a:srgbClr val="FFFF99"/>
              </a:solidFill>
              <a:ln w="25400">
                <a:solidFill>
                  <a:srgbClr val="FFFF99"/>
                </a:solidFill>
                <a:prstDash val="solid"/>
              </a:ln>
            </c:spPr>
          </c:dPt>
          <c:dPt>
            <c:idx val="9"/>
            <c:invertIfNegative val="0"/>
            <c:bubble3D val="0"/>
            <c:spPr>
              <a:solidFill>
                <a:srgbClr val="FFFF99"/>
              </a:solidFill>
              <a:ln w="25400">
                <a:solidFill>
                  <a:srgbClr val="FFFF99"/>
                </a:solidFill>
                <a:prstDash val="solid"/>
              </a:ln>
            </c:spPr>
          </c:dPt>
          <c:dPt>
            <c:idx val="10"/>
            <c:invertIfNegative val="0"/>
            <c:bubble3D val="0"/>
            <c:spPr>
              <a:solidFill>
                <a:srgbClr val="CCFFFF"/>
              </a:solidFill>
              <a:ln w="25400">
                <a:solidFill>
                  <a:srgbClr val="CCFFFF"/>
                </a:solidFill>
                <a:prstDash val="solid"/>
              </a:ln>
            </c:spPr>
          </c:dPt>
          <c:dPt>
            <c:idx val="11"/>
            <c:invertIfNegative val="0"/>
            <c:bubble3D val="0"/>
            <c:spPr>
              <a:solidFill>
                <a:srgbClr val="CCFFFF"/>
              </a:solidFill>
              <a:ln w="25400">
                <a:solidFill>
                  <a:srgbClr val="CCFFFF"/>
                </a:solidFill>
                <a:prstDash val="solid"/>
              </a:ln>
            </c:spPr>
          </c:dPt>
          <c:dPt>
            <c:idx val="12"/>
            <c:invertIfNegative val="0"/>
            <c:bubble3D val="0"/>
            <c:spPr>
              <a:solidFill>
                <a:srgbClr val="CCFFFF"/>
              </a:solidFill>
              <a:ln w="25400">
                <a:solidFill>
                  <a:srgbClr val="CCFFFF"/>
                </a:solidFill>
                <a:prstDash val="solid"/>
              </a:ln>
            </c:spPr>
          </c:dPt>
          <c:dPt>
            <c:idx val="13"/>
            <c:invertIfNegative val="0"/>
            <c:bubble3D val="0"/>
            <c:spPr>
              <a:solidFill>
                <a:srgbClr val="CCFFFF"/>
              </a:solidFill>
              <a:ln w="25400">
                <a:solidFill>
                  <a:srgbClr val="CCFFFF"/>
                </a:solidFill>
                <a:prstDash val="solid"/>
              </a:ln>
            </c:spPr>
          </c:dPt>
          <c:dPt>
            <c:idx val="14"/>
            <c:invertIfNegative val="0"/>
            <c:bubble3D val="0"/>
            <c:spPr>
              <a:solidFill>
                <a:srgbClr val="CCFFFF"/>
              </a:solidFill>
              <a:ln w="25400">
                <a:solidFill>
                  <a:srgbClr val="CCFFFF"/>
                </a:solidFill>
                <a:prstDash val="solid"/>
              </a:ln>
            </c:spPr>
          </c:dPt>
          <c:dPt>
            <c:idx val="15"/>
            <c:invertIfNegative val="0"/>
            <c:bubble3D val="0"/>
            <c:spPr>
              <a:solidFill>
                <a:srgbClr val="CCFFCC"/>
              </a:solidFill>
              <a:ln w="25400">
                <a:solidFill>
                  <a:srgbClr val="CCFFCC"/>
                </a:solidFill>
                <a:prstDash val="solid"/>
              </a:ln>
            </c:spPr>
          </c:dPt>
          <c:dPt>
            <c:idx val="16"/>
            <c:invertIfNegative val="0"/>
            <c:bubble3D val="0"/>
            <c:spPr>
              <a:solidFill>
                <a:srgbClr val="CCFFCC"/>
              </a:solidFill>
              <a:ln w="25400">
                <a:solidFill>
                  <a:srgbClr val="CCFFCC"/>
                </a:solidFill>
                <a:prstDash val="solid"/>
              </a:ln>
            </c:spPr>
          </c:dPt>
          <c:dPt>
            <c:idx val="17"/>
            <c:invertIfNegative val="0"/>
            <c:bubble3D val="0"/>
            <c:spPr>
              <a:solidFill>
                <a:srgbClr val="CCFFCC"/>
              </a:solidFill>
              <a:ln w="25400">
                <a:solidFill>
                  <a:srgbClr val="CCFFCC"/>
                </a:solidFill>
                <a:prstDash val="solid"/>
              </a:ln>
            </c:spPr>
          </c:dPt>
          <c:dPt>
            <c:idx val="18"/>
            <c:invertIfNegative val="0"/>
            <c:bubble3D val="0"/>
            <c:spPr>
              <a:solidFill>
                <a:srgbClr val="CCFFCC"/>
              </a:solidFill>
              <a:ln w="25400">
                <a:solidFill>
                  <a:srgbClr val="CCFFCC"/>
                </a:solidFill>
                <a:prstDash val="solid"/>
              </a:ln>
            </c:spPr>
          </c:dPt>
          <c:dPt>
            <c:idx val="19"/>
            <c:invertIfNegative val="0"/>
            <c:bubble3D val="0"/>
            <c:spPr>
              <a:solidFill>
                <a:srgbClr val="CCFFCC"/>
              </a:solidFill>
              <a:ln w="25400">
                <a:solidFill>
                  <a:srgbClr val="CCFFCC"/>
                </a:solidFill>
                <a:prstDash val="solid"/>
              </a:ln>
            </c:spPr>
          </c:dPt>
          <c:dPt>
            <c:idx val="20"/>
            <c:invertIfNegative val="0"/>
            <c:bubble3D val="0"/>
            <c:spPr>
              <a:solidFill>
                <a:srgbClr val="CCFFCC"/>
              </a:solidFill>
              <a:ln w="25400">
                <a:solidFill>
                  <a:srgbClr val="CCFFFF"/>
                </a:solidFill>
                <a:prstDash val="solid"/>
              </a:ln>
            </c:spPr>
          </c:dPt>
          <c:dPt>
            <c:idx val="21"/>
            <c:invertIfNegative val="0"/>
            <c:bubble3D val="0"/>
            <c:spPr>
              <a:solidFill>
                <a:schemeClr val="bg1">
                  <a:lumMod val="65000"/>
                </a:schemeClr>
              </a:solidFill>
              <a:ln w="25400">
                <a:solidFill>
                  <a:schemeClr val="bg1">
                    <a:lumMod val="65000"/>
                  </a:schemeClr>
                </a:solidFill>
                <a:prstDash val="solid"/>
              </a:ln>
            </c:spPr>
          </c:dPt>
          <c:dPt>
            <c:idx val="22"/>
            <c:invertIfNegative val="0"/>
            <c:bubble3D val="0"/>
            <c:spPr>
              <a:solidFill>
                <a:schemeClr val="bg1">
                  <a:lumMod val="65000"/>
                </a:schemeClr>
              </a:solidFill>
              <a:ln w="25400">
                <a:solidFill>
                  <a:schemeClr val="bg1">
                    <a:lumMod val="65000"/>
                  </a:schemeClr>
                </a:solidFill>
                <a:prstDash val="solid"/>
              </a:ln>
            </c:spPr>
          </c:dPt>
          <c:dPt>
            <c:idx val="23"/>
            <c:invertIfNegative val="0"/>
            <c:bubble3D val="0"/>
            <c:spPr>
              <a:solidFill>
                <a:schemeClr val="bg1">
                  <a:lumMod val="65000"/>
                </a:schemeClr>
              </a:solidFill>
              <a:ln w="25400">
                <a:noFill/>
                <a:prstDash val="solid"/>
              </a:ln>
            </c:spPr>
          </c:dPt>
          <c:dPt>
            <c:idx val="24"/>
            <c:invertIfNegative val="0"/>
            <c:bubble3D val="0"/>
            <c:spPr>
              <a:solidFill>
                <a:schemeClr val="bg1">
                  <a:lumMod val="65000"/>
                </a:schemeClr>
              </a:solidFill>
              <a:ln w="25400">
                <a:noFill/>
                <a:prstDash val="solid"/>
              </a:ln>
            </c:spPr>
          </c:dPt>
          <c:dPt>
            <c:idx val="25"/>
            <c:invertIfNegative val="0"/>
            <c:bubble3D val="0"/>
            <c:spPr>
              <a:solidFill>
                <a:schemeClr val="bg1">
                  <a:lumMod val="75000"/>
                </a:schemeClr>
              </a:solidFill>
              <a:ln w="25400">
                <a:solidFill>
                  <a:schemeClr val="bg1">
                    <a:lumMod val="85000"/>
                  </a:schemeClr>
                </a:solidFill>
                <a:prstDash val="solid"/>
              </a:ln>
            </c:spPr>
          </c:dPt>
          <c:cat>
            <c:numRef>
              <c:f>'[Microsoft PowerPoint 内のグラフ]予算案'!$B$7:$B$32</c:f>
              <c:numCache>
                <c:formatCode>General</c:formatCode>
                <c:ptCount val="26"/>
                <c:pt idx="0">
                  <c:v>1964</c:v>
                </c:pt>
                <c:pt idx="1">
                  <c:v>1965</c:v>
                </c:pt>
                <c:pt idx="2">
                  <c:v>1975</c:v>
                </c:pt>
                <c:pt idx="3">
                  <c:v>1985</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'[Microsoft PowerPoint 内のグラフ]予算案'!$C$7:$C$32</c:f>
              <c:numCache>
                <c:formatCode>#,##0.0_ </c:formatCode>
                <c:ptCount val="26"/>
                <c:pt idx="0">
                  <c:v>3.5</c:v>
                </c:pt>
                <c:pt idx="1">
                  <c:v>17</c:v>
                </c:pt>
                <c:pt idx="2">
                  <c:v>25</c:v>
                </c:pt>
                <c:pt idx="3">
                  <c:v>42</c:v>
                </c:pt>
                <c:pt idx="4">
                  <c:v>83</c:v>
                </c:pt>
                <c:pt idx="5">
                  <c:v>93</c:v>
                </c:pt>
                <c:pt idx="6">
                  <c:v>109</c:v>
                </c:pt>
                <c:pt idx="7">
                  <c:v>112</c:v>
                </c:pt>
                <c:pt idx="8">
                  <c:v>118</c:v>
                </c:pt>
                <c:pt idx="9">
                  <c:v>132</c:v>
                </c:pt>
                <c:pt idx="10">
                  <c:v>142</c:v>
                </c:pt>
                <c:pt idx="11">
                  <c:v>158</c:v>
                </c:pt>
                <c:pt idx="12">
                  <c:v>170</c:v>
                </c:pt>
                <c:pt idx="13">
                  <c:v>177</c:v>
                </c:pt>
                <c:pt idx="14">
                  <c:v>183</c:v>
                </c:pt>
                <c:pt idx="15">
                  <c:v>188</c:v>
                </c:pt>
                <c:pt idx="16">
                  <c:v>190</c:v>
                </c:pt>
                <c:pt idx="17">
                  <c:v>191</c:v>
                </c:pt>
                <c:pt idx="18">
                  <c:v>193</c:v>
                </c:pt>
                <c:pt idx="19">
                  <c:v>197</c:v>
                </c:pt>
                <c:pt idx="20">
                  <c:v>200</c:v>
                </c:pt>
                <c:pt idx="21">
                  <c:v>264</c:v>
                </c:pt>
                <c:pt idx="22">
                  <c:v>256.60000000000002</c:v>
                </c:pt>
                <c:pt idx="23">
                  <c:v>239</c:v>
                </c:pt>
                <c:pt idx="24">
                  <c:v>228</c:v>
                </c:pt>
                <c:pt idx="25">
                  <c:v>227.3</c:v>
                </c:pt>
              </c:numCache>
            </c:numRef>
          </c:val>
        </c:ser>
        <c:ser>
          <c:idx val="2"/>
          <c:order val="1"/>
          <c:tx>
            <c:strRef>
              <c:f>'[Microsoft PowerPoint 内のグラフ]予算案'!$G$6</c:f>
              <c:strCache>
                <c:ptCount val="1"/>
                <c:pt idx="0">
                  <c:v>助成額</c:v>
                </c:pt>
              </c:strCache>
            </c:strRef>
          </c:tx>
          <c:spPr>
            <a:solidFill>
              <a:srgbClr val="FF00FF"/>
            </a:solidFill>
            <a:ln w="25400">
              <a:solidFill>
                <a:srgbClr val="FF00FF"/>
              </a:solidFill>
              <a:prstDash val="solid"/>
            </a:ln>
          </c:spPr>
          <c:invertIfNegative val="0"/>
          <c:cat>
            <c:numRef>
              <c:f>'[Microsoft PowerPoint 内のグラフ]予算案'!$B$7:$B$32</c:f>
              <c:numCache>
                <c:formatCode>General</c:formatCode>
                <c:ptCount val="26"/>
                <c:pt idx="0">
                  <c:v>1964</c:v>
                </c:pt>
                <c:pt idx="1">
                  <c:v>1965</c:v>
                </c:pt>
                <c:pt idx="2">
                  <c:v>1975</c:v>
                </c:pt>
                <c:pt idx="3">
                  <c:v>1985</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'[Microsoft PowerPoint 内のグラフ]予算案'!$G$7:$G$32</c:f>
              <c:numCache>
                <c:formatCode>General</c:formatCode>
                <c:ptCount val="26"/>
                <c:pt idx="21" formatCode="#,##0.0_ ">
                  <c:v>221</c:v>
                </c:pt>
                <c:pt idx="22" formatCode="#,##0.0_ ">
                  <c:v>231</c:v>
                </c:pt>
                <c:pt idx="23" formatCode="#,##0.0_ ">
                  <c:v>232</c:v>
                </c:pt>
                <c:pt idx="24" formatCode="#,##0.0_ ">
                  <c:v>231</c:v>
                </c:pt>
                <c:pt idx="25" formatCode="#,##0.0_ ">
                  <c:v>231.8</c:v>
                </c:pt>
              </c:numCache>
            </c:numRef>
          </c:val>
        </c:ser>
        <c:dLbls>
          <c:showLegendKey val="0"/>
          <c:showVal val="0"/>
          <c:showCatName val="0"/>
          <c:showSerName val="0"/>
          <c:showPercent val="0"/>
          <c:showBubbleSize val="0"/>
        </c:dLbls>
        <c:gapWidth val="150"/>
        <c:axId val="211097088"/>
        <c:axId val="663127168"/>
      </c:barChart>
      <c:catAx>
        <c:axId val="211097088"/>
        <c:scaling>
          <c:orientation val="minMax"/>
        </c:scaling>
        <c:delete val="0"/>
        <c:axPos val="b"/>
        <c:title>
          <c:tx>
            <c:rich>
              <a:bodyPr rot="0"/>
              <a:lstStyle/>
              <a:p>
                <a:pPr>
                  <a:defRPr lang="ja-JP" sz="1100" b="0" i="0" u="none" strike="noStrike" baseline="0">
                    <a:solidFill>
                      <a:srgbClr val="000000"/>
                    </a:solidFill>
                    <a:latin typeface="ＭＳ Ｐゴシック"/>
                    <a:ea typeface="ＭＳ Ｐゴシック"/>
                    <a:cs typeface="ＭＳ Ｐゴシック"/>
                  </a:defRPr>
                </a:pPr>
                <a:r>
                  <a:rPr lang="en-US" altLang="ja-JP"/>
                  <a:t>FY</a:t>
                </a:r>
                <a:endParaRPr lang="ja-JP" altLang="en-US"/>
              </a:p>
            </c:rich>
          </c:tx>
          <c:layout>
            <c:manualLayout>
              <c:xMode val="edge"/>
              <c:yMode val="edge"/>
              <c:x val="0.96771417665156201"/>
              <c:y val="0.91651891677394404"/>
            </c:manualLayout>
          </c:layout>
          <c:overlay val="0"/>
          <c:spPr>
            <a:noFill/>
            <a:ln w="25400">
              <a:noFill/>
            </a:ln>
          </c:spPr>
        </c:title>
        <c:numFmt formatCode="General" sourceLinked="1"/>
        <c:majorTickMark val="in"/>
        <c:minorTickMark val="none"/>
        <c:tickLblPos val="nextTo"/>
        <c:spPr>
          <a:ln w="3175">
            <a:solidFill>
              <a:srgbClr val="000000"/>
            </a:solidFill>
            <a:prstDash val="solid"/>
          </a:ln>
        </c:spPr>
        <c:txPr>
          <a:bodyPr rot="0" vert="horz"/>
          <a:lstStyle/>
          <a:p>
            <a:pPr>
              <a:defRPr lang="ja-JP" sz="1375" b="0" i="0" u="none" strike="noStrike" baseline="0">
                <a:solidFill>
                  <a:srgbClr val="000000"/>
                </a:solidFill>
                <a:latin typeface="ＭＳ Ｐゴシック"/>
                <a:ea typeface="ＭＳ Ｐゴシック"/>
                <a:cs typeface="ＭＳ Ｐゴシック"/>
              </a:defRPr>
            </a:pPr>
            <a:endParaRPr lang="ja-JP"/>
          </a:p>
        </c:txPr>
        <c:crossAx val="663127168"/>
        <c:crosses val="autoZero"/>
        <c:auto val="1"/>
        <c:lblAlgn val="ctr"/>
        <c:lblOffset val="100"/>
        <c:tickMarkSkip val="1"/>
        <c:noMultiLvlLbl val="0"/>
      </c:catAx>
      <c:valAx>
        <c:axId val="663127168"/>
        <c:scaling>
          <c:orientation val="minMax"/>
          <c:max val="280"/>
          <c:min val="0"/>
        </c:scaling>
        <c:delete val="0"/>
        <c:axPos val="l"/>
        <c:majorGridlines>
          <c:spPr>
            <a:ln w="3175">
              <a:solidFill>
                <a:srgbClr val="000000"/>
              </a:solidFill>
              <a:prstDash val="sysDash"/>
            </a:ln>
          </c:spPr>
        </c:majorGridlines>
        <c:title>
          <c:tx>
            <c:rich>
              <a:bodyPr rot="0" vert="horz"/>
              <a:lstStyle/>
              <a:p>
                <a:pPr algn="ctr">
                  <a:defRPr lang="ja-JP" sz="1125" b="0" i="0" u="none" strike="noStrike" baseline="0">
                    <a:solidFill>
                      <a:srgbClr val="000000"/>
                    </a:solidFill>
                    <a:latin typeface="ＭＳ Ｐゴシック"/>
                    <a:ea typeface="ＭＳ Ｐゴシック"/>
                    <a:cs typeface="ＭＳ Ｐゴシック"/>
                  </a:defRPr>
                </a:pPr>
                <a:r>
                  <a:rPr lang="en-US" altLang="ja-JP"/>
                  <a:t>Billion JPY</a:t>
                </a:r>
                <a:endParaRPr lang="ja-JP" altLang="en-US"/>
              </a:p>
            </c:rich>
          </c:tx>
          <c:layout>
            <c:manualLayout>
              <c:xMode val="edge"/>
              <c:yMode val="edge"/>
              <c:x val="1.4230360750700373E-2"/>
              <c:y val="2.0989058046000431E-2"/>
            </c:manualLayout>
          </c:layout>
          <c:overlay val="0"/>
          <c:spPr>
            <a:noFill/>
            <a:ln w="25400">
              <a:noFill/>
            </a:ln>
          </c:spPr>
        </c:title>
        <c:numFmt formatCode="#,##0.0_ " sourceLinked="1"/>
        <c:majorTickMark val="in"/>
        <c:minorTickMark val="none"/>
        <c:tickLblPos val="nextTo"/>
        <c:spPr>
          <a:ln w="3175">
            <a:solidFill>
              <a:srgbClr val="000000"/>
            </a:solidFill>
            <a:prstDash val="solid"/>
          </a:ln>
        </c:spPr>
        <c:txPr>
          <a:bodyPr rot="0" vert="horz"/>
          <a:lstStyle/>
          <a:p>
            <a:pPr>
              <a:defRPr lang="ja-JP" sz="1375" b="0" i="0" u="none" strike="noStrike" baseline="0">
                <a:solidFill>
                  <a:srgbClr val="000000"/>
                </a:solidFill>
                <a:latin typeface="ＭＳ Ｐゴシック"/>
                <a:ea typeface="ＭＳ Ｐゴシック"/>
                <a:cs typeface="ＭＳ Ｐゴシック"/>
              </a:defRPr>
            </a:pPr>
            <a:endParaRPr lang="ja-JP"/>
          </a:p>
        </c:txPr>
        <c:crossAx val="211097088"/>
        <c:crosses val="autoZero"/>
        <c:crossBetween val="between"/>
        <c:majorUnit val="50"/>
        <c:minorUnit val="40"/>
      </c:valAx>
      <c:spPr>
        <a:noFill/>
        <a:ln w="3175">
          <a:solidFill>
            <a:srgbClr val="000000"/>
          </a:solidFill>
          <a:prstDash val="solid"/>
        </a:ln>
      </c:spPr>
    </c:plotArea>
    <c:plotVisOnly val="1"/>
    <c:dispBlanksAs val="gap"/>
    <c:showDLblsOverMax val="0"/>
  </c:chart>
  <c:spPr>
    <a:solidFill>
      <a:srgbClr val="FFFFFF"/>
    </a:solidFill>
    <a:ln w="9525">
      <a:noFill/>
    </a:ln>
  </c:spPr>
  <c:txPr>
    <a:bodyPr/>
    <a:lstStyle/>
    <a:p>
      <a:pPr>
        <a:defRPr sz="2175" b="0" i="0" u="none" strike="noStrike" baseline="0">
          <a:solidFill>
            <a:srgbClr val="000000"/>
          </a:solidFill>
          <a:latin typeface="ＭＳ Ｐゴシック"/>
          <a:ea typeface="ＭＳ Ｐゴシック"/>
          <a:cs typeface="ＭＳ Ｐゴシック"/>
        </a:defRPr>
      </a:pPr>
      <a:endParaRPr lang="ja-JP"/>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565972834159756E-2"/>
          <c:y val="0.20967527888441034"/>
          <c:w val="0.80497356545899468"/>
          <c:h val="0.69541829553435097"/>
        </c:manualLayout>
      </c:layout>
      <c:barChart>
        <c:barDir val="col"/>
        <c:grouping val="clustered"/>
        <c:varyColors val="0"/>
        <c:ser>
          <c:idx val="1"/>
          <c:order val="0"/>
          <c:tx>
            <c:v>登録者総数</c:v>
          </c:tx>
          <c:spPr>
            <a:solidFill>
              <a:srgbClr val="FFCC99"/>
            </a:solidFill>
            <a:ln>
              <a:noFill/>
            </a:ln>
          </c:spPr>
          <c:invertIfNegative val="0"/>
          <c:dLbls>
            <c:dLbl>
              <c:idx val="0"/>
              <c:delete val="1"/>
            </c:dLbl>
            <c:dLbl>
              <c:idx val="1"/>
              <c:layout>
                <c:manualLayout>
                  <c:x val="0"/>
                  <c:y val="5.5788859725867555E-3"/>
                </c:manualLayout>
              </c:layout>
              <c:dLblPos val="outEnd"/>
              <c:showLegendKey val="0"/>
              <c:showVal val="1"/>
              <c:showCatName val="0"/>
              <c:showSerName val="0"/>
              <c:showPercent val="0"/>
              <c:showBubbleSize val="0"/>
            </c:dLbl>
            <c:dLbl>
              <c:idx val="2"/>
              <c:layout>
                <c:manualLayout>
                  <c:x val="0"/>
                  <c:y val="2.8727034120734907E-2"/>
                </c:manualLayout>
              </c:layout>
              <c:dLblPos val="outEnd"/>
              <c:showLegendKey val="0"/>
              <c:showVal val="1"/>
              <c:showCatName val="0"/>
              <c:showSerName val="0"/>
              <c:showPercent val="0"/>
              <c:showBubbleSize val="0"/>
            </c:dLbl>
            <c:dLbl>
              <c:idx val="3"/>
              <c:layout>
                <c:manualLayout>
                  <c:x val="-3.778077598670596E-17"/>
                  <c:y val="2.8727034120734907E-2"/>
                </c:manualLayout>
              </c:layout>
              <c:dLblPos val="outEnd"/>
              <c:showLegendKey val="0"/>
              <c:showVal val="1"/>
              <c:showCatName val="0"/>
              <c:showSerName val="0"/>
              <c:showPercent val="0"/>
              <c:showBubbleSize val="0"/>
            </c:dLbl>
            <c:dLbl>
              <c:idx val="4"/>
              <c:layout>
                <c:manualLayout>
                  <c:x val="0"/>
                  <c:y val="1.9467802373759883E-2"/>
                </c:manualLayout>
              </c:layout>
              <c:dLblPos val="outEnd"/>
              <c:showLegendKey val="0"/>
              <c:showVal val="1"/>
              <c:showCatName val="0"/>
              <c:showSerName val="0"/>
              <c:showPercent val="0"/>
              <c:showBubbleSize val="0"/>
            </c:dLbl>
            <c:dLbl>
              <c:idx val="5"/>
              <c:layout>
                <c:manualLayout>
                  <c:x val="0"/>
                  <c:y val="1.1518843163472493E-2"/>
                </c:manualLayout>
              </c:layout>
              <c:dLblPos val="outEnd"/>
              <c:showLegendKey val="0"/>
              <c:showVal val="1"/>
              <c:showCatName val="0"/>
              <c:showSerName val="0"/>
              <c:showPercent val="0"/>
              <c:showBubbleSize val="0"/>
            </c:dLbl>
            <c:dLbl>
              <c:idx val="6"/>
              <c:layout>
                <c:manualLayout>
                  <c:x val="0"/>
                  <c:y val="6.8891860215586371E-3"/>
                </c:manualLayout>
              </c:layout>
              <c:dLblPos val="outEnd"/>
              <c:showLegendKey val="0"/>
              <c:showVal val="1"/>
              <c:showCatName val="0"/>
              <c:showSerName val="0"/>
              <c:showPercent val="0"/>
              <c:showBubbleSize val="0"/>
            </c:dLbl>
            <c:dLbl>
              <c:idx val="7"/>
              <c:layout>
                <c:manualLayout>
                  <c:x val="2.0606187113208791E-3"/>
                  <c:y val="1.6148500305386396E-2"/>
                </c:manualLayout>
              </c:layout>
              <c:dLblPos val="outEnd"/>
              <c:showLegendKey val="0"/>
              <c:showVal val="1"/>
              <c:showCatName val="0"/>
              <c:showSerName val="0"/>
              <c:showPercent val="0"/>
              <c:showBubbleSize val="0"/>
            </c:dLbl>
            <c:dLbl>
              <c:idx val="8"/>
              <c:layout>
                <c:manualLayout>
                  <c:x val="-1.5461984777676039E-7"/>
                  <c:y val="1.6148500305386396E-2"/>
                </c:manualLayout>
              </c:layout>
              <c:dLblPos val="outEnd"/>
              <c:showLegendKey val="0"/>
              <c:showVal val="1"/>
              <c:showCatName val="0"/>
              <c:showSerName val="0"/>
              <c:showPercent val="0"/>
              <c:showBubbleSize val="0"/>
            </c:dLbl>
            <c:dLbl>
              <c:idx val="9"/>
              <c:layout>
                <c:manualLayout>
                  <c:x val="3.0503241029405216E-3"/>
                  <c:y val="1.6676514312641607E-2"/>
                </c:manualLayout>
              </c:layout>
              <c:dLblPos val="outEnd"/>
              <c:showLegendKey val="0"/>
              <c:showVal val="1"/>
              <c:showCatName val="0"/>
              <c:showSerName val="0"/>
              <c:showPercent val="0"/>
              <c:showBubbleSize val="0"/>
            </c:dLbl>
            <c:dLbl>
              <c:idx val="10"/>
              <c:layout>
                <c:manualLayout>
                  <c:x val="9.1509723088215398E-3"/>
                  <c:y val="8.1710660113240748E-3"/>
                </c:manualLayout>
              </c:layout>
              <c:dLblPos val="outEnd"/>
              <c:showLegendKey val="0"/>
              <c:showVal val="1"/>
              <c:showCatName val="0"/>
              <c:showSerName val="0"/>
              <c:showPercent val="0"/>
              <c:showBubbleSize val="0"/>
            </c:dLbl>
            <c:numFmt formatCode="#,##0_);[Red]\(#,##0\)" sourceLinked="0"/>
            <c:dLblPos val="inEnd"/>
            <c:showLegendKey val="0"/>
            <c:showVal val="1"/>
            <c:showCatName val="0"/>
            <c:showSerName val="0"/>
            <c:showPercent val="0"/>
            <c:showBubbleSize val="0"/>
            <c:showLeaderLines val="0"/>
          </c:dLbls>
          <c:cat>
            <c:strRef>
              <c:f>④グラフ!$O$6:$O$16</c:f>
              <c:strCache>
                <c:ptCount val="11"/>
                <c:pt idx="0">
                  <c:v>Fiscal year 2004</c:v>
                </c:pt>
                <c:pt idx="1">
                  <c:v>Fiscal year 2005</c:v>
                </c:pt>
                <c:pt idx="2">
                  <c:v>Fiscal year 2006</c:v>
                </c:pt>
                <c:pt idx="3">
                  <c:v>Fiscal year 2007</c:v>
                </c:pt>
                <c:pt idx="4">
                  <c:v>Fiscal year 2008</c:v>
                </c:pt>
                <c:pt idx="5">
                  <c:v>Fiscal year 2009</c:v>
                </c:pt>
                <c:pt idx="6">
                  <c:v>Fiscal year 2010</c:v>
                </c:pt>
                <c:pt idx="7">
                  <c:v>Fiscal year 2011</c:v>
                </c:pt>
                <c:pt idx="8">
                  <c:v>Fiscal year 2012</c:v>
                </c:pt>
                <c:pt idx="9">
                  <c:v>Fiscal year 2013</c:v>
                </c:pt>
                <c:pt idx="10">
                  <c:v>Fiscal year 2014</c:v>
                </c:pt>
              </c:strCache>
            </c:strRef>
          </c:cat>
          <c:val>
            <c:numRef>
              <c:f>④グラフ!$Q$6:$Q$16</c:f>
              <c:numCache>
                <c:formatCode>General</c:formatCode>
                <c:ptCount val="11"/>
                <c:pt idx="0">
                  <c:v>7375</c:v>
                </c:pt>
                <c:pt idx="1">
                  <c:v>18956</c:v>
                </c:pt>
                <c:pt idx="2">
                  <c:v>31088</c:v>
                </c:pt>
                <c:pt idx="3">
                  <c:v>41409</c:v>
                </c:pt>
                <c:pt idx="4">
                  <c:v>48955</c:v>
                </c:pt>
                <c:pt idx="5">
                  <c:v>53722</c:v>
                </c:pt>
                <c:pt idx="6">
                  <c:v>58441</c:v>
                </c:pt>
                <c:pt idx="7">
                  <c:v>64325</c:v>
                </c:pt>
                <c:pt idx="8">
                  <c:v>69764</c:v>
                </c:pt>
                <c:pt idx="9">
                  <c:v>75520</c:v>
                </c:pt>
                <c:pt idx="10">
                  <c:v>81065</c:v>
                </c:pt>
              </c:numCache>
            </c:numRef>
          </c:val>
        </c:ser>
        <c:ser>
          <c:idx val="0"/>
          <c:order val="1"/>
          <c:tx>
            <c:v>年度毎の新規登録者数</c:v>
          </c:tx>
          <c:spPr>
            <a:solidFill>
              <a:srgbClr val="99CCFF"/>
            </a:solidFill>
          </c:spPr>
          <c:invertIfNegative val="0"/>
          <c:dLbls>
            <c:dLbl>
              <c:idx val="0"/>
              <c:layout>
                <c:manualLayout>
                  <c:x val="0"/>
                  <c:y val="-1.6174905220180811E-2"/>
                </c:manualLayout>
              </c:layout>
              <c:dLblPos val="outEnd"/>
              <c:showLegendKey val="0"/>
              <c:showVal val="1"/>
              <c:showCatName val="0"/>
              <c:showSerName val="0"/>
              <c:showPercent val="0"/>
              <c:showBubbleSize val="0"/>
            </c:dLbl>
            <c:dLbl>
              <c:idx val="2"/>
              <c:layout>
                <c:manualLayout>
                  <c:x val="0"/>
                  <c:y val="3.7652376786235189E-2"/>
                </c:manualLayout>
              </c:layout>
              <c:dLblPos val="outEnd"/>
              <c:showLegendKey val="0"/>
              <c:showVal val="1"/>
              <c:showCatName val="0"/>
              <c:showSerName val="0"/>
              <c:showPercent val="0"/>
              <c:showBubbleSize val="0"/>
            </c:dLbl>
            <c:dLbl>
              <c:idx val="4"/>
              <c:layout>
                <c:manualLayout>
                  <c:x val="0"/>
                  <c:y val="-5.1312335958005571E-3"/>
                </c:manualLayout>
              </c:layout>
              <c:dLblPos val="outEnd"/>
              <c:showLegendKey val="0"/>
              <c:showVal val="1"/>
              <c:showCatName val="0"/>
              <c:showSerName val="0"/>
              <c:showPercent val="0"/>
              <c:showBubbleSize val="0"/>
            </c:dLbl>
            <c:dLbl>
              <c:idx val="6"/>
              <c:layout>
                <c:manualLayout>
                  <c:x val="0"/>
                  <c:y val="-3.807123067949849E-2"/>
                </c:manualLayout>
              </c:layout>
              <c:dLblPos val="outEnd"/>
              <c:showLegendKey val="0"/>
              <c:showVal val="1"/>
              <c:showCatName val="0"/>
              <c:showSerName val="0"/>
              <c:showPercent val="0"/>
              <c:showBubbleSize val="0"/>
            </c:dLbl>
            <c:dLbl>
              <c:idx val="8"/>
              <c:layout>
                <c:manualLayout>
                  <c:x val="-7.5561551973411833E-17"/>
                  <c:y val="-2.9968285214348168E-2"/>
                </c:manualLayout>
              </c:layout>
              <c:dLblPos val="outEnd"/>
              <c:showLegendKey val="0"/>
              <c:showVal val="1"/>
              <c:showCatName val="0"/>
              <c:showSerName val="0"/>
              <c:showPercent val="0"/>
              <c:showBubbleSize val="0"/>
            </c:dLbl>
            <c:dLbl>
              <c:idx val="10"/>
              <c:layout>
                <c:manualLayout>
                  <c:x val="6.1006482058809271E-3"/>
                  <c:y val="6.239760271824225E-3"/>
                </c:manualLayout>
              </c:layout>
              <c:dLblPos val="outEnd"/>
              <c:showLegendKey val="0"/>
              <c:showVal val="1"/>
              <c:showCatName val="0"/>
              <c:showSerName val="0"/>
              <c:showPercent val="0"/>
              <c:showBubbleSize val="0"/>
            </c:dLbl>
            <c:numFmt formatCode="#,##0_);[Red]\(#,##0\)" sourceLinked="0"/>
            <c:dLblPos val="inBase"/>
            <c:showLegendKey val="0"/>
            <c:showVal val="1"/>
            <c:showCatName val="0"/>
            <c:showSerName val="0"/>
            <c:showPercent val="0"/>
            <c:showBubbleSize val="0"/>
            <c:showLeaderLines val="0"/>
          </c:dLbls>
          <c:cat>
            <c:strRef>
              <c:f>④グラフ!$O$6:$O$16</c:f>
              <c:strCache>
                <c:ptCount val="11"/>
                <c:pt idx="0">
                  <c:v>Fiscal year 2004</c:v>
                </c:pt>
                <c:pt idx="1">
                  <c:v>Fiscal year 2005</c:v>
                </c:pt>
                <c:pt idx="2">
                  <c:v>Fiscal year 2006</c:v>
                </c:pt>
                <c:pt idx="3">
                  <c:v>Fiscal year 2007</c:v>
                </c:pt>
                <c:pt idx="4">
                  <c:v>Fiscal year 2008</c:v>
                </c:pt>
                <c:pt idx="5">
                  <c:v>Fiscal year 2009</c:v>
                </c:pt>
                <c:pt idx="6">
                  <c:v>Fiscal year 2010</c:v>
                </c:pt>
                <c:pt idx="7">
                  <c:v>Fiscal year 2011</c:v>
                </c:pt>
                <c:pt idx="8">
                  <c:v>Fiscal year 2012</c:v>
                </c:pt>
                <c:pt idx="9">
                  <c:v>Fiscal year 2013</c:v>
                </c:pt>
                <c:pt idx="10">
                  <c:v>Fiscal year 2014</c:v>
                </c:pt>
              </c:strCache>
            </c:strRef>
          </c:cat>
          <c:val>
            <c:numRef>
              <c:f>④グラフ!$P$6:$P$16</c:f>
              <c:numCache>
                <c:formatCode>#,##0_ </c:formatCode>
                <c:ptCount val="11"/>
                <c:pt idx="0">
                  <c:v>7375</c:v>
                </c:pt>
                <c:pt idx="1">
                  <c:v>11590</c:v>
                </c:pt>
                <c:pt idx="2">
                  <c:v>12123</c:v>
                </c:pt>
                <c:pt idx="3">
                  <c:v>10321</c:v>
                </c:pt>
                <c:pt idx="4">
                  <c:v>7994</c:v>
                </c:pt>
                <c:pt idx="5">
                  <c:v>4833</c:v>
                </c:pt>
                <c:pt idx="6">
                  <c:v>4815</c:v>
                </c:pt>
                <c:pt idx="7">
                  <c:v>5965</c:v>
                </c:pt>
                <c:pt idx="8">
                  <c:v>5597</c:v>
                </c:pt>
                <c:pt idx="9">
                  <c:v>5752</c:v>
                </c:pt>
                <c:pt idx="10">
                  <c:v>5677</c:v>
                </c:pt>
              </c:numCache>
            </c:numRef>
          </c:val>
        </c:ser>
        <c:dLbls>
          <c:showLegendKey val="0"/>
          <c:showVal val="0"/>
          <c:showCatName val="0"/>
          <c:showSerName val="0"/>
          <c:showPercent val="0"/>
          <c:showBubbleSize val="0"/>
        </c:dLbls>
        <c:gapWidth val="154"/>
        <c:overlap val="100"/>
        <c:axId val="228145152"/>
        <c:axId val="248009792"/>
      </c:barChart>
      <c:catAx>
        <c:axId val="228145152"/>
        <c:scaling>
          <c:orientation val="minMax"/>
        </c:scaling>
        <c:delete val="0"/>
        <c:axPos val="b"/>
        <c:numFmt formatCode="[$-411]ggge&quot;年&quot;m&quot;月&quot;d&quot;日&quot;;@" sourceLinked="1"/>
        <c:majorTickMark val="out"/>
        <c:minorTickMark val="none"/>
        <c:tickLblPos val="nextTo"/>
        <c:crossAx val="248009792"/>
        <c:crosses val="autoZero"/>
        <c:auto val="1"/>
        <c:lblAlgn val="ctr"/>
        <c:lblOffset val="100"/>
        <c:noMultiLvlLbl val="0"/>
      </c:catAx>
      <c:valAx>
        <c:axId val="248009792"/>
        <c:scaling>
          <c:orientation val="minMax"/>
        </c:scaling>
        <c:delete val="0"/>
        <c:axPos val="l"/>
        <c:majorGridlines/>
        <c:numFmt formatCode="#,##0_);[Red]\(#,##0\)" sourceLinked="0"/>
        <c:majorTickMark val="out"/>
        <c:minorTickMark val="none"/>
        <c:tickLblPos val="nextTo"/>
        <c:crossAx val="228145152"/>
        <c:crosses val="autoZero"/>
        <c:crossBetween val="between"/>
      </c:valAx>
      <c:spPr>
        <a:solidFill>
          <a:schemeClr val="bg1">
            <a:lumMod val="85000"/>
          </a:schemeClr>
        </a:solidFill>
      </c:spPr>
    </c:plotArea>
    <c:legend>
      <c:legendPos val="r"/>
      <c:layout>
        <c:manualLayout>
          <c:xMode val="edge"/>
          <c:yMode val="edge"/>
          <c:x val="0.49317760187842391"/>
          <c:y val="9.992953462213483E-2"/>
          <c:w val="0.48860211572401313"/>
          <c:h val="0.11797509056187022"/>
        </c:manualLayout>
      </c:layout>
      <c:overlay val="0"/>
    </c:legend>
    <c:plotVisOnly val="1"/>
    <c:dispBlanksAs val="gap"/>
    <c:showDLblsOverMax val="0"/>
  </c:chart>
  <c:spPr>
    <a:ln>
      <a:noFill/>
    </a:ln>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sz="1100">
                <a:latin typeface="Arial" panose="020B0604020202020204" pitchFamily="34" charset="0"/>
                <a:cs typeface="Arial" panose="020B0604020202020204" pitchFamily="34" charset="0"/>
              </a:defRPr>
            </a:pPr>
            <a:r>
              <a:rPr lang="ja-JP" sz="900" baseline="0" dirty="0">
                <a:solidFill>
                  <a:srgbClr val="00B050"/>
                </a:solidFill>
                <a:latin typeface="Arial" pitchFamily="34" charset="0"/>
                <a:ea typeface="ＭＳ ゴシック" pitchFamily="49" charset="-128"/>
                <a:cs typeface="Arial" panose="020B0604020202020204" pitchFamily="34" charset="0"/>
              </a:rPr>
              <a:t>Fiscal</a:t>
            </a:r>
            <a:r>
              <a:rPr lang="ja-JP" sz="900" baseline="0" dirty="0" smtClean="0">
                <a:solidFill>
                  <a:srgbClr val="00B050"/>
                </a:solidFill>
                <a:latin typeface="Arial" pitchFamily="34" charset="0"/>
                <a:ea typeface="ＭＳ ゴシック" pitchFamily="49" charset="-128"/>
                <a:cs typeface="Arial" panose="020B0604020202020204" pitchFamily="34" charset="0"/>
              </a:rPr>
              <a:t> </a:t>
            </a:r>
            <a:r>
              <a:rPr lang="ja-JP" altLang="en-US" sz="900" baseline="0" dirty="0" smtClean="0">
                <a:solidFill>
                  <a:srgbClr val="00B050"/>
                </a:solidFill>
                <a:latin typeface="Arial" pitchFamily="34" charset="0"/>
                <a:ea typeface="ＭＳ ゴシック" pitchFamily="49" charset="-128"/>
                <a:cs typeface="Arial" panose="020B0604020202020204" pitchFamily="34" charset="0"/>
              </a:rPr>
              <a:t>year</a:t>
            </a:r>
            <a:r>
              <a:rPr lang="ja-JP" sz="900" baseline="0" dirty="0" smtClean="0">
                <a:solidFill>
                  <a:srgbClr val="00B050"/>
                </a:solidFill>
                <a:latin typeface="Arial" pitchFamily="34" charset="0"/>
                <a:ea typeface="ＭＳ ゴシック" pitchFamily="49" charset="-128"/>
                <a:cs typeface="Arial" panose="020B0604020202020204" pitchFamily="34" charset="0"/>
              </a:rPr>
              <a:t> </a:t>
            </a:r>
            <a:r>
              <a:rPr lang="ja-JP" sz="900" baseline="0" dirty="0">
                <a:solidFill>
                  <a:srgbClr val="00B050"/>
                </a:solidFill>
                <a:latin typeface="Arial" pitchFamily="34" charset="0"/>
                <a:ea typeface="ＭＳ ゴシック" pitchFamily="49" charset="-128"/>
                <a:cs typeface="Arial" panose="020B0604020202020204" pitchFamily="34" charset="0"/>
              </a:rPr>
              <a:t>2014 participant </a:t>
            </a:r>
            <a:r>
              <a:rPr lang="en-US" altLang="ja-JP" sz="900" baseline="0" dirty="0" smtClean="0">
                <a:solidFill>
                  <a:srgbClr val="00B050"/>
                </a:solidFill>
                <a:latin typeface="Arial" pitchFamily="34" charset="0"/>
                <a:ea typeface="ＭＳ ゴシック" pitchFamily="49" charset="-128"/>
                <a:cs typeface="Arial" panose="020B0604020202020204" pitchFamily="34" charset="0"/>
              </a:rPr>
              <a:t/>
            </a:r>
            <a:br>
              <a:rPr lang="en-US" altLang="ja-JP" sz="900" baseline="0" dirty="0" smtClean="0">
                <a:solidFill>
                  <a:srgbClr val="00B050"/>
                </a:solidFill>
                <a:latin typeface="Arial" pitchFamily="34" charset="0"/>
                <a:ea typeface="ＭＳ ゴシック" pitchFamily="49" charset="-128"/>
                <a:cs typeface="Arial" panose="020B0604020202020204" pitchFamily="34" charset="0"/>
              </a:rPr>
            </a:br>
            <a:r>
              <a:rPr lang="ja-JP" sz="900" baseline="0" dirty="0" smtClean="0">
                <a:solidFill>
                  <a:srgbClr val="00B050"/>
                </a:solidFill>
                <a:latin typeface="Arial" pitchFamily="34" charset="0"/>
                <a:ea typeface="ＭＳ ゴシック" pitchFamily="49" charset="-128"/>
                <a:cs typeface="Arial" panose="020B0604020202020204" pitchFamily="34" charset="0"/>
              </a:rPr>
              <a:t>questionnaire </a:t>
            </a:r>
            <a:r>
              <a:rPr lang="ja-JP" sz="900" baseline="0" dirty="0">
                <a:solidFill>
                  <a:srgbClr val="00B050"/>
                </a:solidFill>
                <a:latin typeface="Arial" pitchFamily="34" charset="0"/>
                <a:ea typeface="ＭＳ ゴシック" pitchFamily="49" charset="-128"/>
                <a:cs typeface="Arial" panose="020B0604020202020204" pitchFamily="34" charset="0"/>
              </a:rPr>
              <a:t>results</a:t>
            </a:r>
            <a:r>
              <a:rPr lang="ja-JP" sz="900" baseline="0" dirty="0">
                <a:latin typeface="Arial" pitchFamily="34" charset="0"/>
                <a:ea typeface="ＭＳ ゴシック" pitchFamily="49" charset="-128"/>
                <a:cs typeface="Arial" panose="020B0604020202020204" pitchFamily="34" charset="0"/>
              </a:rPr>
              <a:t>
</a:t>
            </a:r>
            <a:r>
              <a:rPr lang="ja-JP" sz="900" baseline="0" dirty="0">
                <a:solidFill>
                  <a:srgbClr val="3333FF"/>
                </a:solidFill>
                <a:latin typeface="Arial" pitchFamily="34" charset="0"/>
                <a:ea typeface="ＭＳ ゴシック" pitchFamily="49" charset="-128"/>
                <a:cs typeface="Arial" panose="020B0604020202020204" pitchFamily="34" charset="0"/>
              </a:rPr>
              <a:t>Did you become interested in science?</a:t>
            </a:r>
            <a:r>
              <a:rPr lang="ja-JP" sz="900" baseline="0" dirty="0">
                <a:latin typeface="Arial" pitchFamily="34" charset="0"/>
                <a:ea typeface="ＭＳ ゴシック" pitchFamily="49" charset="-128"/>
                <a:cs typeface="Arial" panose="020B0604020202020204" pitchFamily="34" charset="0"/>
              </a:rPr>
              <a:t>
</a:t>
            </a:r>
            <a:r>
              <a:rPr lang="ja-JP" sz="700" baseline="0" dirty="0">
                <a:latin typeface="Arial" pitchFamily="34" charset="0"/>
                <a:ea typeface="ＭＳ ゴシック" pitchFamily="49" charset="-128"/>
                <a:cs typeface="Arial" panose="020B0604020202020204" pitchFamily="34" charset="0"/>
              </a:rPr>
              <a:t>(Number of subjects</a:t>
            </a:r>
            <a:r>
              <a:rPr lang="ja-JP" sz="700" baseline="0" dirty="0" smtClean="0">
                <a:latin typeface="Arial" pitchFamily="34" charset="0"/>
                <a:ea typeface="ＭＳ ゴシック" pitchFamily="49" charset="-128"/>
                <a:cs typeface="Arial" panose="020B0604020202020204" pitchFamily="34" charset="0"/>
              </a:rPr>
              <a:t>:</a:t>
            </a:r>
            <a:r>
              <a:rPr lang="en-US" altLang="ja-JP" sz="700" baseline="0" dirty="0" smtClean="0">
                <a:latin typeface="Arial" pitchFamily="34" charset="0"/>
                <a:ea typeface="ＭＳ ゴシック" pitchFamily="49" charset="-128"/>
                <a:cs typeface="Arial" panose="020B0604020202020204" pitchFamily="34" charset="0"/>
              </a:rPr>
              <a:t> 5,815</a:t>
            </a:r>
            <a:r>
              <a:rPr lang="ja-JP" sz="700" baseline="0" dirty="0" smtClean="0">
                <a:latin typeface="Arial" pitchFamily="34" charset="0"/>
                <a:ea typeface="ＭＳ ゴシック" pitchFamily="49" charset="-128"/>
                <a:cs typeface="Arial" panose="020B0604020202020204" pitchFamily="34" charset="0"/>
              </a:rPr>
              <a:t> people</a:t>
            </a:r>
            <a:r>
              <a:rPr lang="ja-JP" sz="700" baseline="0" dirty="0">
                <a:latin typeface="Arial" pitchFamily="34" charset="0"/>
                <a:ea typeface="ＭＳ ゴシック" pitchFamily="49" charset="-128"/>
                <a:cs typeface="Arial" panose="020B0604020202020204" pitchFamily="34" charset="0"/>
              </a:rPr>
              <a:t>)</a:t>
            </a:r>
          </a:p>
        </c:rich>
      </c:tx>
      <c:layout>
        <c:manualLayout>
          <c:xMode val="edge"/>
          <c:yMode val="edge"/>
          <c:x val="0.12450909880446732"/>
          <c:y val="3.8307431629468901E-3"/>
        </c:manualLayout>
      </c:layout>
      <c:overlay val="0"/>
    </c:title>
    <c:autoTitleDeleted val="0"/>
    <c:plotArea>
      <c:layout>
        <c:manualLayout>
          <c:layoutTarget val="inner"/>
          <c:xMode val="edge"/>
          <c:yMode val="edge"/>
          <c:x val="0.23348000434245728"/>
          <c:y val="0.33415831064565316"/>
          <c:w val="0.63644474901955461"/>
          <c:h val="0.60400638260058903"/>
        </c:manualLayout>
      </c:layout>
      <c:pieChart>
        <c:varyColors val="1"/>
        <c:ser>
          <c:idx val="0"/>
          <c:order val="0"/>
          <c:tx>
            <c:strRef>
              <c:f>Sheet1!$B$1</c:f>
              <c:strCache>
                <c:ptCount val="1"/>
                <c:pt idx="0">
                  <c:v>Fiscal year 2014 participant questionnaire results
Did you become interested in science?
(Number of subjects: 5,815 people)</c:v>
                </c:pt>
              </c:strCache>
            </c:strRef>
          </c:tx>
          <c:dPt>
            <c:idx val="0"/>
            <c:bubble3D val="0"/>
            <c:spPr>
              <a:solidFill>
                <a:srgbClr val="99CCFF"/>
              </a:solidFill>
            </c:spPr>
          </c:dPt>
          <c:dPt>
            <c:idx val="1"/>
            <c:bubble3D val="0"/>
            <c:spPr>
              <a:solidFill>
                <a:srgbClr val="FF99FF"/>
              </a:solidFill>
            </c:spPr>
          </c:dPt>
          <c:dPt>
            <c:idx val="2"/>
            <c:bubble3D val="0"/>
            <c:spPr>
              <a:solidFill>
                <a:srgbClr val="92D050"/>
              </a:solidFill>
            </c:spPr>
          </c:dPt>
          <c:dPt>
            <c:idx val="3"/>
            <c:bubble3D val="0"/>
            <c:spPr>
              <a:solidFill>
                <a:srgbClr val="FFC000"/>
              </a:solidFill>
            </c:spPr>
          </c:dPt>
          <c:dLbls>
            <c:dLbl>
              <c:idx val="0"/>
              <c:layout>
                <c:manualLayout>
                  <c:x val="-0.21315866252323892"/>
                  <c:y val="-9.8644727657678247E-2"/>
                </c:manualLayout>
              </c:layout>
              <c:tx>
                <c:rich>
                  <a:bodyPr/>
                  <a:lstStyle/>
                  <a:p>
                    <a:pPr>
                      <a:defRPr sz="900" baseline="0">
                        <a:latin typeface="Arial" pitchFamily="34" charset="0"/>
                        <a:ea typeface="ＭＳ ゴシック" pitchFamily="49" charset="-128"/>
                      </a:defRPr>
                    </a:pPr>
                    <a:r>
                      <a:rPr lang="ja-JP" sz="900" baseline="0" dirty="0">
                        <a:latin typeface="Arial" pitchFamily="34" charset="0"/>
                        <a:ea typeface="ＭＳ ゴシック" pitchFamily="49" charset="-128"/>
                      </a:rPr>
                      <a:t>I</a:t>
                    </a:r>
                    <a:r>
                      <a:rPr lang="ja-JP" sz="900" dirty="0"/>
                      <a:t> </a:t>
                    </a:r>
                    <a:r>
                      <a:rPr lang="ja-JP" sz="900" dirty="0" smtClean="0"/>
                      <a:t>became</a:t>
                    </a:r>
                    <a:r>
                      <a:rPr lang="ja-JP" sz="900" dirty="0"/>
                      <a:t> </a:t>
                    </a:r>
                    <a:r>
                      <a:rPr lang="ja-JP" sz="900" dirty="0" smtClean="0"/>
                      <a:t>very interested</a:t>
                    </a:r>
                    <a:r>
                      <a:rPr lang="en-US" altLang="ja-JP" sz="900" dirty="0" smtClean="0"/>
                      <a:t> </a:t>
                    </a:r>
                    <a:r>
                      <a:rPr lang="ja-JP" sz="900" dirty="0" smtClean="0"/>
                      <a:t>:</a:t>
                    </a:r>
                    <a:endParaRPr lang="en-US" altLang="ja-JP" sz="900" dirty="0" smtClean="0"/>
                  </a:p>
                  <a:p>
                    <a:pPr>
                      <a:defRPr sz="900" baseline="0">
                        <a:latin typeface="Arial" pitchFamily="34" charset="0"/>
                        <a:ea typeface="ＭＳ ゴシック" pitchFamily="49" charset="-128"/>
                      </a:defRPr>
                    </a:pPr>
                    <a:r>
                      <a:rPr lang="en-US" altLang="ja-JP" sz="900" dirty="0" smtClean="0"/>
                      <a:t>3,479</a:t>
                    </a:r>
                    <a:r>
                      <a:rPr lang="ja-JP" sz="900" dirty="0" smtClean="0"/>
                      <a:t> people</a:t>
                    </a:r>
                    <a:r>
                      <a:rPr lang="ja-JP" sz="900" dirty="0"/>
                      <a:t>
</a:t>
                    </a:r>
                    <a:r>
                      <a:rPr lang="en-US" altLang="ja-JP" sz="900" dirty="0" smtClean="0"/>
                      <a:t>59.8</a:t>
                    </a:r>
                    <a:r>
                      <a:rPr lang="en-US" sz="900" dirty="0" smtClean="0"/>
                      <a:t>%</a:t>
                    </a:r>
                    <a:endParaRPr lang="en-US" sz="900" dirty="0"/>
                  </a:p>
                </c:rich>
              </c:tx>
              <c:spPr/>
              <c:dLblPos val="bestFit"/>
              <c:showLegendKey val="0"/>
              <c:showVal val="0"/>
              <c:showCatName val="0"/>
              <c:showSerName val="0"/>
              <c:showPercent val="0"/>
              <c:showBubbleSize val="0"/>
            </c:dLbl>
            <c:dLbl>
              <c:idx val="1"/>
              <c:layout>
                <c:manualLayout>
                  <c:x val="0.23451981924522691"/>
                  <c:y val="7.4655241691414909E-2"/>
                </c:manualLayout>
              </c:layout>
              <c:tx>
                <c:rich>
                  <a:bodyPr/>
                  <a:lstStyle/>
                  <a:p>
                    <a:pPr>
                      <a:defRPr sz="900" baseline="0">
                        <a:latin typeface="Arial" pitchFamily="34" charset="0"/>
                        <a:ea typeface="ＭＳ ゴシック" pitchFamily="49" charset="-128"/>
                      </a:defRPr>
                    </a:pPr>
                    <a:r>
                      <a:rPr lang="ja-JP" sz="900" baseline="0" dirty="0" smtClean="0">
                        <a:latin typeface="Arial" pitchFamily="34" charset="0"/>
                        <a:ea typeface="ＭＳ ゴシック" pitchFamily="49" charset="-128"/>
                      </a:rPr>
                      <a:t>I</a:t>
                    </a:r>
                    <a:r>
                      <a:rPr lang="ja-JP" sz="900" dirty="0" smtClean="0"/>
                      <a:t> became</a:t>
                    </a:r>
                    <a:r>
                      <a:rPr lang="ja-JP" sz="900" dirty="0"/>
                      <a:t> a </a:t>
                    </a:r>
                    <a:r>
                      <a:rPr lang="ja-JP" sz="900" dirty="0" smtClean="0"/>
                      <a:t>little interested</a:t>
                    </a:r>
                    <a:r>
                      <a:rPr lang="en-US" altLang="ja-JP" sz="900" dirty="0" smtClean="0"/>
                      <a:t> </a:t>
                    </a:r>
                    <a:r>
                      <a:rPr lang="ja-JP" sz="900" dirty="0" smtClean="0"/>
                      <a:t>:</a:t>
                    </a:r>
                    <a:r>
                      <a:rPr lang="en-US" altLang="ja-JP" sz="900" dirty="0" smtClean="0"/>
                      <a:t> </a:t>
                    </a:r>
                    <a:br>
                      <a:rPr lang="en-US" altLang="ja-JP" sz="900" dirty="0" smtClean="0"/>
                    </a:br>
                    <a:r>
                      <a:rPr lang="en-US" altLang="ja-JP" sz="900" dirty="0" smtClean="0"/>
                      <a:t>2,</a:t>
                    </a:r>
                    <a:r>
                      <a:rPr lang="en-US" sz="900" dirty="0" smtClean="0"/>
                      <a:t>159</a:t>
                    </a:r>
                    <a:r>
                      <a:rPr lang="ja-JP" sz="900" dirty="0" smtClean="0"/>
                      <a:t> people</a:t>
                    </a:r>
                    <a:r>
                      <a:rPr lang="ja-JP" sz="900" dirty="0"/>
                      <a:t>
</a:t>
                    </a:r>
                    <a:r>
                      <a:rPr lang="en-US" sz="900" dirty="0" smtClean="0"/>
                      <a:t>37.1%</a:t>
                    </a:r>
                    <a:endParaRPr lang="en-US" sz="900" dirty="0"/>
                  </a:p>
                </c:rich>
              </c:tx>
              <c:spPr/>
              <c:dLblPos val="bestFit"/>
              <c:showLegendKey val="0"/>
              <c:showVal val="0"/>
              <c:showCatName val="0"/>
              <c:showSerName val="0"/>
              <c:showPercent val="0"/>
              <c:showBubbleSize val="0"/>
            </c:dLbl>
            <c:dLbl>
              <c:idx val="2"/>
              <c:layout>
                <c:manualLayout>
                  <c:x val="-0.22482698022825037"/>
                  <c:y val="9.3368714954294094E-2"/>
                </c:manualLayout>
              </c:layout>
              <c:tx>
                <c:rich>
                  <a:bodyPr/>
                  <a:lstStyle/>
                  <a:p>
                    <a:pPr>
                      <a:defRPr sz="900" baseline="0">
                        <a:latin typeface="Arial" pitchFamily="34" charset="0"/>
                        <a:ea typeface="ＭＳ ゴシック" pitchFamily="49" charset="-128"/>
                      </a:defRPr>
                    </a:pPr>
                    <a:r>
                      <a:rPr lang="ja-JP" sz="900" baseline="0" dirty="0">
                        <a:latin typeface="Arial" pitchFamily="34" charset="0"/>
                        <a:ea typeface="ＭＳ ゴシック" pitchFamily="49" charset="-128"/>
                      </a:rPr>
                      <a:t>I did</a:t>
                    </a:r>
                    <a:r>
                      <a:rPr lang="ja-JP" sz="900" dirty="0"/>
                      <a:t> </a:t>
                    </a:r>
                    <a:r>
                      <a:rPr lang="ja-JP" sz="900" dirty="0" smtClean="0"/>
                      <a:t>not become interested:</a:t>
                    </a:r>
                    <a:r>
                      <a:rPr lang="en-US" altLang="ja-JP" sz="900" dirty="0" smtClean="0"/>
                      <a:t> </a:t>
                    </a:r>
                    <a:br>
                      <a:rPr lang="en-US" altLang="ja-JP" sz="900" dirty="0" smtClean="0"/>
                    </a:br>
                    <a:r>
                      <a:rPr lang="en-US" sz="900" dirty="0" smtClean="0"/>
                      <a:t>79</a:t>
                    </a:r>
                    <a:r>
                      <a:rPr lang="ja-JP" sz="900" dirty="0" smtClean="0"/>
                      <a:t> people</a:t>
                    </a:r>
                    <a:r>
                      <a:rPr lang="ja-JP" sz="900" dirty="0"/>
                      <a:t>
</a:t>
                    </a:r>
                    <a:r>
                      <a:rPr lang="en-US" sz="900" dirty="0" smtClean="0"/>
                      <a:t>1.4%</a:t>
                    </a:r>
                    <a:endParaRPr lang="ja-JP" sz="900" dirty="0"/>
                  </a:p>
                </c:rich>
              </c:tx>
              <c:spPr/>
              <c:dLblPos val="bestFit"/>
              <c:showLegendKey val="0"/>
              <c:showVal val="0"/>
              <c:showCatName val="0"/>
              <c:showSerName val="0"/>
              <c:showPercent val="0"/>
              <c:showBubbleSize val="0"/>
            </c:dLbl>
            <c:dLbl>
              <c:idx val="3"/>
              <c:layout>
                <c:manualLayout>
                  <c:x val="0.25718473083551585"/>
                  <c:y val="2.3139945870933612E-2"/>
                </c:manualLayout>
              </c:layout>
              <c:tx>
                <c:rich>
                  <a:bodyPr/>
                  <a:lstStyle/>
                  <a:p>
                    <a:pPr>
                      <a:defRPr sz="900" baseline="0">
                        <a:latin typeface="Arial" pitchFamily="34" charset="0"/>
                        <a:ea typeface="ＭＳ ゴシック" pitchFamily="49" charset="-128"/>
                      </a:defRPr>
                    </a:pPr>
                    <a:r>
                      <a:rPr lang="ja-JP" sz="900" baseline="0" dirty="0" smtClean="0">
                        <a:latin typeface="Arial" pitchFamily="34" charset="0"/>
                        <a:ea typeface="ＭＳ ゴシック" pitchFamily="49" charset="-128"/>
                      </a:rPr>
                      <a:t>I do </a:t>
                    </a:r>
                    <a:r>
                      <a:rPr lang="ja-JP" sz="900" dirty="0" smtClean="0"/>
                      <a:t>not know</a:t>
                    </a:r>
                    <a:r>
                      <a:rPr lang="en-US" altLang="ja-JP" sz="900" baseline="0" dirty="0" smtClean="0"/>
                      <a:t> </a:t>
                    </a:r>
                    <a:r>
                      <a:rPr lang="ja-JP" sz="900" dirty="0" smtClean="0"/>
                      <a:t>:</a:t>
                    </a:r>
                    <a:r>
                      <a:rPr lang="en-US" altLang="ja-JP" sz="900" dirty="0" smtClean="0"/>
                      <a:t> </a:t>
                    </a:r>
                    <a:br>
                      <a:rPr lang="en-US" altLang="ja-JP" sz="900" dirty="0" smtClean="0"/>
                    </a:br>
                    <a:r>
                      <a:rPr lang="en-US" altLang="ja-JP" sz="900" dirty="0" smtClean="0"/>
                      <a:t>98 </a:t>
                    </a:r>
                    <a:r>
                      <a:rPr lang="ja-JP" sz="900" dirty="0" smtClean="0"/>
                      <a:t>people</a:t>
                    </a:r>
                    <a:r>
                      <a:rPr lang="ja-JP" sz="900" dirty="0"/>
                      <a:t>　
</a:t>
                    </a:r>
                    <a:r>
                      <a:rPr lang="en-US" altLang="ja-JP" sz="900" dirty="0" smtClean="0"/>
                      <a:t>1</a:t>
                    </a:r>
                    <a:r>
                      <a:rPr lang="en-US" sz="900" dirty="0" smtClean="0"/>
                      <a:t>.7 %</a:t>
                    </a:r>
                    <a:endParaRPr lang="en-US" sz="900" dirty="0"/>
                  </a:p>
                </c:rich>
              </c:tx>
              <c:spPr/>
              <c:dLblPos val="bestFit"/>
              <c:showLegendKey val="0"/>
              <c:showVal val="0"/>
              <c:showCatName val="0"/>
              <c:showSerName val="0"/>
              <c:showPercent val="0"/>
              <c:showBubbleSize val="0"/>
            </c:dLbl>
            <c:txPr>
              <a:bodyPr/>
              <a:lstStyle/>
              <a:p>
                <a:pPr>
                  <a:defRPr sz="1000" baseline="0">
                    <a:latin typeface="Arial" pitchFamily="34" charset="0"/>
                    <a:ea typeface="ＭＳ ゴシック" pitchFamily="49" charset="-128"/>
                  </a:defRPr>
                </a:pPr>
                <a:endParaRPr lang="ja-JP"/>
              </a:p>
            </c:txPr>
            <c:showLegendKey val="0"/>
            <c:showVal val="0"/>
            <c:showCatName val="1"/>
            <c:showSerName val="0"/>
            <c:showPercent val="1"/>
            <c:showBubbleSize val="0"/>
            <c:showLeaderLines val="1"/>
          </c:dLbls>
          <c:cat>
            <c:strRef>
              <c:f>Sheet1!$A$2:$A$5</c:f>
              <c:strCache>
                <c:ptCount val="4"/>
                <c:pt idx="0">
                  <c:v>I became very interested</c:v>
                </c:pt>
                <c:pt idx="1">
                  <c:v>I became a little interested</c:v>
                </c:pt>
                <c:pt idx="2">
                  <c:v>I did not become interested</c:v>
                </c:pt>
                <c:pt idx="3">
                  <c:v>I do not know</c:v>
                </c:pt>
              </c:strCache>
            </c:strRef>
          </c:cat>
          <c:val>
            <c:numRef>
              <c:f>Sheet1!$B$2:$B$5</c:f>
              <c:numCache>
                <c:formatCode>#,##0</c:formatCode>
                <c:ptCount val="4"/>
                <c:pt idx="0">
                  <c:v>3479</c:v>
                </c:pt>
                <c:pt idx="1">
                  <c:v>2159</c:v>
                </c:pt>
                <c:pt idx="2" formatCode="General">
                  <c:v>79</c:v>
                </c:pt>
                <c:pt idx="3" formatCode="General">
                  <c:v>98</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ja-JP"/>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727196048694111E-2"/>
          <c:y val="5.5407914693983124E-2"/>
          <c:w val="0.81039192745604272"/>
          <c:h val="0.8266696081817998"/>
        </c:manualLayout>
      </c:layout>
      <c:barChart>
        <c:barDir val="col"/>
        <c:grouping val="clustered"/>
        <c:varyColors val="0"/>
        <c:ser>
          <c:idx val="1"/>
          <c:order val="1"/>
          <c:tx>
            <c:strRef>
              <c:f>Sheet1!$C$1</c:f>
              <c:strCache>
                <c:ptCount val="1"/>
                <c:pt idx="0">
                  <c:v>Number of implementing institutions</c:v>
                </c:pt>
              </c:strCache>
            </c:strRef>
          </c:tx>
          <c:spPr>
            <a:solidFill>
              <a:schemeClr val="accent6">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2.5754049034476742E-3"/>
                  <c:y val="6.4986059150858894E-2"/>
                </c:manualLayout>
              </c:layout>
              <c:showLegendKey val="0"/>
              <c:showVal val="1"/>
              <c:showCatName val="0"/>
              <c:showSerName val="0"/>
              <c:showPercent val="0"/>
              <c:showBubbleSize val="0"/>
            </c:dLbl>
            <c:dLbl>
              <c:idx val="1"/>
              <c:layout>
                <c:manualLayout>
                  <c:x val="2.5749993917324344E-3"/>
                  <c:y val="0.10703586213082636"/>
                </c:manualLayout>
              </c:layout>
              <c:showLegendKey val="0"/>
              <c:showVal val="1"/>
              <c:showCatName val="0"/>
              <c:showSerName val="0"/>
              <c:showPercent val="0"/>
              <c:showBubbleSize val="0"/>
            </c:dLbl>
            <c:dLbl>
              <c:idx val="2"/>
              <c:layout>
                <c:manualLayout>
                  <c:x val="-2.5749993917324344E-3"/>
                  <c:y val="0.15290837447260952"/>
                </c:manualLayout>
              </c:layout>
              <c:showLegendKey val="0"/>
              <c:showVal val="1"/>
              <c:showCatName val="0"/>
              <c:showSerName val="0"/>
              <c:showPercent val="0"/>
              <c:showBubbleSize val="0"/>
            </c:dLbl>
            <c:dLbl>
              <c:idx val="3"/>
              <c:layout>
                <c:manualLayout>
                  <c:x val="2.5749993917324344E-3"/>
                  <c:y val="0.17202192128168517"/>
                </c:manualLayout>
              </c:layout>
              <c:showLegendKey val="0"/>
              <c:showVal val="1"/>
              <c:showCatName val="0"/>
              <c:showSerName val="0"/>
              <c:showPercent val="0"/>
              <c:showBubbleSize val="0"/>
            </c:dLbl>
            <c:dLbl>
              <c:idx val="4"/>
              <c:layout>
                <c:manualLayout>
                  <c:x val="-2.574905470273418E-3"/>
                  <c:y val="0.2116308608439737"/>
                </c:manualLayout>
              </c:layout>
              <c:showLegendKey val="0"/>
              <c:showVal val="1"/>
              <c:showCatName val="0"/>
              <c:showSerName val="0"/>
              <c:showPercent val="0"/>
              <c:showBubbleSize val="0"/>
            </c:dLbl>
            <c:dLbl>
              <c:idx val="5"/>
              <c:layout>
                <c:manualLayout>
                  <c:x val="2.5749054702734735E-3"/>
                  <c:y val="0.20398559987372591"/>
                </c:manualLayout>
              </c:layout>
              <c:showLegendKey val="0"/>
              <c:showVal val="1"/>
              <c:showCatName val="0"/>
              <c:showSerName val="0"/>
              <c:showPercent val="0"/>
              <c:showBubbleSize val="0"/>
            </c:dLbl>
            <c:dLbl>
              <c:idx val="6"/>
              <c:layout>
                <c:manualLayout>
                  <c:x val="-5.6157553375295469E-3"/>
                  <c:y val="0.20246585636164094"/>
                </c:manualLayout>
              </c:layout>
              <c:showLegendKey val="0"/>
              <c:showVal val="1"/>
              <c:showCatName val="0"/>
              <c:showSerName val="0"/>
              <c:showPercent val="0"/>
              <c:showBubbleSize val="0"/>
            </c:dLbl>
            <c:dLbl>
              <c:idx val="7"/>
              <c:layout>
                <c:manualLayout>
                  <c:x val="-2.574905470273418E-3"/>
                  <c:y val="0.20444597490568214"/>
                </c:manualLayout>
              </c:layout>
              <c:showLegendKey val="0"/>
              <c:showVal val="1"/>
              <c:showCatName val="0"/>
              <c:showSerName val="0"/>
              <c:showPercent val="0"/>
              <c:showBubbleSize val="0"/>
            </c:dLbl>
            <c:dLbl>
              <c:idx val="8"/>
              <c:layout>
                <c:manualLayout>
                  <c:x val="0"/>
                  <c:y val="0.22553985234709864"/>
                </c:manualLayout>
              </c:layout>
              <c:showLegendKey val="0"/>
              <c:showVal val="1"/>
              <c:showCatName val="0"/>
              <c:showSerName val="0"/>
              <c:showPercent val="0"/>
              <c:showBubbleSize val="0"/>
            </c:dLbl>
            <c:dLbl>
              <c:idx val="9"/>
              <c:layout>
                <c:manualLayout>
                  <c:x val="2.5749993917324344E-3"/>
                  <c:y val="0.22553955134636144"/>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Sheet1!$A$2:$A$11</c:f>
              <c:strCache>
                <c:ptCount val="10"/>
                <c:pt idx="0">
                  <c:v>Fiscal year 2005</c:v>
                </c:pt>
                <c:pt idx="1">
                  <c:v>Fiscal year 2006</c:v>
                </c:pt>
                <c:pt idx="2">
                  <c:v>Fiscal year 2007</c:v>
                </c:pt>
                <c:pt idx="3">
                  <c:v>Fiscal year 2008</c:v>
                </c:pt>
                <c:pt idx="4">
                  <c:v>Fiscal year 2009</c:v>
                </c:pt>
                <c:pt idx="5">
                  <c:v>Fiscal year 2010</c:v>
                </c:pt>
                <c:pt idx="6">
                  <c:v>Fiscal year 2011</c:v>
                </c:pt>
                <c:pt idx="7">
                  <c:v>Fiscal year 2012</c:v>
                </c:pt>
                <c:pt idx="8">
                  <c:v>Fiscal year 2013</c:v>
                </c:pt>
                <c:pt idx="9">
                  <c:v>Fiscal year 2014</c:v>
                </c:pt>
              </c:strCache>
            </c:strRef>
          </c:cat>
          <c:val>
            <c:numRef>
              <c:f>Sheet1!$C$2:$C$11</c:f>
              <c:numCache>
                <c:formatCode>General</c:formatCode>
                <c:ptCount val="10"/>
                <c:pt idx="0">
                  <c:v>22</c:v>
                </c:pt>
                <c:pt idx="1">
                  <c:v>54</c:v>
                </c:pt>
                <c:pt idx="2">
                  <c:v>78</c:v>
                </c:pt>
                <c:pt idx="3">
                  <c:v>92</c:v>
                </c:pt>
                <c:pt idx="4">
                  <c:v>123</c:v>
                </c:pt>
                <c:pt idx="5">
                  <c:v>120</c:v>
                </c:pt>
                <c:pt idx="6">
                  <c:v>111</c:v>
                </c:pt>
                <c:pt idx="7">
                  <c:v>120</c:v>
                </c:pt>
                <c:pt idx="8">
                  <c:v>136</c:v>
                </c:pt>
                <c:pt idx="9">
                  <c:v>145</c:v>
                </c:pt>
              </c:numCache>
            </c:numRef>
          </c:val>
        </c:ser>
        <c:dLbls>
          <c:showLegendKey val="0"/>
          <c:showVal val="0"/>
          <c:showCatName val="0"/>
          <c:showSerName val="0"/>
          <c:showPercent val="0"/>
          <c:showBubbleSize val="0"/>
        </c:dLbls>
        <c:gapWidth val="150"/>
        <c:axId val="245459456"/>
        <c:axId val="312613056"/>
      </c:barChart>
      <c:lineChart>
        <c:grouping val="standard"/>
        <c:varyColors val="0"/>
        <c:ser>
          <c:idx val="0"/>
          <c:order val="0"/>
          <c:tx>
            <c:strRef>
              <c:f>Sheet1!$B$1</c:f>
              <c:strCache>
                <c:ptCount val="1"/>
                <c:pt idx="0">
                  <c:v>Number of adoptions</c:v>
                </c:pt>
              </c:strCache>
            </c:strRef>
          </c:tx>
          <c:marker>
            <c:symbol val="square"/>
            <c:size val="4"/>
            <c:spPr>
              <a:gradFill>
                <a:gsLst>
                  <a:gs pos="0">
                    <a:schemeClr val="tx2">
                      <a:lumMod val="40000"/>
                      <a:lumOff val="60000"/>
                    </a:schemeClr>
                  </a:gs>
                  <a:gs pos="50000">
                    <a:schemeClr val="tx2">
                      <a:lumMod val="60000"/>
                      <a:lumOff val="40000"/>
                    </a:schemeClr>
                  </a:gs>
                  <a:gs pos="100000">
                    <a:schemeClr val="tx2">
                      <a:lumMod val="40000"/>
                      <a:lumOff val="60000"/>
                    </a:schemeClr>
                  </a:gs>
                </a:gsLst>
                <a:lin ang="5400000" scaled="0"/>
              </a:gradFill>
              <a:ln w="6350">
                <a:solidFill>
                  <a:schemeClr val="accent6">
                    <a:lumMod val="60000"/>
                    <a:lumOff val="40000"/>
                  </a:schemeClr>
                </a:solidFill>
              </a:ln>
              <a:scene3d>
                <a:camera prst="orthographicFront"/>
                <a:lightRig rig="threePt" dir="t">
                  <a:rot lat="0" lon="0" rev="1200000"/>
                </a:lightRig>
              </a:scene3d>
              <a:sp3d>
                <a:bevelT w="63500" h="25400"/>
              </a:sp3d>
            </c:spPr>
          </c:marker>
          <c:dLbls>
            <c:dLbl>
              <c:idx val="0"/>
              <c:layout>
                <c:manualLayout>
                  <c:x val="-4.1199990267718832E-2"/>
                  <c:y val="-4.9695221703597983E-2"/>
                </c:manualLayout>
              </c:layout>
              <c:showLegendKey val="0"/>
              <c:showVal val="1"/>
              <c:showCatName val="0"/>
              <c:showSerName val="0"/>
              <c:showPercent val="0"/>
              <c:showBubbleSize val="0"/>
            </c:dLbl>
            <c:dLbl>
              <c:idx val="1"/>
              <c:layout>
                <c:manualLayout>
                  <c:x val="-5.4074987226381079E-2"/>
                  <c:y val="-3.8227093618152269E-2"/>
                </c:manualLayout>
              </c:layout>
              <c:showLegendKey val="0"/>
              <c:showVal val="1"/>
              <c:showCatName val="0"/>
              <c:showSerName val="0"/>
              <c:showPercent val="0"/>
              <c:showBubbleSize val="0"/>
            </c:dLbl>
            <c:dLbl>
              <c:idx val="2"/>
              <c:layout>
                <c:manualLayout>
                  <c:x val="-6.9524983576775529E-2"/>
                  <c:y val="-3.4404384256337114E-2"/>
                </c:manualLayout>
              </c:layout>
              <c:showLegendKey val="0"/>
              <c:showVal val="1"/>
              <c:showCatName val="0"/>
              <c:showSerName val="0"/>
              <c:showPercent val="0"/>
              <c:showBubbleSize val="0"/>
            </c:dLbl>
            <c:dLbl>
              <c:idx val="3"/>
              <c:layout>
                <c:manualLayout>
                  <c:x val="-8.4974979927170263E-2"/>
                  <c:y val="-3.8227093618152269E-2"/>
                </c:manualLayout>
              </c:layout>
              <c:showLegendKey val="0"/>
              <c:showVal val="1"/>
              <c:showCatName val="0"/>
              <c:showSerName val="0"/>
              <c:showPercent val="0"/>
              <c:showBubbleSize val="0"/>
            </c:dLbl>
            <c:dLbl>
              <c:idx val="4"/>
              <c:layout>
                <c:manualLayout>
                  <c:x val="-5.1499987834648805E-2"/>
                  <c:y val="-3.440438425633708E-2"/>
                </c:manualLayout>
              </c:layout>
              <c:showLegendKey val="0"/>
              <c:showVal val="1"/>
              <c:showCatName val="0"/>
              <c:showSerName val="0"/>
              <c:showPercent val="0"/>
              <c:showBubbleSize val="0"/>
            </c:dLbl>
            <c:dLbl>
              <c:idx val="5"/>
              <c:layout>
                <c:manualLayout>
                  <c:x val="-4.6349989051183704E-2"/>
                  <c:y val="-3.0581674894521786E-2"/>
                </c:manualLayout>
              </c:layout>
              <c:showLegendKey val="0"/>
              <c:showVal val="1"/>
              <c:showCatName val="0"/>
              <c:showSerName val="0"/>
              <c:showPercent val="0"/>
              <c:showBubbleSize val="0"/>
            </c:dLbl>
            <c:dLbl>
              <c:idx val="6"/>
              <c:layout>
                <c:manualLayout>
                  <c:x val="-5.4074987226381079E-2"/>
                  <c:y val="-4.2049802979967445E-2"/>
                </c:manualLayout>
              </c:layout>
              <c:showLegendKey val="0"/>
              <c:showVal val="1"/>
              <c:showCatName val="0"/>
              <c:showSerName val="0"/>
              <c:showPercent val="0"/>
              <c:showBubbleSize val="0"/>
            </c:dLbl>
            <c:dLbl>
              <c:idx val="7"/>
              <c:layout>
                <c:manualLayout>
                  <c:x val="-4.8924988442916123E-2"/>
                  <c:y val="-4.2049802979967445E-2"/>
                </c:manualLayout>
              </c:layout>
              <c:showLegendKey val="0"/>
              <c:showVal val="1"/>
              <c:showCatName val="0"/>
              <c:showSerName val="0"/>
              <c:showPercent val="0"/>
              <c:showBubbleSize val="0"/>
            </c:dLbl>
            <c:dLbl>
              <c:idx val="8"/>
              <c:layout>
                <c:manualLayout>
                  <c:x val="-9.012497871063524E-2"/>
                  <c:y val="-1.5290837447260936E-2"/>
                </c:manualLayout>
              </c:layout>
              <c:showLegendKey val="0"/>
              <c:showVal val="1"/>
              <c:showCatName val="0"/>
              <c:showSerName val="0"/>
              <c:showPercent val="0"/>
              <c:showBubbleSize val="0"/>
            </c:dLbl>
            <c:dLbl>
              <c:idx val="9"/>
              <c:layout>
                <c:manualLayout>
                  <c:x val="-7.2099982968507989E-2"/>
                  <c:y val="-1.9113546809076135E-2"/>
                </c:manualLayout>
              </c:layout>
              <c:showLegendKey val="0"/>
              <c:showVal val="1"/>
              <c:showCatName val="0"/>
              <c:showSerName val="0"/>
              <c:showPercent val="0"/>
              <c:showBubbleSize val="0"/>
            </c:dLbl>
            <c:spPr>
              <a:ln>
                <a:noFill/>
              </a:ln>
            </c:spPr>
            <c:showLegendKey val="0"/>
            <c:showVal val="1"/>
            <c:showCatName val="0"/>
            <c:showSerName val="0"/>
            <c:showPercent val="0"/>
            <c:showBubbleSize val="0"/>
            <c:showLeaderLines val="0"/>
          </c:dLbls>
          <c:cat>
            <c:strRef>
              <c:f>Sheet1!$A$2:$A$11</c:f>
              <c:strCache>
                <c:ptCount val="10"/>
                <c:pt idx="0">
                  <c:v>Fiscal year 2005</c:v>
                </c:pt>
                <c:pt idx="1">
                  <c:v>Fiscal year 2006</c:v>
                </c:pt>
                <c:pt idx="2">
                  <c:v>Fiscal year 2007</c:v>
                </c:pt>
                <c:pt idx="3">
                  <c:v>Fiscal year 2008</c:v>
                </c:pt>
                <c:pt idx="4">
                  <c:v>Fiscal year 2009</c:v>
                </c:pt>
                <c:pt idx="5">
                  <c:v>Fiscal year 2010</c:v>
                </c:pt>
                <c:pt idx="6">
                  <c:v>Fiscal year 2011</c:v>
                </c:pt>
                <c:pt idx="7">
                  <c:v>Fiscal year 2012</c:v>
                </c:pt>
                <c:pt idx="8">
                  <c:v>Fiscal year 2013</c:v>
                </c:pt>
                <c:pt idx="9">
                  <c:v>Fiscal year 2014</c:v>
                </c:pt>
              </c:strCache>
            </c:strRef>
          </c:cat>
          <c:val>
            <c:numRef>
              <c:f>Sheet1!$B$2:$B$11</c:f>
              <c:numCache>
                <c:formatCode>General</c:formatCode>
                <c:ptCount val="10"/>
                <c:pt idx="0">
                  <c:v>35</c:v>
                </c:pt>
                <c:pt idx="1">
                  <c:v>94</c:v>
                </c:pt>
                <c:pt idx="2">
                  <c:v>112</c:v>
                </c:pt>
                <c:pt idx="3">
                  <c:v>162</c:v>
                </c:pt>
                <c:pt idx="4">
                  <c:v>208</c:v>
                </c:pt>
                <c:pt idx="5">
                  <c:v>205</c:v>
                </c:pt>
                <c:pt idx="6">
                  <c:v>204</c:v>
                </c:pt>
                <c:pt idx="7">
                  <c:v>205</c:v>
                </c:pt>
                <c:pt idx="8">
                  <c:v>243</c:v>
                </c:pt>
                <c:pt idx="9">
                  <c:v>267</c:v>
                </c:pt>
              </c:numCache>
            </c:numRef>
          </c:val>
          <c:smooth val="0"/>
        </c:ser>
        <c:dLbls>
          <c:showLegendKey val="0"/>
          <c:showVal val="0"/>
          <c:showCatName val="0"/>
          <c:showSerName val="0"/>
          <c:showPercent val="0"/>
          <c:showBubbleSize val="0"/>
        </c:dLbls>
        <c:marker val="1"/>
        <c:smooth val="0"/>
        <c:axId val="245459456"/>
        <c:axId val="312613056"/>
      </c:lineChart>
      <c:catAx>
        <c:axId val="245459456"/>
        <c:scaling>
          <c:orientation val="minMax"/>
        </c:scaling>
        <c:delete val="0"/>
        <c:axPos val="b"/>
        <c:majorTickMark val="out"/>
        <c:minorTickMark val="none"/>
        <c:tickLblPos val="nextTo"/>
        <c:crossAx val="312613056"/>
        <c:crosses val="autoZero"/>
        <c:auto val="1"/>
        <c:lblAlgn val="ctr"/>
        <c:lblOffset val="100"/>
        <c:noMultiLvlLbl val="0"/>
      </c:catAx>
      <c:valAx>
        <c:axId val="312613056"/>
        <c:scaling>
          <c:orientation val="minMax"/>
        </c:scaling>
        <c:delete val="0"/>
        <c:axPos val="l"/>
        <c:majorGridlines/>
        <c:numFmt formatCode="General" sourceLinked="1"/>
        <c:majorTickMark val="out"/>
        <c:minorTickMark val="none"/>
        <c:tickLblPos val="nextTo"/>
        <c:crossAx val="245459456"/>
        <c:crosses val="autoZero"/>
        <c:crossBetween val="between"/>
      </c:valAx>
    </c:plotArea>
    <c:legend>
      <c:legendPos val="r"/>
      <c:layout>
        <c:manualLayout>
          <c:xMode val="edge"/>
          <c:yMode val="edge"/>
          <c:x val="0.12467053469154768"/>
          <c:y val="0.10941006565318967"/>
          <c:w val="0.21285949070792956"/>
          <c:h val="0.22416722709878734"/>
        </c:manualLayout>
      </c:layout>
      <c:overlay val="0"/>
      <c:spPr>
        <a:solidFill>
          <a:schemeClr val="bg1"/>
        </a:solidFill>
        <a:ln>
          <a:solidFill>
            <a:schemeClr val="tx1"/>
          </a:solidFill>
        </a:ln>
      </c:spPr>
      <c:txPr>
        <a:bodyPr/>
        <a:lstStyle/>
        <a:p>
          <a:pPr>
            <a:defRPr sz="700"/>
          </a:pPr>
          <a:endParaRPr lang="ja-JP"/>
        </a:p>
      </c:txPr>
    </c:legend>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lineChart>
        <c:grouping val="standard"/>
        <c:varyColors val="0"/>
        <c:ser>
          <c:idx val="0"/>
          <c:order val="0"/>
          <c:tx>
            <c:strRef>
              <c:f>Sheet1!$B$1</c:f>
              <c:strCache>
                <c:ptCount val="1"/>
                <c:pt idx="0">
                  <c:v>採択件数（新規）</c:v>
                </c:pt>
              </c:strCache>
            </c:strRef>
          </c:tx>
          <c:spPr>
            <a:ln w="38100">
              <a:solidFill>
                <a:srgbClr val="FF0000"/>
              </a:solidFill>
            </a:ln>
          </c:spPr>
          <c:marker>
            <c:symbol val="none"/>
          </c:marker>
          <c:dLbls>
            <c:spPr>
              <a:noFill/>
              <a:ln>
                <a:noFill/>
              </a:ln>
              <a:effectLst/>
            </c:spPr>
            <c:txPr>
              <a:bodyPr/>
              <a:lstStyle/>
              <a:p>
                <a:pPr>
                  <a:defRPr lang="ja-JP" sz="900"/>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Sheet1!$A$2:$A$22</c:f>
              <c:numCache>
                <c:formatCode>General</c:formatCode>
                <c:ptCount val="21"/>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Sheet1!$B$2:$B$22</c:f>
              <c:numCache>
                <c:formatCode>#,##0_);[Red]\(#,##0\)</c:formatCode>
                <c:ptCount val="21"/>
                <c:pt idx="1">
                  <c:v>23000</c:v>
                </c:pt>
                <c:pt idx="2">
                  <c:v>23000</c:v>
                </c:pt>
                <c:pt idx="3">
                  <c:v>23000</c:v>
                </c:pt>
                <c:pt idx="4">
                  <c:v>20000</c:v>
                </c:pt>
                <c:pt idx="5">
                  <c:v>21000</c:v>
                </c:pt>
                <c:pt idx="6">
                  <c:v>20000</c:v>
                </c:pt>
                <c:pt idx="7">
                  <c:v>21000</c:v>
                </c:pt>
                <c:pt idx="8">
                  <c:v>21000</c:v>
                </c:pt>
                <c:pt idx="9">
                  <c:v>21000</c:v>
                </c:pt>
                <c:pt idx="10">
                  <c:v>21000</c:v>
                </c:pt>
                <c:pt idx="11">
                  <c:v>23000</c:v>
                </c:pt>
                <c:pt idx="12">
                  <c:v>24000</c:v>
                </c:pt>
                <c:pt idx="13">
                  <c:v>24000</c:v>
                </c:pt>
                <c:pt idx="14">
                  <c:v>24000</c:v>
                </c:pt>
                <c:pt idx="15">
                  <c:v>26000</c:v>
                </c:pt>
                <c:pt idx="16">
                  <c:v>24000</c:v>
                </c:pt>
                <c:pt idx="17">
                  <c:v>30000</c:v>
                </c:pt>
                <c:pt idx="18">
                  <c:v>29000</c:v>
                </c:pt>
                <c:pt idx="19">
                  <c:v>30000</c:v>
                </c:pt>
                <c:pt idx="20">
                  <c:v>30000</c:v>
                </c:pt>
              </c:numCache>
            </c:numRef>
          </c:val>
          <c:smooth val="0"/>
        </c:ser>
        <c:ser>
          <c:idx val="1"/>
          <c:order val="1"/>
          <c:tx>
            <c:strRef>
              <c:f>Sheet1!$C$1</c:f>
              <c:strCache>
                <c:ptCount val="1"/>
                <c:pt idx="0">
                  <c:v>採択件数（新規＋継続）</c:v>
                </c:pt>
              </c:strCache>
            </c:strRef>
          </c:tx>
          <c:spPr>
            <a:ln w="38100"/>
          </c:spPr>
          <c:marker>
            <c:symbol val="none"/>
          </c:marker>
          <c:dLbls>
            <c:spPr>
              <a:noFill/>
              <a:ln>
                <a:noFill/>
              </a:ln>
              <a:effectLst/>
            </c:spPr>
            <c:txPr>
              <a:bodyPr/>
              <a:lstStyle/>
              <a:p>
                <a:pPr>
                  <a:defRPr lang="ja-JP" sz="90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Sheet1!$A$2:$A$22</c:f>
              <c:numCache>
                <c:formatCode>General</c:formatCode>
                <c:ptCount val="21"/>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Sheet1!$C$2:$C$22</c:f>
              <c:numCache>
                <c:formatCode>#,##0_);[Red]\(#,##0\)</c:formatCode>
                <c:ptCount val="21"/>
                <c:pt idx="1">
                  <c:v>33000</c:v>
                </c:pt>
                <c:pt idx="2">
                  <c:v>35000</c:v>
                </c:pt>
                <c:pt idx="3">
                  <c:v>37000</c:v>
                </c:pt>
                <c:pt idx="4">
                  <c:v>42000</c:v>
                </c:pt>
                <c:pt idx="5">
                  <c:v>42000</c:v>
                </c:pt>
                <c:pt idx="6">
                  <c:v>43000</c:v>
                </c:pt>
                <c:pt idx="7">
                  <c:v>44000</c:v>
                </c:pt>
                <c:pt idx="8">
                  <c:v>45000</c:v>
                </c:pt>
                <c:pt idx="9">
                  <c:v>45000</c:v>
                </c:pt>
                <c:pt idx="10">
                  <c:v>49000</c:v>
                </c:pt>
                <c:pt idx="11">
                  <c:v>52000</c:v>
                </c:pt>
                <c:pt idx="12">
                  <c:v>55000</c:v>
                </c:pt>
                <c:pt idx="13">
                  <c:v>56000</c:v>
                </c:pt>
                <c:pt idx="14">
                  <c:v>57000</c:v>
                </c:pt>
                <c:pt idx="15">
                  <c:v>59000</c:v>
                </c:pt>
                <c:pt idx="16">
                  <c:v>65000</c:v>
                </c:pt>
                <c:pt idx="17">
                  <c:v>72000</c:v>
                </c:pt>
                <c:pt idx="18">
                  <c:v>76000</c:v>
                </c:pt>
                <c:pt idx="19">
                  <c:v>79000</c:v>
                </c:pt>
                <c:pt idx="20">
                  <c:v>80000</c:v>
                </c:pt>
              </c:numCache>
            </c:numRef>
          </c:val>
          <c:smooth val="0"/>
        </c:ser>
        <c:ser>
          <c:idx val="2"/>
          <c:order val="2"/>
          <c:tx>
            <c:strRef>
              <c:f>Sheet1!$D$1</c:f>
              <c:strCache>
                <c:ptCount val="1"/>
                <c:pt idx="0">
                  <c:v>応募件数（新規）</c:v>
                </c:pt>
              </c:strCache>
            </c:strRef>
          </c:tx>
          <c:spPr>
            <a:ln w="38100">
              <a:solidFill>
                <a:srgbClr val="00B050"/>
              </a:solidFill>
            </a:ln>
          </c:spPr>
          <c:marker>
            <c:symbol val="none"/>
          </c:marker>
          <c:dLbls>
            <c:dLbl>
              <c:idx val="19"/>
              <c:spPr/>
              <c:txPr>
                <a:bodyPr/>
                <a:lstStyle/>
                <a:p>
                  <a:pPr>
                    <a:defRPr lang="ja-JP" sz="900">
                      <a:solidFill>
                        <a:srgbClr val="FF0000"/>
                      </a:solidFill>
                    </a:defRPr>
                  </a:pPr>
                  <a:endParaRPr lang="ja-JP"/>
                </a:p>
              </c:txPr>
              <c:dLblPos val="b"/>
              <c:showLegendKey val="0"/>
              <c:showVal val="1"/>
              <c:showCatName val="0"/>
              <c:showSerName val="0"/>
              <c:showPercent val="0"/>
              <c:showBubbleSize val="0"/>
            </c:dLbl>
            <c:spPr>
              <a:noFill/>
              <a:ln>
                <a:noFill/>
              </a:ln>
              <a:effectLst/>
            </c:spPr>
            <c:txPr>
              <a:bodyPr/>
              <a:lstStyle/>
              <a:p>
                <a:pPr>
                  <a:defRPr lang="ja-JP" sz="900"/>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Sheet1!$A$2:$A$22</c:f>
              <c:numCache>
                <c:formatCode>General</c:formatCode>
                <c:ptCount val="21"/>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Sheet1!$D$2:$D$22</c:f>
              <c:numCache>
                <c:formatCode>#,##0_);[Red]\(#,##0\)</c:formatCode>
                <c:ptCount val="21"/>
                <c:pt idx="1">
                  <c:v>77000</c:v>
                </c:pt>
                <c:pt idx="2">
                  <c:v>81000</c:v>
                </c:pt>
                <c:pt idx="3">
                  <c:v>85000</c:v>
                </c:pt>
                <c:pt idx="4">
                  <c:v>81000</c:v>
                </c:pt>
                <c:pt idx="5">
                  <c:v>85000</c:v>
                </c:pt>
                <c:pt idx="6">
                  <c:v>85000</c:v>
                </c:pt>
                <c:pt idx="7">
                  <c:v>90000</c:v>
                </c:pt>
                <c:pt idx="8">
                  <c:v>85000</c:v>
                </c:pt>
                <c:pt idx="9">
                  <c:v>87000</c:v>
                </c:pt>
                <c:pt idx="10">
                  <c:v>85000</c:v>
                </c:pt>
                <c:pt idx="11">
                  <c:v>96000</c:v>
                </c:pt>
                <c:pt idx="12">
                  <c:v>102000</c:v>
                </c:pt>
                <c:pt idx="13">
                  <c:v>99000</c:v>
                </c:pt>
                <c:pt idx="14">
                  <c:v>104000</c:v>
                </c:pt>
                <c:pt idx="15">
                  <c:v>104000</c:v>
                </c:pt>
                <c:pt idx="16">
                  <c:v>97000</c:v>
                </c:pt>
                <c:pt idx="17">
                  <c:v>99000</c:v>
                </c:pt>
                <c:pt idx="18">
                  <c:v>96000</c:v>
                </c:pt>
                <c:pt idx="19">
                  <c:v>102000</c:v>
                </c:pt>
                <c:pt idx="20">
                  <c:v>104000</c:v>
                </c:pt>
              </c:numCache>
            </c:numRef>
          </c:val>
          <c:smooth val="0"/>
        </c:ser>
        <c:ser>
          <c:idx val="3"/>
          <c:order val="3"/>
          <c:tx>
            <c:strRef>
              <c:f>Sheet1!$E$1</c:f>
              <c:strCache>
                <c:ptCount val="1"/>
                <c:pt idx="0">
                  <c:v>応募件数（新規＋継続）</c:v>
                </c:pt>
              </c:strCache>
            </c:strRef>
          </c:tx>
          <c:spPr>
            <a:ln w="38100">
              <a:solidFill>
                <a:schemeClr val="accent1"/>
              </a:solidFill>
            </a:ln>
          </c:spPr>
          <c:marker>
            <c:symbol val="none"/>
          </c:marker>
          <c:dLbls>
            <c:spPr>
              <a:noFill/>
              <a:ln>
                <a:noFill/>
              </a:ln>
              <a:effectLst/>
            </c:spPr>
            <c:txPr>
              <a:bodyPr anchor="t" anchorCtr="0"/>
              <a:lstStyle/>
              <a:p>
                <a:pPr>
                  <a:defRPr lang="ja-JP" sz="90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Sheet1!$A$2:$A$22</c:f>
              <c:numCache>
                <c:formatCode>General</c:formatCode>
                <c:ptCount val="21"/>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Sheet1!$E$2:$E$22</c:f>
              <c:numCache>
                <c:formatCode>#,##0_);[Red]\(#,##0\)</c:formatCode>
                <c:ptCount val="21"/>
                <c:pt idx="1">
                  <c:v>87000</c:v>
                </c:pt>
                <c:pt idx="2">
                  <c:v>94000</c:v>
                </c:pt>
                <c:pt idx="3">
                  <c:v>99000</c:v>
                </c:pt>
                <c:pt idx="4">
                  <c:v>103000</c:v>
                </c:pt>
                <c:pt idx="5">
                  <c:v>106000</c:v>
                </c:pt>
                <c:pt idx="6">
                  <c:v>108000</c:v>
                </c:pt>
                <c:pt idx="7">
                  <c:v>113000</c:v>
                </c:pt>
                <c:pt idx="8">
                  <c:v>109000</c:v>
                </c:pt>
                <c:pt idx="9">
                  <c:v>112000</c:v>
                </c:pt>
                <c:pt idx="10">
                  <c:v>113000</c:v>
                </c:pt>
                <c:pt idx="11">
                  <c:v>125000</c:v>
                </c:pt>
                <c:pt idx="12">
                  <c:v>133000</c:v>
                </c:pt>
                <c:pt idx="13">
                  <c:v>132000</c:v>
                </c:pt>
                <c:pt idx="14">
                  <c:v>137000</c:v>
                </c:pt>
                <c:pt idx="15">
                  <c:v>138000</c:v>
                </c:pt>
                <c:pt idx="16">
                  <c:v>138000</c:v>
                </c:pt>
                <c:pt idx="17">
                  <c:v>141000</c:v>
                </c:pt>
                <c:pt idx="18">
                  <c:v>144000</c:v>
                </c:pt>
                <c:pt idx="19">
                  <c:v>151000</c:v>
                </c:pt>
                <c:pt idx="20">
                  <c:v>154000</c:v>
                </c:pt>
              </c:numCache>
            </c:numRef>
          </c:val>
          <c:smooth val="0"/>
        </c:ser>
        <c:dLbls>
          <c:showLegendKey val="0"/>
          <c:showVal val="1"/>
          <c:showCatName val="0"/>
          <c:showSerName val="0"/>
          <c:showPercent val="0"/>
          <c:showBubbleSize val="0"/>
        </c:dLbls>
        <c:marker val="1"/>
        <c:smooth val="0"/>
        <c:axId val="211778560"/>
        <c:axId val="629882880"/>
      </c:lineChart>
      <c:catAx>
        <c:axId val="211778560"/>
        <c:scaling>
          <c:orientation val="minMax"/>
        </c:scaling>
        <c:delete val="0"/>
        <c:axPos val="b"/>
        <c:majorGridlines>
          <c:spPr>
            <a:ln>
              <a:solidFill>
                <a:schemeClr val="bg1">
                  <a:lumMod val="75000"/>
                </a:schemeClr>
              </a:solidFill>
            </a:ln>
          </c:spPr>
        </c:majorGridlines>
        <c:numFmt formatCode="General" sourceLinked="1"/>
        <c:majorTickMark val="none"/>
        <c:minorTickMark val="none"/>
        <c:tickLblPos val="nextTo"/>
        <c:txPr>
          <a:bodyPr/>
          <a:lstStyle/>
          <a:p>
            <a:pPr>
              <a:defRPr lang="ja-JP" sz="1050"/>
            </a:pPr>
            <a:endParaRPr lang="ja-JP"/>
          </a:p>
        </c:txPr>
        <c:crossAx val="629882880"/>
        <c:crosses val="autoZero"/>
        <c:auto val="1"/>
        <c:lblAlgn val="ctr"/>
        <c:lblOffset val="100"/>
        <c:noMultiLvlLbl val="0"/>
      </c:catAx>
      <c:valAx>
        <c:axId val="629882880"/>
        <c:scaling>
          <c:orientation val="minMax"/>
        </c:scaling>
        <c:delete val="0"/>
        <c:axPos val="l"/>
        <c:majorGridlines>
          <c:spPr>
            <a:ln>
              <a:solidFill>
                <a:schemeClr val="bg1">
                  <a:lumMod val="75000"/>
                </a:schemeClr>
              </a:solidFill>
            </a:ln>
          </c:spPr>
        </c:majorGridlines>
        <c:numFmt formatCode="#,##0_);[Red]\(#,##0\)" sourceLinked="1"/>
        <c:majorTickMark val="none"/>
        <c:minorTickMark val="none"/>
        <c:tickLblPos val="nextTo"/>
        <c:txPr>
          <a:bodyPr/>
          <a:lstStyle/>
          <a:p>
            <a:pPr>
              <a:defRPr lang="ja-JP" sz="1050"/>
            </a:pPr>
            <a:endParaRPr lang="ja-JP"/>
          </a:p>
        </c:txPr>
        <c:crossAx val="211778560"/>
        <c:crosses val="autoZero"/>
        <c:crossBetween val="midCat"/>
      </c:valAx>
      <c:spPr>
        <a:ln>
          <a:solidFill>
            <a:schemeClr val="bg1">
              <a:lumMod val="50000"/>
            </a:schemeClr>
          </a:solidFill>
        </a:ln>
      </c:spPr>
    </c:plotArea>
    <c:plotVisOnly val="1"/>
    <c:dispBlanksAs val="gap"/>
    <c:showDLblsOverMax val="0"/>
  </c:chart>
  <c:txPr>
    <a:bodyPr/>
    <a:lstStyle/>
    <a:p>
      <a:pPr>
        <a:defRPr sz="1800"/>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doughnutChart>
        <c:varyColors val="1"/>
        <c:ser>
          <c:idx val="3"/>
          <c:order val="0"/>
          <c:dPt>
            <c:idx val="0"/>
            <c:bubble3D val="0"/>
            <c:spPr>
              <a:solidFill>
                <a:srgbClr val="9999FF"/>
              </a:solidFill>
            </c:spPr>
          </c:dPt>
          <c:dPt>
            <c:idx val="1"/>
            <c:bubble3D val="0"/>
            <c:spPr>
              <a:solidFill>
                <a:srgbClr val="993366"/>
              </a:solidFill>
            </c:spPr>
          </c:dPt>
          <c:dPt>
            <c:idx val="2"/>
            <c:bubble3D val="0"/>
            <c:spPr>
              <a:solidFill>
                <a:srgbClr val="FFFF99"/>
              </a:solidFill>
            </c:spPr>
          </c:dPt>
          <c:dPt>
            <c:idx val="3"/>
            <c:bubble3D val="0"/>
            <c:spPr>
              <a:solidFill>
                <a:srgbClr val="99FFCC"/>
              </a:solidFill>
            </c:spPr>
          </c:dPt>
          <c:dLbls>
            <c:dLbl>
              <c:idx val="0"/>
              <c:layout/>
              <c:tx>
                <c:rich>
                  <a:bodyPr/>
                  <a:lstStyle/>
                  <a:p>
                    <a:r>
                      <a:rPr lang="ja-JP" altLang="ja-JP" sz="900" b="0" i="0" u="none" strike="noStrike" baseline="0" dirty="0">
                        <a:effectLst/>
                        <a:latin typeface="Arial" panose="020B0604020202020204" pitchFamily="34" charset="0"/>
                        <a:ea typeface="+mn-ea"/>
                        <a:cs typeface="Arial" panose="020B0604020202020204" pitchFamily="34" charset="0"/>
                      </a:rPr>
                      <a:t>National universities</a:t>
                    </a:r>
                    <a:endParaRPr lang="en-US" altLang="en-US" sz="900" dirty="0">
                      <a:latin typeface="Arial" panose="020B0604020202020204" pitchFamily="34" charset="0"/>
                      <a:ea typeface="+mn-ea"/>
                      <a:cs typeface="Arial" panose="020B0604020202020204" pitchFamily="34" charset="0"/>
                    </a:endParaRPr>
                  </a:p>
                  <a:p>
                    <a:r>
                      <a:rPr lang="en-US" altLang="en-US" sz="900" dirty="0">
                        <a:latin typeface="Arial" panose="020B0604020202020204" pitchFamily="34" charset="0"/>
                        <a:ea typeface="+mn-ea"/>
                        <a:cs typeface="Arial" panose="020B0604020202020204" pitchFamily="34" charset="0"/>
                      </a:rPr>
                      <a:t>40,065</a:t>
                    </a:r>
                    <a:r>
                      <a:rPr lang="ja-JP" altLang="en-US" sz="900" dirty="0">
                        <a:latin typeface="Arial" panose="020B0604020202020204" pitchFamily="34" charset="0"/>
                        <a:ea typeface="+mn-ea"/>
                        <a:cs typeface="Arial" panose="020B0604020202020204" pitchFamily="34" charset="0"/>
                      </a:rPr>
                      <a:t> cases</a:t>
                    </a:r>
                    <a:r>
                      <a:rPr lang="en-US" altLang="en-US" sz="900" dirty="0">
                        <a:latin typeface="Arial" panose="020B0604020202020204" pitchFamily="34" charset="0"/>
                        <a:ea typeface="+mn-ea"/>
                        <a:cs typeface="Arial" panose="020B0604020202020204" pitchFamily="34" charset="0"/>
                      </a:rPr>
                      <a:t> 
55.4%</a:t>
                    </a:r>
                    <a:endParaRPr lang="en-US" altLang="en-US" dirty="0">
                      <a:latin typeface="Arial" panose="020B0604020202020204" pitchFamily="34" charset="0"/>
                      <a:cs typeface="Arial" panose="020B0604020202020204" pitchFamily="34" charset="0"/>
                    </a:endParaRPr>
                  </a:p>
                </c:rich>
              </c:tx>
              <c:showLegendKey val="0"/>
              <c:showVal val="1"/>
              <c:showCatName val="0"/>
              <c:showSerName val="0"/>
              <c:showPercent val="1"/>
              <c:showBubbleSize val="0"/>
              <c:separator>
</c:separator>
            </c:dLbl>
            <c:dLbl>
              <c:idx val="1"/>
              <c:layout/>
              <c:tx>
                <c:rich>
                  <a:bodyPr/>
                  <a:lstStyle/>
                  <a:p>
                    <a:r>
                      <a:rPr lang="ja-JP" altLang="ja-JP" sz="900" b="0" i="0" u="none" strike="noStrike" baseline="0" dirty="0">
                        <a:effectLst/>
                        <a:latin typeface="Arial" panose="020B0604020202020204" pitchFamily="34" charset="0"/>
                        <a:ea typeface="+mn-ea"/>
                        <a:cs typeface="Arial" panose="020B0604020202020204" pitchFamily="34" charset="0"/>
                      </a:rPr>
                      <a:t>Public universities</a:t>
                    </a:r>
                    <a:endParaRPr lang="en-US" altLang="en-US" sz="900" dirty="0">
                      <a:latin typeface="Arial" panose="020B0604020202020204" pitchFamily="34" charset="0"/>
                      <a:ea typeface="+mn-ea"/>
                      <a:cs typeface="Arial" panose="020B0604020202020204" pitchFamily="34" charset="0"/>
                    </a:endParaRPr>
                  </a:p>
                  <a:p>
                    <a:r>
                      <a:rPr lang="en-US" altLang="en-US" sz="900" dirty="0">
                        <a:latin typeface="Arial" panose="020B0604020202020204" pitchFamily="34" charset="0"/>
                        <a:ea typeface="+mn-ea"/>
                        <a:cs typeface="Arial" panose="020B0604020202020204" pitchFamily="34" charset="0"/>
                      </a:rPr>
                      <a:t>5,321</a:t>
                    </a:r>
                    <a:r>
                      <a:rPr lang="ja-JP" altLang="en-US" sz="900" dirty="0">
                        <a:latin typeface="Arial" panose="020B0604020202020204" pitchFamily="34" charset="0"/>
                        <a:ea typeface="+mn-ea"/>
                        <a:cs typeface="Arial" panose="020B0604020202020204" pitchFamily="34" charset="0"/>
                      </a:rPr>
                      <a:t> cases</a:t>
                    </a:r>
                    <a:r>
                      <a:rPr lang="en-US" altLang="en-US" sz="900" dirty="0">
                        <a:latin typeface="Arial" panose="020B0604020202020204" pitchFamily="34" charset="0"/>
                        <a:ea typeface="+mn-ea"/>
                        <a:cs typeface="Arial" panose="020B0604020202020204" pitchFamily="34" charset="0"/>
                      </a:rPr>
                      <a:t> 
7.4%</a:t>
                    </a:r>
                    <a:endParaRPr lang="en-US" altLang="en-US" dirty="0">
                      <a:latin typeface="Arial" panose="020B0604020202020204" pitchFamily="34" charset="0"/>
                      <a:cs typeface="Arial" panose="020B0604020202020204" pitchFamily="34" charset="0"/>
                    </a:endParaRPr>
                  </a:p>
                </c:rich>
              </c:tx>
              <c:showLegendKey val="0"/>
              <c:showVal val="1"/>
              <c:showCatName val="0"/>
              <c:showSerName val="0"/>
              <c:showPercent val="1"/>
              <c:showBubbleSize val="0"/>
              <c:separator>
</c:separator>
            </c:dLbl>
            <c:dLbl>
              <c:idx val="2"/>
              <c:layout/>
              <c:tx>
                <c:rich>
                  <a:bodyPr/>
                  <a:lstStyle/>
                  <a:p>
                    <a:pPr>
                      <a:defRPr sz="900">
                        <a:latin typeface="Arial" panose="020B0604020202020204" pitchFamily="34" charset="0"/>
                        <a:cs typeface="Arial" panose="020B0604020202020204" pitchFamily="34" charset="0"/>
                      </a:defRPr>
                    </a:pPr>
                    <a:r>
                      <a:rPr lang="ja-JP" altLang="ja-JP" sz="900" b="0" i="0" u="none" strike="noStrike" baseline="0" dirty="0">
                        <a:effectLst/>
                        <a:latin typeface="Arial" panose="020B0604020202020204" pitchFamily="34" charset="0"/>
                        <a:ea typeface="+mn-ea"/>
                        <a:cs typeface="Arial" panose="020B0604020202020204" pitchFamily="34" charset="0"/>
                      </a:rPr>
                      <a:t>Private universities</a:t>
                    </a:r>
                    <a:endParaRPr lang="en-US" altLang="en-US" sz="900" dirty="0">
                      <a:latin typeface="Arial" panose="020B0604020202020204" pitchFamily="34" charset="0"/>
                      <a:ea typeface="+mn-ea"/>
                      <a:cs typeface="Arial" panose="020B0604020202020204" pitchFamily="34" charset="0"/>
                    </a:endParaRPr>
                  </a:p>
                  <a:p>
                    <a:pPr>
                      <a:defRPr sz="900">
                        <a:latin typeface="Arial" panose="020B0604020202020204" pitchFamily="34" charset="0"/>
                        <a:cs typeface="Arial" panose="020B0604020202020204" pitchFamily="34" charset="0"/>
                      </a:defRPr>
                    </a:pPr>
                    <a:r>
                      <a:rPr lang="en-US" altLang="en-US" sz="900" dirty="0">
                        <a:latin typeface="Arial" panose="020B0604020202020204" pitchFamily="34" charset="0"/>
                        <a:ea typeface="+mn-ea"/>
                        <a:cs typeface="Arial" panose="020B0604020202020204" pitchFamily="34" charset="0"/>
                      </a:rPr>
                      <a:t>18,839</a:t>
                    </a:r>
                    <a:r>
                      <a:rPr lang="ja-JP" altLang="en-US" sz="900" dirty="0">
                        <a:latin typeface="Arial" panose="020B0604020202020204" pitchFamily="34" charset="0"/>
                        <a:ea typeface="+mn-ea"/>
                        <a:cs typeface="Arial" panose="020B0604020202020204" pitchFamily="34" charset="0"/>
                      </a:rPr>
                      <a:t> cases</a:t>
                    </a:r>
                    <a:r>
                      <a:rPr lang="en-US" altLang="en-US" sz="900" dirty="0">
                        <a:latin typeface="Arial" panose="020B0604020202020204" pitchFamily="34" charset="0"/>
                        <a:ea typeface="+mn-ea"/>
                        <a:cs typeface="Arial" panose="020B0604020202020204" pitchFamily="34" charset="0"/>
                      </a:rPr>
                      <a:t> 
26.1%</a:t>
                    </a:r>
                    <a:endParaRPr lang="en-US" altLang="en-US" dirty="0">
                      <a:latin typeface="Arial" panose="020B0604020202020204" pitchFamily="34" charset="0"/>
                      <a:cs typeface="Arial" panose="020B0604020202020204" pitchFamily="34" charset="0"/>
                    </a:endParaRPr>
                  </a:p>
                </c:rich>
              </c:tx>
              <c:numFmt formatCode="0.0%" sourceLinked="0"/>
              <c:spPr>
                <a:solidFill>
                  <a:schemeClr val="bg1"/>
                </a:solidFill>
                <a:ln w="6350">
                  <a:solidFill>
                    <a:schemeClr val="tx1"/>
                  </a:solidFill>
                </a:ln>
              </c:spPr>
              <c:showLegendKey val="0"/>
              <c:showVal val="1"/>
              <c:showCatName val="0"/>
              <c:showSerName val="0"/>
              <c:showPercent val="1"/>
              <c:showBubbleSize val="0"/>
              <c:separator>
</c:separator>
            </c:dLbl>
            <c:dLbl>
              <c:idx val="3"/>
              <c:layout/>
              <c:tx>
                <c:rich>
                  <a:bodyPr/>
                  <a:lstStyle/>
                  <a:p>
                    <a:pPr>
                      <a:defRPr sz="900">
                        <a:latin typeface="Arial" panose="020B0604020202020204" pitchFamily="34" charset="0"/>
                        <a:cs typeface="Arial" panose="020B0604020202020204" pitchFamily="34" charset="0"/>
                      </a:defRPr>
                    </a:pPr>
                    <a:r>
                      <a:rPr lang="ja-JP" altLang="en-US" sz="900">
                        <a:latin typeface="Arial" panose="020B0604020202020204" pitchFamily="34" charset="0"/>
                        <a:ea typeface="+mn-ea"/>
                        <a:cs typeface="Arial" panose="020B0604020202020204" pitchFamily="34" charset="0"/>
                      </a:rPr>
                      <a:t>Other</a:t>
                    </a:r>
                    <a:endParaRPr lang="en-US" altLang="en-US" sz="900">
                      <a:latin typeface="Arial" panose="020B0604020202020204" pitchFamily="34" charset="0"/>
                      <a:ea typeface="+mn-ea"/>
                      <a:cs typeface="Arial" panose="020B0604020202020204" pitchFamily="34" charset="0"/>
                    </a:endParaRPr>
                  </a:p>
                  <a:p>
                    <a:pPr>
                      <a:defRPr sz="900">
                        <a:latin typeface="Arial" panose="020B0604020202020204" pitchFamily="34" charset="0"/>
                        <a:cs typeface="Arial" panose="020B0604020202020204" pitchFamily="34" charset="0"/>
                      </a:defRPr>
                    </a:pPr>
                    <a:r>
                      <a:rPr lang="en-US" altLang="en-US" sz="900">
                        <a:latin typeface="Arial" panose="020B0604020202020204" pitchFamily="34" charset="0"/>
                        <a:ea typeface="+mn-ea"/>
                        <a:cs typeface="Arial" panose="020B0604020202020204" pitchFamily="34" charset="0"/>
                      </a:rPr>
                      <a:t>8,037</a:t>
                    </a:r>
                    <a:r>
                      <a:rPr lang="ja-JP" altLang="en-US" sz="900">
                        <a:latin typeface="Arial" panose="020B0604020202020204" pitchFamily="34" charset="0"/>
                        <a:ea typeface="+mn-ea"/>
                        <a:cs typeface="Arial" panose="020B0604020202020204" pitchFamily="34" charset="0"/>
                      </a:rPr>
                      <a:t> cases</a:t>
                    </a:r>
                    <a:r>
                      <a:rPr lang="en-US" altLang="en-US" sz="900">
                        <a:latin typeface="Arial" panose="020B0604020202020204" pitchFamily="34" charset="0"/>
                        <a:ea typeface="+mn-ea"/>
                        <a:cs typeface="Arial" panose="020B0604020202020204" pitchFamily="34" charset="0"/>
                      </a:rPr>
                      <a:t> 
11.1%</a:t>
                    </a:r>
                    <a:endParaRPr lang="en-US" altLang="en-US">
                      <a:latin typeface="Arial" panose="020B0604020202020204" pitchFamily="34" charset="0"/>
                      <a:cs typeface="Arial" panose="020B0604020202020204" pitchFamily="34" charset="0"/>
                    </a:endParaRPr>
                  </a:p>
                </c:rich>
              </c:tx>
              <c:numFmt formatCode="0.0%" sourceLinked="0"/>
              <c:spPr>
                <a:solidFill>
                  <a:schemeClr val="bg1"/>
                </a:solidFill>
                <a:ln w="6350">
                  <a:solidFill>
                    <a:schemeClr val="tx1"/>
                  </a:solidFill>
                </a:ln>
              </c:spPr>
              <c:showLegendKey val="0"/>
              <c:showVal val="1"/>
              <c:showCatName val="0"/>
              <c:showSerName val="0"/>
              <c:showPercent val="1"/>
              <c:showBubbleSize val="0"/>
              <c:separator>
</c:separator>
            </c:dLbl>
            <c:numFmt formatCode="0.0%" sourceLinked="0"/>
            <c:spPr>
              <a:solidFill>
                <a:schemeClr val="bg1"/>
              </a:solidFill>
              <a:ln w="6350">
                <a:solidFill>
                  <a:schemeClr val="tx1"/>
                </a:solidFill>
              </a:ln>
            </c:spPr>
            <c:txPr>
              <a:bodyPr/>
              <a:lstStyle/>
              <a:p>
                <a:pPr>
                  <a:defRPr sz="900"/>
                </a:pPr>
                <a:endParaRPr lang="ja-JP"/>
              </a:p>
            </c:txPr>
            <c:showLegendKey val="0"/>
            <c:showVal val="1"/>
            <c:showCatName val="0"/>
            <c:showSerName val="0"/>
            <c:showPercent val="1"/>
            <c:showBubbleSize val="0"/>
            <c:separator>
</c:separator>
            <c:showLeaderLines val="1"/>
          </c:dLbls>
          <c:val>
            <c:numRef>
              <c:f>'機関一覧（総表）'!$K$4:$K$10</c:f>
              <c:numCache>
                <c:formatCode>#,##0_);[Red]\(#,##0\)</c:formatCode>
                <c:ptCount val="4"/>
                <c:pt idx="0">
                  <c:v>40065</c:v>
                </c:pt>
                <c:pt idx="1">
                  <c:v>5321</c:v>
                </c:pt>
                <c:pt idx="2">
                  <c:v>18839</c:v>
                </c:pt>
                <c:pt idx="3">
                  <c:v>8037</c:v>
                </c:pt>
              </c:numCache>
            </c:numRef>
          </c:val>
        </c:ser>
        <c:ser>
          <c:idx val="2"/>
          <c:order val="1"/>
          <c:spPr>
            <a:solidFill>
              <a:srgbClr val="9999FF"/>
            </a:solidFill>
          </c:spPr>
          <c:dPt>
            <c:idx val="1"/>
            <c:bubble3D val="0"/>
            <c:spPr>
              <a:solidFill>
                <a:srgbClr val="993366"/>
              </a:solidFill>
            </c:spPr>
          </c:dPt>
          <c:dPt>
            <c:idx val="2"/>
            <c:bubble3D val="0"/>
            <c:spPr>
              <a:solidFill>
                <a:srgbClr val="FFFF99"/>
              </a:solidFill>
            </c:spPr>
          </c:dPt>
          <c:dPt>
            <c:idx val="3"/>
            <c:bubble3D val="0"/>
            <c:spPr>
              <a:solidFill>
                <a:srgbClr val="99FFCC"/>
              </a:solidFill>
            </c:spPr>
          </c:dPt>
          <c:dLbls>
            <c:dLbl>
              <c:idx val="0"/>
              <c:layout>
                <c:manualLayout>
                  <c:x val="1.2927411262482745E-2"/>
                  <c:y val="-2.5003903168348916E-3"/>
                </c:manualLayout>
              </c:layout>
              <c:tx>
                <c:rich>
                  <a:bodyPr/>
                  <a:lstStyle/>
                  <a:p>
                    <a:r>
                      <a:rPr lang="ja-JP" altLang="en-US" sz="900" dirty="0">
                        <a:latin typeface="Arial" panose="020B0604020202020204" pitchFamily="34" charset="0"/>
                        <a:ea typeface="+mn-ea"/>
                        <a:cs typeface="Arial" panose="020B0604020202020204" pitchFamily="34" charset="0"/>
                      </a:rPr>
                      <a:t>National universities</a:t>
                    </a:r>
                    <a:endParaRPr lang="en-US" altLang="en-US" sz="900" dirty="0">
                      <a:latin typeface="Arial" panose="020B0604020202020204" pitchFamily="34" charset="0"/>
                      <a:ea typeface="+mn-ea"/>
                      <a:cs typeface="Arial" panose="020B0604020202020204" pitchFamily="34" charset="0"/>
                    </a:endParaRPr>
                  </a:p>
                  <a:p>
                    <a:r>
                      <a:rPr lang="en-US" altLang="en-US" sz="900" dirty="0">
                        <a:latin typeface="Arial" panose="020B0604020202020204" pitchFamily="34" charset="0"/>
                        <a:ea typeface="+mn-ea"/>
                        <a:cs typeface="Arial" panose="020B0604020202020204" pitchFamily="34" charset="0"/>
                      </a:rPr>
                      <a:t>73,816</a:t>
                    </a:r>
                    <a:r>
                      <a:rPr lang="ja-JP" altLang="en-US" sz="900" dirty="0">
                        <a:latin typeface="Arial" panose="020B0604020202020204" pitchFamily="34" charset="0"/>
                        <a:ea typeface="+mn-ea"/>
                        <a:cs typeface="Arial" panose="020B0604020202020204" pitchFamily="34" charset="0"/>
                      </a:rPr>
                      <a:t> cases</a:t>
                    </a:r>
                    <a:r>
                      <a:rPr lang="en-US" altLang="en-US" sz="900" dirty="0">
                        <a:latin typeface="Arial" panose="020B0604020202020204" pitchFamily="34" charset="0"/>
                        <a:ea typeface="+mn-ea"/>
                        <a:cs typeface="Arial" panose="020B0604020202020204" pitchFamily="34" charset="0"/>
                      </a:rPr>
                      <a:t> 
51.7%</a:t>
                    </a:r>
                    <a:endParaRPr lang="en-US" altLang="en-US" dirty="0"/>
                  </a:p>
                </c:rich>
              </c:tx>
              <c:showLegendKey val="0"/>
              <c:showVal val="1"/>
              <c:showCatName val="0"/>
              <c:showSerName val="0"/>
              <c:showPercent val="1"/>
              <c:showBubbleSize val="0"/>
              <c:separator>
</c:separator>
            </c:dLbl>
            <c:dLbl>
              <c:idx val="1"/>
              <c:layout/>
              <c:tx>
                <c:rich>
                  <a:bodyPr/>
                  <a:lstStyle/>
                  <a:p>
                    <a:r>
                      <a:rPr lang="ja-JP" altLang="en-US" sz="900">
                        <a:latin typeface="Arial" panose="020B0604020202020204" pitchFamily="34" charset="0"/>
                        <a:ea typeface="+mn-ea"/>
                        <a:cs typeface="Arial" panose="020B0604020202020204" pitchFamily="34" charset="0"/>
                      </a:rPr>
                      <a:t>Public universities</a:t>
                    </a:r>
                    <a:endParaRPr lang="en-US" altLang="en-US" sz="900">
                      <a:latin typeface="Arial" panose="020B0604020202020204" pitchFamily="34" charset="0"/>
                      <a:ea typeface="+mn-ea"/>
                      <a:cs typeface="Arial" panose="020B0604020202020204" pitchFamily="34" charset="0"/>
                    </a:endParaRPr>
                  </a:p>
                  <a:p>
                    <a:r>
                      <a:rPr lang="en-US" altLang="en-US" sz="900">
                        <a:latin typeface="Arial" panose="020B0604020202020204" pitchFamily="34" charset="0"/>
                        <a:ea typeface="+mn-ea"/>
                        <a:cs typeface="Arial" panose="020B0604020202020204" pitchFamily="34" charset="0"/>
                      </a:rPr>
                      <a:t>10,815</a:t>
                    </a:r>
                    <a:r>
                      <a:rPr lang="ja-JP" altLang="en-US" sz="900">
                        <a:latin typeface="Arial" panose="020B0604020202020204" pitchFamily="34" charset="0"/>
                        <a:ea typeface="+mn-ea"/>
                        <a:cs typeface="Arial" panose="020B0604020202020204" pitchFamily="34" charset="0"/>
                      </a:rPr>
                      <a:t> cases</a:t>
                    </a:r>
                    <a:r>
                      <a:rPr lang="en-US" altLang="en-US" sz="900">
                        <a:latin typeface="Arial" panose="020B0604020202020204" pitchFamily="34" charset="0"/>
                        <a:ea typeface="+mn-ea"/>
                        <a:cs typeface="Arial" panose="020B0604020202020204" pitchFamily="34" charset="0"/>
                      </a:rPr>
                      <a:t> 
7.6%</a:t>
                    </a:r>
                    <a:endParaRPr lang="en-US" altLang="en-US"/>
                  </a:p>
                </c:rich>
              </c:tx>
              <c:showLegendKey val="0"/>
              <c:showVal val="1"/>
              <c:showCatName val="0"/>
              <c:showSerName val="0"/>
              <c:showPercent val="1"/>
              <c:showBubbleSize val="0"/>
              <c:separator>
</c:separator>
            </c:dLbl>
            <c:dLbl>
              <c:idx val="2"/>
              <c:layout>
                <c:manualLayout>
                  <c:x val="-2.068385801997254E-2"/>
                  <c:y val="-2.5003903168348916E-3"/>
                </c:manualLayout>
              </c:layout>
              <c:tx>
                <c:rich>
                  <a:bodyPr/>
                  <a:lstStyle/>
                  <a:p>
                    <a:r>
                      <a:rPr lang="ja-JP" altLang="en-US" sz="900" dirty="0">
                        <a:latin typeface="Arial" panose="020B0604020202020204" pitchFamily="34" charset="0"/>
                        <a:ea typeface="+mn-ea"/>
                        <a:cs typeface="Arial" panose="020B0604020202020204" pitchFamily="34" charset="0"/>
                      </a:rPr>
                      <a:t>Private universities</a:t>
                    </a:r>
                    <a:endParaRPr lang="en-US" altLang="en-US" sz="900" dirty="0">
                      <a:latin typeface="Arial" panose="020B0604020202020204" pitchFamily="34" charset="0"/>
                      <a:ea typeface="+mn-ea"/>
                      <a:cs typeface="Arial" panose="020B0604020202020204" pitchFamily="34" charset="0"/>
                    </a:endParaRPr>
                  </a:p>
                  <a:p>
                    <a:r>
                      <a:rPr lang="en-US" altLang="en-US" sz="900" dirty="0">
                        <a:latin typeface="Arial" panose="020B0604020202020204" pitchFamily="34" charset="0"/>
                        <a:ea typeface="+mn-ea"/>
                        <a:cs typeface="Arial" panose="020B0604020202020204" pitchFamily="34" charset="0"/>
                      </a:rPr>
                      <a:t>41,569.5</a:t>
                    </a:r>
                    <a:r>
                      <a:rPr lang="ja-JP" altLang="en-US" sz="900" dirty="0">
                        <a:latin typeface="Arial" panose="020B0604020202020204" pitchFamily="34" charset="0"/>
                        <a:ea typeface="+mn-ea"/>
                        <a:cs typeface="Arial" panose="020B0604020202020204" pitchFamily="34" charset="0"/>
                      </a:rPr>
                      <a:t> cases</a:t>
                    </a:r>
                    <a:r>
                      <a:rPr lang="en-US" altLang="en-US" sz="900" dirty="0">
                        <a:latin typeface="Arial" panose="020B0604020202020204" pitchFamily="34" charset="0"/>
                        <a:ea typeface="+mn-ea"/>
                        <a:cs typeface="Arial" panose="020B0604020202020204" pitchFamily="34" charset="0"/>
                      </a:rPr>
                      <a:t>
29.1%</a:t>
                    </a:r>
                    <a:endParaRPr lang="en-US" altLang="en-US" dirty="0"/>
                  </a:p>
                </c:rich>
              </c:tx>
              <c:showLegendKey val="0"/>
              <c:showVal val="1"/>
              <c:showCatName val="0"/>
              <c:showSerName val="0"/>
              <c:showPercent val="1"/>
              <c:showBubbleSize val="0"/>
              <c:separator>
</c:separator>
            </c:dLbl>
            <c:dLbl>
              <c:idx val="3"/>
              <c:layout/>
              <c:tx>
                <c:rich>
                  <a:bodyPr/>
                  <a:lstStyle/>
                  <a:p>
                    <a:r>
                      <a:rPr lang="ja-JP" altLang="en-US" sz="900" dirty="0">
                        <a:latin typeface="Arial" panose="020B0604020202020204" pitchFamily="34" charset="0"/>
                        <a:ea typeface="+mn-ea"/>
                        <a:cs typeface="Arial" panose="020B0604020202020204" pitchFamily="34" charset="0"/>
                      </a:rPr>
                      <a:t>Other</a:t>
                    </a:r>
                    <a:endParaRPr lang="en-US" altLang="en-US" sz="900" dirty="0">
                      <a:latin typeface="Arial" panose="020B0604020202020204" pitchFamily="34" charset="0"/>
                      <a:ea typeface="+mn-ea"/>
                      <a:cs typeface="Arial" panose="020B0604020202020204" pitchFamily="34" charset="0"/>
                    </a:endParaRPr>
                  </a:p>
                  <a:p>
                    <a:r>
                      <a:rPr lang="en-US" altLang="en-US" sz="900" dirty="0">
                        <a:latin typeface="Arial" panose="020B0604020202020204" pitchFamily="34" charset="0"/>
                        <a:ea typeface="+mn-ea"/>
                        <a:cs typeface="Arial" panose="020B0604020202020204" pitchFamily="34" charset="0"/>
                      </a:rPr>
                      <a:t>16,703</a:t>
                    </a:r>
                    <a:r>
                      <a:rPr lang="ja-JP" altLang="en-US" sz="900" dirty="0">
                        <a:latin typeface="Arial" panose="020B0604020202020204" pitchFamily="34" charset="0"/>
                        <a:ea typeface="+mn-ea"/>
                        <a:cs typeface="Arial" panose="020B0604020202020204" pitchFamily="34" charset="0"/>
                      </a:rPr>
                      <a:t> cases</a:t>
                    </a:r>
                    <a:r>
                      <a:rPr lang="en-US" altLang="en-US" sz="900" dirty="0">
                        <a:latin typeface="Arial" panose="020B0604020202020204" pitchFamily="34" charset="0"/>
                        <a:ea typeface="+mn-ea"/>
                        <a:cs typeface="Arial" panose="020B0604020202020204" pitchFamily="34" charset="0"/>
                      </a:rPr>
                      <a:t> 
11.7%</a:t>
                    </a:r>
                    <a:endParaRPr lang="en-US" altLang="en-US" dirty="0">
                      <a:latin typeface="Arial" panose="020B0604020202020204" pitchFamily="34" charset="0"/>
                      <a:cs typeface="Arial" panose="020B0604020202020204" pitchFamily="34" charset="0"/>
                    </a:endParaRPr>
                  </a:p>
                </c:rich>
              </c:tx>
              <c:showLegendKey val="0"/>
              <c:showVal val="1"/>
              <c:showCatName val="0"/>
              <c:showSerName val="0"/>
              <c:showPercent val="1"/>
              <c:showBubbleSize val="0"/>
              <c:separator>
</c:separator>
            </c:dLbl>
            <c:numFmt formatCode="0.0%" sourceLinked="0"/>
            <c:spPr>
              <a:solidFill>
                <a:schemeClr val="bg1"/>
              </a:solidFill>
              <a:ln w="6350">
                <a:solidFill>
                  <a:schemeClr val="tx1"/>
                </a:solidFill>
              </a:ln>
            </c:spPr>
            <c:txPr>
              <a:bodyPr/>
              <a:lstStyle/>
              <a:p>
                <a:pPr>
                  <a:defRPr sz="900">
                    <a:latin typeface="Arial" panose="020B0604020202020204" pitchFamily="34" charset="0"/>
                    <a:cs typeface="Arial" panose="020B0604020202020204" pitchFamily="34" charset="0"/>
                  </a:defRPr>
                </a:pPr>
                <a:endParaRPr lang="ja-JP"/>
              </a:p>
            </c:txPr>
            <c:showLegendKey val="0"/>
            <c:showVal val="1"/>
            <c:showCatName val="0"/>
            <c:showSerName val="0"/>
            <c:showPercent val="1"/>
            <c:showBubbleSize val="0"/>
            <c:separator>
</c:separator>
            <c:showLeaderLines val="1"/>
          </c:dLbls>
          <c:val>
            <c:numRef>
              <c:f>'機関一覧（総表）'!$G$4:$G$10</c:f>
              <c:numCache>
                <c:formatCode>#,##0_);[Red]\(#,##0\)</c:formatCode>
                <c:ptCount val="4"/>
                <c:pt idx="0">
                  <c:v>73816</c:v>
                </c:pt>
                <c:pt idx="1">
                  <c:v>10815</c:v>
                </c:pt>
                <c:pt idx="2">
                  <c:v>41569</c:v>
                </c:pt>
                <c:pt idx="3">
                  <c:v>16703</c:v>
                </c:pt>
              </c:numCache>
            </c:numRef>
          </c:val>
        </c:ser>
        <c:dLbls>
          <c:showLegendKey val="0"/>
          <c:showVal val="1"/>
          <c:showCatName val="0"/>
          <c:showSerName val="0"/>
          <c:showPercent val="0"/>
          <c:showBubbleSize val="0"/>
          <c:showLeaderLines val="1"/>
        </c:dLbls>
        <c:firstSliceAng val="0"/>
        <c:holeSize val="25"/>
      </c:doughnutChart>
    </c:plotArea>
    <c:plotVisOnly val="1"/>
    <c:dispBlanksAs val="zero"/>
    <c:showDLblsOverMax val="0"/>
  </c:chart>
  <c:txPr>
    <a:bodyPr/>
    <a:lstStyle/>
    <a:p>
      <a:pPr>
        <a:defRPr>
          <a:latin typeface="Arial" panose="020B0604020202020204" pitchFamily="34" charset="0"/>
          <a:cs typeface="Arial" panose="020B0604020202020204" pitchFamily="34" charset="0"/>
        </a:defRPr>
      </a:pPr>
      <a:endParaRPr lang="ja-JP"/>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doughnutChart>
        <c:varyColors val="1"/>
        <c:ser>
          <c:idx val="0"/>
          <c:order val="0"/>
          <c:dPt>
            <c:idx val="0"/>
            <c:bubble3D val="0"/>
            <c:spPr>
              <a:solidFill>
                <a:srgbClr val="9999FF"/>
              </a:solidFill>
            </c:spPr>
          </c:dPt>
          <c:dPt>
            <c:idx val="1"/>
            <c:bubble3D val="0"/>
            <c:spPr>
              <a:solidFill>
                <a:srgbClr val="993366"/>
              </a:solidFill>
            </c:spPr>
          </c:dPt>
          <c:dPt>
            <c:idx val="2"/>
            <c:bubble3D val="0"/>
            <c:spPr>
              <a:solidFill>
                <a:srgbClr val="FFFF99"/>
              </a:solidFill>
            </c:spPr>
          </c:dPt>
          <c:dPt>
            <c:idx val="3"/>
            <c:bubble3D val="0"/>
            <c:spPr>
              <a:solidFill>
                <a:srgbClr val="99FFCC"/>
              </a:solidFill>
            </c:spPr>
          </c:dPt>
          <c:dLbls>
            <c:dLbl>
              <c:idx val="0"/>
              <c:layout/>
              <c:tx>
                <c:rich>
                  <a:bodyPr/>
                  <a:lstStyle/>
                  <a:p>
                    <a:r>
                      <a:rPr lang="ja-JP" altLang="en-US" sz="900" dirty="0">
                        <a:latin typeface="Arial" panose="020B0604020202020204" pitchFamily="34" charset="0"/>
                        <a:ea typeface="+mn-ea"/>
                        <a:cs typeface="Arial" panose="020B0604020202020204" pitchFamily="34" charset="0"/>
                      </a:rPr>
                      <a:t>National universities</a:t>
                    </a:r>
                    <a:endParaRPr lang="en-US" altLang="en-US" sz="900" dirty="0">
                      <a:latin typeface="Arial" panose="020B0604020202020204" pitchFamily="34" charset="0"/>
                      <a:ea typeface="+mn-ea"/>
                      <a:cs typeface="Arial" panose="020B0604020202020204" pitchFamily="34" charset="0"/>
                    </a:endParaRPr>
                  </a:p>
                  <a:p>
                    <a:r>
                      <a:rPr lang="en-US" altLang="ja-JP" sz="900" dirty="0">
                        <a:latin typeface="Arial" panose="020B0604020202020204" pitchFamily="34" charset="0"/>
                        <a:ea typeface="+mn-ea"/>
                        <a:cs typeface="Arial" panose="020B0604020202020204" pitchFamily="34" charset="0"/>
                      </a:rPr>
                      <a:t>106.0</a:t>
                    </a:r>
                    <a:r>
                      <a:rPr lang="ja-JP" altLang="en-US" sz="900" dirty="0">
                        <a:latin typeface="Arial" panose="020B0604020202020204" pitchFamily="34" charset="0"/>
                        <a:ea typeface="+mn-ea"/>
                        <a:cs typeface="Arial" panose="020B0604020202020204" pitchFamily="34" charset="0"/>
                      </a:rPr>
                      <a:t> billion </a:t>
                    </a:r>
                    <a:r>
                      <a:rPr lang="en-US" altLang="ja-JP" sz="900" dirty="0" smtClean="0">
                        <a:latin typeface="Arial" panose="020B0604020202020204" pitchFamily="34" charset="0"/>
                        <a:ea typeface="+mn-ea"/>
                        <a:cs typeface="Arial" panose="020B0604020202020204" pitchFamily="34" charset="0"/>
                      </a:rPr>
                      <a:t/>
                    </a:r>
                    <a:br>
                      <a:rPr lang="en-US" altLang="ja-JP" sz="900" dirty="0" smtClean="0">
                        <a:latin typeface="Arial" panose="020B0604020202020204" pitchFamily="34" charset="0"/>
                        <a:ea typeface="+mn-ea"/>
                        <a:cs typeface="Arial" panose="020B0604020202020204" pitchFamily="34" charset="0"/>
                      </a:rPr>
                    </a:br>
                    <a:r>
                      <a:rPr lang="ja-JP" altLang="en-US" sz="900" dirty="0" smtClean="0">
                        <a:latin typeface="Arial" panose="020B0604020202020204" pitchFamily="34" charset="0"/>
                        <a:ea typeface="+mn-ea"/>
                        <a:cs typeface="Arial" panose="020B0604020202020204" pitchFamily="34" charset="0"/>
                      </a:rPr>
                      <a:t>yen</a:t>
                    </a:r>
                    <a:endParaRPr lang="en-US" altLang="en-US" sz="900" dirty="0">
                      <a:latin typeface="Arial" panose="020B0604020202020204" pitchFamily="34" charset="0"/>
                      <a:ea typeface="+mn-ea"/>
                      <a:cs typeface="Arial" panose="020B0604020202020204" pitchFamily="34" charset="0"/>
                    </a:endParaRPr>
                  </a:p>
                  <a:p>
                    <a:r>
                      <a:rPr lang="en-US" altLang="en-US" sz="900" dirty="0">
                        <a:latin typeface="Arial" panose="020B0604020202020204" pitchFamily="34" charset="0"/>
                        <a:ea typeface="+mn-ea"/>
                        <a:cs typeface="Arial" panose="020B0604020202020204" pitchFamily="34" charset="0"/>
                      </a:rPr>
                      <a:t>64.7%</a:t>
                    </a:r>
                    <a:endParaRPr lang="en-US" altLang="en-US" dirty="0">
                      <a:latin typeface="Arial" panose="020B0604020202020204" pitchFamily="34" charset="0"/>
                      <a:ea typeface="+mn-ea"/>
                      <a:cs typeface="Arial" panose="020B0604020202020204" pitchFamily="34" charset="0"/>
                    </a:endParaRPr>
                  </a:p>
                </c:rich>
              </c:tx>
              <c:showLegendKey val="0"/>
              <c:showVal val="0"/>
              <c:showCatName val="0"/>
              <c:showSerName val="0"/>
              <c:showPercent val="1"/>
              <c:showBubbleSize val="0"/>
              <c:separator>
</c:separator>
            </c:dLbl>
            <c:dLbl>
              <c:idx val="1"/>
              <c:layout/>
              <c:tx>
                <c:rich>
                  <a:bodyPr/>
                  <a:lstStyle/>
                  <a:p>
                    <a:r>
                      <a:rPr lang="ja-JP" altLang="en-US" sz="900" dirty="0"/>
                      <a:t>Public universities</a:t>
                    </a:r>
                    <a:endParaRPr lang="en-US" altLang="ja-JP" sz="900" dirty="0"/>
                  </a:p>
                  <a:p>
                    <a:r>
                      <a:rPr lang="en-US" altLang="ja-JP" sz="900" dirty="0">
                        <a:latin typeface="Arial" panose="020B0604020202020204" pitchFamily="34" charset="0"/>
                        <a:cs typeface="Arial" panose="020B0604020202020204" pitchFamily="34" charset="0"/>
                      </a:rPr>
                      <a:t>8.7</a:t>
                    </a:r>
                    <a:r>
                      <a:rPr lang="ja-JP" altLang="en-US" sz="900" dirty="0"/>
                      <a:t> billion </a:t>
                    </a:r>
                    <a:r>
                      <a:rPr lang="en-US" altLang="ja-JP" sz="900" dirty="0" smtClean="0"/>
                      <a:t/>
                    </a:r>
                    <a:br>
                      <a:rPr lang="en-US" altLang="ja-JP" sz="900" dirty="0" smtClean="0"/>
                    </a:br>
                    <a:r>
                      <a:rPr lang="ja-JP" altLang="en-US" sz="900" dirty="0" smtClean="0"/>
                      <a:t>yen</a:t>
                    </a:r>
                    <a:endParaRPr lang="en-US" altLang="en-US" sz="900" dirty="0"/>
                  </a:p>
                  <a:p>
                    <a:r>
                      <a:rPr lang="en-US" altLang="en-US" sz="900" dirty="0"/>
                      <a:t>5.3%</a:t>
                    </a:r>
                    <a:endParaRPr lang="en-US" altLang="en-US" dirty="0"/>
                  </a:p>
                </c:rich>
              </c:tx>
              <c:showLegendKey val="0"/>
              <c:showVal val="0"/>
              <c:showCatName val="0"/>
              <c:showSerName val="0"/>
              <c:showPercent val="1"/>
              <c:showBubbleSize val="0"/>
              <c:separator>
</c:separator>
            </c:dLbl>
            <c:dLbl>
              <c:idx val="2"/>
              <c:layout>
                <c:manualLayout>
                  <c:x val="0"/>
                  <c:y val="-1.7502732217844243E-2"/>
                </c:manualLayout>
              </c:layout>
              <c:tx>
                <c:rich>
                  <a:bodyPr/>
                  <a:lstStyle/>
                  <a:p>
                    <a:r>
                      <a:rPr lang="ja-JP" altLang="en-US" sz="900" dirty="0"/>
                      <a:t>Private universities</a:t>
                    </a:r>
                    <a:endParaRPr lang="en-US" altLang="ja-JP" sz="900" dirty="0"/>
                  </a:p>
                  <a:p>
                    <a:r>
                      <a:rPr lang="en-US" altLang="ja-JP" sz="900" dirty="0">
                        <a:latin typeface="Arial" panose="020B0604020202020204" pitchFamily="34" charset="0"/>
                        <a:cs typeface="Arial" panose="020B0604020202020204" pitchFamily="34" charset="0"/>
                      </a:rPr>
                      <a:t>29.3</a:t>
                    </a:r>
                    <a:r>
                      <a:rPr lang="ja-JP" altLang="en-US" sz="900" dirty="0"/>
                      <a:t> billion </a:t>
                    </a:r>
                    <a:r>
                      <a:rPr lang="en-US" altLang="ja-JP" sz="900" dirty="0" smtClean="0"/>
                      <a:t/>
                    </a:r>
                    <a:br>
                      <a:rPr lang="en-US" altLang="ja-JP" sz="900" dirty="0" smtClean="0"/>
                    </a:br>
                    <a:r>
                      <a:rPr lang="ja-JP" altLang="en-US" sz="900" dirty="0" smtClean="0"/>
                      <a:t>yen</a:t>
                    </a:r>
                    <a:endParaRPr lang="en-US" altLang="en-US" sz="900" dirty="0"/>
                  </a:p>
                  <a:p>
                    <a:r>
                      <a:rPr lang="en-US" altLang="en-US" sz="900" dirty="0"/>
                      <a:t>17.8%</a:t>
                    </a:r>
                    <a:endParaRPr lang="en-US" altLang="en-US" dirty="0"/>
                  </a:p>
                </c:rich>
              </c:tx>
              <c:showLegendKey val="0"/>
              <c:showVal val="0"/>
              <c:showCatName val="0"/>
              <c:showSerName val="0"/>
              <c:showPercent val="1"/>
              <c:showBubbleSize val="0"/>
              <c:separator>
</c:separator>
            </c:dLbl>
            <c:dLbl>
              <c:idx val="3"/>
              <c:layout>
                <c:manualLayout>
                  <c:x val="0"/>
                  <c:y val="-1.0001561267339566E-2"/>
                </c:manualLayout>
              </c:layout>
              <c:tx>
                <c:rich>
                  <a:bodyPr/>
                  <a:lstStyle/>
                  <a:p>
                    <a:pPr>
                      <a:defRPr sz="900">
                        <a:latin typeface="Arial" panose="020B0604020202020204" pitchFamily="34" charset="0"/>
                        <a:cs typeface="Arial" panose="020B0604020202020204" pitchFamily="34" charset="0"/>
                      </a:defRPr>
                    </a:pPr>
                    <a:r>
                      <a:rPr lang="ja-JP" altLang="en-US" sz="900" dirty="0">
                        <a:latin typeface="Arial" panose="020B0604020202020204" pitchFamily="34" charset="0"/>
                        <a:ea typeface="+mn-ea"/>
                        <a:cs typeface="Arial" panose="020B0604020202020204" pitchFamily="34" charset="0"/>
                      </a:rPr>
                      <a:t>Other</a:t>
                    </a:r>
                    <a:endParaRPr lang="en-US" altLang="ja-JP" sz="900" dirty="0">
                      <a:latin typeface="Arial" panose="020B0604020202020204" pitchFamily="34" charset="0"/>
                      <a:ea typeface="+mn-ea"/>
                      <a:cs typeface="Arial" panose="020B0604020202020204" pitchFamily="34" charset="0"/>
                    </a:endParaRPr>
                  </a:p>
                  <a:p>
                    <a:pPr>
                      <a:defRPr sz="900">
                        <a:latin typeface="Arial" panose="020B0604020202020204" pitchFamily="34" charset="0"/>
                        <a:cs typeface="Arial" panose="020B0604020202020204" pitchFamily="34" charset="0"/>
                      </a:defRPr>
                    </a:pPr>
                    <a:r>
                      <a:rPr lang="en-US" altLang="ja-JP" sz="900" dirty="0">
                        <a:latin typeface="Arial" panose="020B0604020202020204" pitchFamily="34" charset="0"/>
                        <a:ea typeface="+mn-ea"/>
                        <a:cs typeface="Arial" panose="020B0604020202020204" pitchFamily="34" charset="0"/>
                      </a:rPr>
                      <a:t>20.0</a:t>
                    </a:r>
                    <a:r>
                      <a:rPr lang="ja-JP" altLang="en-US" sz="900" dirty="0">
                        <a:latin typeface="Arial" panose="020B0604020202020204" pitchFamily="34" charset="0"/>
                        <a:ea typeface="+mn-ea"/>
                        <a:cs typeface="Arial" panose="020B0604020202020204" pitchFamily="34" charset="0"/>
                      </a:rPr>
                      <a:t> billion yen</a:t>
                    </a:r>
                    <a:endParaRPr lang="en-US" altLang="en-US" sz="900" dirty="0">
                      <a:latin typeface="Arial" panose="020B0604020202020204" pitchFamily="34" charset="0"/>
                      <a:ea typeface="+mn-ea"/>
                      <a:cs typeface="Arial" panose="020B0604020202020204" pitchFamily="34" charset="0"/>
                    </a:endParaRPr>
                  </a:p>
                  <a:p>
                    <a:pPr>
                      <a:defRPr sz="900">
                        <a:latin typeface="Arial" panose="020B0604020202020204" pitchFamily="34" charset="0"/>
                        <a:cs typeface="Arial" panose="020B0604020202020204" pitchFamily="34" charset="0"/>
                      </a:defRPr>
                    </a:pPr>
                    <a:r>
                      <a:rPr lang="en-US" altLang="en-US" sz="900" dirty="0">
                        <a:latin typeface="Arial" panose="020B0604020202020204" pitchFamily="34" charset="0"/>
                        <a:ea typeface="+mn-ea"/>
                        <a:cs typeface="Arial" panose="020B0604020202020204" pitchFamily="34" charset="0"/>
                      </a:rPr>
                      <a:t>12.2%</a:t>
                    </a:r>
                    <a:endParaRPr lang="en-US" altLang="en-US" dirty="0">
                      <a:latin typeface="Arial" panose="020B0604020202020204" pitchFamily="34" charset="0"/>
                      <a:ea typeface="+mn-ea"/>
                      <a:cs typeface="Arial" panose="020B0604020202020204" pitchFamily="34" charset="0"/>
                    </a:endParaRPr>
                  </a:p>
                </c:rich>
              </c:tx>
              <c:numFmt formatCode="0.0%" sourceLinked="0"/>
              <c:spPr>
                <a:solidFill>
                  <a:schemeClr val="bg1"/>
                </a:solidFill>
                <a:ln>
                  <a:solidFill>
                    <a:schemeClr val="tx1"/>
                  </a:solidFill>
                </a:ln>
              </c:spPr>
              <c:showLegendKey val="0"/>
              <c:showVal val="0"/>
              <c:showCatName val="0"/>
              <c:showSerName val="0"/>
              <c:showPercent val="1"/>
              <c:showBubbleSize val="0"/>
              <c:separator>
</c:separator>
            </c:dLbl>
            <c:numFmt formatCode="0.0%" sourceLinked="0"/>
            <c:spPr>
              <a:solidFill>
                <a:schemeClr val="bg1"/>
              </a:solidFill>
              <a:ln>
                <a:solidFill>
                  <a:schemeClr val="tx1"/>
                </a:solidFill>
              </a:ln>
            </c:spPr>
            <c:txPr>
              <a:bodyPr/>
              <a:lstStyle/>
              <a:p>
                <a:pPr>
                  <a:defRPr sz="900"/>
                </a:pPr>
                <a:endParaRPr lang="ja-JP"/>
              </a:p>
            </c:txPr>
            <c:showLegendKey val="0"/>
            <c:showVal val="0"/>
            <c:showCatName val="0"/>
            <c:showSerName val="0"/>
            <c:showPercent val="1"/>
            <c:showBubbleSize val="0"/>
            <c:separator>
</c:separator>
            <c:showLeaderLines val="1"/>
          </c:dLbls>
          <c:val>
            <c:numRef>
              <c:f>'機関一覧（総表）'!$T$4:$T$10</c:f>
              <c:numCache>
                <c:formatCode>#,##0_);[Red]\(#,##0\)</c:formatCode>
                <c:ptCount val="4"/>
                <c:pt idx="0">
                  <c:v>106090800</c:v>
                </c:pt>
                <c:pt idx="1">
                  <c:v>8674511</c:v>
                </c:pt>
                <c:pt idx="2">
                  <c:v>29262577</c:v>
                </c:pt>
                <c:pt idx="3">
                  <c:v>19998581</c:v>
                </c:pt>
              </c:numCache>
            </c:numRef>
          </c:val>
        </c:ser>
        <c:ser>
          <c:idx val="3"/>
          <c:order val="1"/>
          <c:dPt>
            <c:idx val="0"/>
            <c:bubble3D val="0"/>
            <c:spPr>
              <a:solidFill>
                <a:srgbClr val="9999FF"/>
              </a:solidFill>
            </c:spPr>
          </c:dPt>
          <c:dPt>
            <c:idx val="1"/>
            <c:bubble3D val="0"/>
            <c:spPr>
              <a:solidFill>
                <a:srgbClr val="993366"/>
              </a:solidFill>
            </c:spPr>
          </c:dPt>
          <c:dPt>
            <c:idx val="2"/>
            <c:bubble3D val="0"/>
            <c:spPr>
              <a:solidFill>
                <a:srgbClr val="FFFF99"/>
              </a:solidFill>
            </c:spPr>
          </c:dPt>
          <c:dPt>
            <c:idx val="3"/>
            <c:bubble3D val="0"/>
            <c:spPr>
              <a:solidFill>
                <a:srgbClr val="99FFCC"/>
              </a:solidFill>
            </c:spPr>
          </c:dPt>
          <c:dLbls>
            <c:dLbl>
              <c:idx val="0"/>
              <c:layout>
                <c:manualLayout>
                  <c:x val="-1.8098368398497978E-2"/>
                  <c:y val="7.0010928871376971E-2"/>
                </c:manualLayout>
              </c:layout>
              <c:tx>
                <c:rich>
                  <a:bodyPr/>
                  <a:lstStyle/>
                  <a:p>
                    <a:r>
                      <a:rPr lang="ja-JP" altLang="en-US" sz="900" dirty="0">
                        <a:latin typeface="Arial" panose="020B0604020202020204" pitchFamily="34" charset="0"/>
                        <a:ea typeface="+mn-ea"/>
                        <a:cs typeface="Arial" panose="020B0604020202020204" pitchFamily="34" charset="0"/>
                      </a:rPr>
                      <a:t>National universities</a:t>
                    </a:r>
                    <a:endParaRPr lang="en-US" altLang="ja-JP" sz="900" dirty="0">
                      <a:latin typeface="Arial" panose="020B0604020202020204" pitchFamily="34" charset="0"/>
                      <a:ea typeface="+mn-ea"/>
                      <a:cs typeface="Arial" panose="020B0604020202020204" pitchFamily="34" charset="0"/>
                    </a:endParaRPr>
                  </a:p>
                  <a:p>
                    <a:r>
                      <a:rPr lang="en-US" altLang="ja-JP" sz="900" dirty="0">
                        <a:latin typeface="Arial" panose="020B0604020202020204" pitchFamily="34" charset="0"/>
                        <a:ea typeface="+mn-ea"/>
                        <a:cs typeface="Arial" panose="020B0604020202020204" pitchFamily="34" charset="0"/>
                      </a:rPr>
                      <a:t>307.0</a:t>
                    </a:r>
                    <a:r>
                      <a:rPr lang="ja-JP" altLang="en-US" sz="900" dirty="0">
                        <a:latin typeface="Arial" panose="020B0604020202020204" pitchFamily="34" charset="0"/>
                        <a:ea typeface="+mn-ea"/>
                        <a:cs typeface="Arial" panose="020B0604020202020204" pitchFamily="34" charset="0"/>
                      </a:rPr>
                      <a:t> billion yen</a:t>
                    </a:r>
                    <a:endParaRPr lang="en-US" altLang="ja-JP" sz="900" dirty="0">
                      <a:latin typeface="Arial" panose="020B0604020202020204" pitchFamily="34" charset="0"/>
                      <a:ea typeface="+mn-ea"/>
                      <a:cs typeface="Arial" panose="020B0604020202020204" pitchFamily="34" charset="0"/>
                    </a:endParaRPr>
                  </a:p>
                  <a:p>
                    <a:r>
                      <a:rPr lang="en-US" altLang="ja-JP" sz="900" b="0" i="0" baseline="0" dirty="0" smtClean="0">
                        <a:effectLst/>
                        <a:latin typeface="Arial" panose="020B0604020202020204" pitchFamily="34" charset="0"/>
                        <a:ea typeface="+mn-ea"/>
                        <a:cs typeface="Arial" panose="020B0604020202020204" pitchFamily="34" charset="0"/>
                      </a:rPr>
                      <a:t>61.2%</a:t>
                    </a:r>
                    <a:endParaRPr lang="ja-JP" altLang="ja-JP" sz="1000" dirty="0">
                      <a:effectLst/>
                      <a:latin typeface="Arial" panose="020B0604020202020204" pitchFamily="34" charset="0"/>
                      <a:ea typeface="+mn-ea"/>
                      <a:cs typeface="Arial" panose="020B0604020202020204" pitchFamily="34" charset="0"/>
                    </a:endParaRPr>
                  </a:p>
                </c:rich>
              </c:tx>
              <c:showLegendKey val="0"/>
              <c:showVal val="0"/>
              <c:showCatName val="0"/>
              <c:showSerName val="0"/>
              <c:showPercent val="1"/>
              <c:showBubbleSize val="0"/>
              <c:separator>
</c:separator>
            </c:dLbl>
            <c:dLbl>
              <c:idx val="1"/>
              <c:layout>
                <c:manualLayout>
                  <c:x val="0"/>
                  <c:y val="0"/>
                </c:manualLayout>
              </c:layout>
              <c:tx>
                <c:rich>
                  <a:bodyPr/>
                  <a:lstStyle/>
                  <a:p>
                    <a:r>
                      <a:rPr lang="ja-JP" altLang="en-US" sz="900" dirty="0">
                        <a:latin typeface="Arial" panose="020B0604020202020204" pitchFamily="34" charset="0"/>
                        <a:cs typeface="Arial" panose="020B0604020202020204" pitchFamily="34" charset="0"/>
                      </a:rPr>
                      <a:t>Public universities</a:t>
                    </a:r>
                    <a:endParaRPr lang="en-US" altLang="ja-JP" sz="900" dirty="0">
                      <a:latin typeface="Arial" panose="020B0604020202020204" pitchFamily="34" charset="0"/>
                      <a:cs typeface="Arial" panose="020B0604020202020204" pitchFamily="34" charset="0"/>
                    </a:endParaRPr>
                  </a:p>
                  <a:p>
                    <a:r>
                      <a:rPr lang="en-US" altLang="ja-JP" sz="900" dirty="0">
                        <a:latin typeface="Arial" panose="020B0604020202020204" pitchFamily="34" charset="0"/>
                        <a:cs typeface="Arial" panose="020B0604020202020204" pitchFamily="34" charset="0"/>
                      </a:rPr>
                      <a:t>27.6</a:t>
                    </a:r>
                    <a:r>
                      <a:rPr lang="ja-JP" altLang="en-US" sz="900" dirty="0">
                        <a:latin typeface="Arial" panose="020B0604020202020204" pitchFamily="34" charset="0"/>
                        <a:cs typeface="Arial" panose="020B0604020202020204" pitchFamily="34" charset="0"/>
                      </a:rPr>
                      <a:t> billion yen</a:t>
                    </a:r>
                    <a:endParaRPr lang="en-US" altLang="ja-JP" sz="900" dirty="0">
                      <a:latin typeface="Arial" panose="020B0604020202020204" pitchFamily="34" charset="0"/>
                      <a:cs typeface="Arial" panose="020B0604020202020204" pitchFamily="34" charset="0"/>
                    </a:endParaRPr>
                  </a:p>
                  <a:p>
                    <a:r>
                      <a:rPr lang="en-US" altLang="ja-JP" sz="900" dirty="0">
                        <a:latin typeface="Arial" panose="020B0604020202020204" pitchFamily="34" charset="0"/>
                        <a:cs typeface="Arial" panose="020B0604020202020204" pitchFamily="34" charset="0"/>
                      </a:rPr>
                      <a:t>5.5%</a:t>
                    </a:r>
                    <a:endParaRPr lang="en-US" altLang="ja-JP" dirty="0">
                      <a:latin typeface="Arial" panose="020B0604020202020204" pitchFamily="34" charset="0"/>
                      <a:cs typeface="Arial" panose="020B0604020202020204" pitchFamily="34" charset="0"/>
                    </a:endParaRPr>
                  </a:p>
                </c:rich>
              </c:tx>
              <c:showLegendKey val="0"/>
              <c:showVal val="0"/>
              <c:showCatName val="0"/>
              <c:showSerName val="0"/>
              <c:showPercent val="1"/>
              <c:showBubbleSize val="0"/>
              <c:separator>
</c:separator>
            </c:dLbl>
            <c:dLbl>
              <c:idx val="2"/>
              <c:layout>
                <c:manualLayout>
                  <c:x val="-7.7564435993562877E-3"/>
                  <c:y val="1.0001561267339566E-2"/>
                </c:manualLayout>
              </c:layout>
              <c:tx>
                <c:rich>
                  <a:bodyPr/>
                  <a:lstStyle/>
                  <a:p>
                    <a:r>
                      <a:rPr lang="ja-JP" altLang="en-US" sz="900" dirty="0">
                        <a:latin typeface="Arial" panose="020B0604020202020204" pitchFamily="34" charset="0"/>
                        <a:cs typeface="Arial" panose="020B0604020202020204" pitchFamily="34" charset="0"/>
                      </a:rPr>
                      <a:t>Private universities</a:t>
                    </a:r>
                    <a:endParaRPr lang="en-US" altLang="ja-JP" sz="900" dirty="0">
                      <a:latin typeface="Arial" panose="020B0604020202020204" pitchFamily="34" charset="0"/>
                      <a:cs typeface="Arial" panose="020B0604020202020204" pitchFamily="34" charset="0"/>
                    </a:endParaRPr>
                  </a:p>
                  <a:p>
                    <a:r>
                      <a:rPr lang="en-US" altLang="ja-JP" sz="900" dirty="0">
                        <a:latin typeface="Arial" panose="020B0604020202020204" pitchFamily="34" charset="0"/>
                        <a:cs typeface="Arial" panose="020B0604020202020204" pitchFamily="34" charset="0"/>
                      </a:rPr>
                      <a:t>101.2</a:t>
                    </a:r>
                    <a:r>
                      <a:rPr lang="ja-JP" altLang="en-US" sz="900" dirty="0">
                        <a:latin typeface="Arial" panose="020B0604020202020204" pitchFamily="34" charset="0"/>
                        <a:cs typeface="Arial" panose="020B0604020202020204" pitchFamily="34" charset="0"/>
                      </a:rPr>
                      <a:t> billion yen</a:t>
                    </a:r>
                    <a:endParaRPr lang="en-US" altLang="ja-JP" sz="900" dirty="0">
                      <a:latin typeface="Arial" panose="020B0604020202020204" pitchFamily="34" charset="0"/>
                      <a:cs typeface="Arial" panose="020B0604020202020204" pitchFamily="34" charset="0"/>
                    </a:endParaRPr>
                  </a:p>
                  <a:p>
                    <a:r>
                      <a:rPr lang="en-US" altLang="ja-JP" sz="900" dirty="0">
                        <a:latin typeface="Arial" panose="020B0604020202020204" pitchFamily="34" charset="0"/>
                        <a:cs typeface="Arial" panose="020B0604020202020204" pitchFamily="34" charset="0"/>
                      </a:rPr>
                      <a:t>20.2%</a:t>
                    </a:r>
                    <a:endParaRPr lang="en-US" altLang="ja-JP" dirty="0">
                      <a:latin typeface="Arial" panose="020B0604020202020204" pitchFamily="34" charset="0"/>
                      <a:cs typeface="Arial" panose="020B0604020202020204" pitchFamily="34" charset="0"/>
                    </a:endParaRPr>
                  </a:p>
                </c:rich>
              </c:tx>
              <c:showLegendKey val="0"/>
              <c:showVal val="0"/>
              <c:showCatName val="0"/>
              <c:showSerName val="0"/>
              <c:showPercent val="1"/>
              <c:showBubbleSize val="0"/>
              <c:separator>
</c:separator>
            </c:dLbl>
            <c:dLbl>
              <c:idx val="3"/>
              <c:layout/>
              <c:tx>
                <c:rich>
                  <a:bodyPr/>
                  <a:lstStyle/>
                  <a:p>
                    <a:r>
                      <a:rPr lang="ja-JP" altLang="en-US" sz="900" dirty="0">
                        <a:latin typeface="Arial" panose="020B0604020202020204" pitchFamily="34" charset="0"/>
                        <a:ea typeface="+mn-ea"/>
                        <a:cs typeface="Arial" panose="020B0604020202020204" pitchFamily="34" charset="0"/>
                      </a:rPr>
                      <a:t>Other</a:t>
                    </a:r>
                    <a:endParaRPr lang="en-US" altLang="ja-JP" sz="900" dirty="0">
                      <a:latin typeface="Arial" panose="020B0604020202020204" pitchFamily="34" charset="0"/>
                      <a:ea typeface="+mn-ea"/>
                      <a:cs typeface="Arial" panose="020B0604020202020204" pitchFamily="34" charset="0"/>
                    </a:endParaRPr>
                  </a:p>
                  <a:p>
                    <a:r>
                      <a:rPr lang="en-US" altLang="ja-JP" sz="900" dirty="0">
                        <a:latin typeface="Arial" panose="020B0604020202020204" pitchFamily="34" charset="0"/>
                        <a:ea typeface="+mn-ea"/>
                        <a:cs typeface="Arial" panose="020B0604020202020204" pitchFamily="34" charset="0"/>
                      </a:rPr>
                      <a:t>66.1</a:t>
                    </a:r>
                    <a:r>
                      <a:rPr lang="ja-JP" altLang="en-US" sz="900" dirty="0">
                        <a:latin typeface="Arial" panose="020B0604020202020204" pitchFamily="34" charset="0"/>
                        <a:ea typeface="+mn-ea"/>
                        <a:cs typeface="Arial" panose="020B0604020202020204" pitchFamily="34" charset="0"/>
                      </a:rPr>
                      <a:t> billion yen</a:t>
                    </a:r>
                    <a:endParaRPr lang="en-US" altLang="ja-JP" sz="900" dirty="0">
                      <a:latin typeface="Arial" panose="020B0604020202020204" pitchFamily="34" charset="0"/>
                      <a:ea typeface="+mn-ea"/>
                      <a:cs typeface="Arial" panose="020B0604020202020204" pitchFamily="34" charset="0"/>
                    </a:endParaRPr>
                  </a:p>
                  <a:p>
                    <a:r>
                      <a:rPr lang="en-US" altLang="ja-JP" sz="900" dirty="0">
                        <a:latin typeface="Arial" panose="020B0604020202020204" pitchFamily="34" charset="0"/>
                        <a:ea typeface="+mn-ea"/>
                        <a:cs typeface="Arial" panose="020B0604020202020204" pitchFamily="34" charset="0"/>
                      </a:rPr>
                      <a:t>13.2%</a:t>
                    </a:r>
                    <a:endParaRPr lang="en-US" altLang="ja-JP" dirty="0">
                      <a:latin typeface="Arial" panose="020B0604020202020204" pitchFamily="34" charset="0"/>
                      <a:ea typeface="+mn-ea"/>
                      <a:cs typeface="Arial" panose="020B0604020202020204" pitchFamily="34" charset="0"/>
                    </a:endParaRPr>
                  </a:p>
                </c:rich>
              </c:tx>
              <c:showLegendKey val="0"/>
              <c:showVal val="0"/>
              <c:showCatName val="0"/>
              <c:showSerName val="0"/>
              <c:showPercent val="1"/>
              <c:showBubbleSize val="0"/>
              <c:separator>
</c:separator>
            </c:dLbl>
            <c:numFmt formatCode="0.0%" sourceLinked="0"/>
            <c:spPr>
              <a:solidFill>
                <a:schemeClr val="bg1"/>
              </a:solidFill>
              <a:ln w="6350">
                <a:solidFill>
                  <a:schemeClr val="tx1"/>
                </a:solidFill>
              </a:ln>
            </c:spPr>
            <c:txPr>
              <a:bodyPr/>
              <a:lstStyle/>
              <a:p>
                <a:pPr>
                  <a:defRPr sz="900">
                    <a:latin typeface="Arial" panose="020B0604020202020204" pitchFamily="34" charset="0"/>
                    <a:cs typeface="Arial" panose="020B0604020202020204" pitchFamily="34" charset="0"/>
                  </a:defRPr>
                </a:pPr>
                <a:endParaRPr lang="ja-JP"/>
              </a:p>
            </c:txPr>
            <c:showLegendKey val="0"/>
            <c:showVal val="0"/>
            <c:showCatName val="0"/>
            <c:showSerName val="0"/>
            <c:showPercent val="1"/>
            <c:showBubbleSize val="0"/>
            <c:separator>
</c:separator>
            <c:showLeaderLines val="1"/>
          </c:dLbls>
          <c:val>
            <c:numRef>
              <c:f>'機関一覧（総表）'!$P$4:$P$10</c:f>
              <c:numCache>
                <c:formatCode>#,##0_);[Red]\(#,##0\)</c:formatCode>
                <c:ptCount val="4"/>
                <c:pt idx="0">
                  <c:v>307042489</c:v>
                </c:pt>
                <c:pt idx="1">
                  <c:v>27616084</c:v>
                </c:pt>
                <c:pt idx="2">
                  <c:v>101231566</c:v>
                </c:pt>
                <c:pt idx="3">
                  <c:v>66128363</c:v>
                </c:pt>
              </c:numCache>
            </c:numRef>
          </c:val>
        </c:ser>
        <c:dLbls>
          <c:showLegendKey val="0"/>
          <c:showVal val="1"/>
          <c:showCatName val="0"/>
          <c:showSerName val="0"/>
          <c:showPercent val="0"/>
          <c:showBubbleSize val="0"/>
          <c:showLeaderLines val="1"/>
        </c:dLbls>
        <c:firstSliceAng val="0"/>
        <c:holeSize val="25"/>
      </c:doughnutChart>
    </c:plotArea>
    <c:plotVisOnly val="1"/>
    <c:dispBlanksAs val="zero"/>
    <c:showDLblsOverMax val="0"/>
  </c:chart>
  <c:txPr>
    <a:bodyPr/>
    <a:lstStyle/>
    <a:p>
      <a:pPr>
        <a:defRPr>
          <a:latin typeface="Arial" panose="020B0604020202020204" pitchFamily="34" charset="0"/>
          <a:cs typeface="Arial" panose="020B0604020202020204" pitchFamily="34" charset="0"/>
        </a:defRPr>
      </a:pPr>
      <a:endParaRPr lang="ja-JP"/>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8027301269267234E-3"/>
          <c:y val="4.1758241758241901E-2"/>
          <c:w val="0.56870823861107589"/>
          <c:h val="0.91868131868131864"/>
        </c:manualLayout>
      </c:layout>
      <c:pieChart>
        <c:varyColors val="1"/>
        <c:ser>
          <c:idx val="0"/>
          <c:order val="0"/>
          <c:spPr>
            <a:solidFill>
              <a:srgbClr val="9999FF"/>
            </a:solidFill>
            <a:ln w="12700">
              <a:solidFill>
                <a:srgbClr val="000000"/>
              </a:solidFill>
              <a:prstDash val="solid"/>
            </a:ln>
          </c:spPr>
          <c:dPt>
            <c:idx val="0"/>
            <c:bubble3D val="0"/>
            <c:spPr>
              <a:solidFill>
                <a:srgbClr val="FFFF00"/>
              </a:solidFill>
              <a:ln w="12700">
                <a:solidFill>
                  <a:srgbClr val="000000"/>
                </a:solidFill>
                <a:prstDash val="solid"/>
              </a:ln>
            </c:spPr>
          </c:dPt>
          <c:dPt>
            <c:idx val="1"/>
            <c:bubble3D val="0"/>
            <c:spPr>
              <a:solidFill>
                <a:srgbClr val="FFFF99"/>
              </a:solidFill>
              <a:ln w="12700">
                <a:solidFill>
                  <a:srgbClr val="000000"/>
                </a:solidFill>
                <a:prstDash val="solid"/>
              </a:ln>
            </c:spPr>
          </c:dPt>
          <c:dPt>
            <c:idx val="2"/>
            <c:bubble3D val="0"/>
            <c:spPr>
              <a:pattFill prst="pct70">
                <a:fgClr>
                  <a:srgbClr val="993300"/>
                </a:fgClr>
                <a:bgClr>
                  <a:srgbClr val="FFFFFF"/>
                </a:bgClr>
              </a:pattFill>
              <a:ln w="12700">
                <a:solidFill>
                  <a:srgbClr val="000000"/>
                </a:solidFill>
                <a:prstDash val="solid"/>
              </a:ln>
            </c:spPr>
          </c:dPt>
          <c:dPt>
            <c:idx val="3"/>
            <c:bubble3D val="0"/>
            <c:spPr>
              <a:pattFill prst="pct50">
                <a:fgClr>
                  <a:srgbClr val="99CC00"/>
                </a:fgClr>
                <a:bgClr>
                  <a:srgbClr val="FFFFFF"/>
                </a:bgClr>
              </a:pattFill>
              <a:ln w="12700">
                <a:solidFill>
                  <a:srgbClr val="000000"/>
                </a:solidFill>
                <a:prstDash val="solid"/>
              </a:ln>
            </c:spPr>
          </c:dPt>
          <c:dPt>
            <c:idx val="4"/>
            <c:bubble3D val="0"/>
            <c:spPr>
              <a:pattFill prst="dkDnDiag">
                <a:fgClr>
                  <a:srgbClr val="008080"/>
                </a:fgClr>
                <a:bgClr>
                  <a:srgbClr val="FFFFFF"/>
                </a:bgClr>
              </a:pattFill>
              <a:ln w="12700">
                <a:solidFill>
                  <a:srgbClr val="000000"/>
                </a:solidFill>
                <a:prstDash val="solid"/>
              </a:ln>
            </c:spPr>
          </c:dPt>
          <c:dPt>
            <c:idx val="5"/>
            <c:bubble3D val="0"/>
            <c:spPr>
              <a:pattFill prst="ltVert">
                <a:fgClr>
                  <a:srgbClr val="FF6600"/>
                </a:fgClr>
                <a:bgClr>
                  <a:srgbClr val="FFFFFF"/>
                </a:bgClr>
              </a:pattFill>
              <a:ln w="12700">
                <a:solidFill>
                  <a:srgbClr val="000000"/>
                </a:solidFill>
                <a:prstDash val="solid"/>
              </a:ln>
            </c:spPr>
          </c:dPt>
          <c:dPt>
            <c:idx val="6"/>
            <c:bubble3D val="0"/>
            <c:spPr>
              <a:pattFill prst="dashDnDiag">
                <a:fgClr>
                  <a:srgbClr val="993366"/>
                </a:fgClr>
                <a:bgClr>
                  <a:srgbClr val="FFFFFF"/>
                </a:bgClr>
              </a:pattFill>
              <a:ln w="12700">
                <a:solidFill>
                  <a:srgbClr val="000000"/>
                </a:solidFill>
                <a:prstDash val="solid"/>
              </a:ln>
            </c:spPr>
          </c:dPt>
          <c:dPt>
            <c:idx val="7"/>
            <c:bubble3D val="0"/>
            <c:spPr>
              <a:pattFill prst="zigZag">
                <a:fgClr>
                  <a:srgbClr val="FF00FF"/>
                </a:fgClr>
                <a:bgClr>
                  <a:srgbClr val="FFFFFF"/>
                </a:bgClr>
              </a:pattFill>
              <a:ln w="12700">
                <a:solidFill>
                  <a:srgbClr val="000000"/>
                </a:solidFill>
                <a:prstDash val="solid"/>
              </a:ln>
            </c:spPr>
          </c:dPt>
          <c:dPt>
            <c:idx val="8"/>
            <c:bubble3D val="0"/>
            <c:spPr>
              <a:pattFill prst="smGrid">
                <a:fgClr>
                  <a:srgbClr val="0000FF"/>
                </a:fgClr>
                <a:bgClr>
                  <a:srgbClr val="FFFFFF"/>
                </a:bgClr>
              </a:pattFill>
              <a:ln w="12700">
                <a:solidFill>
                  <a:srgbClr val="000000"/>
                </a:solidFill>
                <a:prstDash val="solid"/>
              </a:ln>
            </c:spPr>
          </c:dPt>
          <c:dPt>
            <c:idx val="9"/>
            <c:bubble3D val="0"/>
            <c:spPr>
              <a:pattFill prst="lgCheck">
                <a:fgClr>
                  <a:srgbClr val="00FFFF"/>
                </a:fgClr>
                <a:bgClr>
                  <a:srgbClr val="FFFFFF"/>
                </a:bgClr>
              </a:pattFill>
              <a:ln w="12700">
                <a:solidFill>
                  <a:srgbClr val="000000"/>
                </a:solidFill>
                <a:prstDash val="solid"/>
              </a:ln>
            </c:spPr>
          </c:dPt>
          <c:dPt>
            <c:idx val="10"/>
            <c:bubble3D val="0"/>
            <c:spPr>
              <a:pattFill prst="trellis">
                <a:fgClr>
                  <a:srgbClr val="0066CC"/>
                </a:fgClr>
                <a:bgClr>
                  <a:srgbClr val="FFFFFF"/>
                </a:bgClr>
              </a:pattFill>
              <a:ln w="12700">
                <a:solidFill>
                  <a:srgbClr val="000000"/>
                </a:solidFill>
                <a:prstDash val="solid"/>
              </a:ln>
            </c:spPr>
          </c:dPt>
          <c:dPt>
            <c:idx val="11"/>
            <c:bubble3D val="0"/>
            <c:spPr>
              <a:pattFill prst="horzBrick">
                <a:fgClr>
                  <a:srgbClr val="0000FF"/>
                </a:fgClr>
                <a:bgClr>
                  <a:srgbClr val="FFFFFF"/>
                </a:bgClr>
              </a:pattFill>
              <a:ln w="12700">
                <a:solidFill>
                  <a:srgbClr val="000000"/>
                </a:solidFill>
                <a:prstDash val="solid"/>
              </a:ln>
            </c:spPr>
          </c:dPt>
          <c:dPt>
            <c:idx val="12"/>
            <c:bubble3D val="0"/>
            <c:spPr>
              <a:pattFill prst="plaid">
                <a:fgClr>
                  <a:srgbClr val="00FF00"/>
                </a:fgClr>
                <a:bgClr>
                  <a:srgbClr val="FFFFFF"/>
                </a:bgClr>
              </a:pattFill>
              <a:ln w="12700">
                <a:solidFill>
                  <a:srgbClr val="000000"/>
                </a:solidFill>
                <a:prstDash val="solid"/>
              </a:ln>
            </c:spPr>
          </c:dPt>
          <c:dPt>
            <c:idx val="13"/>
            <c:bubble3D val="0"/>
            <c:spPr>
              <a:pattFill prst="narHorz">
                <a:fgClr>
                  <a:srgbClr val="008000"/>
                </a:fgClr>
                <a:bgClr>
                  <a:srgbClr val="FFFFFF"/>
                </a:bgClr>
              </a:pattFill>
              <a:ln w="12700">
                <a:solidFill>
                  <a:srgbClr val="000000"/>
                </a:solidFill>
                <a:prstDash val="solid"/>
              </a:ln>
            </c:spPr>
          </c:dPt>
          <c:dPt>
            <c:idx val="14"/>
            <c:bubble3D val="0"/>
            <c:spPr>
              <a:solidFill>
                <a:srgbClr val="C0C0C0"/>
              </a:solidFill>
              <a:ln w="12700">
                <a:solidFill>
                  <a:srgbClr val="000000"/>
                </a:solidFill>
                <a:prstDash val="solid"/>
              </a:ln>
            </c:spPr>
          </c:dPt>
          <c:val>
            <c:numRef>
              <c:f>'研究分野集計表　内定・間接経費含まず'!$E$4:$E$18</c:f>
              <c:numCache>
                <c:formatCode>#,##0_ </c:formatCode>
                <c:ptCount val="15"/>
                <c:pt idx="0">
                  <c:v>7566639283</c:v>
                </c:pt>
                <c:pt idx="1">
                  <c:v>4034550000</c:v>
                </c:pt>
                <c:pt idx="2">
                  <c:v>13408933788</c:v>
                </c:pt>
                <c:pt idx="3">
                  <c:v>1178186869</c:v>
                </c:pt>
                <c:pt idx="4">
                  <c:v>7680098307</c:v>
                </c:pt>
                <c:pt idx="5">
                  <c:v>11812889494</c:v>
                </c:pt>
                <c:pt idx="6">
                  <c:v>6305500000</c:v>
                </c:pt>
                <c:pt idx="7">
                  <c:v>14526190000</c:v>
                </c:pt>
                <c:pt idx="8">
                  <c:v>9207850000</c:v>
                </c:pt>
                <c:pt idx="9">
                  <c:v>19598051921</c:v>
                </c:pt>
                <c:pt idx="10">
                  <c:v>7822800000</c:v>
                </c:pt>
                <c:pt idx="11">
                  <c:v>12901227245</c:v>
                </c:pt>
                <c:pt idx="12">
                  <c:v>9325220000</c:v>
                </c:pt>
                <c:pt idx="13">
                  <c:v>37836732224</c:v>
                </c:pt>
                <c:pt idx="14">
                  <c:v>821600000</c:v>
                </c:pt>
              </c:numCache>
            </c:numRef>
          </c:val>
        </c:ser>
        <c:dLbls>
          <c:showLegendKey val="0"/>
          <c:showVal val="0"/>
          <c:showCatName val="0"/>
          <c:showSerName val="0"/>
          <c:showPercent val="0"/>
          <c:showBubbleSize val="0"/>
          <c:showLeaderLines val="1"/>
        </c:dLbls>
        <c:firstSliceAng val="0"/>
      </c:pieChart>
      <c:spPr>
        <a:noFill/>
        <a:ln w="25400">
          <a:noFill/>
        </a:ln>
      </c:spPr>
    </c:plotArea>
    <c:plotVisOnly val="1"/>
    <c:dispBlanksAs val="zero"/>
    <c:showDLblsOverMax val="0"/>
  </c:chart>
  <c:spPr>
    <a:noFill/>
    <a:ln w="9525">
      <a:noFill/>
    </a:ln>
  </c:spPr>
  <c:txPr>
    <a:bodyPr/>
    <a:lstStyle/>
    <a:p>
      <a:pPr>
        <a:defRPr sz="1675" b="0" i="0" u="none" strike="noStrike" baseline="0">
          <a:solidFill>
            <a:srgbClr val="000000"/>
          </a:solidFill>
          <a:latin typeface="ＭＳ Ｐゴシック"/>
          <a:ea typeface="ＭＳ Ｐゴシック"/>
          <a:cs typeface="ＭＳ Ｐゴシック"/>
        </a:defRPr>
      </a:pPr>
      <a:endParaRPr lang="ja-JP"/>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2.2443890274314298E-2"/>
          <c:y val="2.2321428571428582E-2"/>
          <c:w val="0.5361596009975067"/>
          <c:h val="0.95982142857142982"/>
        </c:manualLayout>
      </c:layout>
      <c:pieChart>
        <c:varyColors val="1"/>
        <c:ser>
          <c:idx val="0"/>
          <c:order val="0"/>
          <c:spPr>
            <a:solidFill>
              <a:srgbClr val="9999FF"/>
            </a:solidFill>
            <a:ln w="12700">
              <a:solidFill>
                <a:srgbClr val="000000"/>
              </a:solidFill>
              <a:prstDash val="solid"/>
            </a:ln>
          </c:spPr>
          <c:dPt>
            <c:idx val="0"/>
            <c:bubble3D val="0"/>
            <c:spPr>
              <a:solidFill>
                <a:srgbClr val="FFFF99"/>
              </a:solidFill>
              <a:ln w="12700">
                <a:solidFill>
                  <a:srgbClr val="000000"/>
                </a:solidFill>
                <a:prstDash val="solid"/>
              </a:ln>
            </c:spPr>
          </c:dPt>
          <c:dPt>
            <c:idx val="1"/>
            <c:bubble3D val="0"/>
            <c:spPr>
              <a:solidFill>
                <a:srgbClr val="993366"/>
              </a:solidFill>
              <a:ln w="12700">
                <a:solidFill>
                  <a:srgbClr val="000000"/>
                </a:solidFill>
                <a:prstDash val="solid"/>
              </a:ln>
            </c:spPr>
          </c:dPt>
          <c:dPt>
            <c:idx val="2"/>
            <c:bubble3D val="0"/>
            <c:spPr>
              <a:solidFill>
                <a:srgbClr val="993366"/>
              </a:solidFill>
              <a:ln w="12700">
                <a:solidFill>
                  <a:srgbClr val="000000"/>
                </a:solidFill>
                <a:prstDash val="solid"/>
              </a:ln>
            </c:spPr>
          </c:dPt>
          <c:dPt>
            <c:idx val="3"/>
            <c:bubble3D val="0"/>
            <c:spPr>
              <a:solidFill>
                <a:srgbClr val="CCFFFF"/>
              </a:solidFill>
              <a:ln w="12700">
                <a:solidFill>
                  <a:srgbClr val="000000"/>
                </a:solidFill>
                <a:prstDash val="solid"/>
              </a:ln>
            </c:spPr>
          </c:dPt>
          <c:dPt>
            <c:idx val="4"/>
            <c:bubble3D val="0"/>
            <c:spPr>
              <a:solidFill>
                <a:srgbClr val="660066"/>
              </a:solidFill>
              <a:ln w="12700">
                <a:solidFill>
                  <a:srgbClr val="000000"/>
                </a:solidFill>
                <a:prstDash val="solid"/>
              </a:ln>
            </c:spPr>
          </c:dPt>
          <c:dPt>
            <c:idx val="5"/>
            <c:bubble3D val="0"/>
            <c:spPr>
              <a:solidFill>
                <a:srgbClr val="FF8080"/>
              </a:solidFill>
              <a:ln w="12700">
                <a:solidFill>
                  <a:srgbClr val="000000"/>
                </a:solidFill>
                <a:prstDash val="solid"/>
              </a:ln>
            </c:spPr>
          </c:dPt>
          <c:dPt>
            <c:idx val="6"/>
            <c:bubble3D val="0"/>
            <c:spPr>
              <a:solidFill>
                <a:srgbClr val="0066CC"/>
              </a:solidFill>
              <a:ln w="12700">
                <a:solidFill>
                  <a:srgbClr val="000000"/>
                </a:solidFill>
                <a:prstDash val="solid"/>
              </a:ln>
            </c:spPr>
          </c:dPt>
          <c:dPt>
            <c:idx val="7"/>
            <c:bubble3D val="0"/>
            <c:spPr>
              <a:solidFill>
                <a:srgbClr val="CCCCFF"/>
              </a:solidFill>
              <a:ln w="12700">
                <a:solidFill>
                  <a:srgbClr val="000000"/>
                </a:solidFill>
                <a:prstDash val="solid"/>
              </a:ln>
            </c:spPr>
          </c:dPt>
          <c:dPt>
            <c:idx val="8"/>
            <c:bubble3D val="0"/>
            <c:spPr>
              <a:solidFill>
                <a:srgbClr val="00CCFF"/>
              </a:solidFill>
              <a:ln w="12700">
                <a:solidFill>
                  <a:srgbClr val="000000"/>
                </a:solidFill>
                <a:prstDash val="solid"/>
              </a:ln>
            </c:spPr>
          </c:dPt>
          <c:dPt>
            <c:idx val="9"/>
            <c:bubble3D val="0"/>
            <c:spPr>
              <a:solidFill>
                <a:srgbClr val="FF00FF"/>
              </a:solidFill>
              <a:ln w="12700">
                <a:solidFill>
                  <a:srgbClr val="000000"/>
                </a:solidFill>
                <a:prstDash val="solid"/>
              </a:ln>
            </c:spPr>
          </c:dPt>
          <c:dPt>
            <c:idx val="10"/>
            <c:bubble3D val="0"/>
            <c:spPr>
              <a:solidFill>
                <a:srgbClr val="FFFF00"/>
              </a:solidFill>
              <a:ln w="12700">
                <a:solidFill>
                  <a:srgbClr val="000000"/>
                </a:solidFill>
                <a:prstDash val="solid"/>
              </a:ln>
            </c:spPr>
          </c:dPt>
          <c:dPt>
            <c:idx val="11"/>
            <c:bubble3D val="0"/>
            <c:spPr>
              <a:solidFill>
                <a:srgbClr val="00FFFF"/>
              </a:solidFill>
              <a:ln w="12700">
                <a:solidFill>
                  <a:srgbClr val="000000"/>
                </a:solidFill>
                <a:prstDash val="solid"/>
              </a:ln>
            </c:spPr>
          </c:dPt>
          <c:dPt>
            <c:idx val="12"/>
            <c:bubble3D val="0"/>
            <c:spPr>
              <a:solidFill>
                <a:srgbClr val="800080"/>
              </a:solidFill>
              <a:ln w="12700">
                <a:solidFill>
                  <a:srgbClr val="000000"/>
                </a:solidFill>
                <a:prstDash val="solid"/>
              </a:ln>
            </c:spPr>
          </c:dPt>
          <c:dPt>
            <c:idx val="13"/>
            <c:bubble3D val="0"/>
            <c:spPr>
              <a:solidFill>
                <a:srgbClr val="800000"/>
              </a:solidFill>
              <a:ln w="12700">
                <a:solidFill>
                  <a:srgbClr val="000000"/>
                </a:solidFill>
                <a:prstDash val="solid"/>
              </a:ln>
            </c:spPr>
          </c:dPt>
          <c:dPt>
            <c:idx val="14"/>
            <c:bubble3D val="0"/>
            <c:spPr>
              <a:solidFill>
                <a:srgbClr val="C0C0C0"/>
              </a:solidFill>
              <a:ln w="12700">
                <a:solidFill>
                  <a:srgbClr val="000000"/>
                </a:solidFill>
                <a:prstDash val="solid"/>
              </a:ln>
            </c:spPr>
          </c:dPt>
          <c:val>
            <c:numRef>
              <c:f>'研究分野集計表　内定・間接経費含まず'!$I$4:$I$18</c:f>
              <c:numCache>
                <c:formatCode>General</c:formatCode>
                <c:ptCount val="15"/>
                <c:pt idx="0" formatCode="#,##0">
                  <c:v>25010123071</c:v>
                </c:pt>
                <c:pt idx="4" formatCode="#,##0">
                  <c:v>20671174670</c:v>
                </c:pt>
                <c:pt idx="6" formatCode="#,##0">
                  <c:v>49637591921</c:v>
                </c:pt>
                <c:pt idx="11" formatCode="#,##0">
                  <c:v>67885979469</c:v>
                </c:pt>
                <c:pt idx="14" formatCode="#,##0">
                  <c:v>821600000</c:v>
                </c:pt>
              </c:numCache>
            </c:numRef>
          </c:val>
        </c:ser>
        <c:dLbls>
          <c:showLegendKey val="0"/>
          <c:showVal val="0"/>
          <c:showCatName val="0"/>
          <c:showSerName val="0"/>
          <c:showPercent val="0"/>
          <c:showBubbleSize val="0"/>
          <c:showLeaderLines val="1"/>
        </c:dLbls>
        <c:firstSliceAng val="0"/>
      </c:pieChart>
      <c:spPr>
        <a:noFill/>
        <a:ln w="25400">
          <a:noFill/>
        </a:ln>
      </c:spPr>
    </c:plotArea>
    <c:plotVisOnly val="1"/>
    <c:dispBlanksAs val="zero"/>
    <c:showDLblsOverMax val="0"/>
  </c:chart>
  <c:spPr>
    <a:noFill/>
    <a:ln w="9525">
      <a:noFill/>
    </a:ln>
  </c:spPr>
  <c:txPr>
    <a:bodyPr/>
    <a:lstStyle/>
    <a:p>
      <a:pPr>
        <a:defRPr sz="875" b="0" i="0" u="none" strike="noStrike" baseline="0">
          <a:solidFill>
            <a:srgbClr val="000000"/>
          </a:solidFill>
          <a:latin typeface="ＭＳ Ｐゴシック"/>
          <a:ea typeface="ＭＳ Ｐゴシック"/>
          <a:cs typeface="ＭＳ Ｐゴシック"/>
        </a:defRPr>
      </a:pPr>
      <a:endParaRPr lang="ja-JP"/>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2.197802197802199E-2"/>
          <c:y val="1.1389534308191463E-2"/>
          <c:w val="0.94285714285714251"/>
          <c:h val="0.97722204364282683"/>
        </c:manualLayout>
      </c:layout>
      <c:pieChart>
        <c:varyColors val="1"/>
        <c:ser>
          <c:idx val="0"/>
          <c:order val="0"/>
          <c:spPr>
            <a:solidFill>
              <a:srgbClr val="9999FF"/>
            </a:solidFill>
            <a:ln w="12700">
              <a:solidFill>
                <a:srgbClr val="000000"/>
              </a:solidFill>
              <a:prstDash val="solid"/>
            </a:ln>
          </c:spPr>
          <c:dPt>
            <c:idx val="0"/>
            <c:bubble3D val="0"/>
            <c:spPr>
              <a:solidFill>
                <a:srgbClr val="FFFF00"/>
              </a:solidFill>
              <a:ln w="12700">
                <a:solidFill>
                  <a:srgbClr val="000000"/>
                </a:solidFill>
                <a:prstDash val="solid"/>
              </a:ln>
            </c:spPr>
          </c:dPt>
          <c:dPt>
            <c:idx val="1"/>
            <c:bubble3D val="0"/>
            <c:spPr>
              <a:solidFill>
                <a:srgbClr val="FFFF99"/>
              </a:solidFill>
              <a:ln w="12700">
                <a:solidFill>
                  <a:srgbClr val="000000"/>
                </a:solidFill>
                <a:prstDash val="solid"/>
              </a:ln>
            </c:spPr>
          </c:dPt>
          <c:dPt>
            <c:idx val="2"/>
            <c:bubble3D val="0"/>
            <c:spPr>
              <a:pattFill prst="pct70">
                <a:fgClr>
                  <a:srgbClr val="993300"/>
                </a:fgClr>
                <a:bgClr>
                  <a:srgbClr val="FFFFFF"/>
                </a:bgClr>
              </a:pattFill>
              <a:ln w="12700">
                <a:solidFill>
                  <a:srgbClr val="000000"/>
                </a:solidFill>
                <a:prstDash val="solid"/>
              </a:ln>
            </c:spPr>
          </c:dPt>
          <c:dPt>
            <c:idx val="3"/>
            <c:bubble3D val="0"/>
            <c:spPr>
              <a:pattFill prst="pct50">
                <a:fgClr>
                  <a:srgbClr val="99CC00"/>
                </a:fgClr>
                <a:bgClr>
                  <a:srgbClr val="FFFFFF"/>
                </a:bgClr>
              </a:pattFill>
              <a:ln w="12700">
                <a:solidFill>
                  <a:srgbClr val="000000"/>
                </a:solidFill>
                <a:prstDash val="solid"/>
              </a:ln>
            </c:spPr>
          </c:dPt>
          <c:dPt>
            <c:idx val="4"/>
            <c:bubble3D val="0"/>
            <c:spPr>
              <a:pattFill prst="dkDnDiag">
                <a:fgClr>
                  <a:srgbClr val="008080"/>
                </a:fgClr>
                <a:bgClr>
                  <a:srgbClr val="FFFFFF"/>
                </a:bgClr>
              </a:pattFill>
              <a:ln w="12700">
                <a:solidFill>
                  <a:srgbClr val="000000"/>
                </a:solidFill>
                <a:prstDash val="solid"/>
              </a:ln>
            </c:spPr>
          </c:dPt>
          <c:dPt>
            <c:idx val="5"/>
            <c:bubble3D val="0"/>
            <c:spPr>
              <a:pattFill prst="ltVert">
                <a:fgClr>
                  <a:srgbClr val="FF6600"/>
                </a:fgClr>
                <a:bgClr>
                  <a:srgbClr val="FFFFFF"/>
                </a:bgClr>
              </a:pattFill>
              <a:ln w="12700">
                <a:solidFill>
                  <a:srgbClr val="000000"/>
                </a:solidFill>
                <a:prstDash val="solid"/>
              </a:ln>
            </c:spPr>
          </c:dPt>
          <c:dPt>
            <c:idx val="6"/>
            <c:bubble3D val="0"/>
            <c:spPr>
              <a:pattFill prst="dashDnDiag">
                <a:fgClr>
                  <a:srgbClr val="993366"/>
                </a:fgClr>
                <a:bgClr>
                  <a:srgbClr val="FFFFFF"/>
                </a:bgClr>
              </a:pattFill>
              <a:ln w="12700">
                <a:solidFill>
                  <a:srgbClr val="000000"/>
                </a:solidFill>
                <a:prstDash val="solid"/>
              </a:ln>
            </c:spPr>
          </c:dPt>
          <c:dPt>
            <c:idx val="7"/>
            <c:bubble3D val="0"/>
            <c:spPr>
              <a:pattFill prst="zigZag">
                <a:fgClr>
                  <a:srgbClr val="FF00FF"/>
                </a:fgClr>
                <a:bgClr>
                  <a:srgbClr val="FFFFFF"/>
                </a:bgClr>
              </a:pattFill>
              <a:ln w="12700">
                <a:solidFill>
                  <a:srgbClr val="000000"/>
                </a:solidFill>
                <a:prstDash val="solid"/>
              </a:ln>
            </c:spPr>
          </c:dPt>
          <c:dPt>
            <c:idx val="8"/>
            <c:bubble3D val="0"/>
            <c:spPr>
              <a:pattFill prst="smGrid">
                <a:fgClr>
                  <a:srgbClr val="0000FF"/>
                </a:fgClr>
                <a:bgClr>
                  <a:srgbClr val="FFFFFF"/>
                </a:bgClr>
              </a:pattFill>
              <a:ln w="12700">
                <a:solidFill>
                  <a:srgbClr val="000000"/>
                </a:solidFill>
                <a:prstDash val="solid"/>
              </a:ln>
            </c:spPr>
          </c:dPt>
          <c:dPt>
            <c:idx val="9"/>
            <c:bubble3D val="0"/>
            <c:spPr>
              <a:pattFill prst="lgCheck">
                <a:fgClr>
                  <a:srgbClr val="00FFFF"/>
                </a:fgClr>
                <a:bgClr>
                  <a:srgbClr val="FFFFFF"/>
                </a:bgClr>
              </a:pattFill>
              <a:ln w="12700">
                <a:solidFill>
                  <a:srgbClr val="000000"/>
                </a:solidFill>
                <a:prstDash val="solid"/>
              </a:ln>
            </c:spPr>
          </c:dPt>
          <c:dPt>
            <c:idx val="10"/>
            <c:bubble3D val="0"/>
            <c:spPr>
              <a:pattFill prst="trellis">
                <a:fgClr>
                  <a:srgbClr val="0066CC"/>
                </a:fgClr>
                <a:bgClr>
                  <a:srgbClr val="FFFFFF"/>
                </a:bgClr>
              </a:pattFill>
              <a:ln w="12700">
                <a:solidFill>
                  <a:srgbClr val="000000"/>
                </a:solidFill>
                <a:prstDash val="solid"/>
              </a:ln>
            </c:spPr>
          </c:dPt>
          <c:dPt>
            <c:idx val="11"/>
            <c:bubble3D val="0"/>
            <c:spPr>
              <a:pattFill prst="horzBrick">
                <a:fgClr>
                  <a:srgbClr val="0000FF"/>
                </a:fgClr>
                <a:bgClr>
                  <a:srgbClr val="FFFFFF"/>
                </a:bgClr>
              </a:pattFill>
              <a:ln w="12700">
                <a:solidFill>
                  <a:srgbClr val="000000"/>
                </a:solidFill>
                <a:prstDash val="solid"/>
              </a:ln>
            </c:spPr>
          </c:dPt>
          <c:dPt>
            <c:idx val="12"/>
            <c:bubble3D val="0"/>
            <c:spPr>
              <a:pattFill prst="plaid">
                <a:fgClr>
                  <a:srgbClr val="00FF00"/>
                </a:fgClr>
                <a:bgClr>
                  <a:srgbClr val="FFFFFF"/>
                </a:bgClr>
              </a:pattFill>
              <a:ln w="12700">
                <a:solidFill>
                  <a:srgbClr val="000000"/>
                </a:solidFill>
                <a:prstDash val="solid"/>
              </a:ln>
            </c:spPr>
          </c:dPt>
          <c:dPt>
            <c:idx val="13"/>
            <c:bubble3D val="0"/>
            <c:spPr>
              <a:pattFill prst="narHorz">
                <a:fgClr>
                  <a:srgbClr val="339966"/>
                </a:fgClr>
                <a:bgClr>
                  <a:srgbClr val="FFFFFF"/>
                </a:bgClr>
              </a:pattFill>
              <a:ln w="12700">
                <a:solidFill>
                  <a:srgbClr val="000000"/>
                </a:solidFill>
                <a:prstDash val="solid"/>
              </a:ln>
            </c:spPr>
          </c:dPt>
          <c:dPt>
            <c:idx val="14"/>
            <c:bubble3D val="0"/>
            <c:spPr>
              <a:solidFill>
                <a:srgbClr val="C0C0C0"/>
              </a:solidFill>
              <a:ln w="12700">
                <a:solidFill>
                  <a:srgbClr val="000000"/>
                </a:solidFill>
                <a:prstDash val="solid"/>
              </a:ln>
            </c:spPr>
          </c:dPt>
          <c:val>
            <c:numRef>
              <c:f>'研究分野集計表　内定・間接経費含まず (2)'!$C$4:$C$18</c:f>
              <c:numCache>
                <c:formatCode>General</c:formatCode>
                <c:ptCount val="15"/>
                <c:pt idx="0">
                  <c:v>3242.5</c:v>
                </c:pt>
                <c:pt idx="1">
                  <c:v>1344</c:v>
                </c:pt>
                <c:pt idx="2">
                  <c:v>6546</c:v>
                </c:pt>
                <c:pt idx="3">
                  <c:v>571.5</c:v>
                </c:pt>
                <c:pt idx="4">
                  <c:v>5411</c:v>
                </c:pt>
                <c:pt idx="5">
                  <c:v>8078.5</c:v>
                </c:pt>
                <c:pt idx="6">
                  <c:v>1699.5</c:v>
                </c:pt>
                <c:pt idx="7">
                  <c:v>4516</c:v>
                </c:pt>
                <c:pt idx="8">
                  <c:v>2674.5</c:v>
                </c:pt>
                <c:pt idx="9">
                  <c:v>7097.5</c:v>
                </c:pt>
                <c:pt idx="10">
                  <c:v>2106.5</c:v>
                </c:pt>
                <c:pt idx="11">
                  <c:v>3036.5</c:v>
                </c:pt>
                <c:pt idx="12">
                  <c:v>3943.5</c:v>
                </c:pt>
                <c:pt idx="13">
                  <c:v>21259.5</c:v>
                </c:pt>
                <c:pt idx="14">
                  <c:v>735</c:v>
                </c:pt>
              </c:numCache>
            </c:numRef>
          </c:val>
        </c:ser>
        <c:dLbls>
          <c:showLegendKey val="0"/>
          <c:showVal val="0"/>
          <c:showCatName val="0"/>
          <c:showSerName val="0"/>
          <c:showPercent val="0"/>
          <c:showBubbleSize val="0"/>
          <c:showLeaderLines val="1"/>
        </c:dLbls>
        <c:firstSliceAng val="0"/>
      </c:pieChart>
      <c:spPr>
        <a:noFill/>
        <a:ln w="25400">
          <a:noFill/>
        </a:ln>
      </c:spPr>
    </c:plotArea>
    <c:plotVisOnly val="1"/>
    <c:dispBlanksAs val="zero"/>
    <c:showDLblsOverMax val="0"/>
  </c:chart>
  <c:spPr>
    <a:noFill/>
    <a:ln w="9525">
      <a:noFill/>
    </a:ln>
  </c:spPr>
  <c:txPr>
    <a:bodyPr/>
    <a:lstStyle/>
    <a:p>
      <a:pPr>
        <a:defRPr sz="1025" b="0" i="0" u="none" strike="noStrike" baseline="0">
          <a:solidFill>
            <a:srgbClr val="000000"/>
          </a:solidFill>
          <a:latin typeface="ＭＳ Ｐゴシック"/>
          <a:ea typeface="ＭＳ Ｐゴシック"/>
          <a:cs typeface="ＭＳ Ｐゴシック"/>
        </a:defRPr>
      </a:pPr>
      <a:endParaRPr lang="ja-JP"/>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7985611510791366E-2"/>
          <c:y val="3.3175432222471636E-2"/>
          <c:w val="0.71223021582733759"/>
          <c:h val="0.93839079714991191"/>
        </c:manualLayout>
      </c:layout>
      <c:pieChart>
        <c:varyColors val="1"/>
        <c:ser>
          <c:idx val="0"/>
          <c:order val="0"/>
          <c:spPr>
            <a:solidFill>
              <a:srgbClr val="9999FF"/>
            </a:solidFill>
            <a:ln w="12700">
              <a:solidFill>
                <a:srgbClr val="000000"/>
              </a:solidFill>
              <a:prstDash val="solid"/>
            </a:ln>
          </c:spPr>
          <c:dPt>
            <c:idx val="0"/>
            <c:bubble3D val="0"/>
            <c:spPr>
              <a:solidFill>
                <a:srgbClr val="FFFF99"/>
              </a:solidFill>
              <a:ln w="12700">
                <a:solidFill>
                  <a:srgbClr val="000000"/>
                </a:solidFill>
                <a:prstDash val="solid"/>
              </a:ln>
            </c:spPr>
          </c:dPt>
          <c:dPt>
            <c:idx val="1"/>
            <c:bubble3D val="0"/>
            <c:spPr>
              <a:solidFill>
                <a:srgbClr val="993366"/>
              </a:solidFill>
              <a:ln w="12700">
                <a:solidFill>
                  <a:srgbClr val="000000"/>
                </a:solidFill>
                <a:prstDash val="solid"/>
              </a:ln>
            </c:spPr>
          </c:dPt>
          <c:dPt>
            <c:idx val="2"/>
            <c:bubble3D val="0"/>
            <c:spPr>
              <a:solidFill>
                <a:srgbClr val="993366"/>
              </a:solidFill>
              <a:ln w="12700">
                <a:solidFill>
                  <a:srgbClr val="000000"/>
                </a:solidFill>
                <a:prstDash val="solid"/>
              </a:ln>
            </c:spPr>
          </c:dPt>
          <c:dPt>
            <c:idx val="3"/>
            <c:bubble3D val="0"/>
            <c:spPr>
              <a:solidFill>
                <a:srgbClr val="CCFFFF"/>
              </a:solidFill>
              <a:ln w="12700">
                <a:solidFill>
                  <a:srgbClr val="000000"/>
                </a:solidFill>
                <a:prstDash val="solid"/>
              </a:ln>
            </c:spPr>
          </c:dPt>
          <c:dPt>
            <c:idx val="4"/>
            <c:bubble3D val="0"/>
            <c:spPr>
              <a:solidFill>
                <a:srgbClr val="660066"/>
              </a:solidFill>
              <a:ln w="12700">
                <a:solidFill>
                  <a:srgbClr val="000000"/>
                </a:solidFill>
                <a:prstDash val="solid"/>
              </a:ln>
            </c:spPr>
          </c:dPt>
          <c:dPt>
            <c:idx val="5"/>
            <c:bubble3D val="0"/>
            <c:spPr>
              <a:solidFill>
                <a:srgbClr val="FF8080"/>
              </a:solidFill>
              <a:ln w="12700">
                <a:solidFill>
                  <a:srgbClr val="000000"/>
                </a:solidFill>
                <a:prstDash val="solid"/>
              </a:ln>
            </c:spPr>
          </c:dPt>
          <c:dPt>
            <c:idx val="6"/>
            <c:bubble3D val="0"/>
            <c:spPr>
              <a:solidFill>
                <a:srgbClr val="0066CC"/>
              </a:solidFill>
              <a:ln w="12700">
                <a:solidFill>
                  <a:srgbClr val="000000"/>
                </a:solidFill>
                <a:prstDash val="solid"/>
              </a:ln>
            </c:spPr>
          </c:dPt>
          <c:dPt>
            <c:idx val="7"/>
            <c:bubble3D val="0"/>
            <c:spPr>
              <a:solidFill>
                <a:srgbClr val="CCCCFF"/>
              </a:solidFill>
              <a:ln w="12700">
                <a:solidFill>
                  <a:srgbClr val="000000"/>
                </a:solidFill>
                <a:prstDash val="solid"/>
              </a:ln>
            </c:spPr>
          </c:dPt>
          <c:dPt>
            <c:idx val="8"/>
            <c:bubble3D val="0"/>
            <c:spPr>
              <a:solidFill>
                <a:srgbClr val="00CCFF"/>
              </a:solidFill>
              <a:ln w="12700">
                <a:solidFill>
                  <a:srgbClr val="000000"/>
                </a:solidFill>
                <a:prstDash val="solid"/>
              </a:ln>
            </c:spPr>
          </c:dPt>
          <c:dPt>
            <c:idx val="9"/>
            <c:bubble3D val="0"/>
            <c:spPr>
              <a:solidFill>
                <a:srgbClr val="FF00FF"/>
              </a:solidFill>
              <a:ln w="12700">
                <a:solidFill>
                  <a:srgbClr val="000000"/>
                </a:solidFill>
                <a:prstDash val="solid"/>
              </a:ln>
            </c:spPr>
          </c:dPt>
          <c:dPt>
            <c:idx val="10"/>
            <c:bubble3D val="0"/>
            <c:spPr>
              <a:solidFill>
                <a:srgbClr val="FFFF00"/>
              </a:solidFill>
              <a:ln w="12700">
                <a:solidFill>
                  <a:srgbClr val="000000"/>
                </a:solidFill>
                <a:prstDash val="solid"/>
              </a:ln>
            </c:spPr>
          </c:dPt>
          <c:dPt>
            <c:idx val="11"/>
            <c:bubble3D val="0"/>
            <c:spPr>
              <a:solidFill>
                <a:srgbClr val="00FFFF"/>
              </a:solidFill>
              <a:ln w="12700">
                <a:solidFill>
                  <a:srgbClr val="000000"/>
                </a:solidFill>
                <a:prstDash val="solid"/>
              </a:ln>
            </c:spPr>
          </c:dPt>
          <c:dPt>
            <c:idx val="12"/>
            <c:bubble3D val="0"/>
            <c:spPr>
              <a:solidFill>
                <a:srgbClr val="800080"/>
              </a:solidFill>
              <a:ln w="12700">
                <a:solidFill>
                  <a:srgbClr val="000000"/>
                </a:solidFill>
                <a:prstDash val="solid"/>
              </a:ln>
            </c:spPr>
          </c:dPt>
          <c:dPt>
            <c:idx val="13"/>
            <c:bubble3D val="0"/>
            <c:spPr>
              <a:solidFill>
                <a:srgbClr val="800000"/>
              </a:solidFill>
              <a:ln w="12700">
                <a:solidFill>
                  <a:srgbClr val="000000"/>
                </a:solidFill>
                <a:prstDash val="solid"/>
              </a:ln>
            </c:spPr>
          </c:dPt>
          <c:dPt>
            <c:idx val="14"/>
            <c:bubble3D val="0"/>
            <c:spPr>
              <a:solidFill>
                <a:srgbClr val="CCCCFF"/>
              </a:solidFill>
              <a:ln w="12700">
                <a:solidFill>
                  <a:srgbClr val="000000"/>
                </a:solidFill>
                <a:prstDash val="solid"/>
              </a:ln>
            </c:spPr>
          </c:dPt>
          <c:val>
            <c:numRef>
              <c:f>'研究分野集計表　内定・間接経費含まず (2)'!$G$4:$G$18</c:f>
              <c:numCache>
                <c:formatCode>General</c:formatCode>
                <c:ptCount val="15"/>
                <c:pt idx="0" formatCode="#,##0.0">
                  <c:v>11132.5</c:v>
                </c:pt>
                <c:pt idx="4" formatCode="#,##0.0">
                  <c:v>14061</c:v>
                </c:pt>
                <c:pt idx="6" formatCode="#,##0.0">
                  <c:v>15987.5</c:v>
                </c:pt>
                <c:pt idx="11" formatCode="#,##0.0">
                  <c:v>30346</c:v>
                </c:pt>
                <c:pt idx="14" formatCode="#,##0.0">
                  <c:v>735</c:v>
                </c:pt>
              </c:numCache>
            </c:numRef>
          </c:val>
        </c:ser>
        <c:dLbls>
          <c:showLegendKey val="0"/>
          <c:showVal val="0"/>
          <c:showCatName val="0"/>
          <c:showSerName val="0"/>
          <c:showPercent val="0"/>
          <c:showBubbleSize val="0"/>
          <c:showLeaderLines val="1"/>
        </c:dLbls>
        <c:firstSliceAng val="0"/>
      </c:pieChart>
      <c:spPr>
        <a:noFill/>
        <a:ln w="25400">
          <a:noFill/>
        </a:ln>
      </c:spPr>
    </c:plotArea>
    <c:plotVisOnly val="1"/>
    <c:dispBlanksAs val="zero"/>
    <c:showDLblsOverMax val="0"/>
  </c:chart>
  <c:spPr>
    <a:noFill/>
    <a:ln w="9525">
      <a:noFill/>
    </a:ln>
  </c:spPr>
  <c:txPr>
    <a:bodyPr/>
    <a:lstStyle/>
    <a:p>
      <a:pPr>
        <a:defRPr sz="800" b="0" i="0" u="none" strike="noStrike" baseline="0">
          <a:solidFill>
            <a:srgbClr val="000000"/>
          </a:solidFill>
          <a:latin typeface="ＭＳ Ｐゴシック"/>
          <a:ea typeface="ＭＳ Ｐゴシック"/>
          <a:cs typeface="ＭＳ Ｐゴシック"/>
        </a:defRPr>
      </a:pPr>
      <a:endParaRPr lang="ja-JP"/>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ser>
          <c:idx val="0"/>
          <c:order val="0"/>
          <c:tx>
            <c:strRef>
              <c:f>④グラフ!$F$45</c:f>
              <c:strCache>
                <c:ptCount val="1"/>
                <c:pt idx="0">
                  <c:v>Of whom are female</c:v>
                </c:pt>
              </c:strCache>
            </c:strRef>
          </c:tx>
          <c:spPr>
            <a:ln>
              <a:solidFill>
                <a:sysClr val="windowText" lastClr="000000"/>
              </a:solidFill>
            </a:ln>
          </c:spPr>
          <c:dPt>
            <c:idx val="0"/>
            <c:bubble3D val="0"/>
            <c:spPr>
              <a:solidFill>
                <a:srgbClr val="FFCCCC"/>
              </a:solidFill>
              <a:ln>
                <a:solidFill>
                  <a:sysClr val="windowText" lastClr="000000"/>
                </a:solidFill>
              </a:ln>
            </c:spPr>
          </c:dPt>
          <c:dPt>
            <c:idx val="1"/>
            <c:bubble3D val="0"/>
            <c:spPr>
              <a:solidFill>
                <a:srgbClr val="CCFF99"/>
              </a:solidFill>
              <a:ln>
                <a:solidFill>
                  <a:sysClr val="windowText" lastClr="000000"/>
                </a:solidFill>
              </a:ln>
            </c:spPr>
          </c:dPt>
          <c:dPt>
            <c:idx val="2"/>
            <c:bubble3D val="0"/>
            <c:spPr>
              <a:solidFill>
                <a:srgbClr val="FFCC99"/>
              </a:solidFill>
              <a:ln>
                <a:solidFill>
                  <a:sysClr val="windowText" lastClr="000000"/>
                </a:solidFill>
              </a:ln>
            </c:spPr>
          </c:dPt>
          <c:dPt>
            <c:idx val="3"/>
            <c:bubble3D val="0"/>
            <c:spPr>
              <a:solidFill>
                <a:srgbClr val="99CCFF"/>
              </a:solidFill>
              <a:ln>
                <a:solidFill>
                  <a:sysClr val="windowText" lastClr="000000"/>
                </a:solidFill>
              </a:ln>
            </c:spPr>
          </c:dPt>
          <c:dLbls>
            <c:dLbl>
              <c:idx val="0"/>
              <c:layout/>
              <c:tx>
                <c:rich>
                  <a:bodyPr/>
                  <a:lstStyle/>
                  <a:p>
                    <a:pPr>
                      <a:defRPr/>
                    </a:pPr>
                    <a:r>
                      <a:rPr lang="en-US"/>
                      <a:t>4,270</a:t>
                    </a:r>
                  </a:p>
                  <a:p>
                    <a:pPr>
                      <a:defRPr/>
                    </a:pPr>
                    <a:r>
                      <a:rPr lang="en-US"/>
                      <a:t>34%</a:t>
                    </a:r>
                  </a:p>
                </c:rich>
              </c:tx>
              <c:spPr/>
              <c:showLegendKey val="0"/>
              <c:showVal val="0"/>
              <c:showCatName val="0"/>
              <c:showSerName val="0"/>
              <c:showPercent val="0"/>
              <c:showBubbleSize val="0"/>
            </c:dLbl>
            <c:dLbl>
              <c:idx val="1"/>
              <c:layout/>
              <c:tx>
                <c:rich>
                  <a:bodyPr/>
                  <a:lstStyle/>
                  <a:p>
                    <a:pPr>
                      <a:defRPr/>
                    </a:pPr>
                    <a:r>
                      <a:rPr lang="en-US"/>
                      <a:t>1,225</a:t>
                    </a:r>
                  </a:p>
                  <a:p>
                    <a:pPr>
                      <a:defRPr/>
                    </a:pPr>
                    <a:r>
                      <a:rPr lang="en-US"/>
                      <a:t>10%</a:t>
                    </a:r>
                  </a:p>
                </c:rich>
              </c:tx>
              <c:spPr/>
              <c:showLegendKey val="0"/>
              <c:showVal val="0"/>
              <c:showCatName val="0"/>
              <c:showSerName val="0"/>
              <c:showPercent val="0"/>
              <c:showBubbleSize val="0"/>
            </c:dLbl>
            <c:dLbl>
              <c:idx val="2"/>
              <c:layout/>
              <c:tx>
                <c:rich>
                  <a:bodyPr/>
                  <a:lstStyle/>
                  <a:p>
                    <a:pPr>
                      <a:defRPr/>
                    </a:pPr>
                    <a:r>
                      <a:rPr lang="en-US"/>
                      <a:t>4,774</a:t>
                    </a:r>
                  </a:p>
                  <a:p>
                    <a:pPr>
                      <a:defRPr/>
                    </a:pPr>
                    <a:r>
                      <a:rPr lang="en-US"/>
                      <a:t>38%</a:t>
                    </a:r>
                  </a:p>
                </c:rich>
              </c:tx>
              <c:spPr/>
              <c:showLegendKey val="0"/>
              <c:showVal val="0"/>
              <c:showCatName val="0"/>
              <c:showSerName val="0"/>
              <c:showPercent val="0"/>
              <c:showBubbleSize val="0"/>
            </c:dLbl>
            <c:dLbl>
              <c:idx val="3"/>
              <c:layout/>
              <c:tx>
                <c:rich>
                  <a:bodyPr/>
                  <a:lstStyle/>
                  <a:p>
                    <a:pPr>
                      <a:defRPr/>
                    </a:pPr>
                    <a:r>
                      <a:rPr lang="en-US"/>
                      <a:t>2,162</a:t>
                    </a:r>
                  </a:p>
                  <a:p>
                    <a:pPr>
                      <a:defRPr/>
                    </a:pPr>
                    <a:r>
                      <a:rPr lang="en-US"/>
                      <a:t>17%</a:t>
                    </a:r>
                  </a:p>
                </c:rich>
              </c:tx>
              <c:spPr/>
              <c:showLegendKey val="0"/>
              <c:showVal val="0"/>
              <c:showCatName val="0"/>
              <c:showSerName val="0"/>
              <c:showPercent val="0"/>
              <c:showBubbleSize val="0"/>
            </c:dLbl>
            <c:showLegendKey val="0"/>
            <c:showVal val="1"/>
            <c:showCatName val="0"/>
            <c:showSerName val="0"/>
            <c:showPercent val="0"/>
            <c:showBubbleSize val="0"/>
            <c:showLeaderLines val="0"/>
          </c:dLbls>
          <c:cat>
            <c:strRef>
              <c:f>④グラフ!$B$46:$B$49</c:f>
              <c:strCache>
                <c:ptCount val="4"/>
                <c:pt idx="0">
                  <c:v>National universities</c:v>
                </c:pt>
                <c:pt idx="1">
                  <c:v>Public universities</c:v>
                </c:pt>
                <c:pt idx="2">
                  <c:v>Private universities</c:v>
                </c:pt>
                <c:pt idx="3">
                  <c:v>Other</c:v>
                </c:pt>
              </c:strCache>
            </c:strRef>
          </c:cat>
          <c:val>
            <c:numRef>
              <c:f>④グラフ!$F$46:$F$49</c:f>
              <c:numCache>
                <c:formatCode>#,##0_ </c:formatCode>
                <c:ptCount val="4"/>
                <c:pt idx="0">
                  <c:v>4270</c:v>
                </c:pt>
                <c:pt idx="1">
                  <c:v>1225</c:v>
                </c:pt>
                <c:pt idx="2">
                  <c:v>4774</c:v>
                </c:pt>
                <c:pt idx="3">
                  <c:v>2162</c:v>
                </c:pt>
              </c:numCache>
            </c:numRef>
          </c:val>
        </c:ser>
        <c:ser>
          <c:idx val="1"/>
          <c:order val="1"/>
          <c:tx>
            <c:strRef>
              <c:f>④グラフ!$D$45</c:f>
              <c:strCache>
                <c:ptCount val="1"/>
                <c:pt idx="0">
                  <c:v>Total number of registered people</c:v>
                </c:pt>
              </c:strCache>
            </c:strRef>
          </c:tx>
          <c:spPr>
            <a:ln w="3175">
              <a:solidFill>
                <a:sysClr val="windowText" lastClr="000000"/>
              </a:solidFill>
            </a:ln>
          </c:spPr>
          <c:dPt>
            <c:idx val="0"/>
            <c:bubble3D val="0"/>
            <c:spPr>
              <a:solidFill>
                <a:srgbClr val="FFCCCC"/>
              </a:solidFill>
              <a:ln w="3175">
                <a:solidFill>
                  <a:sysClr val="windowText" lastClr="000000"/>
                </a:solidFill>
              </a:ln>
            </c:spPr>
          </c:dPt>
          <c:dPt>
            <c:idx val="1"/>
            <c:bubble3D val="0"/>
            <c:spPr>
              <a:solidFill>
                <a:srgbClr val="CCFF99"/>
              </a:solidFill>
              <a:ln w="3175">
                <a:solidFill>
                  <a:sysClr val="windowText" lastClr="000000"/>
                </a:solidFill>
              </a:ln>
            </c:spPr>
          </c:dPt>
          <c:dPt>
            <c:idx val="2"/>
            <c:bubble3D val="0"/>
            <c:spPr>
              <a:solidFill>
                <a:srgbClr val="FFCC99"/>
              </a:solidFill>
              <a:ln w="3175">
                <a:solidFill>
                  <a:sysClr val="windowText" lastClr="000000"/>
                </a:solidFill>
              </a:ln>
            </c:spPr>
          </c:dPt>
          <c:dPt>
            <c:idx val="3"/>
            <c:bubble3D val="0"/>
            <c:spPr>
              <a:solidFill>
                <a:srgbClr val="99CCFF"/>
              </a:solidFill>
              <a:ln w="3175">
                <a:solidFill>
                  <a:sysClr val="windowText" lastClr="000000"/>
                </a:solidFill>
              </a:ln>
            </c:spPr>
          </c:dPt>
          <c:dLbls>
            <c:dLbl>
              <c:idx val="0"/>
              <c:layout/>
              <c:tx>
                <c:rich>
                  <a:bodyPr/>
                  <a:lstStyle/>
                  <a:p>
                    <a:pPr>
                      <a:defRPr/>
                    </a:pPr>
                    <a:r>
                      <a:rPr lang="en-US"/>
                      <a:t>36,339</a:t>
                    </a:r>
                  </a:p>
                  <a:p>
                    <a:pPr>
                      <a:defRPr/>
                    </a:pPr>
                    <a:r>
                      <a:rPr lang="en-US"/>
                      <a:t>45%</a:t>
                    </a:r>
                  </a:p>
                </c:rich>
              </c:tx>
              <c:spPr/>
              <c:showLegendKey val="0"/>
              <c:showVal val="0"/>
              <c:showCatName val="0"/>
              <c:showSerName val="0"/>
              <c:showPercent val="0"/>
              <c:showBubbleSize val="0"/>
            </c:dLbl>
            <c:dLbl>
              <c:idx val="1"/>
              <c:layout/>
              <c:tx>
                <c:rich>
                  <a:bodyPr/>
                  <a:lstStyle/>
                  <a:p>
                    <a:pPr>
                      <a:defRPr/>
                    </a:pPr>
                    <a:r>
                      <a:rPr lang="en-US"/>
                      <a:t>5,333</a:t>
                    </a:r>
                  </a:p>
                  <a:p>
                    <a:pPr>
                      <a:defRPr/>
                    </a:pPr>
                    <a:r>
                      <a:rPr lang="en-US"/>
                      <a:t>7%</a:t>
                    </a:r>
                  </a:p>
                </c:rich>
              </c:tx>
              <c:spPr/>
              <c:showLegendKey val="0"/>
              <c:showVal val="0"/>
              <c:showCatName val="0"/>
              <c:showSerName val="0"/>
              <c:showPercent val="0"/>
              <c:showBubbleSize val="0"/>
            </c:dLbl>
            <c:dLbl>
              <c:idx val="2"/>
              <c:layout/>
              <c:tx>
                <c:rich>
                  <a:bodyPr/>
                  <a:lstStyle/>
                  <a:p>
                    <a:pPr>
                      <a:defRPr/>
                    </a:pPr>
                    <a:r>
                      <a:rPr lang="en-US"/>
                      <a:t>22,629</a:t>
                    </a:r>
                  </a:p>
                  <a:p>
                    <a:pPr>
                      <a:defRPr/>
                    </a:pPr>
                    <a:r>
                      <a:rPr lang="en-US"/>
                      <a:t>28%</a:t>
                    </a:r>
                  </a:p>
                </c:rich>
              </c:tx>
              <c:spPr/>
              <c:showLegendKey val="0"/>
              <c:showVal val="0"/>
              <c:showCatName val="0"/>
              <c:showSerName val="0"/>
              <c:showPercent val="0"/>
              <c:showBubbleSize val="0"/>
            </c:dLbl>
            <c:dLbl>
              <c:idx val="3"/>
              <c:layout/>
              <c:tx>
                <c:rich>
                  <a:bodyPr/>
                  <a:lstStyle/>
                  <a:p>
                    <a:pPr>
                      <a:defRPr/>
                    </a:pPr>
                    <a:r>
                      <a:rPr lang="en-US"/>
                      <a:t>16,764</a:t>
                    </a:r>
                  </a:p>
                  <a:p>
                    <a:pPr>
                      <a:defRPr/>
                    </a:pPr>
                    <a:r>
                      <a:rPr lang="en-US"/>
                      <a:t>21%</a:t>
                    </a:r>
                  </a:p>
                </c:rich>
              </c:tx>
              <c:spPr/>
              <c:showLegendKey val="0"/>
              <c:showVal val="0"/>
              <c:showCatName val="0"/>
              <c:showSerName val="0"/>
              <c:showPercent val="0"/>
              <c:showBubbleSize val="0"/>
            </c:dLbl>
            <c:showLegendKey val="0"/>
            <c:showVal val="1"/>
            <c:showCatName val="0"/>
            <c:showSerName val="0"/>
            <c:showPercent val="0"/>
            <c:showBubbleSize val="0"/>
            <c:showLeaderLines val="0"/>
          </c:dLbls>
          <c:cat>
            <c:strRef>
              <c:f>④グラフ!$B$46:$B$49</c:f>
              <c:strCache>
                <c:ptCount val="4"/>
                <c:pt idx="0">
                  <c:v>National universities</c:v>
                </c:pt>
                <c:pt idx="1">
                  <c:v>Public universities</c:v>
                </c:pt>
                <c:pt idx="2">
                  <c:v>Private universities</c:v>
                </c:pt>
                <c:pt idx="3">
                  <c:v>Other</c:v>
                </c:pt>
              </c:strCache>
            </c:strRef>
          </c:cat>
          <c:val>
            <c:numRef>
              <c:f>④グラフ!$D$46:$D$49</c:f>
              <c:numCache>
                <c:formatCode>#,##0_ </c:formatCode>
                <c:ptCount val="4"/>
                <c:pt idx="0">
                  <c:v>36339</c:v>
                </c:pt>
                <c:pt idx="1">
                  <c:v>5333</c:v>
                </c:pt>
                <c:pt idx="2">
                  <c:v>22629</c:v>
                </c:pt>
                <c:pt idx="3">
                  <c:v>16764</c:v>
                </c:pt>
              </c:numCache>
            </c:numRef>
          </c:val>
        </c:ser>
        <c:dLbls>
          <c:showLegendKey val="0"/>
          <c:showVal val="0"/>
          <c:showCatName val="0"/>
          <c:showSerName val="0"/>
          <c:showPercent val="0"/>
          <c:showBubbleSize val="0"/>
          <c:showLeaderLines val="0"/>
        </c:dLbls>
        <c:firstSliceAng val="0"/>
        <c:holeSize val="22"/>
      </c:doughnutChart>
      <c:spPr>
        <a:noFill/>
        <a:ln w="25400">
          <a:noFill/>
        </a:ln>
      </c:spPr>
    </c:plotArea>
    <c:legend>
      <c:legendPos val="r"/>
      <c:layout>
        <c:manualLayout>
          <c:xMode val="edge"/>
          <c:yMode val="edge"/>
          <c:x val="0.7236132678537136"/>
          <c:y val="0.36195625546806648"/>
          <c:w val="0.24337547488528904"/>
          <c:h val="0.29224910522548331"/>
        </c:manualLayout>
      </c:layout>
      <c:overlay val="0"/>
    </c:legend>
    <c:plotVisOnly val="1"/>
    <c:dispBlanksAs val="zero"/>
    <c:showDLblsOverMax val="0"/>
  </c:chart>
  <c:spPr>
    <a:ln>
      <a:noFill/>
    </a:ln>
  </c:spPr>
  <c:txPr>
    <a:bodyPr/>
    <a:lstStyle/>
    <a:p>
      <a:pPr>
        <a:defRPr>
          <a:latin typeface="Arial" panose="020B0604020202020204" pitchFamily="34" charset="0"/>
          <a:cs typeface="Arial" panose="020B0604020202020204" pitchFamily="34" charset="0"/>
        </a:defRPr>
      </a:pPr>
      <a:endParaRPr lang="ja-JP"/>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1EC945-E181-459E-818C-84FC04FE4298}" type="doc">
      <dgm:prSet loTypeId="urn:microsoft.com/office/officeart/2005/8/layout/gear1" loCatId="relationship" qsTypeId="urn:microsoft.com/office/officeart/2005/8/quickstyle/simple5" qsCatId="simple" csTypeId="urn:microsoft.com/office/officeart/2005/8/colors/colorful1" csCatId="colorful" phldr="1"/>
      <dgm:spPr/>
    </dgm:pt>
    <dgm:pt modelId="{653A0AAA-C63D-4553-B68D-AC5FC14B2184}">
      <dgm:prSet phldrT="[テキスト]" custT="1"/>
      <dgm:spPr>
        <a:solidFill>
          <a:srgbClr val="FF9999"/>
        </a:solidFill>
      </dgm:spPr>
      <dgm:t>
        <a:bodyPr/>
        <a:lstStyle/>
        <a:p>
          <a:pPr algn="ctr"/>
          <a:r>
            <a:rPr lang="en-US" altLang="ja-JP" sz="1050" dirty="0" smtClean="0">
              <a:solidFill>
                <a:schemeClr val="tx1"/>
              </a:solidFill>
            </a:rPr>
            <a:t>Researchers</a:t>
          </a:r>
          <a:endParaRPr lang="ja-JP" altLang="en-US" sz="1050" dirty="0">
            <a:solidFill>
              <a:schemeClr val="tx1"/>
            </a:solidFill>
          </a:endParaRPr>
        </a:p>
      </dgm:t>
    </dgm:pt>
    <dgm:pt modelId="{3B57E349-F36A-4DDA-8A9B-E8EB6B706456}" type="parTrans" cxnId="{16778E57-91EC-492F-BF09-CD5522A91DCC}">
      <dgm:prSet/>
      <dgm:spPr/>
      <dgm:t>
        <a:bodyPr/>
        <a:lstStyle/>
        <a:p>
          <a:endParaRPr lang="ja-JP" altLang="en-US"/>
        </a:p>
      </dgm:t>
    </dgm:pt>
    <dgm:pt modelId="{63E71A1D-58B2-4FF8-A0E4-0A6835FDA851}" type="sibTrans" cxnId="{16778E57-91EC-492F-BF09-CD5522A91DCC}">
      <dgm:prSet/>
      <dgm:spPr>
        <a:solidFill>
          <a:schemeClr val="tx2">
            <a:lumMod val="40000"/>
            <a:lumOff val="60000"/>
          </a:schemeClr>
        </a:solidFill>
      </dgm:spPr>
      <dgm:t>
        <a:bodyPr/>
        <a:lstStyle/>
        <a:p>
          <a:endParaRPr lang="ja-JP" altLang="en-US"/>
        </a:p>
      </dgm:t>
    </dgm:pt>
    <dgm:pt modelId="{41ABC05D-C8DD-4DCA-99B5-CAFCEE2F6DB3}">
      <dgm:prSet phldrT="[テキスト]"/>
      <dgm:spPr>
        <a:solidFill>
          <a:schemeClr val="accent6">
            <a:lumMod val="60000"/>
            <a:lumOff val="40000"/>
          </a:schemeClr>
        </a:solidFill>
      </dgm:spPr>
      <dgm:t>
        <a:bodyPr/>
        <a:lstStyle/>
        <a:p>
          <a:r>
            <a:rPr lang="en-US" altLang="ja-JP" dirty="0" smtClean="0">
              <a:solidFill>
                <a:schemeClr val="tx1"/>
              </a:solidFill>
            </a:rPr>
            <a:t>Research institutes</a:t>
          </a:r>
          <a:endParaRPr lang="ja-JP" altLang="en-US" dirty="0">
            <a:solidFill>
              <a:schemeClr val="tx1"/>
            </a:solidFill>
          </a:endParaRPr>
        </a:p>
      </dgm:t>
    </dgm:pt>
    <dgm:pt modelId="{51E7552F-5346-4CB9-872E-3906177229E4}" type="parTrans" cxnId="{25450257-89CA-429A-A449-DA65699D9796}">
      <dgm:prSet/>
      <dgm:spPr/>
      <dgm:t>
        <a:bodyPr/>
        <a:lstStyle/>
        <a:p>
          <a:endParaRPr lang="ja-JP" altLang="en-US"/>
        </a:p>
      </dgm:t>
    </dgm:pt>
    <dgm:pt modelId="{B15F51BE-FBE2-48A7-AA5E-9059EFEBDFC1}" type="sibTrans" cxnId="{25450257-89CA-429A-A449-DA65699D9796}">
      <dgm:prSet/>
      <dgm:spPr>
        <a:solidFill>
          <a:schemeClr val="tx2">
            <a:lumMod val="40000"/>
            <a:lumOff val="60000"/>
          </a:schemeClr>
        </a:solidFill>
      </dgm:spPr>
      <dgm:t>
        <a:bodyPr/>
        <a:lstStyle/>
        <a:p>
          <a:endParaRPr lang="ja-JP" altLang="en-US"/>
        </a:p>
      </dgm:t>
    </dgm:pt>
    <dgm:pt modelId="{188FDF3D-F834-475C-AE73-8344B99B7DE9}">
      <dgm:prSet phldrT="[テキスト]"/>
      <dgm:spPr>
        <a:solidFill>
          <a:srgbClr val="9999FF"/>
        </a:solidFill>
      </dgm:spPr>
      <dgm:t>
        <a:bodyPr/>
        <a:lstStyle/>
        <a:p>
          <a:r>
            <a:rPr lang="en-US" altLang="ja-JP" dirty="0" smtClean="0">
              <a:solidFill>
                <a:schemeClr val="tx1"/>
              </a:solidFill>
            </a:rPr>
            <a:t>Funding Agencies</a:t>
          </a:r>
          <a:endParaRPr lang="ja-JP" altLang="en-US" dirty="0">
            <a:solidFill>
              <a:schemeClr val="tx1"/>
            </a:solidFill>
          </a:endParaRPr>
        </a:p>
      </dgm:t>
    </dgm:pt>
    <dgm:pt modelId="{A4290637-748A-4AAB-B441-D99680B7BCF8}" type="parTrans" cxnId="{0F6BEA02-1D81-4379-970D-28D9F4EAE775}">
      <dgm:prSet/>
      <dgm:spPr/>
      <dgm:t>
        <a:bodyPr/>
        <a:lstStyle/>
        <a:p>
          <a:endParaRPr lang="ja-JP" altLang="en-US"/>
        </a:p>
      </dgm:t>
    </dgm:pt>
    <dgm:pt modelId="{68E3C4DC-96D6-4712-9CFA-046208FAC18F}" type="sibTrans" cxnId="{0F6BEA02-1D81-4379-970D-28D9F4EAE775}">
      <dgm:prSet/>
      <dgm:spPr>
        <a:solidFill>
          <a:schemeClr val="tx2">
            <a:lumMod val="40000"/>
            <a:lumOff val="60000"/>
          </a:schemeClr>
        </a:solidFill>
      </dgm:spPr>
      <dgm:t>
        <a:bodyPr/>
        <a:lstStyle/>
        <a:p>
          <a:endParaRPr lang="ja-JP" altLang="en-US"/>
        </a:p>
      </dgm:t>
    </dgm:pt>
    <dgm:pt modelId="{479D7FB6-9C98-4CE8-A336-6D887F5BED18}" type="pres">
      <dgm:prSet presAssocID="{101EC945-E181-459E-818C-84FC04FE4298}" presName="composite" presStyleCnt="0">
        <dgm:presLayoutVars>
          <dgm:chMax val="3"/>
          <dgm:animLvl val="lvl"/>
          <dgm:resizeHandles val="exact"/>
        </dgm:presLayoutVars>
      </dgm:prSet>
      <dgm:spPr/>
    </dgm:pt>
    <dgm:pt modelId="{BDECDDC3-B5E5-4F17-A57C-594696559111}" type="pres">
      <dgm:prSet presAssocID="{653A0AAA-C63D-4553-B68D-AC5FC14B2184}" presName="gear1" presStyleLbl="node1" presStyleIdx="0" presStyleCnt="3">
        <dgm:presLayoutVars>
          <dgm:chMax val="1"/>
          <dgm:bulletEnabled val="1"/>
        </dgm:presLayoutVars>
      </dgm:prSet>
      <dgm:spPr/>
      <dgm:t>
        <a:bodyPr/>
        <a:lstStyle/>
        <a:p>
          <a:endParaRPr kumimoji="1" lang="ja-JP" altLang="en-US"/>
        </a:p>
      </dgm:t>
    </dgm:pt>
    <dgm:pt modelId="{29075B62-0383-4ED4-B518-E5B8214655EE}" type="pres">
      <dgm:prSet presAssocID="{653A0AAA-C63D-4553-B68D-AC5FC14B2184}" presName="gear1srcNode" presStyleLbl="node1" presStyleIdx="0" presStyleCnt="3"/>
      <dgm:spPr/>
      <dgm:t>
        <a:bodyPr/>
        <a:lstStyle/>
        <a:p>
          <a:endParaRPr kumimoji="1" lang="ja-JP" altLang="en-US"/>
        </a:p>
      </dgm:t>
    </dgm:pt>
    <dgm:pt modelId="{4B700D7D-400F-4DDA-90A6-061B48AE06BA}" type="pres">
      <dgm:prSet presAssocID="{653A0AAA-C63D-4553-B68D-AC5FC14B2184}" presName="gear1dstNode" presStyleLbl="node1" presStyleIdx="0" presStyleCnt="3"/>
      <dgm:spPr/>
      <dgm:t>
        <a:bodyPr/>
        <a:lstStyle/>
        <a:p>
          <a:endParaRPr kumimoji="1" lang="ja-JP" altLang="en-US"/>
        </a:p>
      </dgm:t>
    </dgm:pt>
    <dgm:pt modelId="{C89C0B57-1A62-42B8-8DEE-79B3339002BE}" type="pres">
      <dgm:prSet presAssocID="{41ABC05D-C8DD-4DCA-99B5-CAFCEE2F6DB3}" presName="gear2" presStyleLbl="node1" presStyleIdx="1" presStyleCnt="3">
        <dgm:presLayoutVars>
          <dgm:chMax val="1"/>
          <dgm:bulletEnabled val="1"/>
        </dgm:presLayoutVars>
      </dgm:prSet>
      <dgm:spPr/>
      <dgm:t>
        <a:bodyPr/>
        <a:lstStyle/>
        <a:p>
          <a:endParaRPr kumimoji="1" lang="ja-JP" altLang="en-US"/>
        </a:p>
      </dgm:t>
    </dgm:pt>
    <dgm:pt modelId="{4D507ED8-9296-4381-875B-D41509395B39}" type="pres">
      <dgm:prSet presAssocID="{41ABC05D-C8DD-4DCA-99B5-CAFCEE2F6DB3}" presName="gear2srcNode" presStyleLbl="node1" presStyleIdx="1" presStyleCnt="3"/>
      <dgm:spPr/>
      <dgm:t>
        <a:bodyPr/>
        <a:lstStyle/>
        <a:p>
          <a:endParaRPr kumimoji="1" lang="ja-JP" altLang="en-US"/>
        </a:p>
      </dgm:t>
    </dgm:pt>
    <dgm:pt modelId="{45A57624-74B3-4E55-84E1-4E5E07DA6D68}" type="pres">
      <dgm:prSet presAssocID="{41ABC05D-C8DD-4DCA-99B5-CAFCEE2F6DB3}" presName="gear2dstNode" presStyleLbl="node1" presStyleIdx="1" presStyleCnt="3"/>
      <dgm:spPr/>
      <dgm:t>
        <a:bodyPr/>
        <a:lstStyle/>
        <a:p>
          <a:endParaRPr kumimoji="1" lang="ja-JP" altLang="en-US"/>
        </a:p>
      </dgm:t>
    </dgm:pt>
    <dgm:pt modelId="{B86299AE-DF05-49BB-98CF-16411C8B9558}" type="pres">
      <dgm:prSet presAssocID="{188FDF3D-F834-475C-AE73-8344B99B7DE9}" presName="gear3" presStyleLbl="node1" presStyleIdx="2" presStyleCnt="3"/>
      <dgm:spPr/>
      <dgm:t>
        <a:bodyPr/>
        <a:lstStyle/>
        <a:p>
          <a:endParaRPr kumimoji="1" lang="ja-JP" altLang="en-US"/>
        </a:p>
      </dgm:t>
    </dgm:pt>
    <dgm:pt modelId="{5EEDBB76-FE90-41CC-A5CF-4D8A2CA3033E}" type="pres">
      <dgm:prSet presAssocID="{188FDF3D-F834-475C-AE73-8344B99B7DE9}" presName="gear3tx" presStyleLbl="node1" presStyleIdx="2" presStyleCnt="3">
        <dgm:presLayoutVars>
          <dgm:chMax val="1"/>
          <dgm:bulletEnabled val="1"/>
        </dgm:presLayoutVars>
      </dgm:prSet>
      <dgm:spPr/>
      <dgm:t>
        <a:bodyPr/>
        <a:lstStyle/>
        <a:p>
          <a:endParaRPr kumimoji="1" lang="ja-JP" altLang="en-US"/>
        </a:p>
      </dgm:t>
    </dgm:pt>
    <dgm:pt modelId="{7420499C-3E08-476A-A2F5-FD885EE66AFA}" type="pres">
      <dgm:prSet presAssocID="{188FDF3D-F834-475C-AE73-8344B99B7DE9}" presName="gear3srcNode" presStyleLbl="node1" presStyleIdx="2" presStyleCnt="3"/>
      <dgm:spPr/>
      <dgm:t>
        <a:bodyPr/>
        <a:lstStyle/>
        <a:p>
          <a:endParaRPr kumimoji="1" lang="ja-JP" altLang="en-US"/>
        </a:p>
      </dgm:t>
    </dgm:pt>
    <dgm:pt modelId="{6BC05992-8C1A-40AD-8A9A-6406C2A625E3}" type="pres">
      <dgm:prSet presAssocID="{188FDF3D-F834-475C-AE73-8344B99B7DE9}" presName="gear3dstNode" presStyleLbl="node1" presStyleIdx="2" presStyleCnt="3"/>
      <dgm:spPr/>
      <dgm:t>
        <a:bodyPr/>
        <a:lstStyle/>
        <a:p>
          <a:endParaRPr kumimoji="1" lang="ja-JP" altLang="en-US"/>
        </a:p>
      </dgm:t>
    </dgm:pt>
    <dgm:pt modelId="{85401437-3F69-4906-BA6F-9FA5673E0A4B}" type="pres">
      <dgm:prSet presAssocID="{63E71A1D-58B2-4FF8-A0E4-0A6835FDA851}" presName="connector1" presStyleLbl="sibTrans2D1" presStyleIdx="0" presStyleCnt="3"/>
      <dgm:spPr/>
      <dgm:t>
        <a:bodyPr/>
        <a:lstStyle/>
        <a:p>
          <a:endParaRPr kumimoji="1" lang="ja-JP" altLang="en-US"/>
        </a:p>
      </dgm:t>
    </dgm:pt>
    <dgm:pt modelId="{18A018AE-07E1-431D-A274-9506D6EC4037}" type="pres">
      <dgm:prSet presAssocID="{B15F51BE-FBE2-48A7-AA5E-9059EFEBDFC1}" presName="connector2" presStyleLbl="sibTrans2D1" presStyleIdx="1" presStyleCnt="3"/>
      <dgm:spPr/>
      <dgm:t>
        <a:bodyPr/>
        <a:lstStyle/>
        <a:p>
          <a:endParaRPr kumimoji="1" lang="ja-JP" altLang="en-US"/>
        </a:p>
      </dgm:t>
    </dgm:pt>
    <dgm:pt modelId="{13E91442-0CD9-4204-A778-7563571D4A7C}" type="pres">
      <dgm:prSet presAssocID="{68E3C4DC-96D6-4712-9CFA-046208FAC18F}" presName="connector3" presStyleLbl="sibTrans2D1" presStyleIdx="2" presStyleCnt="3"/>
      <dgm:spPr/>
      <dgm:t>
        <a:bodyPr/>
        <a:lstStyle/>
        <a:p>
          <a:endParaRPr kumimoji="1" lang="ja-JP" altLang="en-US"/>
        </a:p>
      </dgm:t>
    </dgm:pt>
  </dgm:ptLst>
  <dgm:cxnLst>
    <dgm:cxn modelId="{0BD565A9-DD28-4D9C-A92A-B84A9507BA8D}" type="presOf" srcId="{41ABC05D-C8DD-4DCA-99B5-CAFCEE2F6DB3}" destId="{C89C0B57-1A62-42B8-8DEE-79B3339002BE}" srcOrd="0" destOrd="0" presId="urn:microsoft.com/office/officeart/2005/8/layout/gear1"/>
    <dgm:cxn modelId="{61046870-A8B0-47C8-A06F-3E56D92CD103}" type="presOf" srcId="{188FDF3D-F834-475C-AE73-8344B99B7DE9}" destId="{5EEDBB76-FE90-41CC-A5CF-4D8A2CA3033E}" srcOrd="1" destOrd="0" presId="urn:microsoft.com/office/officeart/2005/8/layout/gear1"/>
    <dgm:cxn modelId="{31E30F24-7A69-4134-BC2C-56FB88D3BF25}" type="presOf" srcId="{68E3C4DC-96D6-4712-9CFA-046208FAC18F}" destId="{13E91442-0CD9-4204-A778-7563571D4A7C}" srcOrd="0" destOrd="0" presId="urn:microsoft.com/office/officeart/2005/8/layout/gear1"/>
    <dgm:cxn modelId="{5159AAFC-1FE5-41A1-987A-19E28E76BA90}" type="presOf" srcId="{188FDF3D-F834-475C-AE73-8344B99B7DE9}" destId="{B86299AE-DF05-49BB-98CF-16411C8B9558}" srcOrd="0" destOrd="0" presId="urn:microsoft.com/office/officeart/2005/8/layout/gear1"/>
    <dgm:cxn modelId="{70F61BEB-97A5-4874-8A40-022FADA39B6C}" type="presOf" srcId="{41ABC05D-C8DD-4DCA-99B5-CAFCEE2F6DB3}" destId="{4D507ED8-9296-4381-875B-D41509395B39}" srcOrd="1" destOrd="0" presId="urn:microsoft.com/office/officeart/2005/8/layout/gear1"/>
    <dgm:cxn modelId="{D1B86FB6-1338-4190-89BF-55D1D63D8A48}" type="presOf" srcId="{188FDF3D-F834-475C-AE73-8344B99B7DE9}" destId="{6BC05992-8C1A-40AD-8A9A-6406C2A625E3}" srcOrd="3" destOrd="0" presId="urn:microsoft.com/office/officeart/2005/8/layout/gear1"/>
    <dgm:cxn modelId="{0F6BEA02-1D81-4379-970D-28D9F4EAE775}" srcId="{101EC945-E181-459E-818C-84FC04FE4298}" destId="{188FDF3D-F834-475C-AE73-8344B99B7DE9}" srcOrd="2" destOrd="0" parTransId="{A4290637-748A-4AAB-B441-D99680B7BCF8}" sibTransId="{68E3C4DC-96D6-4712-9CFA-046208FAC18F}"/>
    <dgm:cxn modelId="{16778E57-91EC-492F-BF09-CD5522A91DCC}" srcId="{101EC945-E181-459E-818C-84FC04FE4298}" destId="{653A0AAA-C63D-4553-B68D-AC5FC14B2184}" srcOrd="0" destOrd="0" parTransId="{3B57E349-F36A-4DDA-8A9B-E8EB6B706456}" sibTransId="{63E71A1D-58B2-4FF8-A0E4-0A6835FDA851}"/>
    <dgm:cxn modelId="{25450257-89CA-429A-A449-DA65699D9796}" srcId="{101EC945-E181-459E-818C-84FC04FE4298}" destId="{41ABC05D-C8DD-4DCA-99B5-CAFCEE2F6DB3}" srcOrd="1" destOrd="0" parTransId="{51E7552F-5346-4CB9-872E-3906177229E4}" sibTransId="{B15F51BE-FBE2-48A7-AA5E-9059EFEBDFC1}"/>
    <dgm:cxn modelId="{7B0B3DE1-CA52-40C0-915E-15B3D513656A}" type="presOf" srcId="{653A0AAA-C63D-4553-B68D-AC5FC14B2184}" destId="{4B700D7D-400F-4DDA-90A6-061B48AE06BA}" srcOrd="2" destOrd="0" presId="urn:microsoft.com/office/officeart/2005/8/layout/gear1"/>
    <dgm:cxn modelId="{97B356AE-951F-4296-8FB4-5882E6ABC738}" type="presOf" srcId="{653A0AAA-C63D-4553-B68D-AC5FC14B2184}" destId="{29075B62-0383-4ED4-B518-E5B8214655EE}" srcOrd="1" destOrd="0" presId="urn:microsoft.com/office/officeart/2005/8/layout/gear1"/>
    <dgm:cxn modelId="{1A0BE732-12E9-4961-9C2E-29D377FA1E12}" type="presOf" srcId="{188FDF3D-F834-475C-AE73-8344B99B7DE9}" destId="{7420499C-3E08-476A-A2F5-FD885EE66AFA}" srcOrd="2" destOrd="0" presId="urn:microsoft.com/office/officeart/2005/8/layout/gear1"/>
    <dgm:cxn modelId="{78BA9CD4-A966-4152-8EDF-D1C2532822EE}" type="presOf" srcId="{653A0AAA-C63D-4553-B68D-AC5FC14B2184}" destId="{BDECDDC3-B5E5-4F17-A57C-594696559111}" srcOrd="0" destOrd="0" presId="urn:microsoft.com/office/officeart/2005/8/layout/gear1"/>
    <dgm:cxn modelId="{C7BBF5F5-0335-475A-9254-C6E9C2C86FEC}" type="presOf" srcId="{41ABC05D-C8DD-4DCA-99B5-CAFCEE2F6DB3}" destId="{45A57624-74B3-4E55-84E1-4E5E07DA6D68}" srcOrd="2" destOrd="0" presId="urn:microsoft.com/office/officeart/2005/8/layout/gear1"/>
    <dgm:cxn modelId="{082FE10C-ABF0-45FF-AEBF-2FBDD7C8D0B1}" type="presOf" srcId="{101EC945-E181-459E-818C-84FC04FE4298}" destId="{479D7FB6-9C98-4CE8-A336-6D887F5BED18}" srcOrd="0" destOrd="0" presId="urn:microsoft.com/office/officeart/2005/8/layout/gear1"/>
    <dgm:cxn modelId="{BC2B1472-6B4F-42B2-9BE8-0E5F1A24561B}" type="presOf" srcId="{B15F51BE-FBE2-48A7-AA5E-9059EFEBDFC1}" destId="{18A018AE-07E1-431D-A274-9506D6EC4037}" srcOrd="0" destOrd="0" presId="urn:microsoft.com/office/officeart/2005/8/layout/gear1"/>
    <dgm:cxn modelId="{06DFCB46-D5DA-4445-A13F-90A8422345B2}" type="presOf" srcId="{63E71A1D-58B2-4FF8-A0E4-0A6835FDA851}" destId="{85401437-3F69-4906-BA6F-9FA5673E0A4B}" srcOrd="0" destOrd="0" presId="urn:microsoft.com/office/officeart/2005/8/layout/gear1"/>
    <dgm:cxn modelId="{D9B7E8CF-00F8-4BD8-A845-AD946F43377E}" type="presParOf" srcId="{479D7FB6-9C98-4CE8-A336-6D887F5BED18}" destId="{BDECDDC3-B5E5-4F17-A57C-594696559111}" srcOrd="0" destOrd="0" presId="urn:microsoft.com/office/officeart/2005/8/layout/gear1"/>
    <dgm:cxn modelId="{F91C527A-DA28-425C-939B-5D1FC9F39570}" type="presParOf" srcId="{479D7FB6-9C98-4CE8-A336-6D887F5BED18}" destId="{29075B62-0383-4ED4-B518-E5B8214655EE}" srcOrd="1" destOrd="0" presId="urn:microsoft.com/office/officeart/2005/8/layout/gear1"/>
    <dgm:cxn modelId="{F9505F94-D43E-49DE-9911-CDCAE7568483}" type="presParOf" srcId="{479D7FB6-9C98-4CE8-A336-6D887F5BED18}" destId="{4B700D7D-400F-4DDA-90A6-061B48AE06BA}" srcOrd="2" destOrd="0" presId="urn:microsoft.com/office/officeart/2005/8/layout/gear1"/>
    <dgm:cxn modelId="{45DB35DB-4F23-4145-8346-54AEDC938FB3}" type="presParOf" srcId="{479D7FB6-9C98-4CE8-A336-6D887F5BED18}" destId="{C89C0B57-1A62-42B8-8DEE-79B3339002BE}" srcOrd="3" destOrd="0" presId="urn:microsoft.com/office/officeart/2005/8/layout/gear1"/>
    <dgm:cxn modelId="{38622AD5-FAA4-4D75-8220-04E695EAC326}" type="presParOf" srcId="{479D7FB6-9C98-4CE8-A336-6D887F5BED18}" destId="{4D507ED8-9296-4381-875B-D41509395B39}" srcOrd="4" destOrd="0" presId="urn:microsoft.com/office/officeart/2005/8/layout/gear1"/>
    <dgm:cxn modelId="{0076CA91-0002-4E28-9C0D-174FD02FD13E}" type="presParOf" srcId="{479D7FB6-9C98-4CE8-A336-6D887F5BED18}" destId="{45A57624-74B3-4E55-84E1-4E5E07DA6D68}" srcOrd="5" destOrd="0" presId="urn:microsoft.com/office/officeart/2005/8/layout/gear1"/>
    <dgm:cxn modelId="{A926D83E-56A1-4388-A8CA-5044B06F6A45}" type="presParOf" srcId="{479D7FB6-9C98-4CE8-A336-6D887F5BED18}" destId="{B86299AE-DF05-49BB-98CF-16411C8B9558}" srcOrd="6" destOrd="0" presId="urn:microsoft.com/office/officeart/2005/8/layout/gear1"/>
    <dgm:cxn modelId="{494DDFBA-5469-4E6E-93D9-FE12635DCFE8}" type="presParOf" srcId="{479D7FB6-9C98-4CE8-A336-6D887F5BED18}" destId="{5EEDBB76-FE90-41CC-A5CF-4D8A2CA3033E}" srcOrd="7" destOrd="0" presId="urn:microsoft.com/office/officeart/2005/8/layout/gear1"/>
    <dgm:cxn modelId="{7C645FFA-CAED-4760-91E3-4E3852474426}" type="presParOf" srcId="{479D7FB6-9C98-4CE8-A336-6D887F5BED18}" destId="{7420499C-3E08-476A-A2F5-FD885EE66AFA}" srcOrd="8" destOrd="0" presId="urn:microsoft.com/office/officeart/2005/8/layout/gear1"/>
    <dgm:cxn modelId="{2C9AC05A-F829-42C2-85D7-4B00B6FDF762}" type="presParOf" srcId="{479D7FB6-9C98-4CE8-A336-6D887F5BED18}" destId="{6BC05992-8C1A-40AD-8A9A-6406C2A625E3}" srcOrd="9" destOrd="0" presId="urn:microsoft.com/office/officeart/2005/8/layout/gear1"/>
    <dgm:cxn modelId="{60CDC0A1-C123-4898-93D8-B0E0447DB6FB}" type="presParOf" srcId="{479D7FB6-9C98-4CE8-A336-6D887F5BED18}" destId="{85401437-3F69-4906-BA6F-9FA5673E0A4B}" srcOrd="10" destOrd="0" presId="urn:microsoft.com/office/officeart/2005/8/layout/gear1"/>
    <dgm:cxn modelId="{E45A0857-4934-41DB-A61C-CAC0A463A69F}" type="presParOf" srcId="{479D7FB6-9C98-4CE8-A336-6D887F5BED18}" destId="{18A018AE-07E1-431D-A274-9506D6EC4037}" srcOrd="11" destOrd="0" presId="urn:microsoft.com/office/officeart/2005/8/layout/gear1"/>
    <dgm:cxn modelId="{49F4D7A5-25D8-48A9-B610-066E0630FC04}" type="presParOf" srcId="{479D7FB6-9C98-4CE8-A336-6D887F5BED18}" destId="{13E91442-0CD9-4204-A778-7563571D4A7C}"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ECDDC3-B5E5-4F17-A57C-594696559111}">
      <dsp:nvSpPr>
        <dsp:cNvPr id="0" name=""/>
        <dsp:cNvSpPr/>
      </dsp:nvSpPr>
      <dsp:spPr>
        <a:xfrm>
          <a:off x="854181" y="763846"/>
          <a:ext cx="933590" cy="933590"/>
        </a:xfrm>
        <a:prstGeom prst="gear9">
          <a:avLst/>
        </a:prstGeom>
        <a:solidFill>
          <a:srgbClr val="FF9999"/>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altLang="ja-JP" sz="1050" kern="1200" dirty="0" smtClean="0">
              <a:solidFill>
                <a:schemeClr val="tx1"/>
              </a:solidFill>
            </a:rPr>
            <a:t>Researchers</a:t>
          </a:r>
          <a:endParaRPr lang="ja-JP" altLang="en-US" sz="1050" kern="1200" dirty="0">
            <a:solidFill>
              <a:schemeClr val="tx1"/>
            </a:solidFill>
          </a:endParaRPr>
        </a:p>
      </dsp:txBody>
      <dsp:txXfrm>
        <a:off x="1041874" y="982535"/>
        <a:ext cx="558204" cy="479885"/>
      </dsp:txXfrm>
    </dsp:sp>
    <dsp:sp modelId="{C89C0B57-1A62-42B8-8DEE-79B3339002BE}">
      <dsp:nvSpPr>
        <dsp:cNvPr id="0" name=""/>
        <dsp:cNvSpPr/>
      </dsp:nvSpPr>
      <dsp:spPr>
        <a:xfrm>
          <a:off x="311001" y="543179"/>
          <a:ext cx="678974" cy="678974"/>
        </a:xfrm>
        <a:prstGeom prst="gear6">
          <a:avLst/>
        </a:prstGeom>
        <a:solidFill>
          <a:schemeClr val="accent6">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en-US" altLang="ja-JP" sz="600" kern="1200" dirty="0" smtClean="0">
              <a:solidFill>
                <a:schemeClr val="tx1"/>
              </a:solidFill>
            </a:rPr>
            <a:t>Research institutes</a:t>
          </a:r>
          <a:endParaRPr lang="ja-JP" altLang="en-US" sz="600" kern="1200" dirty="0">
            <a:solidFill>
              <a:schemeClr val="tx1"/>
            </a:solidFill>
          </a:endParaRPr>
        </a:p>
      </dsp:txBody>
      <dsp:txXfrm>
        <a:off x="481935" y="715146"/>
        <a:ext cx="337106" cy="335040"/>
      </dsp:txXfrm>
    </dsp:sp>
    <dsp:sp modelId="{B86299AE-DF05-49BB-98CF-16411C8B9558}">
      <dsp:nvSpPr>
        <dsp:cNvPr id="0" name=""/>
        <dsp:cNvSpPr/>
      </dsp:nvSpPr>
      <dsp:spPr>
        <a:xfrm rot="20700000">
          <a:off x="691296" y="74756"/>
          <a:ext cx="665256" cy="665256"/>
        </a:xfrm>
        <a:prstGeom prst="gear6">
          <a:avLst/>
        </a:prstGeom>
        <a:solidFill>
          <a:srgbClr val="9999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en-US" altLang="ja-JP" sz="600" kern="1200" dirty="0" smtClean="0">
              <a:solidFill>
                <a:schemeClr val="tx1"/>
              </a:solidFill>
            </a:rPr>
            <a:t>Funding Agencies</a:t>
          </a:r>
          <a:endParaRPr lang="ja-JP" altLang="en-US" sz="600" kern="1200" dirty="0">
            <a:solidFill>
              <a:schemeClr val="tx1"/>
            </a:solidFill>
          </a:endParaRPr>
        </a:p>
      </dsp:txBody>
      <dsp:txXfrm rot="-20700000">
        <a:off x="837206" y="220666"/>
        <a:ext cx="373436" cy="373436"/>
      </dsp:txXfrm>
    </dsp:sp>
    <dsp:sp modelId="{85401437-3F69-4906-BA6F-9FA5673E0A4B}">
      <dsp:nvSpPr>
        <dsp:cNvPr id="0" name=""/>
        <dsp:cNvSpPr/>
      </dsp:nvSpPr>
      <dsp:spPr>
        <a:xfrm>
          <a:off x="757977" y="636245"/>
          <a:ext cx="1194995" cy="1194995"/>
        </a:xfrm>
        <a:prstGeom prst="circularArrow">
          <a:avLst>
            <a:gd name="adj1" fmla="val 4687"/>
            <a:gd name="adj2" fmla="val 299029"/>
            <a:gd name="adj3" fmla="val 2394061"/>
            <a:gd name="adj4" fmla="val 16155259"/>
            <a:gd name="adj5" fmla="val 5469"/>
          </a:avLst>
        </a:prstGeom>
        <a:solidFill>
          <a:schemeClr val="tx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8A018AE-07E1-431D-A274-9506D6EC4037}">
      <dsp:nvSpPr>
        <dsp:cNvPr id="0" name=""/>
        <dsp:cNvSpPr/>
      </dsp:nvSpPr>
      <dsp:spPr>
        <a:xfrm>
          <a:off x="190756" y="403663"/>
          <a:ext cx="868239" cy="868239"/>
        </a:xfrm>
        <a:prstGeom prst="leftCircularArrow">
          <a:avLst>
            <a:gd name="adj1" fmla="val 6452"/>
            <a:gd name="adj2" fmla="val 429999"/>
            <a:gd name="adj3" fmla="val 10489124"/>
            <a:gd name="adj4" fmla="val 14837806"/>
            <a:gd name="adj5" fmla="val 7527"/>
          </a:avLst>
        </a:prstGeom>
        <a:solidFill>
          <a:schemeClr val="tx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3E91442-0CD9-4204-A778-7563571D4A7C}">
      <dsp:nvSpPr>
        <dsp:cNvPr id="0" name=""/>
        <dsp:cNvSpPr/>
      </dsp:nvSpPr>
      <dsp:spPr>
        <a:xfrm>
          <a:off x="537415" y="-60244"/>
          <a:ext cx="936136" cy="936136"/>
        </a:xfrm>
        <a:prstGeom prst="circularArrow">
          <a:avLst>
            <a:gd name="adj1" fmla="val 5984"/>
            <a:gd name="adj2" fmla="val 394124"/>
            <a:gd name="adj3" fmla="val 13313824"/>
            <a:gd name="adj4" fmla="val 10508221"/>
            <a:gd name="adj5" fmla="val 6981"/>
          </a:avLst>
        </a:prstGeom>
        <a:solidFill>
          <a:schemeClr val="tx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6.emf"/></Relationships>
</file>

<file path=ppt/drawings/drawing1.xml><?xml version="1.0" encoding="utf-8"?>
<c:userShapes xmlns:c="http://schemas.openxmlformats.org/drawingml/2006/chart">
  <cdr:relSizeAnchor xmlns:cdr="http://schemas.openxmlformats.org/drawingml/2006/chartDrawing">
    <cdr:from>
      <cdr:x>0.37695</cdr:x>
      <cdr:y>0.41866</cdr:y>
    </cdr:from>
    <cdr:to>
      <cdr:x>0.625</cdr:x>
      <cdr:y>0.62494</cdr:y>
    </cdr:to>
    <cdr:sp macro="" textlink="">
      <cdr:nvSpPr>
        <cdr:cNvPr id="2" name="テキスト ボックス 1"/>
        <cdr:cNvSpPr txBox="1"/>
      </cdr:nvSpPr>
      <cdr:spPr>
        <a:xfrm xmlns:a="http://schemas.openxmlformats.org/drawingml/2006/main">
          <a:off x="1851595" y="2126453"/>
          <a:ext cx="1218432" cy="1047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rtl="0"/>
          <a:r>
            <a:rPr lang="en-US" altLang="ja-JP" sz="900" b="1" dirty="0" smtClean="0">
              <a:latin typeface="Arial" pitchFamily="34" charset="0"/>
              <a:ea typeface="ＭＳ ゴシック" pitchFamily="49" charset="-128"/>
            </a:rPr>
            <a:t>Total number </a:t>
          </a:r>
          <a:br>
            <a:rPr lang="en-US" altLang="ja-JP" sz="900" b="1" dirty="0" smtClean="0">
              <a:latin typeface="Arial" pitchFamily="34" charset="0"/>
              <a:ea typeface="ＭＳ ゴシック" pitchFamily="49" charset="-128"/>
            </a:rPr>
          </a:br>
          <a:r>
            <a:rPr lang="en-US" altLang="ja-JP" sz="900" b="1" dirty="0" smtClean="0">
              <a:latin typeface="Arial" pitchFamily="34" charset="0"/>
              <a:ea typeface="ＭＳ ゴシック" pitchFamily="49" charset="-128"/>
            </a:rPr>
            <a:t>of applications</a:t>
          </a:r>
          <a:endParaRPr kumimoji="1" lang="en-US" altLang="ja-JP" sz="900" b="1" dirty="0" smtClean="0">
            <a:latin typeface="Arial" pitchFamily="34" charset="0"/>
            <a:ea typeface="ＭＳ ゴシック" pitchFamily="49" charset="-128"/>
          </a:endParaRPr>
        </a:p>
        <a:p xmlns:a="http://schemas.openxmlformats.org/drawingml/2006/main">
          <a:pPr algn="ctr" rtl="0"/>
          <a:r>
            <a:rPr lang="en-US" altLang="ja-JP" sz="900" b="1" dirty="0" smtClean="0">
              <a:latin typeface="Arial" pitchFamily="34" charset="0"/>
              <a:ea typeface="ＭＳ ゴシック" pitchFamily="49" charset="-128"/>
            </a:rPr>
            <a:t>142,903</a:t>
          </a:r>
        </a:p>
        <a:p xmlns:a="http://schemas.openxmlformats.org/drawingml/2006/main">
          <a:pPr algn="ctr" rtl="0"/>
          <a:r>
            <a:rPr lang="en-US" altLang="ja-JP" sz="900" b="1" dirty="0" smtClean="0">
              <a:latin typeface="Arial" pitchFamily="34" charset="0"/>
              <a:ea typeface="ＭＳ ゴシック" pitchFamily="49" charset="-128"/>
            </a:rPr>
            <a:t>Total number of adoptions</a:t>
          </a:r>
          <a:endParaRPr kumimoji="1" lang="en-US" altLang="ja-JP" sz="900" b="1" dirty="0" smtClean="0">
            <a:latin typeface="Arial" pitchFamily="34" charset="0"/>
            <a:ea typeface="ＭＳ ゴシック" pitchFamily="49" charset="-128"/>
          </a:endParaRPr>
        </a:p>
        <a:p xmlns:a="http://schemas.openxmlformats.org/drawingml/2006/main">
          <a:pPr algn="ctr" rtl="0"/>
          <a:r>
            <a:rPr lang="en-US" altLang="ja-JP" sz="900" b="1" dirty="0" smtClean="0">
              <a:latin typeface="Arial" pitchFamily="34" charset="0"/>
              <a:ea typeface="ＭＳ ゴシック" pitchFamily="49" charset="-128"/>
            </a:rPr>
            <a:t>72,262</a:t>
          </a:r>
          <a:endParaRPr kumimoji="1" lang="ja-JP" altLang="en-US" sz="900" b="1" dirty="0">
            <a:latin typeface="Arial" pitchFamily="34" charset="0"/>
            <a:ea typeface="ＭＳ ゴシック" pitchFamily="49" charset="-128"/>
          </a:endParaRPr>
        </a:p>
      </cdr:txBody>
    </cdr:sp>
  </cdr:relSizeAnchor>
  <cdr:relSizeAnchor xmlns:cdr="http://schemas.openxmlformats.org/drawingml/2006/chartDrawing">
    <cdr:from>
      <cdr:x>0.52031</cdr:x>
      <cdr:y>0.18448</cdr:y>
    </cdr:from>
    <cdr:to>
      <cdr:x>0.75486</cdr:x>
      <cdr:y>0.27201</cdr:y>
    </cdr:to>
    <cdr:sp macro="" textlink="">
      <cdr:nvSpPr>
        <cdr:cNvPr id="5" name="角丸四角形 4"/>
        <cdr:cNvSpPr/>
      </cdr:nvSpPr>
      <cdr:spPr>
        <a:xfrm xmlns:a="http://schemas.openxmlformats.org/drawingml/2006/main">
          <a:off x="2555785" y="937012"/>
          <a:ext cx="1152113" cy="444606"/>
        </a:xfrm>
        <a:prstGeom xmlns:a="http://schemas.openxmlformats.org/drawingml/2006/main" prst="roundRect">
          <a:avLst/>
        </a:prstGeom>
        <a:solidFill xmlns:a="http://schemas.openxmlformats.org/drawingml/2006/main">
          <a:schemeClr val="bg1"/>
        </a:solidFill>
        <a:ln xmlns:a="http://schemas.openxmlformats.org/drawingml/2006/main" w="6350">
          <a:solidFill>
            <a:sysClr val="windowText" lastClr="0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lIns="36000" tIns="36000" rIns="36000" bIns="36000" anchor="ctr" anchorCtr="0"/>
        <a:lstStyle xmlns:a="http://schemas.openxmlformats.org/drawingml/2006/main"/>
        <a:p xmlns:a="http://schemas.openxmlformats.org/drawingml/2006/main">
          <a:pPr algn="ctr" rtl="0">
            <a:lnSpc>
              <a:spcPct val="90000"/>
            </a:lnSpc>
          </a:pPr>
          <a:r>
            <a:rPr lang="en-US" altLang="ja-JP" dirty="0" smtClean="0">
              <a:solidFill>
                <a:schemeClr val="tx1"/>
              </a:solidFill>
              <a:latin typeface="Arial" pitchFamily="34" charset="0"/>
              <a:ea typeface="ＭＳ ゴシック" pitchFamily="49" charset="-128"/>
            </a:rPr>
            <a:t>Number of applications</a:t>
          </a:r>
          <a:endParaRPr kumimoji="1" lang="ja-JP" altLang="en-US" dirty="0">
            <a:solidFill>
              <a:schemeClr val="tx1"/>
            </a:solidFill>
            <a:latin typeface="Arial" pitchFamily="34" charset="0"/>
            <a:ea typeface="ＭＳ ゴシック" pitchFamily="49" charset="-128"/>
          </a:endParaRPr>
        </a:p>
      </cdr:txBody>
    </cdr:sp>
  </cdr:relSizeAnchor>
  <cdr:relSizeAnchor xmlns:cdr="http://schemas.openxmlformats.org/drawingml/2006/chartDrawing">
    <cdr:from>
      <cdr:x>0.50565</cdr:x>
      <cdr:y>0.3429</cdr:y>
    </cdr:from>
    <cdr:to>
      <cdr:x>0.8135</cdr:x>
      <cdr:y>0.39393</cdr:y>
    </cdr:to>
    <cdr:sp macro="" textlink="">
      <cdr:nvSpPr>
        <cdr:cNvPr id="6" name="角丸四角形 5"/>
        <cdr:cNvSpPr/>
      </cdr:nvSpPr>
      <cdr:spPr>
        <a:xfrm xmlns:a="http://schemas.openxmlformats.org/drawingml/2006/main">
          <a:off x="2483775" y="1741660"/>
          <a:ext cx="1512155" cy="259192"/>
        </a:xfrm>
        <a:prstGeom xmlns:a="http://schemas.openxmlformats.org/drawingml/2006/main" prst="roundRect">
          <a:avLst/>
        </a:prstGeom>
        <a:solidFill xmlns:a="http://schemas.openxmlformats.org/drawingml/2006/main">
          <a:schemeClr val="bg1"/>
        </a:solidFill>
        <a:ln xmlns:a="http://schemas.openxmlformats.org/drawingml/2006/main" w="6350">
          <a:solidFill>
            <a:sysClr val="windowText" lastClr="0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36000" tIns="36000" rIns="36000" bIns="36000" anchor="ctr" anchorCtr="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rtl="0"/>
          <a:r>
            <a:rPr lang="en-US" altLang="ja-JP" dirty="0">
              <a:solidFill>
                <a:schemeClr val="tx1"/>
              </a:solidFill>
              <a:latin typeface="Arial" pitchFamily="34" charset="0"/>
              <a:ea typeface="ＭＳ ゴシック" pitchFamily="49" charset="-128"/>
            </a:rPr>
            <a:t>Number of adoptions</a:t>
          </a:r>
          <a:endParaRPr kumimoji="1" lang="ja-JP" altLang="en-US" dirty="0">
            <a:solidFill>
              <a:schemeClr val="tx1"/>
            </a:solidFill>
            <a:latin typeface="Arial" pitchFamily="34" charset="0"/>
            <a:ea typeface="ＭＳ ゴシック" pitchFamily="49" charset="-128"/>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0.37707</cdr:x>
      <cdr:y>0.40628</cdr:y>
    </cdr:from>
    <cdr:to>
      <cdr:x>0.62512</cdr:x>
      <cdr:y>0.63312</cdr:y>
    </cdr:to>
    <cdr:sp macro="" textlink="">
      <cdr:nvSpPr>
        <cdr:cNvPr id="2" name="テキスト ボックス 1"/>
        <cdr:cNvSpPr txBox="1"/>
      </cdr:nvSpPr>
      <cdr:spPr>
        <a:xfrm xmlns:a="http://schemas.openxmlformats.org/drawingml/2006/main">
          <a:off x="1852206" y="2063598"/>
          <a:ext cx="1218433" cy="115212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rtl="0"/>
          <a:r>
            <a:rPr lang="en-US" altLang="ja-JP" sz="900" b="1" dirty="0" smtClean="0">
              <a:latin typeface="Arial" pitchFamily="34" charset="0"/>
              <a:ea typeface="ＭＳ ゴシック" pitchFamily="49" charset="-128"/>
            </a:rPr>
            <a:t>Total amount applied for</a:t>
          </a:r>
        </a:p>
        <a:p xmlns:a="http://schemas.openxmlformats.org/drawingml/2006/main">
          <a:pPr algn="ctr" rtl="0"/>
          <a:r>
            <a:rPr lang="en-US" altLang="ja-JP" sz="900" b="1" dirty="0" smtClean="0">
              <a:latin typeface="Arial" pitchFamily="34" charset="0"/>
              <a:ea typeface="ＭＳ ゴシック" pitchFamily="49" charset="-128"/>
            </a:rPr>
            <a:t>502 billion yen</a:t>
          </a:r>
        </a:p>
        <a:p xmlns:a="http://schemas.openxmlformats.org/drawingml/2006/main">
          <a:pPr algn="ctr" rtl="0"/>
          <a:r>
            <a:rPr lang="en-US" altLang="ja-JP" sz="900" b="1" dirty="0" smtClean="0">
              <a:latin typeface="Arial" pitchFamily="34" charset="0"/>
              <a:ea typeface="ＭＳ ゴシック" pitchFamily="49" charset="-128"/>
            </a:rPr>
            <a:t>Total amount distributed</a:t>
          </a:r>
          <a:endParaRPr kumimoji="1" lang="en-US" altLang="ja-JP" sz="900" b="1" dirty="0" smtClean="0">
            <a:latin typeface="Arial" pitchFamily="34" charset="0"/>
            <a:ea typeface="ＭＳ ゴシック" pitchFamily="49" charset="-128"/>
          </a:endParaRPr>
        </a:p>
        <a:p xmlns:a="http://schemas.openxmlformats.org/drawingml/2006/main">
          <a:pPr algn="ctr" rtl="0"/>
          <a:r>
            <a:rPr lang="en-US" altLang="ja-JP" sz="900" b="1" dirty="0" smtClean="0">
              <a:latin typeface="Arial" pitchFamily="34" charset="0"/>
              <a:ea typeface="ＭＳ ゴシック" pitchFamily="49" charset="-128"/>
            </a:rPr>
            <a:t>164 billion </a:t>
          </a:r>
          <a:br>
            <a:rPr lang="en-US" altLang="ja-JP" sz="900" b="1" dirty="0" smtClean="0">
              <a:latin typeface="Arial" pitchFamily="34" charset="0"/>
              <a:ea typeface="ＭＳ ゴシック" pitchFamily="49" charset="-128"/>
            </a:rPr>
          </a:br>
          <a:r>
            <a:rPr lang="en-US" altLang="ja-JP" sz="900" b="1" dirty="0" smtClean="0">
              <a:latin typeface="Arial" pitchFamily="34" charset="0"/>
              <a:ea typeface="ＭＳ ゴシック" pitchFamily="49" charset="-128"/>
            </a:rPr>
            <a:t>yen</a:t>
          </a:r>
          <a:endParaRPr kumimoji="1" lang="en-US" altLang="ja-JP" sz="900" b="1" dirty="0" smtClean="0">
            <a:latin typeface="Arial" pitchFamily="34" charset="0"/>
            <a:ea typeface="ＭＳ ゴシック" pitchFamily="49" charset="-128"/>
          </a:endParaRPr>
        </a:p>
      </cdr:txBody>
    </cdr:sp>
  </cdr:relSizeAnchor>
  <cdr:relSizeAnchor xmlns:cdr="http://schemas.openxmlformats.org/drawingml/2006/chartDrawing">
    <cdr:from>
      <cdr:x>0.55032</cdr:x>
      <cdr:y>0.18453</cdr:y>
    </cdr:from>
    <cdr:to>
      <cdr:x>0.72182</cdr:x>
      <cdr:y>0.23556</cdr:y>
    </cdr:to>
    <cdr:sp macro="" textlink="">
      <cdr:nvSpPr>
        <cdr:cNvPr id="4" name="角丸四角形 3"/>
        <cdr:cNvSpPr/>
      </cdr:nvSpPr>
      <cdr:spPr>
        <a:xfrm xmlns:a="http://schemas.openxmlformats.org/drawingml/2006/main">
          <a:off x="3003550" y="1041400"/>
          <a:ext cx="936000" cy="288000"/>
        </a:xfrm>
        <a:prstGeom xmlns:a="http://schemas.openxmlformats.org/drawingml/2006/main" prst="roundRect">
          <a:avLst/>
        </a:prstGeom>
        <a:solidFill xmlns:a="http://schemas.openxmlformats.org/drawingml/2006/main">
          <a:schemeClr val="bg1"/>
        </a:solidFill>
        <a:ln xmlns:a="http://schemas.openxmlformats.org/drawingml/2006/main" w="6350">
          <a:solidFill>
            <a:sysClr val="windowText" lastClr="0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36000" tIns="36000" rIns="36000" bIns="36000" anchor="ctr" anchorCtr="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marR="0" indent="0" algn="ctr" defTabSz="914400" eaLnBrk="1" fontAlgn="auto" latinLnBrk="0" hangingPunct="1">
            <a:lnSpc>
              <a:spcPct val="100000"/>
            </a:lnSpc>
            <a:spcBef>
              <a:spcPts val="0"/>
            </a:spcBef>
            <a:spcAft>
              <a:spcPts val="0"/>
            </a:spcAft>
            <a:buClrTx/>
            <a:buSzTx/>
            <a:buFontTx/>
            <a:buNone/>
            <a:tabLst/>
            <a:defRPr/>
          </a:pPr>
          <a:r>
            <a:rPr lang="ja-JP" altLang="ja-JP" sz="1600" b="1">
              <a:solidFill>
                <a:sysClr val="windowText" lastClr="000000"/>
              </a:solidFill>
              <a:effectLst/>
              <a:latin typeface="+mn-lt"/>
              <a:ea typeface="+mn-ea"/>
              <a:cs typeface="+mn-cs"/>
            </a:rPr>
            <a:t>応募</a:t>
          </a:r>
          <a:r>
            <a:rPr lang="ja-JP" altLang="en-US" sz="1600" b="1">
              <a:solidFill>
                <a:sysClr val="windowText" lastClr="000000"/>
              </a:solidFill>
              <a:effectLst/>
              <a:latin typeface="+mn-lt"/>
              <a:ea typeface="+mn-ea"/>
              <a:cs typeface="+mn-cs"/>
            </a:rPr>
            <a:t>額</a:t>
          </a:r>
          <a:endParaRPr lang="en-US" altLang="ja-JP" sz="1600" b="1">
            <a:solidFill>
              <a:sysClr val="windowText" lastClr="000000"/>
            </a:solidFill>
            <a:effectLst/>
            <a:latin typeface="+mn-lt"/>
            <a:ea typeface="+mn-ea"/>
            <a:cs typeface="+mn-cs"/>
          </a:endParaRPr>
        </a:p>
      </cdr:txBody>
    </cdr:sp>
  </cdr:relSizeAnchor>
  <cdr:relSizeAnchor xmlns:cdr="http://schemas.openxmlformats.org/drawingml/2006/chartDrawing">
    <cdr:from>
      <cdr:x>0.51891</cdr:x>
      <cdr:y>0.34149</cdr:y>
    </cdr:from>
    <cdr:to>
      <cdr:x>0.6904</cdr:x>
      <cdr:y>0.39252</cdr:y>
    </cdr:to>
    <cdr:sp macro="" textlink="">
      <cdr:nvSpPr>
        <cdr:cNvPr id="5" name="角丸四角形 4"/>
        <cdr:cNvSpPr/>
      </cdr:nvSpPr>
      <cdr:spPr>
        <a:xfrm xmlns:a="http://schemas.openxmlformats.org/drawingml/2006/main">
          <a:off x="2832100" y="1927225"/>
          <a:ext cx="936000" cy="288000"/>
        </a:xfrm>
        <a:prstGeom xmlns:a="http://schemas.openxmlformats.org/drawingml/2006/main" prst="roundRect">
          <a:avLst/>
        </a:prstGeom>
        <a:solidFill xmlns:a="http://schemas.openxmlformats.org/drawingml/2006/main">
          <a:schemeClr val="bg1"/>
        </a:solidFill>
        <a:ln xmlns:a="http://schemas.openxmlformats.org/drawingml/2006/main" w="6350">
          <a:solidFill>
            <a:sysClr val="windowText" lastClr="0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36000" tIns="36000" rIns="36000" bIns="36000" anchor="ctr" anchorCtr="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marR="0" indent="0" algn="ctr" defTabSz="914400" eaLnBrk="1" fontAlgn="auto" latinLnBrk="0" hangingPunct="1">
            <a:lnSpc>
              <a:spcPct val="100000"/>
            </a:lnSpc>
            <a:spcBef>
              <a:spcPts val="0"/>
            </a:spcBef>
            <a:spcAft>
              <a:spcPts val="0"/>
            </a:spcAft>
            <a:buClrTx/>
            <a:buSzTx/>
            <a:buFontTx/>
            <a:buNone/>
            <a:tabLst/>
            <a:defRPr/>
          </a:pPr>
          <a:r>
            <a:rPr lang="ja-JP" altLang="en-US" sz="1600" b="1">
              <a:solidFill>
                <a:sysClr val="windowText" lastClr="000000"/>
              </a:solidFill>
              <a:effectLst/>
              <a:latin typeface="+mn-lt"/>
              <a:ea typeface="+mn-ea"/>
              <a:cs typeface="+mn-cs"/>
            </a:rPr>
            <a:t>配分額</a:t>
          </a:r>
          <a:endParaRPr lang="en-US" altLang="ja-JP" sz="1600" b="1">
            <a:solidFill>
              <a:sysClr val="windowText" lastClr="000000"/>
            </a:solidFill>
            <a:effectLst/>
            <a:latin typeface="+mn-lt"/>
            <a:ea typeface="+mn-ea"/>
            <a:cs typeface="+mn-cs"/>
          </a:endParaRPr>
        </a:p>
      </cdr:txBody>
    </cdr:sp>
  </cdr:relSizeAnchor>
  <cdr:relSizeAnchor xmlns:cdr="http://schemas.openxmlformats.org/drawingml/2006/chartDrawing">
    <cdr:from>
      <cdr:x>0.55032</cdr:x>
      <cdr:y>0.18453</cdr:y>
    </cdr:from>
    <cdr:to>
      <cdr:x>0.72182</cdr:x>
      <cdr:y>0.23556</cdr:y>
    </cdr:to>
    <cdr:sp macro="" textlink="">
      <cdr:nvSpPr>
        <cdr:cNvPr id="7" name="角丸四角形 3"/>
        <cdr:cNvSpPr/>
      </cdr:nvSpPr>
      <cdr:spPr>
        <a:xfrm xmlns:a="http://schemas.openxmlformats.org/drawingml/2006/main">
          <a:off x="3003550" y="1041400"/>
          <a:ext cx="936000" cy="288000"/>
        </a:xfrm>
        <a:prstGeom xmlns:a="http://schemas.openxmlformats.org/drawingml/2006/main" prst="roundRect">
          <a:avLst/>
        </a:prstGeom>
        <a:solidFill xmlns:a="http://schemas.openxmlformats.org/drawingml/2006/main">
          <a:schemeClr val="bg1"/>
        </a:solidFill>
        <a:ln xmlns:a="http://schemas.openxmlformats.org/drawingml/2006/main" w="6350">
          <a:solidFill>
            <a:sysClr val="windowText" lastClr="0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36000" tIns="36000" rIns="36000" bIns="36000" anchor="ctr" anchorCtr="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marR="0" indent="0" algn="ctr" defTabSz="914400" eaLnBrk="1" fontAlgn="auto" latinLnBrk="0" hangingPunct="1">
            <a:lnSpc>
              <a:spcPct val="100000"/>
            </a:lnSpc>
            <a:spcBef>
              <a:spcPts val="0"/>
            </a:spcBef>
            <a:spcAft>
              <a:spcPts val="0"/>
            </a:spcAft>
            <a:buClrTx/>
            <a:buSzTx/>
            <a:buFontTx/>
            <a:buNone/>
            <a:tabLst/>
            <a:defRPr/>
          </a:pPr>
          <a:r>
            <a:rPr lang="ja-JP" altLang="ja-JP" sz="1600" b="1">
              <a:solidFill>
                <a:sysClr val="windowText" lastClr="000000"/>
              </a:solidFill>
              <a:effectLst/>
              <a:latin typeface="+mn-lt"/>
              <a:ea typeface="+mn-ea"/>
              <a:cs typeface="+mn-cs"/>
            </a:rPr>
            <a:t>応募</a:t>
          </a:r>
          <a:r>
            <a:rPr lang="ja-JP" altLang="en-US" sz="1600" b="1">
              <a:solidFill>
                <a:sysClr val="windowText" lastClr="000000"/>
              </a:solidFill>
              <a:effectLst/>
              <a:latin typeface="+mn-lt"/>
              <a:ea typeface="+mn-ea"/>
              <a:cs typeface="+mn-cs"/>
            </a:rPr>
            <a:t>額</a:t>
          </a:r>
          <a:endParaRPr lang="en-US" altLang="ja-JP" sz="1600" b="1">
            <a:solidFill>
              <a:sysClr val="windowText" lastClr="000000"/>
            </a:solidFill>
            <a:effectLst/>
            <a:latin typeface="+mn-lt"/>
            <a:ea typeface="+mn-ea"/>
            <a:cs typeface="+mn-cs"/>
          </a:endParaRPr>
        </a:p>
      </cdr:txBody>
    </cdr:sp>
  </cdr:relSizeAnchor>
  <cdr:relSizeAnchor xmlns:cdr="http://schemas.openxmlformats.org/drawingml/2006/chartDrawing">
    <cdr:from>
      <cdr:x>0.51891</cdr:x>
      <cdr:y>0.34149</cdr:y>
    </cdr:from>
    <cdr:to>
      <cdr:x>0.6904</cdr:x>
      <cdr:y>0.39252</cdr:y>
    </cdr:to>
    <cdr:sp macro="" textlink="">
      <cdr:nvSpPr>
        <cdr:cNvPr id="8" name="角丸四角形 4"/>
        <cdr:cNvSpPr/>
      </cdr:nvSpPr>
      <cdr:spPr>
        <a:xfrm xmlns:a="http://schemas.openxmlformats.org/drawingml/2006/main">
          <a:off x="2832100" y="1927225"/>
          <a:ext cx="936000" cy="288000"/>
        </a:xfrm>
        <a:prstGeom xmlns:a="http://schemas.openxmlformats.org/drawingml/2006/main" prst="roundRect">
          <a:avLst/>
        </a:prstGeom>
        <a:solidFill xmlns:a="http://schemas.openxmlformats.org/drawingml/2006/main">
          <a:schemeClr val="bg1"/>
        </a:solidFill>
        <a:ln xmlns:a="http://schemas.openxmlformats.org/drawingml/2006/main" w="6350">
          <a:solidFill>
            <a:sysClr val="windowText" lastClr="0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36000" tIns="36000" rIns="36000" bIns="36000" anchor="ctr" anchorCtr="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marR="0" indent="0" algn="ctr" defTabSz="914400" eaLnBrk="1" fontAlgn="auto" latinLnBrk="0" hangingPunct="1">
            <a:lnSpc>
              <a:spcPct val="100000"/>
            </a:lnSpc>
            <a:spcBef>
              <a:spcPts val="0"/>
            </a:spcBef>
            <a:spcAft>
              <a:spcPts val="0"/>
            </a:spcAft>
            <a:buClrTx/>
            <a:buSzTx/>
            <a:buFontTx/>
            <a:buNone/>
            <a:tabLst/>
            <a:defRPr/>
          </a:pPr>
          <a:r>
            <a:rPr lang="ja-JP" altLang="en-US" sz="1600" b="1">
              <a:solidFill>
                <a:sysClr val="windowText" lastClr="000000"/>
              </a:solidFill>
              <a:effectLst/>
              <a:latin typeface="+mn-lt"/>
              <a:ea typeface="+mn-ea"/>
              <a:cs typeface="+mn-cs"/>
            </a:rPr>
            <a:t>配分額</a:t>
          </a:r>
          <a:endParaRPr lang="en-US" altLang="ja-JP" sz="1600" b="1">
            <a:solidFill>
              <a:sysClr val="windowText" lastClr="000000"/>
            </a:solidFill>
            <a:effectLst/>
            <a:latin typeface="+mn-lt"/>
            <a:ea typeface="+mn-ea"/>
            <a:cs typeface="+mn-cs"/>
          </a:endParaRPr>
        </a:p>
      </cdr:txBody>
    </cdr:sp>
  </cdr:relSizeAnchor>
  <cdr:relSizeAnchor xmlns:cdr="http://schemas.openxmlformats.org/drawingml/2006/chartDrawing">
    <cdr:from>
      <cdr:x>0.55032</cdr:x>
      <cdr:y>0.18453</cdr:y>
    </cdr:from>
    <cdr:to>
      <cdr:x>0.72182</cdr:x>
      <cdr:y>0.23556</cdr:y>
    </cdr:to>
    <cdr:sp macro="" textlink="">
      <cdr:nvSpPr>
        <cdr:cNvPr id="10" name="角丸四角形 3"/>
        <cdr:cNvSpPr/>
      </cdr:nvSpPr>
      <cdr:spPr>
        <a:xfrm xmlns:a="http://schemas.openxmlformats.org/drawingml/2006/main">
          <a:off x="3003550" y="1041400"/>
          <a:ext cx="936000" cy="288000"/>
        </a:xfrm>
        <a:prstGeom xmlns:a="http://schemas.openxmlformats.org/drawingml/2006/main" prst="roundRect">
          <a:avLst/>
        </a:prstGeom>
        <a:solidFill xmlns:a="http://schemas.openxmlformats.org/drawingml/2006/main">
          <a:schemeClr val="bg1"/>
        </a:solidFill>
        <a:ln xmlns:a="http://schemas.openxmlformats.org/drawingml/2006/main" w="6350">
          <a:solidFill>
            <a:sysClr val="windowText" lastClr="0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36000" tIns="36000" rIns="36000" bIns="36000" anchor="ctr" anchorCtr="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marR="0" indent="0" algn="ctr" defTabSz="914400" eaLnBrk="1" fontAlgn="auto" latinLnBrk="0" hangingPunct="1">
            <a:lnSpc>
              <a:spcPct val="100000"/>
            </a:lnSpc>
            <a:spcBef>
              <a:spcPts val="0"/>
            </a:spcBef>
            <a:spcAft>
              <a:spcPts val="0"/>
            </a:spcAft>
            <a:buClrTx/>
            <a:buSzTx/>
            <a:buFontTx/>
            <a:buNone/>
            <a:tabLst/>
            <a:defRPr/>
          </a:pPr>
          <a:r>
            <a:rPr lang="ja-JP" altLang="ja-JP" sz="1600" b="1">
              <a:solidFill>
                <a:sysClr val="windowText" lastClr="000000"/>
              </a:solidFill>
              <a:effectLst/>
              <a:latin typeface="+mn-lt"/>
              <a:ea typeface="+mn-ea"/>
              <a:cs typeface="+mn-cs"/>
            </a:rPr>
            <a:t>応募</a:t>
          </a:r>
          <a:r>
            <a:rPr lang="ja-JP" altLang="en-US" sz="1600" b="1">
              <a:solidFill>
                <a:sysClr val="windowText" lastClr="000000"/>
              </a:solidFill>
              <a:effectLst/>
              <a:latin typeface="+mn-lt"/>
              <a:ea typeface="+mn-ea"/>
              <a:cs typeface="+mn-cs"/>
            </a:rPr>
            <a:t>額</a:t>
          </a:r>
          <a:endParaRPr lang="en-US" altLang="ja-JP" sz="1600" b="1">
            <a:solidFill>
              <a:sysClr val="windowText" lastClr="000000"/>
            </a:solidFill>
            <a:effectLst/>
            <a:latin typeface="+mn-lt"/>
            <a:ea typeface="+mn-ea"/>
            <a:cs typeface="+mn-cs"/>
          </a:endParaRPr>
        </a:p>
      </cdr:txBody>
    </cdr:sp>
  </cdr:relSizeAnchor>
  <cdr:relSizeAnchor xmlns:cdr="http://schemas.openxmlformats.org/drawingml/2006/chartDrawing">
    <cdr:from>
      <cdr:x>0.51891</cdr:x>
      <cdr:y>0.34149</cdr:y>
    </cdr:from>
    <cdr:to>
      <cdr:x>0.6904</cdr:x>
      <cdr:y>0.39252</cdr:y>
    </cdr:to>
    <cdr:sp macro="" textlink="">
      <cdr:nvSpPr>
        <cdr:cNvPr id="11" name="角丸四角形 4"/>
        <cdr:cNvSpPr/>
      </cdr:nvSpPr>
      <cdr:spPr>
        <a:xfrm xmlns:a="http://schemas.openxmlformats.org/drawingml/2006/main">
          <a:off x="2832100" y="1927225"/>
          <a:ext cx="936000" cy="288000"/>
        </a:xfrm>
        <a:prstGeom xmlns:a="http://schemas.openxmlformats.org/drawingml/2006/main" prst="roundRect">
          <a:avLst/>
        </a:prstGeom>
        <a:solidFill xmlns:a="http://schemas.openxmlformats.org/drawingml/2006/main">
          <a:schemeClr val="bg1"/>
        </a:solidFill>
        <a:ln xmlns:a="http://schemas.openxmlformats.org/drawingml/2006/main" w="6350">
          <a:solidFill>
            <a:sysClr val="windowText" lastClr="0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36000" tIns="36000" rIns="36000" bIns="36000" anchor="ctr" anchorCtr="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marR="0" indent="0" algn="ctr" defTabSz="914400" eaLnBrk="1" fontAlgn="auto" latinLnBrk="0" hangingPunct="1">
            <a:lnSpc>
              <a:spcPct val="100000"/>
            </a:lnSpc>
            <a:spcBef>
              <a:spcPts val="0"/>
            </a:spcBef>
            <a:spcAft>
              <a:spcPts val="0"/>
            </a:spcAft>
            <a:buClrTx/>
            <a:buSzTx/>
            <a:buFontTx/>
            <a:buNone/>
            <a:tabLst/>
            <a:defRPr/>
          </a:pPr>
          <a:r>
            <a:rPr lang="ja-JP" altLang="en-US" sz="1600" b="1">
              <a:solidFill>
                <a:sysClr val="windowText" lastClr="000000"/>
              </a:solidFill>
              <a:effectLst/>
              <a:latin typeface="+mn-lt"/>
              <a:ea typeface="+mn-ea"/>
              <a:cs typeface="+mn-cs"/>
            </a:rPr>
            <a:t>配分額</a:t>
          </a:r>
          <a:endParaRPr lang="en-US" altLang="ja-JP" sz="1600" b="1">
            <a:solidFill>
              <a:sysClr val="windowText" lastClr="000000"/>
            </a:solidFill>
            <a:effectLst/>
            <a:latin typeface="+mn-lt"/>
            <a:ea typeface="+mn-ea"/>
            <a:cs typeface="+mn-cs"/>
          </a:endParaRPr>
        </a:p>
      </cdr:txBody>
    </cdr:sp>
  </cdr:relSizeAnchor>
  <cdr:relSizeAnchor xmlns:cdr="http://schemas.openxmlformats.org/drawingml/2006/chartDrawing">
    <cdr:from>
      <cdr:x>0.53833</cdr:x>
      <cdr:y>0.17278</cdr:y>
    </cdr:from>
    <cdr:to>
      <cdr:x>0.73157</cdr:x>
      <cdr:y>0.26026</cdr:y>
    </cdr:to>
    <cdr:sp macro="" textlink="">
      <cdr:nvSpPr>
        <cdr:cNvPr id="13" name="角丸四角形 3"/>
        <cdr:cNvSpPr/>
      </cdr:nvSpPr>
      <cdr:spPr>
        <a:xfrm xmlns:a="http://schemas.openxmlformats.org/drawingml/2006/main">
          <a:off x="2644294" y="877562"/>
          <a:ext cx="949209" cy="444352"/>
        </a:xfrm>
        <a:prstGeom xmlns:a="http://schemas.openxmlformats.org/drawingml/2006/main" prst="roundRect">
          <a:avLst/>
        </a:prstGeom>
        <a:solidFill xmlns:a="http://schemas.openxmlformats.org/drawingml/2006/main">
          <a:schemeClr val="bg1"/>
        </a:solidFill>
        <a:ln xmlns:a="http://schemas.openxmlformats.org/drawingml/2006/main" w="6350">
          <a:solidFill>
            <a:sysClr val="windowText" lastClr="0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36000" tIns="36000" rIns="36000" bIns="36000" anchor="ctr" anchorCtr="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rtl="0"/>
          <a:r>
            <a:rPr lang="en-US" altLang="ja-JP" dirty="0">
              <a:solidFill>
                <a:schemeClr val="tx1"/>
              </a:solidFill>
              <a:latin typeface="Arial" pitchFamily="34" charset="0"/>
              <a:ea typeface="ＭＳ ゴシック" pitchFamily="49" charset="-128"/>
            </a:rPr>
            <a:t>Amount applied for</a:t>
          </a:r>
          <a:endParaRPr kumimoji="1" lang="ja-JP" altLang="en-US" dirty="0">
            <a:solidFill>
              <a:schemeClr val="tx1"/>
            </a:solidFill>
            <a:latin typeface="Arial" pitchFamily="34" charset="0"/>
            <a:ea typeface="ＭＳ ゴシック" pitchFamily="49" charset="-128"/>
          </a:endParaRPr>
        </a:p>
      </cdr:txBody>
    </cdr:sp>
  </cdr:relSizeAnchor>
  <cdr:relSizeAnchor xmlns:cdr="http://schemas.openxmlformats.org/drawingml/2006/chartDrawing">
    <cdr:from>
      <cdr:x>0.51891</cdr:x>
      <cdr:y>0.34149</cdr:y>
    </cdr:from>
    <cdr:to>
      <cdr:x>0.87916</cdr:x>
      <cdr:y>0.39252</cdr:y>
    </cdr:to>
    <cdr:sp macro="" textlink="">
      <cdr:nvSpPr>
        <cdr:cNvPr id="14" name="角丸四角形 4"/>
        <cdr:cNvSpPr/>
      </cdr:nvSpPr>
      <cdr:spPr>
        <a:xfrm xmlns:a="http://schemas.openxmlformats.org/drawingml/2006/main">
          <a:off x="2548909" y="1734498"/>
          <a:ext cx="1769571" cy="259192"/>
        </a:xfrm>
        <a:prstGeom xmlns:a="http://schemas.openxmlformats.org/drawingml/2006/main" prst="roundRect">
          <a:avLst/>
        </a:prstGeom>
        <a:solidFill xmlns:a="http://schemas.openxmlformats.org/drawingml/2006/main">
          <a:schemeClr val="bg1"/>
        </a:solidFill>
        <a:ln xmlns:a="http://schemas.openxmlformats.org/drawingml/2006/main" w="6350">
          <a:solidFill>
            <a:sysClr val="windowText" lastClr="0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36000" tIns="36000" rIns="36000" bIns="36000" anchor="ctr" anchorCtr="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rtl="0">
            <a:defRPr/>
          </a:pPr>
          <a:r>
            <a:rPr lang="en-US" altLang="ja-JP" dirty="0">
              <a:solidFill>
                <a:schemeClr val="tx1"/>
              </a:solidFill>
              <a:latin typeface="Arial" pitchFamily="34" charset="0"/>
              <a:ea typeface="ＭＳ ゴシック" pitchFamily="49" charset="-128"/>
            </a:rPr>
            <a:t>Amount </a:t>
          </a:r>
          <a:r>
            <a:rPr lang="en-US" altLang="ja-JP" dirty="0" smtClean="0">
              <a:solidFill>
                <a:schemeClr val="tx1"/>
              </a:solidFill>
              <a:latin typeface="Arial" pitchFamily="34" charset="0"/>
              <a:ea typeface="ＭＳ ゴシック" pitchFamily="49" charset="-128"/>
            </a:rPr>
            <a:t>distributed</a:t>
          </a:r>
          <a:endParaRPr kumimoji="1" lang="ja-JP" altLang="en-US" dirty="0">
            <a:solidFill>
              <a:schemeClr val="tx1"/>
            </a:solidFill>
            <a:latin typeface="Arial" pitchFamily="34" charset="0"/>
            <a:ea typeface="ＭＳ ゴシック" pitchFamily="49" charset="-128"/>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575" cy="496888"/>
          </a:xfrm>
          <a:prstGeom prst="rect">
            <a:avLst/>
          </a:prstGeom>
        </p:spPr>
        <p:txBody>
          <a:bodyPr vert="horz" lIns="91440" tIns="45720" rIns="91440" bIns="45720" rtlCol="0"/>
          <a:lstStyle>
            <a:lvl1pPr algn="l" rtl="0">
              <a:defRPr sz="1200">
                <a:latin typeface="Arial" charset="0"/>
                <a:ea typeface="ＭＳ Ｐゴシック" charset="-128"/>
              </a:defRPr>
            </a:lvl1pPr>
          </a:lstStyle>
          <a:p>
            <a:pPr rtl="0">
              <a:defRPr/>
            </a:pPr>
            <a:endParaRPr lang="ja-JP" altLang="en-US"/>
          </a:p>
        </p:txBody>
      </p:sp>
      <p:sp>
        <p:nvSpPr>
          <p:cNvPr id="3" name="日付プレースホルダ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l" rtl="0">
              <a:defRPr sz="1200">
                <a:latin typeface="Arial" charset="0"/>
                <a:ea typeface="ＭＳ Ｐゴシック" charset="-128"/>
              </a:defRPr>
            </a:lvl1pPr>
          </a:lstStyle>
          <a:p>
            <a:pPr rtl="0">
              <a:defRPr/>
            </a:pPr>
            <a:r>
              <a:rPr lang="ja-JP" altLang="en-US"/>
              <a:t>2015/6/25</a:t>
            </a:r>
          </a:p>
        </p:txBody>
      </p:sp>
      <p:sp>
        <p:nvSpPr>
          <p:cNvPr id="4" name="フッター プレースホルダ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rtl="0">
              <a:defRPr sz="1200">
                <a:latin typeface="Arial" charset="0"/>
                <a:ea typeface="ＭＳ Ｐゴシック" charset="-128"/>
              </a:defRPr>
            </a:lvl1pPr>
          </a:lstStyle>
          <a:p>
            <a:pPr rtl="0">
              <a:defRPr/>
            </a:pPr>
            <a:endParaRPr lang="ja-JP" altLang="en-US"/>
          </a:p>
        </p:txBody>
      </p:sp>
      <p:sp>
        <p:nvSpPr>
          <p:cNvPr id="5" name="スライド番号プレースホルダ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l" rtl="0">
              <a:defRPr sz="1200">
                <a:latin typeface="Arial" charset="0"/>
                <a:ea typeface="ＭＳ Ｐゴシック" charset="-128"/>
              </a:defRPr>
            </a:lvl1pPr>
          </a:lstStyle>
          <a:p>
            <a:pPr rtl="0">
              <a:defRPr/>
            </a:pPr>
            <a:fld id="{72243409-8081-4B6C-9A9D-F31A556B1BAC}" type="slidenum">
              <a:rPr lang="ja-JP" altLang="en-US"/>
              <a:pPr rtl="0">
                <a:defRPr/>
              </a:pPr>
              <a:t>‹#›</a:t>
            </a:fld>
            <a:endParaRPr lang="ja-JP" altLang="en-US"/>
          </a:p>
        </p:txBody>
      </p:sp>
    </p:spTree>
    <p:extLst>
      <p:ext uri="{BB962C8B-B14F-4D97-AF65-F5344CB8AC3E}">
        <p14:creationId xmlns:p14="http://schemas.microsoft.com/office/powerpoint/2010/main" val="2168931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575" cy="496888"/>
          </a:xfrm>
          <a:prstGeom prst="rect">
            <a:avLst/>
          </a:prstGeom>
        </p:spPr>
        <p:txBody>
          <a:bodyPr vert="horz" lIns="91440" tIns="45720" rIns="91440" bIns="45720" rtlCol="0"/>
          <a:lstStyle>
            <a:lvl1pPr algn="l" rtl="0" fontAlgn="auto">
              <a:spcBef>
                <a:spcPts val="0"/>
              </a:spcBef>
              <a:spcAft>
                <a:spcPts val="0"/>
              </a:spcAft>
              <a:defRPr sz="1200">
                <a:latin typeface="+mn-lt"/>
                <a:ea typeface="+mn-ea"/>
              </a:defRPr>
            </a:lvl1pPr>
          </a:lstStyle>
          <a:p>
            <a:pPr rtl="0">
              <a:defRPr/>
            </a:pPr>
            <a:endParaRPr lang="ja-JP" altLang="en-US"/>
          </a:p>
        </p:txBody>
      </p:sp>
      <p:sp>
        <p:nvSpPr>
          <p:cNvPr id="3" name="日付プレースホルダ 2"/>
          <p:cNvSpPr>
            <a:spLocks noGrp="1"/>
          </p:cNvSpPr>
          <p:nvPr>
            <p:ph type="dt" idx="1"/>
          </p:nvPr>
        </p:nvSpPr>
        <p:spPr>
          <a:xfrm>
            <a:off x="3856038" y="0"/>
            <a:ext cx="2949575" cy="496888"/>
          </a:xfrm>
          <a:prstGeom prst="rect">
            <a:avLst/>
          </a:prstGeom>
        </p:spPr>
        <p:txBody>
          <a:bodyPr vert="horz" lIns="91440" tIns="45720" rIns="91440" bIns="45720" rtlCol="0"/>
          <a:lstStyle>
            <a:lvl1pPr algn="l" rtl="0" fontAlgn="auto">
              <a:spcBef>
                <a:spcPts val="0"/>
              </a:spcBef>
              <a:spcAft>
                <a:spcPts val="0"/>
              </a:spcAft>
              <a:defRPr sz="1200">
                <a:latin typeface="+mn-lt"/>
                <a:ea typeface="+mn-ea"/>
              </a:defRPr>
            </a:lvl1pPr>
          </a:lstStyle>
          <a:p>
            <a:pPr rtl="0">
              <a:defRPr/>
            </a:pPr>
            <a:r>
              <a:rPr lang="ja-JP" altLang="en-US"/>
              <a:t>2015/6/25</a:t>
            </a:r>
          </a:p>
        </p:txBody>
      </p:sp>
      <p:sp>
        <p:nvSpPr>
          <p:cNvPr id="4" name="スライド イメージ プレースホルダ 3"/>
          <p:cNvSpPr>
            <a:spLocks noGrp="1" noRot="1" noChangeAspect="1"/>
          </p:cNvSpPr>
          <p:nvPr>
            <p:ph type="sldImg" idx="2"/>
          </p:nvPr>
        </p:nvSpPr>
        <p:spPr>
          <a:xfrm>
            <a:off x="920750" y="746125"/>
            <a:ext cx="4967288" cy="3725863"/>
          </a:xfrm>
          <a:prstGeom prst="rect">
            <a:avLst/>
          </a:prstGeom>
          <a:noFill/>
          <a:ln w="12700">
            <a:solidFill>
              <a:prstClr val="black"/>
            </a:solidFill>
          </a:ln>
        </p:spPr>
        <p:txBody>
          <a:bodyPr vert="horz" lIns="91440" tIns="45720" rIns="91440" bIns="45720" rtlCol="0" anchor="ctr"/>
          <a:lstStyle/>
          <a:p>
            <a:pPr lvl="0" rtl="0"/>
            <a:endParaRPr lang="ja-JP" altLang="en-US" noProof="0" smtClean="0"/>
          </a:p>
        </p:txBody>
      </p:sp>
      <p:sp>
        <p:nvSpPr>
          <p:cNvPr id="5" name="ノート プレースホルダ 4"/>
          <p:cNvSpPr>
            <a:spLocks noGrp="1"/>
          </p:cNvSpPr>
          <p:nvPr>
            <p:ph type="body" sz="quarter" idx="3"/>
          </p:nvPr>
        </p:nvSpPr>
        <p:spPr>
          <a:xfrm>
            <a:off x="681038" y="4721225"/>
            <a:ext cx="5445125" cy="4471988"/>
          </a:xfrm>
          <a:prstGeom prst="rect">
            <a:avLst/>
          </a:prstGeom>
        </p:spPr>
        <p:txBody>
          <a:bodyPr vert="horz" lIns="91440" tIns="45720" rIns="91440" bIns="45720" rtlCol="0">
            <a:normAutofit/>
          </a:bodyPr>
          <a:lstStyle/>
          <a:p>
            <a:pPr lvl="0" rtl="0"/>
            <a:r>
              <a:rPr lang="en-US" noProof="0"/>
              <a:t>マスタ テキストの書式設定</a:t>
            </a:r>
          </a:p>
          <a:p>
            <a:pPr lvl="1" rtl="0"/>
            <a:r>
              <a:rPr lang="en-US" noProof="0"/>
              <a:t>第 2 レベル</a:t>
            </a:r>
          </a:p>
          <a:p>
            <a:pPr lvl="2" rtl="0"/>
            <a:r>
              <a:rPr lang="en-US" noProof="0"/>
              <a:t>第 3 レベル</a:t>
            </a:r>
          </a:p>
          <a:p>
            <a:pPr lvl="3" rtl="0"/>
            <a:r>
              <a:rPr lang="en-US" noProof="0"/>
              <a:t>第 4 レベル</a:t>
            </a:r>
          </a:p>
          <a:p>
            <a:pPr lvl="4" rtl="0"/>
            <a:r>
              <a:rPr lang="en-US" noProof="0"/>
              <a:t>第 5 レベル</a:t>
            </a:r>
          </a:p>
        </p:txBody>
      </p:sp>
      <p:sp>
        <p:nvSpPr>
          <p:cNvPr id="6" name="フッター プレースホルダ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rtl="0" fontAlgn="auto">
              <a:spcBef>
                <a:spcPts val="0"/>
              </a:spcBef>
              <a:spcAft>
                <a:spcPts val="0"/>
              </a:spcAft>
              <a:defRPr sz="1200">
                <a:latin typeface="+mn-lt"/>
                <a:ea typeface="+mn-ea"/>
              </a:defRPr>
            </a:lvl1pPr>
          </a:lstStyle>
          <a:p>
            <a:pPr rtl="0">
              <a:defRPr/>
            </a:pPr>
            <a:endParaRPr lang="ja-JP" altLang="en-US"/>
          </a:p>
        </p:txBody>
      </p:sp>
      <p:sp>
        <p:nvSpPr>
          <p:cNvPr id="7" name="スライド番号プレースホルダ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l" rtl="0" fontAlgn="auto">
              <a:spcBef>
                <a:spcPts val="0"/>
              </a:spcBef>
              <a:spcAft>
                <a:spcPts val="0"/>
              </a:spcAft>
              <a:defRPr sz="1200">
                <a:latin typeface="+mn-lt"/>
                <a:ea typeface="+mn-ea"/>
              </a:defRPr>
            </a:lvl1pPr>
          </a:lstStyle>
          <a:p>
            <a:pPr rtl="0">
              <a:defRPr/>
            </a:pPr>
            <a:fld id="{42E8AB82-7BC8-46AC-8AAD-41EF4665674B}" type="slidenum">
              <a:rPr lang="ja-JP" altLang="en-US"/>
              <a:pPr rtl="0">
                <a:defRPr/>
              </a:pPr>
              <a:t>‹#›</a:t>
            </a:fld>
            <a:endParaRPr lang="ja-JP" altLang="en-US"/>
          </a:p>
        </p:txBody>
      </p:sp>
    </p:spTree>
    <p:extLst>
      <p:ext uri="{BB962C8B-B14F-4D97-AF65-F5344CB8AC3E}">
        <p14:creationId xmlns:p14="http://schemas.microsoft.com/office/powerpoint/2010/main" val="29859251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bwMode="auto">
          <a:xfrm>
            <a:off x="593725" y="288925"/>
            <a:ext cx="5761038" cy="43211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eaLnBrk="1" hangingPunct="1">
              <a:spcBef>
                <a:spcPct val="0"/>
              </a:spcBef>
            </a:pPr>
            <a:endParaRPr lang="ja-JP" altLang="ja-JP" smtClean="0">
              <a:ea typeface="ＭＳ Ｐ明朝" pitchFamily="18" charset="-128"/>
            </a:endParaRPr>
          </a:p>
        </p:txBody>
      </p:sp>
      <p:sp>
        <p:nvSpPr>
          <p:cNvPr id="37892" name="スライド番号プレースホルダ 4"/>
          <p:cNvSpPr>
            <a:spLocks noGrp="1"/>
          </p:cNvSpPr>
          <p:nvPr>
            <p:ph type="sldNum" sz="quarter" idx="5"/>
          </p:nvPr>
        </p:nvSpPr>
        <p:spPr bwMode="auto">
          <a:ln>
            <a:miter lim="800000"/>
            <a:headEnd/>
            <a:tailEnd/>
          </a:ln>
        </p:spPr>
        <p:txBody>
          <a:bodyPr wrap="square" numCol="1" rtlCol="0" anchorCtr="0" compatLnSpc="1">
            <a:prstTxWarp prst="textNoShape">
              <a:avLst/>
            </a:prstTxWarp>
          </a:bodyPr>
          <a:lstStyle/>
          <a:p>
            <a:pPr rtl="0" fontAlgn="base">
              <a:spcBef>
                <a:spcPct val="0"/>
              </a:spcBef>
              <a:spcAft>
                <a:spcPct val="0"/>
              </a:spcAft>
              <a:defRPr/>
            </a:pPr>
            <a:fld id="{DA6A027B-38F1-4B9A-BE60-F9DDF764FE95}" type="slidenum">
              <a:rPr lang="en-US" altLang="ja-JP" smtClean="0"/>
              <a:pPr fontAlgn="base">
                <a:spcBef>
                  <a:spcPct val="0"/>
                </a:spcBef>
                <a:spcAft>
                  <a:spcPct val="0"/>
                </a:spcAft>
                <a:defRPr/>
              </a:pPr>
              <a:t>1</a:t>
            </a:fld>
            <a:endParaRPr lang="en-US" altLang="ja-JP"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スライド イメージ プレースホルダ 1"/>
          <p:cNvSpPr>
            <a:spLocks noGrp="1" noRot="1" noChangeAspect="1" noTextEdit="1"/>
          </p:cNvSpPr>
          <p:nvPr>
            <p:ph type="sldImg"/>
          </p:nvPr>
        </p:nvSpPr>
        <p:spPr bwMode="auto">
          <a:xfrm>
            <a:off x="920750" y="746125"/>
            <a:ext cx="4967288"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a:r>
              <a:rPr lang="en-US">
                <a:ea typeface="ＭＳ Ｐ明朝" pitchFamily="18" charset="-128"/>
              </a:rPr>
              <a:t>参考</a:t>
            </a:r>
          </a:p>
        </p:txBody>
      </p:sp>
      <p:sp>
        <p:nvSpPr>
          <p:cNvPr id="9220" name="スライド番号プレースホルダ 3"/>
          <p:cNvSpPr>
            <a:spLocks noGrp="1"/>
          </p:cNvSpPr>
          <p:nvPr>
            <p:ph type="sldNum" sz="quarter" idx="5"/>
          </p:nvPr>
        </p:nvSpPr>
        <p:spPr/>
        <p:txBody>
          <a:bodyPr rtlCol="0"/>
          <a:lstStyle/>
          <a:p>
            <a:pPr rtl="0">
              <a:defRPr/>
            </a:pPr>
            <a:fld id="{6AF9FE52-C1B4-43C9-B3BF-E39BC09B3F5B}" type="slidenum">
              <a:rPr lang="en-US" altLang="ja-JP" smtClean="0"/>
              <a:pPr rtl="0">
                <a:defRPr/>
              </a:pPr>
              <a:t>11</a:t>
            </a:fld>
            <a:endParaRPr lang="en-US" altLang="ja-JP"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r>
              <a:rPr lang="en-US"/>
              <a:t>参考</a:t>
            </a:r>
            <a:endParaRPr kumimoji="1" lang="ja-JP" altLang="en-US" dirty="0"/>
          </a:p>
        </p:txBody>
      </p:sp>
      <p:sp>
        <p:nvSpPr>
          <p:cNvPr id="4" name="スライド番号プレースホルダー 3"/>
          <p:cNvSpPr>
            <a:spLocks noGrp="1"/>
          </p:cNvSpPr>
          <p:nvPr>
            <p:ph type="sldNum" sz="quarter" idx="10"/>
          </p:nvPr>
        </p:nvSpPr>
        <p:spPr/>
        <p:txBody>
          <a:bodyPr rtlCol="0"/>
          <a:lstStyle/>
          <a:p>
            <a:pPr rtl="0">
              <a:defRPr/>
            </a:pPr>
            <a:fld id="{42E8AB82-7BC8-46AC-8AAD-41EF4665674B}" type="slidenum">
              <a:rPr lang="ja-JP" altLang="en-US" smtClean="0"/>
              <a:pPr rtl="0">
                <a:defRPr/>
              </a:pPr>
              <a:t>12</a:t>
            </a:fld>
            <a:endParaRPr lang="ja-JP" altLang="en-US"/>
          </a:p>
        </p:txBody>
      </p:sp>
    </p:spTree>
    <p:extLst>
      <p:ext uri="{BB962C8B-B14F-4D97-AF65-F5344CB8AC3E}">
        <p14:creationId xmlns:p14="http://schemas.microsoft.com/office/powerpoint/2010/main" val="4280363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dirty="0" smtClean="0"/>
              <a:t>7</a:t>
            </a:r>
          </a:p>
          <a:p>
            <a:endParaRPr lang="en-US" altLang="ja-JP" dirty="0" smtClean="0"/>
          </a:p>
          <a:p>
            <a:r>
              <a:rPr lang="en-US" altLang="ja-JP" dirty="0" smtClean="0"/>
              <a:t>Recent revise</a:t>
            </a:r>
            <a:r>
              <a:rPr lang="en-US" altLang="ja-JP" baseline="0" dirty="0" smtClean="0"/>
              <a:t> of KAKENHI Policy (System?)</a:t>
            </a:r>
            <a:endParaRPr lang="en-US" altLang="ja-JP" dirty="0" smtClean="0"/>
          </a:p>
          <a:p>
            <a:r>
              <a:rPr lang="en-US" altLang="ja-JP" dirty="0" smtClean="0"/>
              <a:t>Improvement </a:t>
            </a:r>
          </a:p>
          <a:p>
            <a:endParaRPr lang="en-US" altLang="ja-JP" dirty="0" smtClean="0"/>
          </a:p>
          <a:p>
            <a:r>
              <a:rPr lang="en-US" altLang="ja-JP" dirty="0" smtClean="0"/>
              <a:t>Multi-year fund</a:t>
            </a:r>
          </a:p>
          <a:p>
            <a:r>
              <a:rPr lang="en-US" altLang="ja-JP" dirty="0" smtClean="0"/>
              <a:t>FY2011: Scientific Research C, Challenging Exploratory Research, and</a:t>
            </a:r>
            <a:r>
              <a:rPr lang="en-US" altLang="ja-JP" baseline="0" dirty="0" smtClean="0"/>
              <a:t> Young Scientist B</a:t>
            </a:r>
            <a:endParaRPr lang="en-US" altLang="ja-JP" dirty="0" smtClean="0"/>
          </a:p>
          <a:p>
            <a:r>
              <a:rPr lang="en-US" altLang="ja-JP" dirty="0" smtClean="0"/>
              <a:t>FY2012:</a:t>
            </a:r>
            <a:r>
              <a:rPr lang="en-US" altLang="ja-JP" baseline="0" dirty="0" smtClean="0"/>
              <a:t> Scientific Research B &amp; Young Scientist A</a:t>
            </a:r>
          </a:p>
          <a:p>
            <a:r>
              <a:rPr lang="en-US" altLang="ja-JP" baseline="0" dirty="0" smtClean="0"/>
              <a:t>            *Mixed fund: Single-year fund and Multi-year fund</a:t>
            </a:r>
          </a:p>
          <a:p>
            <a:endParaRPr lang="en-US" altLang="ja-JP" baseline="0" dirty="0" smtClean="0"/>
          </a:p>
          <a:p>
            <a:r>
              <a:rPr lang="en-US" altLang="ja-JP" baseline="0" dirty="0" smtClean="0"/>
              <a:t>Adjustment money for Single-year fund (from FY2013)</a:t>
            </a:r>
          </a:p>
          <a:p>
            <a:r>
              <a:rPr lang="en-US" altLang="ja-JP" baseline="0" dirty="0" smtClean="0"/>
              <a:t>Move-up next FY’s fund to current FY</a:t>
            </a:r>
          </a:p>
          <a:p>
            <a:r>
              <a:rPr lang="en-US" altLang="ja-JP" baseline="0" dirty="0" smtClean="0"/>
              <a:t>Carry-over unspent budget from current FY to next FY</a:t>
            </a:r>
          </a:p>
          <a:p>
            <a:endParaRPr lang="en-US" altLang="ja-JP" baseline="0" dirty="0" smtClean="0"/>
          </a:p>
          <a:p>
            <a:r>
              <a:rPr lang="en-US" altLang="ja-JP" dirty="0" smtClean="0"/>
              <a:t>Specially Promoted Research</a:t>
            </a:r>
            <a:r>
              <a:rPr lang="ja-JP" altLang="en-US" dirty="0" smtClean="0"/>
              <a:t>　*国庫債務負担行為</a:t>
            </a:r>
            <a:endParaRPr lang="en-US" altLang="ja-JP" dirty="0" smtClean="0"/>
          </a:p>
          <a:p>
            <a:r>
              <a:rPr lang="en-US" altLang="ja-JP" baseline="0" dirty="0" smtClean="0"/>
              <a:t>Introduction of Multi-year fund</a:t>
            </a:r>
          </a:p>
          <a:p>
            <a:r>
              <a:rPr lang="en-US" altLang="ja-JP" baseline="0" dirty="0" smtClean="0"/>
              <a:t>Confirming the issues of KAKENHI fund</a:t>
            </a:r>
          </a:p>
          <a:p>
            <a:endParaRPr lang="en-US" altLang="ja-JP" baseline="0" dirty="0" smtClean="0"/>
          </a:p>
          <a:p>
            <a:endParaRPr lang="en-US" altLang="ja-JP" baseline="0" dirty="0" smtClean="0"/>
          </a:p>
          <a:p>
            <a:r>
              <a:rPr lang="en-US" altLang="ja-JP" baseline="0" dirty="0" smtClean="0"/>
              <a:t>Allowing to add up several KAKENHI funds for purchasing shared equipment</a:t>
            </a:r>
          </a:p>
          <a:p>
            <a:endParaRPr lang="ja-JP"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参考</a:t>
            </a:r>
            <a:endParaRPr lang="en-US" altLang="ja-JP" dirty="0" smtClean="0"/>
          </a:p>
          <a:p>
            <a:endParaRPr lang="en-US" altLang="ja-JP" dirty="0" smtClean="0"/>
          </a:p>
          <a:p>
            <a:r>
              <a:rPr lang="en-US" altLang="ja-JP" dirty="0" smtClean="0"/>
              <a:t>Introduction of multi-year fund</a:t>
            </a:r>
          </a:p>
          <a:p>
            <a:endParaRPr lang="en-US" altLang="ja-JP" dirty="0" smtClean="0"/>
          </a:p>
          <a:p>
            <a:r>
              <a:rPr lang="en-US" altLang="ja-JP" dirty="0" smtClean="0"/>
              <a:t>Flexible use of the budget</a:t>
            </a:r>
          </a:p>
          <a:p>
            <a:endParaRPr lang="en-US" altLang="ja-JP" dirty="0" smtClean="0"/>
          </a:p>
          <a:p>
            <a:r>
              <a:rPr lang="en-US" altLang="ja-JP" dirty="0" smtClean="0"/>
              <a:t>All amount</a:t>
            </a:r>
            <a:r>
              <a:rPr lang="en-US" altLang="ja-JP" baseline="0" dirty="0" smtClean="0"/>
              <a:t> of the budget for whole project period is approved at the beginning. Therefore, PIs can use their research budget flexibly. </a:t>
            </a:r>
          </a:p>
          <a:p>
            <a:endParaRPr lang="en-US" altLang="ja-JP" baseline="0" dirty="0" smtClean="0"/>
          </a:p>
          <a:p>
            <a:r>
              <a:rPr lang="en-US" altLang="ja-JP" baseline="0" dirty="0" smtClean="0"/>
              <a:t>PIs can…</a:t>
            </a:r>
          </a:p>
          <a:p>
            <a:r>
              <a:rPr lang="en-US" altLang="ja-JP" baseline="0" dirty="0" smtClean="0"/>
              <a:t>Use the budget ahead of schedule</a:t>
            </a:r>
          </a:p>
          <a:p>
            <a:r>
              <a:rPr lang="en-US" altLang="ja-JP" baseline="0" dirty="0" smtClean="0"/>
              <a:t>Carry over unspent fund to next FY with no paperwork</a:t>
            </a:r>
          </a:p>
          <a:p>
            <a:r>
              <a:rPr lang="en-US" altLang="ja-JP" baseline="0" dirty="0" smtClean="0"/>
              <a:t>Purchase or travel without caring the end of the fiscal year</a:t>
            </a:r>
          </a:p>
          <a:p>
            <a:endParaRPr lang="en-US" altLang="ja-JP" baseline="0" dirty="0" smtClean="0"/>
          </a:p>
          <a:p>
            <a:r>
              <a:rPr lang="en-US" altLang="ja-JP" baseline="0" dirty="0" smtClean="0"/>
              <a:t>PIs can request 1 year extension. </a:t>
            </a:r>
          </a:p>
          <a:p>
            <a:endParaRPr lang="en-US" altLang="ja-JP" baseline="0" dirty="0" smtClean="0"/>
          </a:p>
          <a:p>
            <a:r>
              <a:rPr lang="en-US" altLang="ja-JP" dirty="0" smtClean="0"/>
              <a:t>Use</a:t>
            </a:r>
            <a:r>
              <a:rPr lang="en-US" altLang="ja-JP" baseline="0" dirty="0" smtClean="0"/>
              <a:t> the budget ahead of schedule</a:t>
            </a:r>
          </a:p>
          <a:p>
            <a:endParaRPr lang="en-US" altLang="ja-JP" baseline="0" dirty="0" smtClean="0"/>
          </a:p>
          <a:p>
            <a:r>
              <a:rPr lang="en-US" altLang="ja-JP" baseline="0" dirty="0" smtClean="0"/>
              <a:t>PIs can move up the next FY’s budget to the current FY.</a:t>
            </a:r>
          </a:p>
          <a:p>
            <a:r>
              <a:rPr lang="en-US" altLang="ja-JP" baseline="0" dirty="0" smtClean="0"/>
              <a:t>PI can carry over the unspent budget to the next FY (with no paperwork)</a:t>
            </a:r>
          </a:p>
          <a:p>
            <a:endParaRPr lang="en-US" altLang="ja-JP" baseline="0" dirty="0" smtClean="0"/>
          </a:p>
          <a:p>
            <a:r>
              <a:rPr lang="en-US" altLang="ja-JP" baseline="0" dirty="0" smtClean="0"/>
              <a:t>Flexible purchase is possible</a:t>
            </a:r>
          </a:p>
          <a:p>
            <a:r>
              <a:rPr lang="en-US" altLang="ja-JP" baseline="0" dirty="0" smtClean="0"/>
              <a:t>This is not limited to single fiscal year, so that PIs can  </a:t>
            </a:r>
          </a:p>
          <a:p>
            <a:endParaRPr lang="en-US" altLang="ja-JP"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ja-JP" b="0" dirty="0" smtClean="0"/>
              <a:t>Procurement of goods that extend past the approved fiscal year is possible</a:t>
            </a:r>
          </a:p>
          <a:p>
            <a:endParaRPr lang="en-US" altLang="ja-JP" baseline="0" dirty="0" smtClean="0"/>
          </a:p>
          <a:p>
            <a:endParaRPr lang="en-US" altLang="ja-JP" baseline="0" dirty="0" smtClean="0"/>
          </a:p>
          <a:p>
            <a:r>
              <a:rPr lang="en-US" altLang="ja-JP" baseline="0" dirty="0" smtClean="0">
                <a:latin typeface="Arial" charset="0"/>
              </a:rPr>
              <a:t>OIST Procurement Website :</a:t>
            </a:r>
          </a:p>
          <a:p>
            <a:r>
              <a:rPr kumimoji="1" lang="en-US" altLang="ja-JP" sz="1200" b="0" i="0" kern="1200" dirty="0" smtClean="0">
                <a:solidFill>
                  <a:schemeClr val="tx1"/>
                </a:solidFill>
                <a:effectLst/>
                <a:latin typeface="+mn-lt"/>
                <a:ea typeface="+mn-ea"/>
                <a:cs typeface="+mn-cs"/>
              </a:rPr>
              <a:t>There are certain financial resources the uses of which are not limited to single fiscal year, including the fund portion of KAKENHI. Purchases made with these financial resources do not have to be accepted by the end of the current fiscal year (March 31), and may be delivered on or after April 1</a:t>
            </a:r>
            <a:r>
              <a:rPr kumimoji="1" lang="en-US" altLang="ja-JP" sz="1200" b="0" i="0" u="none" strike="noStrike" kern="1200" dirty="0" smtClean="0">
                <a:solidFill>
                  <a:schemeClr val="tx1"/>
                </a:solidFill>
                <a:effectLst/>
                <a:latin typeface="+mn-lt"/>
                <a:ea typeface="+mn-ea"/>
                <a:cs typeface="+mn-cs"/>
              </a:rPr>
              <a:t>.</a:t>
            </a:r>
            <a:endParaRPr lang="en-US" altLang="ja-JP" baseline="0" dirty="0" smtClean="0">
              <a:latin typeface="Arial" charset="0"/>
            </a:endParaRPr>
          </a:p>
          <a:p>
            <a:endParaRPr lang="en-US" altLang="ja-JP" baseline="0" dirty="0" smtClean="0"/>
          </a:p>
          <a:p>
            <a:endParaRPr lang="en-US" altLang="ja-JP"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スライド イメージ プレースホルダー 1"/>
          <p:cNvSpPr>
            <a:spLocks noGrp="1" noRot="1" noChangeAspect="1" noTextEdit="1"/>
          </p:cNvSpPr>
          <p:nvPr>
            <p:ph type="sldImg"/>
          </p:nvPr>
        </p:nvSpPr>
        <p:spPr bwMode="auto">
          <a:xfrm>
            <a:off x="917575" y="744538"/>
            <a:ext cx="4972050" cy="37290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ノート プレースホルダー 2"/>
          <p:cNvSpPr>
            <a:spLocks noGrp="1"/>
          </p:cNvSpPr>
          <p:nvPr>
            <p:ph type="body" idx="1"/>
          </p:nvPr>
        </p:nvSpPr>
        <p:spPr>
          <a:noFill/>
        </p:spPr>
        <p:txBody>
          <a:bodyPr/>
          <a:lstStyle/>
          <a:p>
            <a:r>
              <a:rPr lang="ja-JP" altLang="en-US" dirty="0" smtClean="0">
                <a:latin typeface="Arial" charset="0"/>
              </a:rPr>
              <a:t>参考</a:t>
            </a:r>
            <a:endParaRPr lang="en-US" altLang="ja-JP" dirty="0" smtClean="0">
              <a:latin typeface="Arial" charset="0"/>
            </a:endParaRPr>
          </a:p>
          <a:p>
            <a:endParaRPr lang="en-US" altLang="ja-JP" dirty="0" smtClean="0">
              <a:latin typeface="Arial" charset="0"/>
            </a:endParaRPr>
          </a:p>
          <a:p>
            <a:r>
              <a:rPr lang="en-US" altLang="ja-JP" dirty="0" smtClean="0">
                <a:latin typeface="Arial" charset="0"/>
              </a:rPr>
              <a:t>Adjust</a:t>
            </a:r>
            <a:r>
              <a:rPr lang="en-US" altLang="ja-JP" baseline="0" dirty="0" smtClean="0">
                <a:latin typeface="Arial" charset="0"/>
              </a:rPr>
              <a:t>ment Money for Single-year fund</a:t>
            </a:r>
          </a:p>
          <a:p>
            <a:endParaRPr lang="en-US" altLang="ja-JP" baseline="0" dirty="0" smtClean="0">
              <a:latin typeface="Arial" charset="0"/>
            </a:endParaRPr>
          </a:p>
          <a:p>
            <a:r>
              <a:rPr lang="en-US" altLang="ja-JP" baseline="0" dirty="0" smtClean="0">
                <a:latin typeface="Arial" charset="0"/>
              </a:rPr>
              <a:t>Features:</a:t>
            </a:r>
          </a:p>
          <a:p>
            <a:r>
              <a:rPr lang="en-US" altLang="ja-JP" dirty="0" smtClean="0">
                <a:latin typeface="Arial" charset="0"/>
              </a:rPr>
              <a:t>Started from FY2013. introduced</a:t>
            </a:r>
            <a:r>
              <a:rPr lang="en-US" altLang="ja-JP" baseline="0" dirty="0" smtClean="0">
                <a:latin typeface="Arial" charset="0"/>
              </a:rPr>
              <a:t> in FY2013</a:t>
            </a:r>
            <a:endParaRPr lang="en-US" altLang="ja-JP" dirty="0" smtClean="0">
              <a:latin typeface="Arial" charset="0"/>
            </a:endParaRPr>
          </a:p>
          <a:p>
            <a:r>
              <a:rPr lang="en-US" altLang="ja-JP" dirty="0" smtClean="0">
                <a:latin typeface="Arial" charset="0"/>
              </a:rPr>
              <a:t>For flexible</a:t>
            </a:r>
            <a:r>
              <a:rPr lang="en-US" altLang="ja-JP" baseline="0" dirty="0" smtClean="0">
                <a:latin typeface="Arial" charset="0"/>
              </a:rPr>
              <a:t> use of KAKENHI Single-year fund</a:t>
            </a:r>
          </a:p>
          <a:p>
            <a:r>
              <a:rPr lang="en-US" altLang="ja-JP" baseline="0" dirty="0" smtClean="0">
                <a:latin typeface="Arial" charset="0"/>
              </a:rPr>
              <a:t>PIs can move up the next FY’s fund to current FY</a:t>
            </a:r>
          </a:p>
          <a:p>
            <a:r>
              <a:rPr lang="en-US" altLang="ja-JP" baseline="0" dirty="0" smtClean="0">
                <a:latin typeface="Arial" charset="0"/>
              </a:rPr>
              <a:t>PIs can transfer unspent budget to the Next FY</a:t>
            </a:r>
          </a:p>
          <a:p>
            <a:r>
              <a:rPr lang="en-US" altLang="ja-JP" dirty="0" smtClean="0">
                <a:latin typeface="Arial" charset="0"/>
              </a:rPr>
              <a:t> *It</a:t>
            </a:r>
            <a:r>
              <a:rPr lang="en-US" altLang="ja-JP" baseline="0" dirty="0" smtClean="0">
                <a:latin typeface="Arial" charset="0"/>
              </a:rPr>
              <a:t> is different system from “Carry-over”</a:t>
            </a:r>
          </a:p>
          <a:p>
            <a:endParaRPr lang="en-US" altLang="ja-JP" baseline="0" dirty="0" smtClean="0">
              <a:latin typeface="Arial" charset="0"/>
            </a:endParaRPr>
          </a:p>
          <a:p>
            <a:r>
              <a:rPr lang="en-US" altLang="ja-JP" baseline="0" dirty="0" smtClean="0">
                <a:latin typeface="Arial" charset="0"/>
              </a:rPr>
              <a:t>PIs should consider to apply “Carry-over” system.</a:t>
            </a:r>
          </a:p>
          <a:p>
            <a:r>
              <a:rPr lang="en-US" altLang="ja-JP" baseline="0" dirty="0" smtClean="0">
                <a:latin typeface="Arial" charset="0"/>
              </a:rPr>
              <a:t>If the reason does not fits the “Carry-over” system, the PI can apply “Adjustment money” and transfer the unspent budget to next FY</a:t>
            </a:r>
          </a:p>
          <a:p>
            <a:endParaRPr lang="en-US" altLang="ja-JP" baseline="0" dirty="0" smtClean="0">
              <a:latin typeface="Arial" charset="0"/>
            </a:endParaRPr>
          </a:p>
          <a:p>
            <a:r>
              <a:rPr lang="en-US" altLang="ja-JP" baseline="0" dirty="0" smtClean="0">
                <a:latin typeface="Arial" charset="0"/>
              </a:rPr>
              <a:t>Moving up a part of the next fiscal year’s budget to the current fiscal year.</a:t>
            </a:r>
          </a:p>
          <a:p>
            <a:r>
              <a:rPr lang="en-US" altLang="ja-JP" baseline="0" dirty="0" smtClean="0">
                <a:latin typeface="Arial" charset="0"/>
              </a:rPr>
              <a:t>Carrying over unspent budget to the next fiscal year.</a:t>
            </a:r>
          </a:p>
          <a:p>
            <a:endParaRPr lang="en-US" altLang="ja-JP" baseline="0" dirty="0" smtClean="0">
              <a:latin typeface="Arial" charset="0"/>
            </a:endParaRPr>
          </a:p>
          <a:p>
            <a:r>
              <a:rPr lang="en-US" altLang="ja-JP" baseline="0" dirty="0" smtClean="0">
                <a:latin typeface="Arial" charset="0"/>
              </a:rPr>
              <a:t>Use ahead of schedule: </a:t>
            </a:r>
          </a:p>
          <a:p>
            <a:r>
              <a:rPr lang="en-US" altLang="ja-JP" baseline="0" dirty="0" smtClean="0">
                <a:latin typeface="Arial" charset="0"/>
              </a:rPr>
              <a:t>A PI can request extra budget as Adjustment Fund.</a:t>
            </a:r>
          </a:p>
          <a:p>
            <a:r>
              <a:rPr lang="en-US" altLang="ja-JP" baseline="0" dirty="0" smtClean="0">
                <a:latin typeface="Arial" charset="0"/>
              </a:rPr>
              <a:t>(the amount of extra budget will be reduced from next FY’s budget)</a:t>
            </a:r>
          </a:p>
          <a:p>
            <a:endParaRPr lang="en-US" altLang="ja-JP" baseline="0" dirty="0" smtClean="0">
              <a:latin typeface="Arial" charset="0"/>
            </a:endParaRPr>
          </a:p>
          <a:p>
            <a:r>
              <a:rPr lang="en-US" altLang="ja-JP" baseline="0" dirty="0" smtClean="0">
                <a:latin typeface="Arial" charset="0"/>
              </a:rPr>
              <a:t>Use in the next FY:</a:t>
            </a:r>
          </a:p>
          <a:p>
            <a:r>
              <a:rPr lang="en-US" altLang="ja-JP" baseline="0" dirty="0" smtClean="0">
                <a:latin typeface="Arial" charset="0"/>
              </a:rPr>
              <a:t>If there is unspent budget, a PI can request to use it in the next FY.</a:t>
            </a:r>
          </a:p>
          <a:p>
            <a:r>
              <a:rPr lang="en-US" altLang="ja-JP" baseline="0" dirty="0" smtClean="0">
                <a:latin typeface="Arial" charset="0"/>
              </a:rPr>
              <a:t>This is a different system from “Requesting Carry-over”, a PI will refund it to National Treasury.</a:t>
            </a:r>
          </a:p>
          <a:p>
            <a:endParaRPr lang="en-US" altLang="ja-JP" baseline="0" dirty="0" smtClean="0">
              <a:latin typeface="Arial" charset="0"/>
            </a:endParaRPr>
          </a:p>
          <a:p>
            <a:endParaRPr lang="en-US" altLang="ja-JP" baseline="0" dirty="0" smtClean="0">
              <a:latin typeface="Arial" charset="0"/>
            </a:endParaRPr>
          </a:p>
          <a:p>
            <a:r>
              <a:rPr lang="en-US" altLang="ja-JP" baseline="0" dirty="0" smtClean="0">
                <a:latin typeface="Arial" charset="0"/>
              </a:rPr>
              <a:t>**From KAKENHI pamphlet**</a:t>
            </a:r>
          </a:p>
          <a:p>
            <a:r>
              <a:rPr lang="en-US" altLang="ja-JP" baseline="0" dirty="0" smtClean="0">
                <a:latin typeface="Arial" charset="0"/>
              </a:rPr>
              <a:t>In FY 2014, the “Adjustment Fund” system has been improved, enabling “Single-year Grants” to be used ahead of schedule or to be used in the next fiscal year, if certain conditions are met.</a:t>
            </a:r>
          </a:p>
          <a:p>
            <a:r>
              <a:rPr lang="en-US" altLang="ja-JP" baseline="0" dirty="0" smtClean="0">
                <a:latin typeface="Arial" charset="0"/>
              </a:rPr>
              <a:t> </a:t>
            </a:r>
            <a:endParaRPr lang="ja-JP" altLang="en-US" dirty="0" smtClean="0">
              <a:latin typeface="Arial" charset="0"/>
            </a:endParaRPr>
          </a:p>
        </p:txBody>
      </p:sp>
      <p:sp>
        <p:nvSpPr>
          <p:cNvPr id="120836" name="スライド番号プレースホルダー 3"/>
          <p:cNvSpPr>
            <a:spLocks noGrp="1"/>
          </p:cNvSpPr>
          <p:nvPr>
            <p:ph type="sldNum" sz="quarter" idx="5"/>
          </p:nvPr>
        </p:nvSpPr>
        <p:spPr>
          <a:noFill/>
        </p:spPr>
        <p:txBody>
          <a:bodyPr/>
          <a:lstStyle>
            <a:lvl1pPr eaLnBrk="0" hangingPunct="0">
              <a:spcBef>
                <a:spcPct val="30000"/>
              </a:spcBef>
              <a:defRPr kumimoji="1" sz="1200">
                <a:solidFill>
                  <a:schemeClr val="tx1"/>
                </a:solidFill>
                <a:latin typeface="Calibri" pitchFamily="34" charset="0"/>
                <a:ea typeface="ＭＳ Ｐゴシック" charset="-128"/>
              </a:defRPr>
            </a:lvl1pPr>
            <a:lvl2pPr marL="739806" indent="-283433" eaLnBrk="0" hangingPunct="0">
              <a:spcBef>
                <a:spcPct val="30000"/>
              </a:spcBef>
              <a:defRPr kumimoji="1" sz="1200">
                <a:solidFill>
                  <a:schemeClr val="tx1"/>
                </a:solidFill>
                <a:latin typeface="Calibri" pitchFamily="34" charset="0"/>
                <a:ea typeface="ＭＳ Ｐゴシック" charset="-128"/>
              </a:defRPr>
            </a:lvl2pPr>
            <a:lvl3pPr marL="1140134" indent="-225785" eaLnBrk="0" hangingPunct="0">
              <a:spcBef>
                <a:spcPct val="30000"/>
              </a:spcBef>
              <a:defRPr kumimoji="1" sz="1200">
                <a:solidFill>
                  <a:schemeClr val="tx1"/>
                </a:solidFill>
                <a:latin typeface="Calibri" pitchFamily="34" charset="0"/>
                <a:ea typeface="ＭＳ Ｐゴシック" charset="-128"/>
              </a:defRPr>
            </a:lvl3pPr>
            <a:lvl4pPr marL="1598109" indent="-225785" eaLnBrk="0" hangingPunct="0">
              <a:spcBef>
                <a:spcPct val="30000"/>
              </a:spcBef>
              <a:defRPr kumimoji="1" sz="1200">
                <a:solidFill>
                  <a:schemeClr val="tx1"/>
                </a:solidFill>
                <a:latin typeface="Calibri" pitchFamily="34" charset="0"/>
                <a:ea typeface="ＭＳ Ｐゴシック" charset="-128"/>
              </a:defRPr>
            </a:lvl4pPr>
            <a:lvl5pPr marL="2054483" indent="-225785" eaLnBrk="0" hangingPunct="0">
              <a:spcBef>
                <a:spcPct val="30000"/>
              </a:spcBef>
              <a:defRPr kumimoji="1" sz="1200">
                <a:solidFill>
                  <a:schemeClr val="tx1"/>
                </a:solidFill>
                <a:latin typeface="Calibri" pitchFamily="34" charset="0"/>
                <a:ea typeface="ＭＳ Ｐゴシック" charset="-128"/>
              </a:defRPr>
            </a:lvl5pPr>
            <a:lvl6pPr marL="2515660" indent="-225785"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2976838" indent="-225785"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438016" indent="-225785"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3899193" indent="-225785"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eaLnBrk="1" hangingPunct="1">
              <a:spcBef>
                <a:spcPct val="0"/>
              </a:spcBef>
            </a:pPr>
            <a:fld id="{5C41637B-779B-4CAA-9CDD-D9151EF35DFE}" type="slidenum">
              <a:rPr lang="en-US" altLang="ja-JP">
                <a:solidFill>
                  <a:srgbClr val="000000"/>
                </a:solidFill>
                <a:latin typeface="Arial" charset="0"/>
              </a:rPr>
              <a:pPr eaLnBrk="1" hangingPunct="1">
                <a:spcBef>
                  <a:spcPct val="0"/>
                </a:spcBef>
              </a:pPr>
              <a:t>15</a:t>
            </a:fld>
            <a:endParaRPr lang="en-US" altLang="ja-JP">
              <a:solidFill>
                <a:srgbClr val="000000"/>
              </a:solidFill>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53762" y="9442450"/>
            <a:ext cx="29518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89" tIns="45844" rIns="91689" bIns="45844" anchor="b"/>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fld id="{6DBE0421-0BA0-4AE8-AF1F-EC96F73AD977}" type="slidenum">
              <a:rPr lang="ja-JP" altLang="en-US" sz="1100"/>
              <a:pPr algn="r" eaLnBrk="1" hangingPunct="1"/>
              <a:t>16</a:t>
            </a:fld>
            <a:endParaRPr lang="en-US" altLang="ja-JP" sz="1100"/>
          </a:p>
        </p:txBody>
      </p:sp>
      <p:sp>
        <p:nvSpPr>
          <p:cNvPr id="100355" name="Rectangle 7"/>
          <p:cNvSpPr txBox="1">
            <a:spLocks noGrp="1" noChangeArrowheads="1"/>
          </p:cNvSpPr>
          <p:nvPr/>
        </p:nvSpPr>
        <p:spPr bwMode="auto">
          <a:xfrm>
            <a:off x="3853762" y="9440864"/>
            <a:ext cx="295185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96" tIns="46099" rIns="92196" bIns="46099" anchor="b"/>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fld id="{C7955291-7E11-4AE1-B493-B4993C44EBDE}" type="slidenum">
              <a:rPr lang="ja-JP" altLang="en-US" sz="1200"/>
              <a:pPr algn="r" eaLnBrk="1" hangingPunct="1"/>
              <a:t>16</a:t>
            </a:fld>
            <a:endParaRPr lang="en-US" altLang="ja-JP" sz="1200"/>
          </a:p>
        </p:txBody>
      </p:sp>
      <p:sp>
        <p:nvSpPr>
          <p:cNvPr id="100356" name="Rectangle 2"/>
          <p:cNvSpPr>
            <a:spLocks noGrp="1" noRot="1" noChangeAspect="1" noChangeArrowheads="1" noTextEdit="1"/>
          </p:cNvSpPr>
          <p:nvPr>
            <p:ph type="sldImg"/>
          </p:nvPr>
        </p:nvSpPr>
        <p:spPr bwMode="auto">
          <a:xfrm>
            <a:off x="917575" y="744538"/>
            <a:ext cx="4973638" cy="3730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196" tIns="46099" rIns="92196" bIns="46099" numCol="1" anchor="t" anchorCtr="0" compatLnSpc="1">
            <a:prstTxWarp prst="textNoShape">
              <a:avLst/>
            </a:prstTxWarp>
          </a:bodyPr>
          <a:lstStyle/>
          <a:p>
            <a:r>
              <a:rPr lang="ja-JP" altLang="en-US" dirty="0" smtClean="0"/>
              <a:t>参考</a:t>
            </a:r>
            <a:endParaRPr lang="en-US" altLang="ja-JP" dirty="0" smtClean="0"/>
          </a:p>
          <a:p>
            <a:endParaRPr lang="en-US" altLang="ja-JP" dirty="0" smtClean="0"/>
          </a:p>
          <a:p>
            <a:r>
              <a:rPr lang="en-US" altLang="ja-JP" dirty="0" smtClean="0"/>
              <a:t>Adding up several KAKENHI funds for</a:t>
            </a:r>
            <a:r>
              <a:rPr lang="en-US" altLang="ja-JP" baseline="0" dirty="0" smtClean="0"/>
              <a:t> purchasing shared equipment</a:t>
            </a:r>
          </a:p>
          <a:p>
            <a:endParaRPr lang="en-US" altLang="ja-JP" baseline="0" dirty="0" smtClean="0"/>
          </a:p>
          <a:p>
            <a:r>
              <a:rPr lang="en-US" altLang="ja-JP" baseline="0" dirty="0" smtClean="0"/>
              <a:t>PIs can add up their KAKENHI funds together and purchase shared equipment.</a:t>
            </a:r>
          </a:p>
          <a:p>
            <a:r>
              <a:rPr lang="en-US" altLang="ja-JP" baseline="0" dirty="0" smtClean="0"/>
              <a:t>This is for efficient and flexible of KAKENHI use.</a:t>
            </a:r>
          </a:p>
          <a:p>
            <a:r>
              <a:rPr lang="en-US" altLang="ja-JP" baseline="0" dirty="0" smtClean="0"/>
              <a:t>It allows PIs to buy expensive devices</a:t>
            </a:r>
          </a:p>
          <a:p>
            <a:endParaRPr lang="en-US" altLang="ja-JP" baseline="0" dirty="0" smtClean="0"/>
          </a:p>
          <a:p>
            <a:r>
              <a:rPr lang="en-US" altLang="ja-JP" baseline="0" dirty="0" smtClean="0"/>
              <a:t>This is for:</a:t>
            </a:r>
          </a:p>
          <a:p>
            <a:pPr marL="228600" indent="-228600">
              <a:buAutoNum type="arabicParenR"/>
            </a:pPr>
            <a:r>
              <a:rPr lang="en-US" altLang="ja-JP" baseline="0" dirty="0" smtClean="0"/>
              <a:t>Flexible and Efficient Use of KAKENHI Grants and Funding</a:t>
            </a:r>
          </a:p>
          <a:p>
            <a:pPr marL="228600" indent="-228600">
              <a:buAutoNum type="arabicParenR"/>
            </a:pPr>
            <a:r>
              <a:rPr lang="en-US" altLang="ja-JP" baseline="0" dirty="0" smtClean="0"/>
              <a:t>Promoting research project</a:t>
            </a:r>
          </a:p>
          <a:p>
            <a:pPr marL="228600" indent="-228600">
              <a:buAutoNum type="arabicParenR"/>
            </a:pPr>
            <a:endParaRPr lang="en-US" altLang="ja-JP" baseline="0" dirty="0" smtClean="0"/>
          </a:p>
          <a:p>
            <a:endParaRPr lang="en-US" altLang="ja-JP" baseline="0" dirty="0" smtClean="0"/>
          </a:p>
          <a:p>
            <a:endParaRPr lang="en-US" altLang="ja-JP" baseline="0" dirty="0" smtClean="0"/>
          </a:p>
          <a:p>
            <a:r>
              <a:rPr lang="en-US" altLang="ja-JP" baseline="0" dirty="0" smtClean="0"/>
              <a:t>**From KAKENHI pamphlet**</a:t>
            </a:r>
          </a:p>
          <a:p>
            <a:r>
              <a:rPr lang="en-US" altLang="ja-JP" baseline="0" dirty="0" smtClean="0"/>
              <a:t>From FY 2012, the joint purchase of equipment/facilities for joint usage with a mixture of Grants-in-Aid or of Grants-in-Aid and other funding is authorized to achieve efficient use of  research funds and to promote joint equipment/facility utilization.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スライド イメージ プレースホルダ 1"/>
          <p:cNvSpPr>
            <a:spLocks noGrp="1" noRot="1" noChangeAspect="1" noTextEdit="1"/>
          </p:cNvSpPr>
          <p:nvPr>
            <p:ph type="sldImg"/>
          </p:nvPr>
        </p:nvSpPr>
        <p:spPr bwMode="auto">
          <a:xfrm>
            <a:off x="920750" y="746125"/>
            <a:ext cx="4967288"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992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eaLnBrk="1" hangingPunct="1">
              <a:spcBef>
                <a:spcPct val="0"/>
              </a:spcBef>
            </a:pPr>
            <a:r>
              <a:rPr lang="en-US"/>
              <a:t>参考</a:t>
            </a:r>
            <a:endParaRPr lang="en-US" altLang="ja-JP" dirty="0" smtClean="0"/>
          </a:p>
        </p:txBody>
      </p:sp>
      <p:sp>
        <p:nvSpPr>
          <p:cNvPr id="4100" name="スライド番号プレースホルダ 3"/>
          <p:cNvSpPr>
            <a:spLocks noGrp="1"/>
          </p:cNvSpPr>
          <p:nvPr>
            <p:ph type="sldNum" sz="quarter" idx="5"/>
          </p:nvPr>
        </p:nvSpPr>
        <p:spPr bwMode="auto">
          <a:ln>
            <a:miter lim="800000"/>
            <a:headEnd/>
            <a:tailEnd/>
          </a:ln>
        </p:spPr>
        <p:txBody>
          <a:bodyPr wrap="square" numCol="1" rtlCol="0" anchorCtr="0" compatLnSpc="1">
            <a:prstTxWarp prst="textNoShape">
              <a:avLst/>
            </a:prstTxWarp>
          </a:bodyPr>
          <a:lstStyle/>
          <a:p>
            <a:pPr rtl="0">
              <a:defRPr/>
            </a:pPr>
            <a:fld id="{D97D4DC6-D17F-47F8-B07D-8E8943AAC273}" type="slidenum">
              <a:rPr lang="ja-JP" altLang="en-US" smtClean="0"/>
              <a:pPr rtl="0">
                <a:defRPr/>
              </a:pPr>
              <a:t>17</a:t>
            </a:fld>
            <a:endParaRPr lang="ja-JP"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スライド イメージ プレースホルダ 1"/>
          <p:cNvSpPr>
            <a:spLocks noGrp="1" noRot="1" noChangeAspect="1" noTextEdit="1"/>
          </p:cNvSpPr>
          <p:nvPr>
            <p:ph type="sldImg"/>
          </p:nvPr>
        </p:nvSpPr>
        <p:spPr bwMode="auto">
          <a:xfrm>
            <a:off x="920750" y="746125"/>
            <a:ext cx="4967288"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992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eaLnBrk="1" hangingPunct="1">
              <a:spcBef>
                <a:spcPct val="0"/>
              </a:spcBef>
            </a:pPr>
            <a:r>
              <a:rPr lang="en-US"/>
              <a:t>参考</a:t>
            </a:r>
            <a:endParaRPr lang="en-US" altLang="ja-JP" dirty="0" smtClean="0"/>
          </a:p>
        </p:txBody>
      </p:sp>
      <p:sp>
        <p:nvSpPr>
          <p:cNvPr id="4100" name="スライド番号プレースホルダ 3"/>
          <p:cNvSpPr>
            <a:spLocks noGrp="1"/>
          </p:cNvSpPr>
          <p:nvPr>
            <p:ph type="sldNum" sz="quarter" idx="5"/>
          </p:nvPr>
        </p:nvSpPr>
        <p:spPr bwMode="auto">
          <a:ln>
            <a:miter lim="800000"/>
            <a:headEnd/>
            <a:tailEnd/>
          </a:ln>
        </p:spPr>
        <p:txBody>
          <a:bodyPr wrap="square" numCol="1" rtlCol="0" anchorCtr="0" compatLnSpc="1">
            <a:prstTxWarp prst="textNoShape">
              <a:avLst/>
            </a:prstTxWarp>
          </a:bodyPr>
          <a:lstStyle/>
          <a:p>
            <a:pPr rtl="0">
              <a:defRPr/>
            </a:pPr>
            <a:fld id="{D97D4DC6-D17F-47F8-B07D-8E8943AAC273}" type="slidenum">
              <a:rPr lang="ja-JP" altLang="en-US" smtClean="0"/>
              <a:pPr rtl="0">
                <a:defRPr/>
              </a:pPr>
              <a:t>18</a:t>
            </a:fld>
            <a:endParaRPr lang="ja-JP"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xfrm>
            <a:off x="919163" y="746125"/>
            <a:ext cx="4968875" cy="3725863"/>
          </a:xfrm>
          <a:ln/>
        </p:spPr>
      </p:sp>
      <p:sp>
        <p:nvSpPr>
          <p:cNvPr id="160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dirty="0" smtClean="0">
                <a:latin typeface="Arial" pitchFamily="34" charset="0"/>
              </a:rPr>
              <a:t>8</a:t>
            </a:r>
            <a:endParaRPr lang="ja-JP" altLang="en-US" dirty="0"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xfrm>
            <a:off x="919163" y="746125"/>
            <a:ext cx="4968875" cy="3725863"/>
          </a:xfrm>
          <a:ln/>
        </p:spPr>
      </p:sp>
      <p:sp>
        <p:nvSpPr>
          <p:cNvPr id="154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n-US">
                <a:latin typeface="Arial" pitchFamily="34" charset="0"/>
              </a:rPr>
              <a:t>9</a:t>
            </a:r>
            <a:endParaRPr lang="ja-JP" altLang="en-US"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42E8AB82-7BC8-46AC-8AAD-41EF4665674B}" type="slidenum">
              <a:rPr lang="ja-JP" altLang="en-US" smtClean="0"/>
              <a:pPr>
                <a:defRPr/>
              </a:pPr>
              <a:t>2</a:t>
            </a:fld>
            <a:endParaRPr lang="ja-JP" altLang="en-US"/>
          </a:p>
        </p:txBody>
      </p:sp>
    </p:spTree>
    <p:extLst>
      <p:ext uri="{BB962C8B-B14F-4D97-AF65-F5344CB8AC3E}">
        <p14:creationId xmlns:p14="http://schemas.microsoft.com/office/powerpoint/2010/main" val="33272183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bwMode="auto">
          <a:xfrm>
            <a:off x="465138" y="250825"/>
            <a:ext cx="6008687" cy="4508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Rectangle 3"/>
          <p:cNvSpPr>
            <a:spLocks noGrp="1" noChangeArrowheads="1"/>
          </p:cNvSpPr>
          <p:nvPr>
            <p:ph type="body" idx="1"/>
          </p:nvPr>
        </p:nvSpPr>
        <p:spPr bwMode="auto">
          <a:xfrm>
            <a:off x="693739" y="4972050"/>
            <a:ext cx="5445125" cy="4471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dirty="0" smtClean="0">
              <a:ea typeface="ＭＳ Ｐ明朝" pitchFamily="18" charset="-128"/>
            </a:endParaRPr>
          </a:p>
          <a:p>
            <a:pPr eaLnBrk="1" hangingPunct="1">
              <a:spcBef>
                <a:spcPct val="0"/>
              </a:spcBef>
            </a:pPr>
            <a:endParaRPr lang="en-US" altLang="ja-JP" dirty="0" smtClean="0">
              <a:ea typeface="ＭＳ Ｐ明朝" pitchFamily="18" charset="-128"/>
            </a:endParaRPr>
          </a:p>
        </p:txBody>
      </p:sp>
      <p:sp>
        <p:nvSpPr>
          <p:cNvPr id="46084" name="スライド番号プレースホルダ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406B816-AD16-4EC4-8144-4AC140DB6EC6}" type="slidenum">
              <a:rPr lang="en-US" altLang="ja-JP" smtClean="0"/>
              <a:pPr fontAlgn="base">
                <a:spcBef>
                  <a:spcPct val="0"/>
                </a:spcBef>
                <a:spcAft>
                  <a:spcPct val="0"/>
                </a:spcAft>
                <a:defRPr/>
              </a:pPr>
              <a:t>22</a:t>
            </a:fld>
            <a:endParaRPr lang="en-US" altLang="ja-JP" smtClean="0"/>
          </a:p>
        </p:txBody>
      </p:sp>
    </p:spTree>
    <p:extLst>
      <p:ext uri="{BB962C8B-B14F-4D97-AF65-F5344CB8AC3E}">
        <p14:creationId xmlns:p14="http://schemas.microsoft.com/office/powerpoint/2010/main" val="14681727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スライド イメージ プレースホルダ 1"/>
          <p:cNvSpPr>
            <a:spLocks noGrp="1" noRot="1" noChangeAspect="1" noTextEdit="1"/>
          </p:cNvSpPr>
          <p:nvPr>
            <p:ph type="sldImg"/>
          </p:nvPr>
        </p:nvSpPr>
        <p:spPr bwMode="auto">
          <a:xfrm>
            <a:off x="392113" y="350838"/>
            <a:ext cx="6072187" cy="45529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ノート プレースホルダ 2"/>
          <p:cNvSpPr>
            <a:spLocks noGrp="1"/>
          </p:cNvSpPr>
          <p:nvPr>
            <p:ph type="body" idx="1"/>
          </p:nvPr>
        </p:nvSpPr>
        <p:spPr bwMode="auto">
          <a:xfrm>
            <a:off x="693738" y="4946650"/>
            <a:ext cx="5445125" cy="4471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eaLnBrk="1" hangingPunct="1">
              <a:spcBef>
                <a:spcPct val="0"/>
              </a:spcBef>
            </a:pPr>
            <a:r>
              <a:rPr lang="en-US">
                <a:ea typeface="ＭＳ Ｐ明朝" pitchFamily="18" charset="-128"/>
              </a:rPr>
              <a:t>11</a:t>
            </a:r>
            <a:endParaRPr lang="ja-JP" altLang="en-US" dirty="0" smtClean="0">
              <a:ea typeface="ＭＳ Ｐ明朝" pitchFamily="18" charset="-128"/>
            </a:endParaRPr>
          </a:p>
        </p:txBody>
      </p:sp>
      <p:sp>
        <p:nvSpPr>
          <p:cNvPr id="49156" name="スライド番号プレースホルダ 4"/>
          <p:cNvSpPr>
            <a:spLocks noGrp="1"/>
          </p:cNvSpPr>
          <p:nvPr>
            <p:ph type="sldNum" sz="quarter" idx="5"/>
          </p:nvPr>
        </p:nvSpPr>
        <p:spPr bwMode="auto">
          <a:ln>
            <a:miter lim="800000"/>
            <a:headEnd/>
            <a:tailEnd/>
          </a:ln>
        </p:spPr>
        <p:txBody>
          <a:bodyPr wrap="square" numCol="1" rtlCol="0" anchorCtr="0" compatLnSpc="1">
            <a:prstTxWarp prst="textNoShape">
              <a:avLst/>
            </a:prstTxWarp>
          </a:bodyPr>
          <a:lstStyle/>
          <a:p>
            <a:pPr rtl="0" fontAlgn="base">
              <a:spcBef>
                <a:spcPct val="0"/>
              </a:spcBef>
              <a:spcAft>
                <a:spcPct val="0"/>
              </a:spcAft>
              <a:defRPr/>
            </a:pPr>
            <a:fld id="{A6250508-375F-4AD0-B6E2-E2AC3965CAD2}" type="slidenum">
              <a:rPr lang="en-US" altLang="ja-JP" smtClean="0"/>
              <a:pPr rtl="0" fontAlgn="base">
                <a:spcBef>
                  <a:spcPct val="0"/>
                </a:spcBef>
                <a:spcAft>
                  <a:spcPct val="0"/>
                </a:spcAft>
                <a:defRPr/>
              </a:pPr>
              <a:t>23</a:t>
            </a:fld>
            <a:endParaRPr lang="en-US" altLang="ja-JP"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12</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42E8AB82-7BC8-46AC-8AAD-41EF4665674B}" type="slidenum">
              <a:rPr lang="ja-JP" altLang="en-US" smtClean="0"/>
              <a:pPr>
                <a:defRPr/>
              </a:pPr>
              <a:t>24</a:t>
            </a:fld>
            <a:endParaRPr lang="ja-JP" altLang="en-US"/>
          </a:p>
        </p:txBody>
      </p:sp>
    </p:spTree>
    <p:extLst>
      <p:ext uri="{BB962C8B-B14F-4D97-AF65-F5344CB8AC3E}">
        <p14:creationId xmlns:p14="http://schemas.microsoft.com/office/powerpoint/2010/main" val="18258869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スライド イメージ プレースホルダ 1"/>
          <p:cNvSpPr>
            <a:spLocks noGrp="1" noRot="1" noChangeAspect="1" noTextEdit="1"/>
          </p:cNvSpPr>
          <p:nvPr>
            <p:ph type="sldImg"/>
          </p:nvPr>
        </p:nvSpPr>
        <p:spPr bwMode="auto">
          <a:xfrm>
            <a:off x="836613" y="476250"/>
            <a:ext cx="5327650" cy="3995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smtClean="0">
              <a:ea typeface="ＭＳ Ｐ明朝" pitchFamily="18" charset="-128"/>
            </a:endParaRPr>
          </a:p>
        </p:txBody>
      </p:sp>
      <p:sp>
        <p:nvSpPr>
          <p:cNvPr id="51204"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B12A838-4B08-4D71-BF19-41CD1A7ED4E8}" type="slidenum">
              <a:rPr lang="en-US" altLang="ja-JP" smtClean="0"/>
              <a:pPr fontAlgn="base">
                <a:spcBef>
                  <a:spcPct val="0"/>
                </a:spcBef>
                <a:spcAft>
                  <a:spcPct val="0"/>
                </a:spcAft>
                <a:defRPr/>
              </a:pPr>
              <a:t>25</a:t>
            </a:fld>
            <a:endParaRPr lang="en-US" altLang="ja-JP" smtClean="0"/>
          </a:p>
        </p:txBody>
      </p:sp>
    </p:spTree>
    <p:extLst>
      <p:ext uri="{BB962C8B-B14F-4D97-AF65-F5344CB8AC3E}">
        <p14:creationId xmlns:p14="http://schemas.microsoft.com/office/powerpoint/2010/main" val="467851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スライド イメージ プレースホルダ 1"/>
          <p:cNvSpPr>
            <a:spLocks noGrp="1" noRot="1" noChangeAspect="1" noTextEdit="1"/>
          </p:cNvSpPr>
          <p:nvPr>
            <p:ph type="sldImg"/>
          </p:nvPr>
        </p:nvSpPr>
        <p:spPr bwMode="auto">
          <a:xfrm>
            <a:off x="836613" y="476250"/>
            <a:ext cx="5327650" cy="3995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ea typeface="ＭＳ Ｐ明朝" pitchFamily="18" charset="-128"/>
            </a:endParaRPr>
          </a:p>
        </p:txBody>
      </p:sp>
      <p:sp>
        <p:nvSpPr>
          <p:cNvPr id="52228"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F11BB2-C769-4010-9DD3-FABAE47520A4}" type="slidenum">
              <a:rPr lang="en-US" altLang="ja-JP" smtClean="0"/>
              <a:pPr fontAlgn="base">
                <a:spcBef>
                  <a:spcPct val="0"/>
                </a:spcBef>
                <a:spcAft>
                  <a:spcPct val="0"/>
                </a:spcAft>
                <a:defRPr/>
              </a:pPr>
              <a:t>26</a:t>
            </a:fld>
            <a:endParaRPr lang="en-US" altLang="ja-JP" smtClean="0"/>
          </a:p>
        </p:txBody>
      </p:sp>
    </p:spTree>
    <p:extLst>
      <p:ext uri="{BB962C8B-B14F-4D97-AF65-F5344CB8AC3E}">
        <p14:creationId xmlns:p14="http://schemas.microsoft.com/office/powerpoint/2010/main" val="19390202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r>
              <a:rPr kumimoji="1" lang="en-US" altLang="ja-JP" dirty="0" smtClean="0"/>
              <a:t>15</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42E8AB82-7BC8-46AC-8AAD-41EF4665674B}" type="slidenum">
              <a:rPr lang="ja-JP" altLang="en-US" smtClean="0"/>
              <a:pPr>
                <a:defRPr/>
              </a:pPr>
              <a:t>27</a:t>
            </a:fld>
            <a:endParaRPr lang="ja-JP" altLang="en-US"/>
          </a:p>
        </p:txBody>
      </p:sp>
    </p:spTree>
    <p:extLst>
      <p:ext uri="{BB962C8B-B14F-4D97-AF65-F5344CB8AC3E}">
        <p14:creationId xmlns:p14="http://schemas.microsoft.com/office/powerpoint/2010/main" val="17706538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bwMode="auto">
          <a:ln>
            <a:miter lim="800000"/>
            <a:headEnd/>
            <a:tailEnd/>
          </a:ln>
        </p:spPr>
        <p:txBody>
          <a:bodyPr wrap="square" numCol="1" rtlCol="0" anchorCtr="0" compatLnSpc="1">
            <a:prstTxWarp prst="textNoShape">
              <a:avLst/>
            </a:prstTxWarp>
          </a:bodyPr>
          <a:lstStyle/>
          <a:p>
            <a:pPr rtl="0" fontAlgn="base">
              <a:spcBef>
                <a:spcPct val="0"/>
              </a:spcBef>
              <a:spcAft>
                <a:spcPct val="0"/>
              </a:spcAft>
              <a:defRPr/>
            </a:pPr>
            <a:fld id="{70BC2607-A05F-4C60-A1D4-9BC8B5E74CC8}" type="slidenum">
              <a:rPr lang="en-US" altLang="ja-JP" smtClean="0"/>
              <a:pPr rtl="0" fontAlgn="base">
                <a:spcBef>
                  <a:spcPct val="0"/>
                </a:spcBef>
                <a:spcAft>
                  <a:spcPct val="0"/>
                </a:spcAft>
                <a:defRPr/>
              </a:pPr>
              <a:t>28</a:t>
            </a:fld>
            <a:endParaRPr lang="en-US" altLang="ja-JP" smtClean="0"/>
          </a:p>
        </p:txBody>
      </p:sp>
      <p:sp>
        <p:nvSpPr>
          <p:cNvPr id="180227" name="Rectangle 2"/>
          <p:cNvSpPr>
            <a:spLocks noGrp="1" noRot="1" noChangeAspect="1" noChangeArrowheads="1" noTextEdit="1"/>
          </p:cNvSpPr>
          <p:nvPr>
            <p:ph type="sldImg"/>
          </p:nvPr>
        </p:nvSpPr>
        <p:spPr bwMode="auto">
          <a:xfrm>
            <a:off x="379413" y="288925"/>
            <a:ext cx="6048375" cy="4537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8" name="Rectangle 3"/>
          <p:cNvSpPr>
            <a:spLocks noGrp="1" noChangeArrowheads="1"/>
          </p:cNvSpPr>
          <p:nvPr>
            <p:ph type="body" idx="1"/>
          </p:nvPr>
        </p:nvSpPr>
        <p:spPr bwMode="auto">
          <a:xfrm>
            <a:off x="681038" y="5905500"/>
            <a:ext cx="5445125" cy="3287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eaLnBrk="1" hangingPunct="1">
              <a:spcBef>
                <a:spcPct val="0"/>
              </a:spcBef>
            </a:pPr>
            <a:r>
              <a:rPr lang="en-US"/>
              <a:t>16</a:t>
            </a:r>
            <a:endParaRPr lang="ja-JP" altLang="ja-JP"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スライド イメージ プレースホルダ 1"/>
          <p:cNvSpPr>
            <a:spLocks noGrp="1" noRot="1" noChangeAspect="1" noTextEdit="1"/>
          </p:cNvSpPr>
          <p:nvPr>
            <p:ph type="sldImg"/>
          </p:nvPr>
        </p:nvSpPr>
        <p:spPr bwMode="auto">
          <a:xfrm>
            <a:off x="327025" y="300038"/>
            <a:ext cx="6086475" cy="4565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ノート プレースホルダ 2"/>
          <p:cNvSpPr>
            <a:spLocks noGrp="1"/>
          </p:cNvSpPr>
          <p:nvPr>
            <p:ph type="body" idx="1"/>
          </p:nvPr>
        </p:nvSpPr>
        <p:spPr bwMode="auto">
          <a:xfrm>
            <a:off x="706439" y="5033964"/>
            <a:ext cx="5445125" cy="4471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ja-JP" dirty="0" smtClean="0">
                <a:ea typeface="ＭＳ Ｐ明朝" pitchFamily="18" charset="-128"/>
              </a:rPr>
              <a:t>17</a:t>
            </a:r>
            <a:endParaRPr lang="ja-JP" altLang="en-US" dirty="0" smtClean="0">
              <a:ea typeface="ＭＳ Ｐ明朝" pitchFamily="18" charset="-128"/>
            </a:endParaRPr>
          </a:p>
        </p:txBody>
      </p:sp>
      <p:sp>
        <p:nvSpPr>
          <p:cNvPr id="57348" name="スライド番号プレースホルダ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0604B0-EA8A-4DCF-8E12-A824C0EC855F}" type="slidenum">
              <a:rPr lang="en-US" altLang="ja-JP" smtClean="0"/>
              <a:pPr fontAlgn="base">
                <a:spcBef>
                  <a:spcPct val="0"/>
                </a:spcBef>
                <a:spcAft>
                  <a:spcPct val="0"/>
                </a:spcAft>
                <a:defRPr/>
              </a:pPr>
              <a:t>29</a:t>
            </a:fld>
            <a:endParaRPr lang="en-US" altLang="ja-JP"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bwMode="auto">
          <a:xfrm>
            <a:off x="917575" y="742950"/>
            <a:ext cx="4975225" cy="37322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p:cNvSpPr>
            <a:spLocks noGrp="1" noChangeArrowheads="1"/>
          </p:cNvSpPr>
          <p:nvPr>
            <p:ph type="body" idx="1"/>
          </p:nvPr>
        </p:nvSpPr>
        <p:spPr bwMode="auto">
          <a:xfrm>
            <a:off x="679450" y="4721225"/>
            <a:ext cx="5448300" cy="4475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ja-JP" dirty="0" smtClean="0">
                <a:ea typeface="ＭＳ Ｐ明朝" pitchFamily="18" charset="-128"/>
              </a:rPr>
              <a:t>18</a:t>
            </a:r>
            <a:endParaRPr lang="ja-JP" altLang="ja-JP" dirty="0" smtClean="0">
              <a:ea typeface="ＭＳ Ｐ明朝" pitchFamily="18" charset="-128"/>
            </a:endParaRPr>
          </a:p>
        </p:txBody>
      </p:sp>
      <p:sp>
        <p:nvSpPr>
          <p:cNvPr id="58372" name="スライド番号プレースホルダ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1BA700A-5413-4A49-ACDB-948BD87FA96A}" type="slidenum">
              <a:rPr lang="en-US" altLang="ja-JP" smtClean="0">
                <a:solidFill>
                  <a:prstClr val="black"/>
                </a:solidFill>
              </a:rPr>
              <a:pPr>
                <a:defRPr/>
              </a:pPr>
              <a:t>30</a:t>
            </a:fld>
            <a:endParaRPr lang="en-US" altLang="ja-JP" smtClean="0">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スライド イメージ プレースホルダ 1"/>
          <p:cNvSpPr>
            <a:spLocks noGrp="1" noRot="1" noChangeAspect="1" noTextEdit="1"/>
          </p:cNvSpPr>
          <p:nvPr>
            <p:ph type="sldImg"/>
          </p:nvPr>
        </p:nvSpPr>
        <p:spPr bwMode="auto">
          <a:xfrm>
            <a:off x="225425" y="225425"/>
            <a:ext cx="6264275" cy="469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ノート プレースホルダ 2"/>
          <p:cNvSpPr>
            <a:spLocks noGrp="1"/>
          </p:cNvSpPr>
          <p:nvPr>
            <p:ph type="body" idx="1"/>
          </p:nvPr>
        </p:nvSpPr>
        <p:spPr bwMode="auto">
          <a:xfrm>
            <a:off x="668338" y="5021263"/>
            <a:ext cx="5445125" cy="4470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ja-JP" dirty="0" smtClean="0">
                <a:ea typeface="ＭＳ Ｐ明朝" pitchFamily="18" charset="-128"/>
              </a:rPr>
              <a:t>19</a:t>
            </a:r>
            <a:endParaRPr lang="ja-JP" altLang="en-US" dirty="0" smtClean="0">
              <a:ea typeface="ＭＳ Ｐ明朝" pitchFamily="18" charset="-128"/>
            </a:endParaRPr>
          </a:p>
        </p:txBody>
      </p:sp>
      <p:sp>
        <p:nvSpPr>
          <p:cNvPr id="53252" name="スライド番号プレースホルダ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2AED6F-90AA-4FCE-913E-34B09F6381E1}" type="slidenum">
              <a:rPr lang="en-US" altLang="ja-JP" smtClean="0"/>
              <a:pPr fontAlgn="base">
                <a:spcBef>
                  <a:spcPct val="0"/>
                </a:spcBef>
                <a:spcAft>
                  <a:spcPct val="0"/>
                </a:spcAft>
                <a:defRPr/>
              </a:pPr>
              <a:t>31</a:t>
            </a:fld>
            <a:endParaRPr lang="en-US" altLang="ja-JP"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スライド イメージ プレースホルダ 1"/>
          <p:cNvSpPr>
            <a:spLocks noGrp="1" noRot="1" noChangeAspect="1" noTextEdit="1"/>
          </p:cNvSpPr>
          <p:nvPr>
            <p:ph type="sldImg"/>
          </p:nvPr>
        </p:nvSpPr>
        <p:spPr bwMode="auto">
          <a:xfrm>
            <a:off x="920750" y="746125"/>
            <a:ext cx="4967288"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dirty="0" smtClean="0"/>
              <a:t>1</a:t>
            </a:r>
            <a:r>
              <a:rPr kumimoji="1" lang="en-US" altLang="ja-JP" sz="1200" b="0" i="0" kern="1200" dirty="0" smtClean="0">
                <a:solidFill>
                  <a:schemeClr val="tx1"/>
                </a:solidFill>
                <a:effectLst/>
                <a:latin typeface="+mn-lt"/>
                <a:ea typeface="+mn-ea"/>
                <a:cs typeface="+mn-cs"/>
              </a:rPr>
              <a:t>National Research and Development Agency</a:t>
            </a:r>
            <a:endParaRPr lang="ja-JP" altLang="en-US" dirty="0" smtClean="0"/>
          </a:p>
        </p:txBody>
      </p:sp>
      <p:sp>
        <p:nvSpPr>
          <p:cNvPr id="4" name="スライド番号プレースホルダ 3"/>
          <p:cNvSpPr>
            <a:spLocks noGrp="1"/>
          </p:cNvSpPr>
          <p:nvPr>
            <p:ph type="sldNum" sz="quarter" idx="5"/>
          </p:nvPr>
        </p:nvSpPr>
        <p:spPr/>
        <p:txBody>
          <a:bodyPr/>
          <a:lstStyle/>
          <a:p>
            <a:pPr>
              <a:defRPr/>
            </a:pPr>
            <a:fld id="{F3B46BB2-E37C-4A7E-95C7-1FB877E641B7}" type="slidenum">
              <a:rPr lang="en-US" altLang="ja-JP" smtClean="0"/>
              <a:pPr>
                <a:defRPr/>
              </a:pPr>
              <a:t>4</a:t>
            </a:fld>
            <a:endParaRPr lang="en-US" altLang="ja-JP"/>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r>
              <a:rPr lang="en-US"/>
              <a:t>20</a:t>
            </a:r>
            <a:endParaRPr kumimoji="1" lang="ja-JP" altLang="en-US" dirty="0"/>
          </a:p>
        </p:txBody>
      </p:sp>
      <p:sp>
        <p:nvSpPr>
          <p:cNvPr id="4" name="スライド番号プレースホルダー 3"/>
          <p:cNvSpPr>
            <a:spLocks noGrp="1"/>
          </p:cNvSpPr>
          <p:nvPr>
            <p:ph type="sldNum" sz="quarter" idx="10"/>
          </p:nvPr>
        </p:nvSpPr>
        <p:spPr/>
        <p:txBody>
          <a:bodyPr rtlCol="0"/>
          <a:lstStyle/>
          <a:p>
            <a:pPr rtl="0">
              <a:defRPr/>
            </a:pPr>
            <a:fld id="{42E8AB82-7BC8-46AC-8AAD-41EF4665674B}" type="slidenum">
              <a:rPr lang="ja-JP" altLang="en-US" smtClean="0"/>
              <a:pPr rtl="0">
                <a:defRPr/>
              </a:pPr>
              <a:t>32</a:t>
            </a:fld>
            <a:endParaRPr lang="ja-JP" altLang="en-US"/>
          </a:p>
        </p:txBody>
      </p:sp>
    </p:spTree>
    <p:extLst>
      <p:ext uri="{BB962C8B-B14F-4D97-AF65-F5344CB8AC3E}">
        <p14:creationId xmlns:p14="http://schemas.microsoft.com/office/powerpoint/2010/main" val="27314048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スライド イメージ プレースホルダ 1"/>
          <p:cNvSpPr>
            <a:spLocks noGrp="1" noRot="1" noChangeAspect="1" noTextEdit="1"/>
          </p:cNvSpPr>
          <p:nvPr>
            <p:ph type="sldImg"/>
          </p:nvPr>
        </p:nvSpPr>
        <p:spPr bwMode="auto">
          <a:xfrm>
            <a:off x="292100" y="276225"/>
            <a:ext cx="6196013" cy="46466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9" name="ノート プレースホルダ 2"/>
          <p:cNvSpPr>
            <a:spLocks noGrp="1"/>
          </p:cNvSpPr>
          <p:nvPr>
            <p:ph type="body" idx="1"/>
          </p:nvPr>
        </p:nvSpPr>
        <p:spPr bwMode="auto">
          <a:xfrm>
            <a:off x="781050" y="5110163"/>
            <a:ext cx="5445125" cy="4471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ja-JP" dirty="0" smtClean="0">
                <a:ea typeface="ＭＳ Ｐ明朝" pitchFamily="18" charset="-128"/>
              </a:rPr>
              <a:t>21</a:t>
            </a:r>
            <a:endParaRPr lang="ja-JP" altLang="en-US" dirty="0" smtClean="0">
              <a:ea typeface="ＭＳ Ｐ明朝" pitchFamily="18" charset="-128"/>
            </a:endParaRPr>
          </a:p>
        </p:txBody>
      </p:sp>
      <p:sp>
        <p:nvSpPr>
          <p:cNvPr id="56324" name="スライド番号プレースホルダ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85FD90-00BB-4DCE-B9BC-C4D26CFA97E5}" type="slidenum">
              <a:rPr lang="en-US" altLang="ja-JP" smtClean="0"/>
              <a:pPr fontAlgn="base">
                <a:spcBef>
                  <a:spcPct val="0"/>
                </a:spcBef>
                <a:spcAft>
                  <a:spcPct val="0"/>
                </a:spcAft>
                <a:defRPr/>
              </a:pPr>
              <a:t>33</a:t>
            </a:fld>
            <a:endParaRPr lang="en-US" altLang="ja-JP"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ChangeArrowheads="1" noTextEdit="1"/>
          </p:cNvSpPr>
          <p:nvPr>
            <p:ph type="sldImg"/>
          </p:nvPr>
        </p:nvSpPr>
        <p:spPr bwMode="auto">
          <a:xfrm>
            <a:off x="-4763" y="217488"/>
            <a:ext cx="6816726" cy="511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1" name="Rectangle 3"/>
          <p:cNvSpPr>
            <a:spLocks noGrp="1" noChangeArrowheads="1"/>
          </p:cNvSpPr>
          <p:nvPr>
            <p:ph type="body" idx="1"/>
          </p:nvPr>
        </p:nvSpPr>
        <p:spPr bwMode="auto">
          <a:xfrm>
            <a:off x="681038" y="5978525"/>
            <a:ext cx="5445125" cy="3214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eaLnBrk="1" hangingPunct="1">
              <a:spcBef>
                <a:spcPct val="0"/>
              </a:spcBef>
            </a:pPr>
            <a:r>
              <a:rPr lang="en-US" dirty="0">
                <a:ea typeface="ＭＳ Ｐ明朝" pitchFamily="18" charset="-128"/>
              </a:rPr>
              <a:t>22</a:t>
            </a:r>
            <a:endParaRPr lang="ja-JP" altLang="ja-JP" dirty="0" smtClean="0">
              <a:ea typeface="ＭＳ Ｐ明朝" pitchFamily="18" charset="-128"/>
            </a:endParaRPr>
          </a:p>
        </p:txBody>
      </p:sp>
      <p:sp>
        <p:nvSpPr>
          <p:cNvPr id="59396" name="ヘッダー プレースホルダ 4"/>
          <p:cNvSpPr>
            <a:spLocks noGrp="1"/>
          </p:cNvSpPr>
          <p:nvPr>
            <p:ph type="hdr" sz="quarter"/>
          </p:nvPr>
        </p:nvSpPr>
        <p:spPr bwMode="auto">
          <a:ln>
            <a:miter lim="800000"/>
            <a:headEnd/>
            <a:tailEnd/>
          </a:ln>
        </p:spPr>
        <p:txBody>
          <a:bodyPr wrap="square" numCol="1" rtlCol="0" anchor="t" anchorCtr="0" compatLnSpc="1">
            <a:prstTxWarp prst="textNoShape">
              <a:avLst/>
            </a:prstTxWarp>
          </a:bodyPr>
          <a:lstStyle/>
          <a:p>
            <a:pPr rtl="0" fontAlgn="base">
              <a:spcBef>
                <a:spcPct val="0"/>
              </a:spcBef>
              <a:spcAft>
                <a:spcPct val="0"/>
              </a:spcAft>
              <a:defRPr/>
            </a:pPr>
            <a:r>
              <a:rPr lang="en-US"/>
              <a:t>別紙2</a:t>
            </a:r>
            <a:endParaRPr lang="ja-JP" altLang="en-US" smtClean="0"/>
          </a:p>
        </p:txBody>
      </p:sp>
      <p:sp>
        <p:nvSpPr>
          <p:cNvPr id="59397" name="スライド番号プレースホルダ 4"/>
          <p:cNvSpPr>
            <a:spLocks noGrp="1"/>
          </p:cNvSpPr>
          <p:nvPr>
            <p:ph type="sldNum" sz="quarter" idx="5"/>
          </p:nvPr>
        </p:nvSpPr>
        <p:spPr bwMode="auto">
          <a:ln>
            <a:miter lim="800000"/>
            <a:headEnd/>
            <a:tailEnd/>
          </a:ln>
        </p:spPr>
        <p:txBody>
          <a:bodyPr wrap="square" numCol="1" rtlCol="0" anchorCtr="0" compatLnSpc="1">
            <a:prstTxWarp prst="textNoShape">
              <a:avLst/>
            </a:prstTxWarp>
          </a:bodyPr>
          <a:lstStyle/>
          <a:p>
            <a:pPr rtl="0" fontAlgn="base">
              <a:spcBef>
                <a:spcPct val="0"/>
              </a:spcBef>
              <a:spcAft>
                <a:spcPct val="0"/>
              </a:spcAft>
              <a:defRPr/>
            </a:pPr>
            <a:fld id="{C3569F8B-1870-4896-96DA-A3447F45EC9C}" type="slidenum">
              <a:rPr lang="en-US" altLang="ja-JP" smtClean="0"/>
              <a:pPr rtl="0" fontAlgn="base">
                <a:spcBef>
                  <a:spcPct val="0"/>
                </a:spcBef>
                <a:spcAft>
                  <a:spcPct val="0"/>
                </a:spcAft>
                <a:defRPr/>
              </a:pPr>
              <a:t>34</a:t>
            </a:fld>
            <a:endParaRPr lang="en-US" altLang="ja-JP"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23</a:t>
            </a:r>
          </a:p>
          <a:p>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42E8AB82-7BC8-46AC-8AAD-41EF4665674B}" type="slidenum">
              <a:rPr lang="ja-JP" altLang="en-US" smtClean="0"/>
              <a:pPr>
                <a:defRPr/>
              </a:pPr>
              <a:t>35</a:t>
            </a:fld>
            <a:endParaRPr lang="ja-JP" altLang="en-US"/>
          </a:p>
        </p:txBody>
      </p:sp>
    </p:spTree>
    <p:extLst>
      <p:ext uri="{BB962C8B-B14F-4D97-AF65-F5344CB8AC3E}">
        <p14:creationId xmlns:p14="http://schemas.microsoft.com/office/powerpoint/2010/main" val="21473623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24</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42E8AB82-7BC8-46AC-8AAD-41EF4665674B}" type="slidenum">
              <a:rPr lang="ja-JP" altLang="en-US" smtClean="0"/>
              <a:pPr>
                <a:defRPr/>
              </a:pPr>
              <a:t>36</a:t>
            </a:fld>
            <a:endParaRPr lang="ja-JP" altLang="en-US"/>
          </a:p>
        </p:txBody>
      </p:sp>
    </p:spTree>
    <p:extLst>
      <p:ext uri="{BB962C8B-B14F-4D97-AF65-F5344CB8AC3E}">
        <p14:creationId xmlns:p14="http://schemas.microsoft.com/office/powerpoint/2010/main" val="27312539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ー 1"/>
          <p:cNvSpPr>
            <a:spLocks noGrp="1" noRot="1" noChangeAspect="1" noTextEdit="1"/>
          </p:cNvSpPr>
          <p:nvPr>
            <p:ph type="sldImg"/>
          </p:nvPr>
        </p:nvSpPr>
        <p:spPr>
          <a:xfrm>
            <a:off x="917575" y="744538"/>
            <a:ext cx="4972050" cy="3729037"/>
          </a:xfrm>
          <a:ln/>
        </p:spPr>
      </p:sp>
      <p:sp>
        <p:nvSpPr>
          <p:cNvPr id="4099" name="ノート プレースホルダー 2"/>
          <p:cNvSpPr>
            <a:spLocks noGrp="1"/>
          </p:cNvSpPr>
          <p:nvPr>
            <p:ph type="body" idx="1"/>
          </p:nvPr>
        </p:nvSpPr>
        <p:spPr>
          <a:noFill/>
        </p:spPr>
        <p:txBody>
          <a:bodyPr rtlCol="0"/>
          <a:lstStyle/>
          <a:p>
            <a:pPr rtl="0"/>
            <a:r>
              <a:rPr lang="en-US"/>
              <a:t>25</a:t>
            </a:r>
            <a:endParaRPr lang="ja-JP" altLang="en-US" dirty="0" smtClean="0"/>
          </a:p>
        </p:txBody>
      </p:sp>
      <p:sp>
        <p:nvSpPr>
          <p:cNvPr id="4100" name="ヘッダー プレースホルダー 3"/>
          <p:cNvSpPr>
            <a:spLocks noGrp="1"/>
          </p:cNvSpPr>
          <p:nvPr>
            <p:ph type="hdr" sz="quarter"/>
          </p:nvPr>
        </p:nvSpPr>
        <p:spPr>
          <a:noFill/>
        </p:spPr>
        <p:txBody>
          <a:bodyPr rtlCol="0"/>
          <a:lstStyle>
            <a:lvl1pPr algn="l" defTabSz="920754" rtl="0" eaLnBrk="0" hangingPunct="0">
              <a:defRPr kumimoji="1">
                <a:solidFill>
                  <a:schemeClr val="tx1"/>
                </a:solidFill>
                <a:latin typeface="Arial" charset="0"/>
                <a:ea typeface="ＭＳ Ｐゴシック" pitchFamily="50" charset="-128"/>
              </a:defRPr>
            </a:lvl1pPr>
            <a:lvl2pPr marL="749414" indent="-288236" algn="l" defTabSz="920754" rtl="0" eaLnBrk="0" hangingPunct="0">
              <a:defRPr kumimoji="1">
                <a:solidFill>
                  <a:schemeClr val="tx1"/>
                </a:solidFill>
                <a:latin typeface="Arial" charset="0"/>
                <a:ea typeface="ＭＳ Ｐゴシック" pitchFamily="50" charset="-128"/>
              </a:defRPr>
            </a:lvl2pPr>
            <a:lvl3pPr marL="1152944" indent="-230589" algn="l" defTabSz="920754" rtl="0" eaLnBrk="0" hangingPunct="0">
              <a:defRPr kumimoji="1">
                <a:solidFill>
                  <a:schemeClr val="tx1"/>
                </a:solidFill>
                <a:latin typeface="Arial" charset="0"/>
                <a:ea typeface="ＭＳ Ｐゴシック" pitchFamily="50" charset="-128"/>
              </a:defRPr>
            </a:lvl3pPr>
            <a:lvl4pPr marL="1614122" indent="-230589" algn="l" defTabSz="920754" rtl="0" eaLnBrk="0" hangingPunct="0">
              <a:defRPr kumimoji="1">
                <a:solidFill>
                  <a:schemeClr val="tx1"/>
                </a:solidFill>
                <a:latin typeface="Arial" charset="0"/>
                <a:ea typeface="ＭＳ Ｐゴシック" pitchFamily="50" charset="-128"/>
              </a:defRPr>
            </a:lvl4pPr>
            <a:lvl5pPr marL="2075299" indent="-230589" algn="l" defTabSz="920754" rtl="0" eaLnBrk="0" hangingPunct="0">
              <a:defRPr kumimoji="1">
                <a:solidFill>
                  <a:schemeClr val="tx1"/>
                </a:solidFill>
                <a:latin typeface="Arial" charset="0"/>
                <a:ea typeface="ＭＳ Ｐゴシック" pitchFamily="50" charset="-128"/>
              </a:defRPr>
            </a:lvl5pPr>
            <a:lvl6pPr marL="2536477" indent="-230589" algn="l" defTabSz="920754" rtl="0" eaLnBrk="0" fontAlgn="base" hangingPunct="0">
              <a:spcBef>
                <a:spcPct val="0"/>
              </a:spcBef>
              <a:spcAft>
                <a:spcPct val="0"/>
              </a:spcAft>
              <a:defRPr kumimoji="1">
                <a:solidFill>
                  <a:schemeClr val="tx1"/>
                </a:solidFill>
                <a:latin typeface="Arial" charset="0"/>
                <a:ea typeface="ＭＳ Ｐゴシック" pitchFamily="50" charset="-128"/>
              </a:defRPr>
            </a:lvl6pPr>
            <a:lvl7pPr marL="2997655" indent="-230589" algn="l" defTabSz="920754" rtl="0" eaLnBrk="0" fontAlgn="base" hangingPunct="0">
              <a:spcBef>
                <a:spcPct val="0"/>
              </a:spcBef>
              <a:spcAft>
                <a:spcPct val="0"/>
              </a:spcAft>
              <a:defRPr kumimoji="1">
                <a:solidFill>
                  <a:schemeClr val="tx1"/>
                </a:solidFill>
                <a:latin typeface="Arial" charset="0"/>
                <a:ea typeface="ＭＳ Ｐゴシック" pitchFamily="50" charset="-128"/>
              </a:defRPr>
            </a:lvl7pPr>
            <a:lvl8pPr marL="3458832" indent="-230589" algn="l" defTabSz="920754" rtl="0" eaLnBrk="0" fontAlgn="base" hangingPunct="0">
              <a:spcBef>
                <a:spcPct val="0"/>
              </a:spcBef>
              <a:spcAft>
                <a:spcPct val="0"/>
              </a:spcAft>
              <a:defRPr kumimoji="1">
                <a:solidFill>
                  <a:schemeClr val="tx1"/>
                </a:solidFill>
                <a:latin typeface="Arial" charset="0"/>
                <a:ea typeface="ＭＳ Ｐゴシック" pitchFamily="50" charset="-128"/>
              </a:defRPr>
            </a:lvl8pPr>
            <a:lvl9pPr marL="3920010" indent="-230589" algn="l" defTabSz="920754" rtl="0" eaLnBrk="0" fontAlgn="base" hangingPunct="0">
              <a:spcBef>
                <a:spcPct val="0"/>
              </a:spcBef>
              <a:spcAft>
                <a:spcPct val="0"/>
              </a:spcAft>
              <a:defRPr kumimoji="1">
                <a:solidFill>
                  <a:schemeClr val="tx1"/>
                </a:solidFill>
                <a:latin typeface="Arial" charset="0"/>
                <a:ea typeface="ＭＳ Ｐゴシック" pitchFamily="50" charset="-128"/>
              </a:defRPr>
            </a:lvl9pPr>
          </a:lstStyle>
          <a:p>
            <a:pPr rtl="0" eaLnBrk="1" hangingPunct="1"/>
            <a:r>
              <a:rPr lang="en-US">
                <a:solidFill>
                  <a:prstClr val="black"/>
                </a:solidFill>
              </a:rPr>
              <a:t>【機密性○】</a:t>
            </a:r>
          </a:p>
        </p:txBody>
      </p:sp>
      <p:sp>
        <p:nvSpPr>
          <p:cNvPr id="4101" name="スライド番号プレースホルダー 4"/>
          <p:cNvSpPr>
            <a:spLocks noGrp="1"/>
          </p:cNvSpPr>
          <p:nvPr>
            <p:ph type="sldNum" sz="quarter" idx="5"/>
          </p:nvPr>
        </p:nvSpPr>
        <p:spPr>
          <a:noFill/>
        </p:spPr>
        <p:txBody>
          <a:bodyPr rtlCol="0"/>
          <a:lstStyle>
            <a:lvl1pPr algn="l" defTabSz="920754" rtl="0" eaLnBrk="0" hangingPunct="0">
              <a:defRPr kumimoji="1">
                <a:solidFill>
                  <a:schemeClr val="tx1"/>
                </a:solidFill>
                <a:latin typeface="Arial" charset="0"/>
                <a:ea typeface="ＭＳ Ｐゴシック" pitchFamily="50" charset="-128"/>
              </a:defRPr>
            </a:lvl1pPr>
            <a:lvl2pPr marL="749414" indent="-288236" algn="l" defTabSz="920754" rtl="0" eaLnBrk="0" hangingPunct="0">
              <a:defRPr kumimoji="1">
                <a:solidFill>
                  <a:schemeClr val="tx1"/>
                </a:solidFill>
                <a:latin typeface="Arial" charset="0"/>
                <a:ea typeface="ＭＳ Ｐゴシック" pitchFamily="50" charset="-128"/>
              </a:defRPr>
            </a:lvl2pPr>
            <a:lvl3pPr marL="1152944" indent="-230589" algn="l" defTabSz="920754" rtl="0" eaLnBrk="0" hangingPunct="0">
              <a:defRPr kumimoji="1">
                <a:solidFill>
                  <a:schemeClr val="tx1"/>
                </a:solidFill>
                <a:latin typeface="Arial" charset="0"/>
                <a:ea typeface="ＭＳ Ｐゴシック" pitchFamily="50" charset="-128"/>
              </a:defRPr>
            </a:lvl3pPr>
            <a:lvl4pPr marL="1614122" indent="-230589" algn="l" defTabSz="920754" rtl="0" eaLnBrk="0" hangingPunct="0">
              <a:defRPr kumimoji="1">
                <a:solidFill>
                  <a:schemeClr val="tx1"/>
                </a:solidFill>
                <a:latin typeface="Arial" charset="0"/>
                <a:ea typeface="ＭＳ Ｐゴシック" pitchFamily="50" charset="-128"/>
              </a:defRPr>
            </a:lvl4pPr>
            <a:lvl5pPr marL="2075299" indent="-230589" algn="l" defTabSz="920754" rtl="0" eaLnBrk="0" hangingPunct="0">
              <a:defRPr kumimoji="1">
                <a:solidFill>
                  <a:schemeClr val="tx1"/>
                </a:solidFill>
                <a:latin typeface="Arial" charset="0"/>
                <a:ea typeface="ＭＳ Ｐゴシック" pitchFamily="50" charset="-128"/>
              </a:defRPr>
            </a:lvl5pPr>
            <a:lvl6pPr marL="2536477" indent="-230589" algn="l" defTabSz="920754" rtl="0" eaLnBrk="0" fontAlgn="base" hangingPunct="0">
              <a:spcBef>
                <a:spcPct val="0"/>
              </a:spcBef>
              <a:spcAft>
                <a:spcPct val="0"/>
              </a:spcAft>
              <a:defRPr kumimoji="1">
                <a:solidFill>
                  <a:schemeClr val="tx1"/>
                </a:solidFill>
                <a:latin typeface="Arial" charset="0"/>
                <a:ea typeface="ＭＳ Ｐゴシック" pitchFamily="50" charset="-128"/>
              </a:defRPr>
            </a:lvl6pPr>
            <a:lvl7pPr marL="2997655" indent="-230589" algn="l" defTabSz="920754" rtl="0" eaLnBrk="0" fontAlgn="base" hangingPunct="0">
              <a:spcBef>
                <a:spcPct val="0"/>
              </a:spcBef>
              <a:spcAft>
                <a:spcPct val="0"/>
              </a:spcAft>
              <a:defRPr kumimoji="1">
                <a:solidFill>
                  <a:schemeClr val="tx1"/>
                </a:solidFill>
                <a:latin typeface="Arial" charset="0"/>
                <a:ea typeface="ＭＳ Ｐゴシック" pitchFamily="50" charset="-128"/>
              </a:defRPr>
            </a:lvl7pPr>
            <a:lvl8pPr marL="3458832" indent="-230589" algn="l" defTabSz="920754" rtl="0" eaLnBrk="0" fontAlgn="base" hangingPunct="0">
              <a:spcBef>
                <a:spcPct val="0"/>
              </a:spcBef>
              <a:spcAft>
                <a:spcPct val="0"/>
              </a:spcAft>
              <a:defRPr kumimoji="1">
                <a:solidFill>
                  <a:schemeClr val="tx1"/>
                </a:solidFill>
                <a:latin typeface="Arial" charset="0"/>
                <a:ea typeface="ＭＳ Ｐゴシック" pitchFamily="50" charset="-128"/>
              </a:defRPr>
            </a:lvl8pPr>
            <a:lvl9pPr marL="3920010" indent="-230589" algn="l" defTabSz="920754" rtl="0" eaLnBrk="0" fontAlgn="base" hangingPunct="0">
              <a:spcBef>
                <a:spcPct val="0"/>
              </a:spcBef>
              <a:spcAft>
                <a:spcPct val="0"/>
              </a:spcAft>
              <a:defRPr kumimoji="1">
                <a:solidFill>
                  <a:schemeClr val="tx1"/>
                </a:solidFill>
                <a:latin typeface="Arial" charset="0"/>
                <a:ea typeface="ＭＳ Ｐゴシック" pitchFamily="50" charset="-128"/>
              </a:defRPr>
            </a:lvl9pPr>
          </a:lstStyle>
          <a:p>
            <a:pPr rtl="0" eaLnBrk="1" hangingPunct="1"/>
            <a:fld id="{F72F89D5-29D2-41D2-9211-D6E9E8A766C8}" type="slidenum">
              <a:rPr lang="en-US" altLang="ja-JP" smtClean="0">
                <a:solidFill>
                  <a:prstClr val="black"/>
                </a:solidFill>
              </a:rPr>
              <a:pPr rtl="0" eaLnBrk="1" hangingPunct="1"/>
              <a:t>38</a:t>
            </a:fld>
            <a:endParaRPr lang="en-US" altLang="ja-JP" smtClean="0">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txBox="1">
            <a:spLocks noGrp="1" noChangeArrowheads="1"/>
          </p:cNvSpPr>
          <p:nvPr/>
        </p:nvSpPr>
        <p:spPr bwMode="auto">
          <a:xfrm>
            <a:off x="3852863" y="9440863"/>
            <a:ext cx="295275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1" tIns="45678" rIns="91351" bIns="45678" anchor="b"/>
          <a:lstStyle>
            <a:lvl1pPr defTabSz="898525" eaLnBrk="0" hangingPunct="0">
              <a:spcBef>
                <a:spcPct val="30000"/>
              </a:spcBef>
              <a:defRPr kumimoji="1" sz="1200">
                <a:solidFill>
                  <a:schemeClr val="tx1"/>
                </a:solidFill>
                <a:latin typeface="Arial" charset="0"/>
                <a:ea typeface="ＭＳ Ｐ明朝" pitchFamily="18" charset="-128"/>
              </a:defRPr>
            </a:lvl1pPr>
            <a:lvl2pPr marL="742950" indent="-285750" defTabSz="898525" eaLnBrk="0" hangingPunct="0">
              <a:spcBef>
                <a:spcPct val="30000"/>
              </a:spcBef>
              <a:defRPr kumimoji="1" sz="1200">
                <a:solidFill>
                  <a:schemeClr val="tx1"/>
                </a:solidFill>
                <a:latin typeface="Arial" charset="0"/>
                <a:ea typeface="ＭＳ Ｐ明朝" pitchFamily="18" charset="-128"/>
              </a:defRPr>
            </a:lvl2pPr>
            <a:lvl3pPr marL="1143000" indent="-228600" defTabSz="898525" eaLnBrk="0" hangingPunct="0">
              <a:spcBef>
                <a:spcPct val="30000"/>
              </a:spcBef>
              <a:defRPr kumimoji="1" sz="1200">
                <a:solidFill>
                  <a:schemeClr val="tx1"/>
                </a:solidFill>
                <a:latin typeface="Arial" charset="0"/>
                <a:ea typeface="ＭＳ Ｐ明朝" pitchFamily="18" charset="-128"/>
              </a:defRPr>
            </a:lvl3pPr>
            <a:lvl4pPr marL="1600200" indent="-228600" defTabSz="898525" eaLnBrk="0" hangingPunct="0">
              <a:spcBef>
                <a:spcPct val="30000"/>
              </a:spcBef>
              <a:defRPr kumimoji="1" sz="1200">
                <a:solidFill>
                  <a:schemeClr val="tx1"/>
                </a:solidFill>
                <a:latin typeface="Arial" charset="0"/>
                <a:ea typeface="ＭＳ Ｐ明朝" pitchFamily="18" charset="-128"/>
              </a:defRPr>
            </a:lvl4pPr>
            <a:lvl5pPr marL="2057400" indent="-228600" defTabSz="898525" eaLnBrk="0" hangingPunct="0">
              <a:spcBef>
                <a:spcPct val="30000"/>
              </a:spcBef>
              <a:defRPr kumimoji="1" sz="1200">
                <a:solidFill>
                  <a:schemeClr val="tx1"/>
                </a:solidFill>
                <a:latin typeface="Arial" charset="0"/>
                <a:ea typeface="ＭＳ Ｐ明朝" pitchFamily="18" charset="-128"/>
              </a:defRPr>
            </a:lvl5pPr>
            <a:lvl6pPr marL="2514600" indent="-228600" defTabSz="898525"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defTabSz="898525"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defTabSz="898525"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defTabSz="898525"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lgn="r" eaLnBrk="1" hangingPunct="1">
              <a:spcBef>
                <a:spcPct val="0"/>
              </a:spcBef>
            </a:pPr>
            <a:fld id="{86C52316-1630-4715-A660-7154FB499FA6}" type="slidenum">
              <a:rPr lang="en-US" altLang="ja-JP">
                <a:solidFill>
                  <a:srgbClr val="000000"/>
                </a:solidFill>
                <a:ea typeface="ＭＳ Ｐゴシック" pitchFamily="50" charset="-128"/>
              </a:rPr>
              <a:pPr algn="r" eaLnBrk="1" hangingPunct="1">
                <a:spcBef>
                  <a:spcPct val="0"/>
                </a:spcBef>
              </a:pPr>
              <a:t>39</a:t>
            </a:fld>
            <a:endParaRPr lang="en-US" altLang="ja-JP">
              <a:solidFill>
                <a:srgbClr val="000000"/>
              </a:solidFill>
              <a:ea typeface="ＭＳ Ｐゴシック" pitchFamily="50" charset="-128"/>
            </a:endParaRPr>
          </a:p>
        </p:txBody>
      </p:sp>
      <p:sp>
        <p:nvSpPr>
          <p:cNvPr id="120835" name="Rectangle 2"/>
          <p:cNvSpPr>
            <a:spLocks noGrp="1" noRot="1" noChangeAspect="1" noChangeArrowheads="1" noTextEdit="1"/>
          </p:cNvSpPr>
          <p:nvPr>
            <p:ph type="sldImg"/>
          </p:nvPr>
        </p:nvSpPr>
        <p:spPr>
          <a:xfrm>
            <a:off x="920750" y="746125"/>
            <a:ext cx="4967288" cy="3725863"/>
          </a:xfrm>
          <a:ln/>
        </p:spPr>
      </p:sp>
      <p:sp>
        <p:nvSpPr>
          <p:cNvPr id="120836" name="Rectangle 3"/>
          <p:cNvSpPr>
            <a:spLocks noGrp="1" noChangeArrowheads="1"/>
          </p:cNvSpPr>
          <p:nvPr>
            <p:ph type="body" idx="1"/>
          </p:nvPr>
        </p:nvSpPr>
        <p:spPr>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eaLnBrk="1" hangingPunct="1"/>
            <a:r>
              <a:rPr lang="en-US" altLang="ja-JP" dirty="0" smtClean="0"/>
              <a:t>26</a:t>
            </a:r>
            <a:endParaRPr lang="ja-JP" altLang="ja-JP"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rtlCol="0"/>
          <a:lstStyle/>
          <a:p>
            <a:pPr rtl="0"/>
            <a:r>
              <a:rPr lang="en-US"/>
              <a:t>27</a:t>
            </a:r>
            <a:endParaRPr kumimoji="1" lang="ja-JP" altLang="en-US" dirty="0"/>
          </a:p>
        </p:txBody>
      </p:sp>
      <p:sp>
        <p:nvSpPr>
          <p:cNvPr id="4" name="スライド番号プレースホルダー 3"/>
          <p:cNvSpPr>
            <a:spLocks noGrp="1"/>
          </p:cNvSpPr>
          <p:nvPr>
            <p:ph type="sldNum" sz="quarter" idx="10"/>
          </p:nvPr>
        </p:nvSpPr>
        <p:spPr/>
        <p:txBody>
          <a:bodyPr rtlCol="0"/>
          <a:lstStyle/>
          <a:p>
            <a:pPr rtl="0"/>
            <a:fld id="{39432B48-F579-4D37-BFC7-FF6BD7823F05}" type="slidenum">
              <a:rPr lang="ja-JP" altLang="en-US" smtClean="0">
                <a:solidFill>
                  <a:prstClr val="black"/>
                </a:solidFill>
              </a:rPr>
              <a:pPr rtl="0"/>
              <a:t>40</a:t>
            </a:fld>
            <a:endParaRPr lang="ja-JP" altLang="en-US">
              <a:solidFill>
                <a:prstClr val="black"/>
              </a:solidFill>
            </a:endParaRPr>
          </a:p>
        </p:txBody>
      </p:sp>
    </p:spTree>
    <p:extLst>
      <p:ext uri="{BB962C8B-B14F-4D97-AF65-F5344CB8AC3E}">
        <p14:creationId xmlns:p14="http://schemas.microsoft.com/office/powerpoint/2010/main" val="38425701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r>
              <a:rPr lang="en-US"/>
              <a:t>28</a:t>
            </a:r>
            <a:endParaRPr kumimoji="1" lang="ja-JP" altLang="en-US" dirty="0"/>
          </a:p>
        </p:txBody>
      </p:sp>
      <p:sp>
        <p:nvSpPr>
          <p:cNvPr id="4" name="スライド番号プレースホルダー 3"/>
          <p:cNvSpPr>
            <a:spLocks noGrp="1"/>
          </p:cNvSpPr>
          <p:nvPr>
            <p:ph type="sldNum" sz="quarter" idx="10"/>
          </p:nvPr>
        </p:nvSpPr>
        <p:spPr/>
        <p:txBody>
          <a:bodyPr rtlCol="0"/>
          <a:lstStyle/>
          <a:p>
            <a:pPr rtl="0">
              <a:defRPr/>
            </a:pPr>
            <a:fld id="{42E8AB82-7BC8-46AC-8AAD-41EF4665674B}" type="slidenum">
              <a:rPr lang="ja-JP" altLang="en-US" smtClean="0"/>
              <a:pPr rtl="0">
                <a:defRPr/>
              </a:pPr>
              <a:t>41</a:t>
            </a:fld>
            <a:endParaRPr lang="ja-JP" altLang="en-US"/>
          </a:p>
        </p:txBody>
      </p:sp>
    </p:spTree>
    <p:extLst>
      <p:ext uri="{BB962C8B-B14F-4D97-AF65-F5344CB8AC3E}">
        <p14:creationId xmlns:p14="http://schemas.microsoft.com/office/powerpoint/2010/main" val="2774544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rtlCol="0">
            <a:normAutofit/>
          </a:bodyPr>
          <a:lstStyle/>
          <a:p>
            <a:pPr rtl="0"/>
            <a:endParaRPr kumimoji="1" lang="ja-JP" altLang="en-US"/>
          </a:p>
        </p:txBody>
      </p:sp>
      <p:sp>
        <p:nvSpPr>
          <p:cNvPr id="4" name="スライド番号プレースホルダ 3"/>
          <p:cNvSpPr>
            <a:spLocks noGrp="1"/>
          </p:cNvSpPr>
          <p:nvPr>
            <p:ph type="sldNum" sz="quarter" idx="10"/>
          </p:nvPr>
        </p:nvSpPr>
        <p:spPr/>
        <p:txBody>
          <a:bodyPr rtlCol="0"/>
          <a:lstStyle/>
          <a:p>
            <a:pPr rtl="0">
              <a:defRPr/>
            </a:pPr>
            <a:fld id="{42E8AB82-7BC8-46AC-8AAD-41EF4665674B}" type="slidenum">
              <a:rPr lang="ja-JP" altLang="en-US" smtClean="0"/>
              <a:pPr rtl="0">
                <a:defRPr/>
              </a:pPr>
              <a:t>42</a:t>
            </a:fld>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smtClean="0">
                <a:cs typeface="Arial" pitchFamily="34" charset="0"/>
              </a:rPr>
              <a:t>○</a:t>
            </a:r>
            <a:r>
              <a:rPr lang="en-US" altLang="ja-JP" sz="1200" dirty="0" smtClean="0">
                <a:cs typeface="Arial" pitchFamily="34" charset="0"/>
              </a:rPr>
              <a:t>Support both basic and applied research based on  researchers’ creative ideas.</a:t>
            </a:r>
          </a:p>
          <a:p>
            <a:pPr>
              <a:lnSpc>
                <a:spcPct val="80000"/>
              </a:lnSpc>
            </a:pPr>
            <a:r>
              <a:rPr lang="ja-JP" altLang="en-US" sz="1200" dirty="0" smtClean="0">
                <a:solidFill>
                  <a:srgbClr val="000000"/>
                </a:solidFill>
                <a:cs typeface="Arial" pitchFamily="34" charset="0"/>
              </a:rPr>
              <a:t>○</a:t>
            </a:r>
            <a:r>
              <a:rPr lang="en-US" altLang="ja-JP" sz="1200" dirty="0" smtClean="0">
                <a:solidFill>
                  <a:srgbClr val="FF0000"/>
                </a:solidFill>
                <a:cs typeface="Arial" pitchFamily="34" charset="0"/>
              </a:rPr>
              <a:t>Wide spectrum of scientific fields</a:t>
            </a:r>
            <a:r>
              <a:rPr lang="en-US" altLang="ja-JP" sz="1200" dirty="0" smtClean="0">
                <a:solidFill>
                  <a:srgbClr val="000000"/>
                </a:solidFill>
                <a:cs typeface="Arial" pitchFamily="34" charset="0"/>
              </a:rPr>
              <a:t>, ranging from the humanities and social sciences to the natural sciences</a:t>
            </a:r>
          </a:p>
          <a:p>
            <a:r>
              <a:rPr lang="ja-JP" altLang="en-US" sz="1200" dirty="0" smtClean="0">
                <a:solidFill>
                  <a:srgbClr val="000000"/>
                </a:solidFill>
                <a:cs typeface="Arial" pitchFamily="34" charset="0"/>
              </a:rPr>
              <a:t>○</a:t>
            </a:r>
            <a:r>
              <a:rPr lang="en-US" altLang="ja-JP" sz="1200" dirty="0" smtClean="0">
                <a:solidFill>
                  <a:srgbClr val="000000"/>
                </a:solidFill>
                <a:cs typeface="Arial" pitchFamily="34" charset="0"/>
              </a:rPr>
              <a:t>Establishment of fair and transparent screening system via process of peer review conducted by specialists in related areas of expertise.</a:t>
            </a:r>
            <a:endParaRPr lang="en-US" altLang="ja-JP" sz="1200" dirty="0" smtClean="0">
              <a:cs typeface="Arial" pitchFamily="34" charset="0"/>
            </a:endParaRPr>
          </a:p>
          <a:p>
            <a:r>
              <a:rPr lang="ja-JP" altLang="en-US" sz="1200" dirty="0" smtClean="0">
                <a:cs typeface="Arial" pitchFamily="34" charset="0"/>
              </a:rPr>
              <a:t>○</a:t>
            </a:r>
            <a:r>
              <a:rPr lang="en-US" altLang="ja-JP" sz="1200" dirty="0" smtClean="0">
                <a:cs typeface="Arial" pitchFamily="34" charset="0"/>
              </a:rPr>
              <a:t>Flexible use of funds as long as it is necessary to conduct the proposed research.</a:t>
            </a:r>
          </a:p>
          <a:p>
            <a:r>
              <a:rPr lang="ja-JP" altLang="en-US" sz="1200" dirty="0" smtClean="0">
                <a:cs typeface="Arial" pitchFamily="34" charset="0"/>
              </a:rPr>
              <a:t>○</a:t>
            </a:r>
            <a:r>
              <a:rPr lang="en-US" altLang="ja-JP" sz="1200" dirty="0" smtClean="0">
                <a:cs typeface="Arial" pitchFamily="34" charset="0"/>
              </a:rPr>
              <a:t>Research funds are administered by research institute to maintain its proper use.</a:t>
            </a:r>
          </a:p>
          <a:p>
            <a:r>
              <a:rPr lang="ja-JP" altLang="en-US" sz="1200" dirty="0" smtClean="0">
                <a:cs typeface="Arial" pitchFamily="34" charset="0"/>
              </a:rPr>
              <a:t>○</a:t>
            </a:r>
            <a:r>
              <a:rPr lang="en-US" altLang="ja-JP" sz="1200" dirty="0" smtClean="0">
                <a:cs typeface="Arial" pitchFamily="34" charset="0"/>
              </a:rPr>
              <a:t>Strict measures again improper use/act of research funds.</a:t>
            </a:r>
            <a:endParaRPr lang="ja-JP" altLang="en-US" sz="1200" dirty="0" smtClean="0">
              <a:cs typeface="Arial" pitchFamily="34"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42E8AB82-7BC8-46AC-8AAD-41EF4665674B}" type="slidenum">
              <a:rPr lang="ja-JP" altLang="en-US" smtClean="0"/>
              <a:pPr>
                <a:defRPr/>
              </a:pPr>
              <a:t>5</a:t>
            </a:fld>
            <a:endParaRPr lang="ja-JP" altLang="en-US"/>
          </a:p>
        </p:txBody>
      </p:sp>
    </p:spTree>
    <p:extLst>
      <p:ext uri="{BB962C8B-B14F-4D97-AF65-F5344CB8AC3E}">
        <p14:creationId xmlns:p14="http://schemas.microsoft.com/office/powerpoint/2010/main" val="26504917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8195" name="ノート プレースホルダ 2"/>
          <p:cNvSpPr>
            <a:spLocks noGrp="1"/>
          </p:cNvSpPr>
          <p:nvPr>
            <p:ph type="body" idx="1"/>
          </p:nvPr>
        </p:nvSpPr>
        <p:spPr bwMode="auto">
          <a:noFill/>
        </p:spPr>
        <p:txBody>
          <a:bodyPr wrap="square" numCol="1" rtlCol="0" anchor="t" anchorCtr="0" compatLnSpc="1">
            <a:prstTxWarp prst="textNoShape">
              <a:avLst/>
            </a:prstTxWarp>
          </a:bodyPr>
          <a:lstStyle/>
          <a:p>
            <a:pPr rtl="0"/>
            <a:r>
              <a:rPr lang="en-US"/>
              <a:t>29</a:t>
            </a:r>
            <a:endParaRPr lang="ja-JP" alt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rtlCol="0"/>
          <a:lstStyle>
            <a:lvl1pPr algn="l" rtl="0" eaLnBrk="0" hangingPunct="0">
              <a:spcBef>
                <a:spcPct val="30000"/>
              </a:spcBef>
              <a:defRPr kumimoji="1" sz="1600">
                <a:solidFill>
                  <a:schemeClr val="tx1"/>
                </a:solidFill>
                <a:latin typeface="Arial" charset="0"/>
                <a:ea typeface="ＭＳ Ｐ明朝" charset="-128"/>
              </a:defRPr>
            </a:lvl1pPr>
            <a:lvl2pPr marL="748791" indent="-287143" algn="l" rtl="0" eaLnBrk="0" hangingPunct="0">
              <a:spcBef>
                <a:spcPct val="30000"/>
              </a:spcBef>
              <a:defRPr kumimoji="1" sz="1600">
                <a:solidFill>
                  <a:schemeClr val="tx1"/>
                </a:solidFill>
                <a:latin typeface="Arial" charset="0"/>
                <a:ea typeface="ＭＳ Ｐ明朝" charset="-128"/>
              </a:defRPr>
            </a:lvl2pPr>
            <a:lvl3pPr marL="1151740" indent="-230031" algn="l" rtl="0" eaLnBrk="0" hangingPunct="0">
              <a:spcBef>
                <a:spcPct val="30000"/>
              </a:spcBef>
              <a:defRPr kumimoji="1" sz="1600">
                <a:solidFill>
                  <a:schemeClr val="tx1"/>
                </a:solidFill>
                <a:latin typeface="Arial" charset="0"/>
                <a:ea typeface="ＭＳ Ｐ明朝" charset="-128"/>
              </a:defRPr>
            </a:lvl3pPr>
            <a:lvl4pPr marL="1611802" indent="-230031" algn="l" rtl="0" eaLnBrk="0" hangingPunct="0">
              <a:spcBef>
                <a:spcPct val="30000"/>
              </a:spcBef>
              <a:defRPr kumimoji="1" sz="1600">
                <a:solidFill>
                  <a:schemeClr val="tx1"/>
                </a:solidFill>
                <a:latin typeface="Arial" charset="0"/>
                <a:ea typeface="ＭＳ Ｐ明朝" charset="-128"/>
              </a:defRPr>
            </a:lvl4pPr>
            <a:lvl5pPr marL="2073450" indent="-230031" algn="l" rtl="0" eaLnBrk="0" hangingPunct="0">
              <a:spcBef>
                <a:spcPct val="30000"/>
              </a:spcBef>
              <a:defRPr kumimoji="1" sz="1600">
                <a:solidFill>
                  <a:schemeClr val="tx1"/>
                </a:solidFill>
                <a:latin typeface="Arial" charset="0"/>
                <a:ea typeface="ＭＳ Ｐ明朝" charset="-128"/>
              </a:defRPr>
            </a:lvl5pPr>
            <a:lvl6pPr marL="2530338" indent="-230031" algn="l" rtl="0" eaLnBrk="0" fontAlgn="base" hangingPunct="0">
              <a:spcBef>
                <a:spcPct val="30000"/>
              </a:spcBef>
              <a:spcAft>
                <a:spcPct val="0"/>
              </a:spcAft>
              <a:defRPr kumimoji="1" sz="1600">
                <a:solidFill>
                  <a:schemeClr val="tx1"/>
                </a:solidFill>
                <a:latin typeface="Arial" charset="0"/>
                <a:ea typeface="ＭＳ Ｐ明朝" charset="-128"/>
              </a:defRPr>
            </a:lvl6pPr>
            <a:lvl7pPr marL="2987224" indent="-230031" algn="l" rtl="0" eaLnBrk="0" fontAlgn="base" hangingPunct="0">
              <a:spcBef>
                <a:spcPct val="30000"/>
              </a:spcBef>
              <a:spcAft>
                <a:spcPct val="0"/>
              </a:spcAft>
              <a:defRPr kumimoji="1" sz="1600">
                <a:solidFill>
                  <a:schemeClr val="tx1"/>
                </a:solidFill>
                <a:latin typeface="Arial" charset="0"/>
                <a:ea typeface="ＭＳ Ｐ明朝" charset="-128"/>
              </a:defRPr>
            </a:lvl7pPr>
            <a:lvl8pPr marL="3444116" indent="-230031" algn="l" rtl="0" eaLnBrk="0" fontAlgn="base" hangingPunct="0">
              <a:spcBef>
                <a:spcPct val="30000"/>
              </a:spcBef>
              <a:spcAft>
                <a:spcPct val="0"/>
              </a:spcAft>
              <a:defRPr kumimoji="1" sz="1600">
                <a:solidFill>
                  <a:schemeClr val="tx1"/>
                </a:solidFill>
                <a:latin typeface="Arial" charset="0"/>
                <a:ea typeface="ＭＳ Ｐ明朝" charset="-128"/>
              </a:defRPr>
            </a:lvl8pPr>
            <a:lvl9pPr marL="3901005" indent="-230031" algn="l" rtl="0" eaLnBrk="0" fontAlgn="base" hangingPunct="0">
              <a:spcBef>
                <a:spcPct val="30000"/>
              </a:spcBef>
              <a:spcAft>
                <a:spcPct val="0"/>
              </a:spcAft>
              <a:defRPr kumimoji="1" sz="1600">
                <a:solidFill>
                  <a:schemeClr val="tx1"/>
                </a:solidFill>
                <a:latin typeface="Arial" charset="0"/>
                <a:ea typeface="ＭＳ Ｐ明朝" charset="-128"/>
              </a:defRPr>
            </a:lvl9pPr>
          </a:lstStyle>
          <a:p>
            <a:pPr rtl="0" eaLnBrk="1" hangingPunct="1">
              <a:spcBef>
                <a:spcPct val="0"/>
              </a:spcBef>
            </a:pPr>
            <a:fld id="{2361CB86-EF6B-47CA-8093-849A35DE6730}" type="slidenum">
              <a:rPr lang="en-US" altLang="ja-JP" sz="1200">
                <a:solidFill>
                  <a:prstClr val="black"/>
                </a:solidFill>
                <a:ea typeface="ＭＳ Ｐゴシック" charset="-128"/>
              </a:rPr>
              <a:pPr rtl="0" eaLnBrk="1" hangingPunct="1">
                <a:spcBef>
                  <a:spcPct val="0"/>
                </a:spcBef>
              </a:pPr>
              <a:t>44</a:t>
            </a:fld>
            <a:endParaRPr lang="en-US" altLang="ja-JP" sz="1200">
              <a:solidFill>
                <a:prstClr val="black"/>
              </a:solidFill>
              <a:ea typeface="ＭＳ Ｐゴシック" charset="-128"/>
            </a:endParaRPr>
          </a:p>
        </p:txBody>
      </p:sp>
      <p:sp>
        <p:nvSpPr>
          <p:cNvPr id="4099" name="Rectangle 7"/>
          <p:cNvSpPr txBox="1">
            <a:spLocks noGrp="1" noChangeArrowheads="1"/>
          </p:cNvSpPr>
          <p:nvPr/>
        </p:nvSpPr>
        <p:spPr bwMode="auto">
          <a:xfrm>
            <a:off x="3854459" y="9442459"/>
            <a:ext cx="295116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43" tIns="45816" rIns="91643" bIns="45816" rtlCol="0" anchor="b"/>
          <a:lstStyle>
            <a:lvl1pPr algn="l" defTabSz="908050" rtl="0" eaLnBrk="0" hangingPunct="0">
              <a:spcBef>
                <a:spcPct val="30000"/>
              </a:spcBef>
              <a:defRPr kumimoji="1" sz="1600">
                <a:solidFill>
                  <a:schemeClr val="tx1"/>
                </a:solidFill>
                <a:latin typeface="Arial" charset="0"/>
                <a:ea typeface="ＭＳ Ｐ明朝" charset="-128"/>
              </a:defRPr>
            </a:lvl1pPr>
            <a:lvl2pPr marL="742950" indent="-285750" algn="l" defTabSz="908050" rtl="0" eaLnBrk="0" hangingPunct="0">
              <a:spcBef>
                <a:spcPct val="30000"/>
              </a:spcBef>
              <a:defRPr kumimoji="1" sz="1600">
                <a:solidFill>
                  <a:schemeClr val="tx1"/>
                </a:solidFill>
                <a:latin typeface="Arial" charset="0"/>
                <a:ea typeface="ＭＳ Ｐ明朝" charset="-128"/>
              </a:defRPr>
            </a:lvl2pPr>
            <a:lvl3pPr marL="1143000" indent="-228600" algn="l" defTabSz="908050" rtl="0" eaLnBrk="0" hangingPunct="0">
              <a:spcBef>
                <a:spcPct val="30000"/>
              </a:spcBef>
              <a:defRPr kumimoji="1" sz="1600">
                <a:solidFill>
                  <a:schemeClr val="tx1"/>
                </a:solidFill>
                <a:latin typeface="Arial" charset="0"/>
                <a:ea typeface="ＭＳ Ｐ明朝" charset="-128"/>
              </a:defRPr>
            </a:lvl3pPr>
            <a:lvl4pPr marL="1600200" indent="-228600" algn="l" defTabSz="908050" rtl="0" eaLnBrk="0" hangingPunct="0">
              <a:spcBef>
                <a:spcPct val="30000"/>
              </a:spcBef>
              <a:defRPr kumimoji="1" sz="1600">
                <a:solidFill>
                  <a:schemeClr val="tx1"/>
                </a:solidFill>
                <a:latin typeface="Arial" charset="0"/>
                <a:ea typeface="ＭＳ Ｐ明朝" charset="-128"/>
              </a:defRPr>
            </a:lvl4pPr>
            <a:lvl5pPr marL="2057400" indent="-228600" algn="l" defTabSz="908050" rtl="0" eaLnBrk="0" hangingPunct="0">
              <a:spcBef>
                <a:spcPct val="30000"/>
              </a:spcBef>
              <a:defRPr kumimoji="1" sz="1600">
                <a:solidFill>
                  <a:schemeClr val="tx1"/>
                </a:solidFill>
                <a:latin typeface="Arial" charset="0"/>
                <a:ea typeface="ＭＳ Ｐ明朝" charset="-128"/>
              </a:defRPr>
            </a:lvl5pPr>
            <a:lvl6pPr marL="2514600" indent="-228600" algn="l" defTabSz="908050" rtl="0" eaLnBrk="0" fontAlgn="base" hangingPunct="0">
              <a:spcBef>
                <a:spcPct val="30000"/>
              </a:spcBef>
              <a:spcAft>
                <a:spcPct val="0"/>
              </a:spcAft>
              <a:defRPr kumimoji="1" sz="1600">
                <a:solidFill>
                  <a:schemeClr val="tx1"/>
                </a:solidFill>
                <a:latin typeface="Arial" charset="0"/>
                <a:ea typeface="ＭＳ Ｐ明朝" charset="-128"/>
              </a:defRPr>
            </a:lvl6pPr>
            <a:lvl7pPr marL="2971800" indent="-228600" algn="l" defTabSz="908050" rtl="0" eaLnBrk="0" fontAlgn="base" hangingPunct="0">
              <a:spcBef>
                <a:spcPct val="30000"/>
              </a:spcBef>
              <a:spcAft>
                <a:spcPct val="0"/>
              </a:spcAft>
              <a:defRPr kumimoji="1" sz="1600">
                <a:solidFill>
                  <a:schemeClr val="tx1"/>
                </a:solidFill>
                <a:latin typeface="Arial" charset="0"/>
                <a:ea typeface="ＭＳ Ｐ明朝" charset="-128"/>
              </a:defRPr>
            </a:lvl7pPr>
            <a:lvl8pPr marL="3429000" indent="-228600" algn="l" defTabSz="908050" rtl="0" eaLnBrk="0" fontAlgn="base" hangingPunct="0">
              <a:spcBef>
                <a:spcPct val="30000"/>
              </a:spcBef>
              <a:spcAft>
                <a:spcPct val="0"/>
              </a:spcAft>
              <a:defRPr kumimoji="1" sz="1600">
                <a:solidFill>
                  <a:schemeClr val="tx1"/>
                </a:solidFill>
                <a:latin typeface="Arial" charset="0"/>
                <a:ea typeface="ＭＳ Ｐ明朝" charset="-128"/>
              </a:defRPr>
            </a:lvl8pPr>
            <a:lvl9pPr marL="3886200" indent="-228600" algn="l" defTabSz="908050" rtl="0" eaLnBrk="0" fontAlgn="base" hangingPunct="0">
              <a:spcBef>
                <a:spcPct val="30000"/>
              </a:spcBef>
              <a:spcAft>
                <a:spcPct val="0"/>
              </a:spcAft>
              <a:defRPr kumimoji="1" sz="1600">
                <a:solidFill>
                  <a:schemeClr val="tx1"/>
                </a:solidFill>
                <a:latin typeface="Arial" charset="0"/>
                <a:ea typeface="ＭＳ Ｐ明朝" charset="-128"/>
              </a:defRPr>
            </a:lvl9pPr>
          </a:lstStyle>
          <a:p>
            <a:pPr algn="r" rtl="0" eaLnBrk="1" hangingPunct="1">
              <a:spcBef>
                <a:spcPct val="0"/>
              </a:spcBef>
            </a:pPr>
            <a:fld id="{10A86E25-1D69-4D91-B8BF-1EE2D490AC2F}" type="slidenum">
              <a:rPr lang="en-US" altLang="ja-JP" sz="1100">
                <a:solidFill>
                  <a:prstClr val="black"/>
                </a:solidFill>
                <a:ea typeface="ＭＳ Ｐゴシック" charset="-128"/>
              </a:rPr>
              <a:pPr algn="r" rtl="0" eaLnBrk="1" hangingPunct="1">
                <a:spcBef>
                  <a:spcPct val="0"/>
                </a:spcBef>
              </a:pPr>
              <a:t>44</a:t>
            </a:fld>
            <a:endParaRPr lang="en-US" altLang="ja-JP" sz="1100">
              <a:solidFill>
                <a:prstClr val="black"/>
              </a:solidFill>
              <a:ea typeface="ＭＳ Ｐゴシック" charset="-128"/>
            </a:endParaRPr>
          </a:p>
        </p:txBody>
      </p:sp>
      <p:sp>
        <p:nvSpPr>
          <p:cNvPr id="4100" name="Rectangle 2"/>
          <p:cNvSpPr>
            <a:spLocks noGrp="1" noRot="1" noChangeAspect="1" noChangeArrowheads="1" noTextEdit="1"/>
          </p:cNvSpPr>
          <p:nvPr>
            <p:ph type="sldImg"/>
          </p:nvPr>
        </p:nvSpPr>
        <p:spPr>
          <a:xfrm>
            <a:off x="920750" y="744538"/>
            <a:ext cx="4973638" cy="3730625"/>
          </a:xfrm>
          <a:ln/>
        </p:spPr>
      </p:sp>
      <p:sp>
        <p:nvSpPr>
          <p:cNvPr id="4101" name="Rectangle 3"/>
          <p:cNvSpPr>
            <a:spLocks noGrp="1" noChangeArrowheads="1"/>
          </p:cNvSpPr>
          <p:nvPr>
            <p:ph type="body" idx="1"/>
          </p:nvPr>
        </p:nvSpPr>
        <p:spPr>
          <a:noFill/>
        </p:spPr>
        <p:txBody>
          <a:bodyPr lIns="91643" tIns="45816" rIns="91643" bIns="45816" rtlCol="0"/>
          <a:lstStyle/>
          <a:p>
            <a:pPr rtl="0" eaLnBrk="1" hangingPunct="1"/>
            <a:r>
              <a:rPr lang="en-US">
                <a:ea typeface="ＭＳ Ｐ明朝" charset="-128"/>
              </a:rPr>
              <a:t>30</a:t>
            </a:r>
            <a:endParaRPr lang="ja-JP" altLang="ja-JP" dirty="0" smtClean="0">
              <a:ea typeface="ＭＳ Ｐ明朝"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hdr" sz="quarter"/>
          </p:nvPr>
        </p:nvSpPr>
        <p:spPr>
          <a:noFill/>
        </p:spPr>
        <p:txBody>
          <a:bodyPr rtlCol="0"/>
          <a:lstStyle>
            <a:lvl1pPr algn="l" defTabSz="919153" rtl="0" eaLnBrk="0" hangingPunct="0">
              <a:spcBef>
                <a:spcPct val="30000"/>
              </a:spcBef>
              <a:defRPr kumimoji="1" sz="1200">
                <a:solidFill>
                  <a:schemeClr val="tx1"/>
                </a:solidFill>
                <a:latin typeface="Calibri" pitchFamily="34" charset="0"/>
                <a:ea typeface="ＭＳ Ｐゴシック" charset="-128"/>
              </a:defRPr>
            </a:lvl1pPr>
            <a:lvl2pPr marL="747813" indent="-286635" algn="l" defTabSz="919153" rtl="0" eaLnBrk="0" hangingPunct="0">
              <a:spcBef>
                <a:spcPct val="30000"/>
              </a:spcBef>
              <a:defRPr kumimoji="1" sz="1200">
                <a:solidFill>
                  <a:schemeClr val="tx1"/>
                </a:solidFill>
                <a:latin typeface="Calibri" pitchFamily="34" charset="0"/>
                <a:ea typeface="ＭＳ Ｐゴシック" charset="-128"/>
              </a:defRPr>
            </a:lvl2pPr>
            <a:lvl3pPr marL="1151343" indent="-228988" algn="l" defTabSz="919153" rtl="0" eaLnBrk="0" hangingPunct="0">
              <a:spcBef>
                <a:spcPct val="30000"/>
              </a:spcBef>
              <a:defRPr kumimoji="1" sz="1200">
                <a:solidFill>
                  <a:schemeClr val="tx1"/>
                </a:solidFill>
                <a:latin typeface="Calibri" pitchFamily="34" charset="0"/>
                <a:ea typeface="ＭＳ Ｐゴシック" charset="-128"/>
              </a:defRPr>
            </a:lvl3pPr>
            <a:lvl4pPr marL="1612521" indent="-228988" algn="l" defTabSz="919153" rtl="0" eaLnBrk="0" hangingPunct="0">
              <a:spcBef>
                <a:spcPct val="30000"/>
              </a:spcBef>
              <a:defRPr kumimoji="1" sz="1200">
                <a:solidFill>
                  <a:schemeClr val="tx1"/>
                </a:solidFill>
                <a:latin typeface="Calibri" pitchFamily="34" charset="0"/>
                <a:ea typeface="ＭＳ Ｐゴシック" charset="-128"/>
              </a:defRPr>
            </a:lvl4pPr>
            <a:lvl5pPr marL="2073699" indent="-228988" algn="l" defTabSz="919153" rtl="0" eaLnBrk="0" hangingPunct="0">
              <a:spcBef>
                <a:spcPct val="30000"/>
              </a:spcBef>
              <a:defRPr kumimoji="1" sz="1200">
                <a:solidFill>
                  <a:schemeClr val="tx1"/>
                </a:solidFill>
                <a:latin typeface="Calibri" pitchFamily="34" charset="0"/>
                <a:ea typeface="ＭＳ Ｐゴシック" charset="-128"/>
              </a:defRPr>
            </a:lvl5pPr>
            <a:lvl6pPr marL="2534876" indent="-228988" algn="l" defTabSz="919153" rtl="0"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2996054" indent="-228988" algn="l" defTabSz="919153" rtl="0"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457231" indent="-228988" algn="l" defTabSz="919153" rtl="0"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3918409" indent="-228988" algn="l" defTabSz="919153" rtl="0"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rtl="0" eaLnBrk="1" hangingPunct="1">
              <a:spcBef>
                <a:spcPct val="0"/>
              </a:spcBef>
            </a:pPr>
            <a:r>
              <a:rPr lang="en-US">
                <a:solidFill>
                  <a:srgbClr val="000000"/>
                </a:solidFill>
                <a:latin typeface="Arial" charset="0"/>
              </a:rPr>
              <a:t>【機密性○】</a:t>
            </a:r>
          </a:p>
        </p:txBody>
      </p:sp>
      <p:sp>
        <p:nvSpPr>
          <p:cNvPr id="123907" name="Rectangle 7"/>
          <p:cNvSpPr>
            <a:spLocks noGrp="1" noChangeArrowheads="1"/>
          </p:cNvSpPr>
          <p:nvPr>
            <p:ph type="sldNum" sz="quarter" idx="5"/>
          </p:nvPr>
        </p:nvSpPr>
        <p:spPr>
          <a:noFill/>
        </p:spPr>
        <p:txBody>
          <a:bodyPr rtlCol="0"/>
          <a:lstStyle>
            <a:lvl1pPr algn="l" defTabSz="919153" rtl="0" eaLnBrk="0" hangingPunct="0">
              <a:spcBef>
                <a:spcPct val="30000"/>
              </a:spcBef>
              <a:defRPr kumimoji="1" sz="1200">
                <a:solidFill>
                  <a:schemeClr val="tx1"/>
                </a:solidFill>
                <a:latin typeface="Calibri" pitchFamily="34" charset="0"/>
                <a:ea typeface="ＭＳ Ｐゴシック" charset="-128"/>
              </a:defRPr>
            </a:lvl1pPr>
            <a:lvl2pPr marL="747813" indent="-286635" algn="l" defTabSz="919153" rtl="0" eaLnBrk="0" hangingPunct="0">
              <a:spcBef>
                <a:spcPct val="30000"/>
              </a:spcBef>
              <a:defRPr kumimoji="1" sz="1200">
                <a:solidFill>
                  <a:schemeClr val="tx1"/>
                </a:solidFill>
                <a:latin typeface="Calibri" pitchFamily="34" charset="0"/>
                <a:ea typeface="ＭＳ Ｐゴシック" charset="-128"/>
              </a:defRPr>
            </a:lvl2pPr>
            <a:lvl3pPr marL="1151343" indent="-228988" algn="l" defTabSz="919153" rtl="0" eaLnBrk="0" hangingPunct="0">
              <a:spcBef>
                <a:spcPct val="30000"/>
              </a:spcBef>
              <a:defRPr kumimoji="1" sz="1200">
                <a:solidFill>
                  <a:schemeClr val="tx1"/>
                </a:solidFill>
                <a:latin typeface="Calibri" pitchFamily="34" charset="0"/>
                <a:ea typeface="ＭＳ Ｐゴシック" charset="-128"/>
              </a:defRPr>
            </a:lvl3pPr>
            <a:lvl4pPr marL="1612521" indent="-228988" algn="l" defTabSz="919153" rtl="0" eaLnBrk="0" hangingPunct="0">
              <a:spcBef>
                <a:spcPct val="30000"/>
              </a:spcBef>
              <a:defRPr kumimoji="1" sz="1200">
                <a:solidFill>
                  <a:schemeClr val="tx1"/>
                </a:solidFill>
                <a:latin typeface="Calibri" pitchFamily="34" charset="0"/>
                <a:ea typeface="ＭＳ Ｐゴシック" charset="-128"/>
              </a:defRPr>
            </a:lvl4pPr>
            <a:lvl5pPr marL="2073699" indent="-228988" algn="l" defTabSz="919153" rtl="0" eaLnBrk="0" hangingPunct="0">
              <a:spcBef>
                <a:spcPct val="30000"/>
              </a:spcBef>
              <a:defRPr kumimoji="1" sz="1200">
                <a:solidFill>
                  <a:schemeClr val="tx1"/>
                </a:solidFill>
                <a:latin typeface="Calibri" pitchFamily="34" charset="0"/>
                <a:ea typeface="ＭＳ Ｐゴシック" charset="-128"/>
              </a:defRPr>
            </a:lvl5pPr>
            <a:lvl6pPr marL="2534876" indent="-228988" algn="l" defTabSz="919153" rtl="0"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2996054" indent="-228988" algn="l" defTabSz="919153" rtl="0"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457231" indent="-228988" algn="l" defTabSz="919153" rtl="0"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3918409" indent="-228988" algn="l" defTabSz="919153" rtl="0"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rtl="0" eaLnBrk="1" hangingPunct="1">
              <a:spcBef>
                <a:spcPct val="0"/>
              </a:spcBef>
            </a:pPr>
            <a:fld id="{3A0E81E1-AAED-4123-8FE3-EA479F04E209}" type="slidenum">
              <a:rPr lang="en-US" altLang="ja-JP">
                <a:solidFill>
                  <a:srgbClr val="000000"/>
                </a:solidFill>
                <a:latin typeface="Arial" charset="0"/>
              </a:rPr>
              <a:pPr rtl="0" eaLnBrk="1" hangingPunct="1">
                <a:spcBef>
                  <a:spcPct val="0"/>
                </a:spcBef>
              </a:pPr>
              <a:t>45</a:t>
            </a:fld>
            <a:endParaRPr lang="en-US" altLang="ja-JP">
              <a:solidFill>
                <a:srgbClr val="000000"/>
              </a:solidFill>
              <a:latin typeface="Arial" charset="0"/>
            </a:endParaRPr>
          </a:p>
        </p:txBody>
      </p:sp>
      <p:sp>
        <p:nvSpPr>
          <p:cNvPr id="123908" name="Rectangle 2"/>
          <p:cNvSpPr>
            <a:spLocks noGrp="1" noRot="1" noChangeAspect="1" noChangeArrowheads="1" noTextEdit="1"/>
          </p:cNvSpPr>
          <p:nvPr>
            <p:ph type="sldImg"/>
          </p:nvPr>
        </p:nvSpPr>
        <p:spPr bwMode="auto">
          <a:xfrm>
            <a:off x="917575" y="744538"/>
            <a:ext cx="4972050" cy="37290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9" name="Rectangle 3"/>
          <p:cNvSpPr>
            <a:spLocks noGrp="1" noChangeArrowheads="1"/>
          </p:cNvSpPr>
          <p:nvPr>
            <p:ph type="body" idx="1"/>
          </p:nvPr>
        </p:nvSpPr>
        <p:spPr>
          <a:noFill/>
        </p:spPr>
        <p:txBody>
          <a:bodyPr rtlCol="0"/>
          <a:lstStyle/>
          <a:p>
            <a:pPr rtl="0" eaLnBrk="1" hangingPunct="1"/>
            <a:r>
              <a:rPr lang="en-US"/>
              <a:t>参考</a:t>
            </a:r>
            <a:endParaRPr lang="ja-JP" altLang="ja-JP"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r>
              <a:rPr lang="en-US"/>
              <a:t>参考</a:t>
            </a:r>
            <a:endParaRPr kumimoji="1" lang="ja-JP" altLang="en-US" dirty="0"/>
          </a:p>
        </p:txBody>
      </p:sp>
      <p:sp>
        <p:nvSpPr>
          <p:cNvPr id="4" name="スライド番号プレースホルダー 3"/>
          <p:cNvSpPr>
            <a:spLocks noGrp="1"/>
          </p:cNvSpPr>
          <p:nvPr>
            <p:ph type="sldNum" sz="quarter" idx="10"/>
          </p:nvPr>
        </p:nvSpPr>
        <p:spPr/>
        <p:txBody>
          <a:bodyPr rtlCol="0"/>
          <a:lstStyle/>
          <a:p>
            <a:pPr rtl="0">
              <a:defRPr/>
            </a:pPr>
            <a:fld id="{42E8AB82-7BC8-46AC-8AAD-41EF4665674B}" type="slidenum">
              <a:rPr lang="ja-JP" altLang="en-US" smtClean="0"/>
              <a:pPr rtl="0">
                <a:defRPr/>
              </a:pPr>
              <a:t>46</a:t>
            </a:fld>
            <a:endParaRPr lang="ja-JP" altLang="en-US"/>
          </a:p>
        </p:txBody>
      </p:sp>
    </p:spTree>
    <p:extLst>
      <p:ext uri="{BB962C8B-B14F-4D97-AF65-F5344CB8AC3E}">
        <p14:creationId xmlns:p14="http://schemas.microsoft.com/office/powerpoint/2010/main" val="17521878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r>
              <a:rPr kumimoji="1" lang="en-US" altLang="ja-JP" dirty="0" smtClean="0"/>
              <a:t>31</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5D844889-D73A-47C8-AA34-77A7B36422D1}" type="slidenum">
              <a:rPr lang="ja-JP" altLang="en-US" smtClean="0"/>
              <a:pPr>
                <a:defRPr/>
              </a:pPr>
              <a:t>48</a:t>
            </a:fld>
            <a:endParaRPr lang="ja-JP" altLang="en-US"/>
          </a:p>
        </p:txBody>
      </p:sp>
    </p:spTree>
    <p:extLst>
      <p:ext uri="{BB962C8B-B14F-4D97-AF65-F5344CB8AC3E}">
        <p14:creationId xmlns:p14="http://schemas.microsoft.com/office/powerpoint/2010/main" val="21082316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スライド イメージ プレースホルダ 1"/>
          <p:cNvSpPr>
            <a:spLocks noGrp="1" noRot="1" noChangeAspect="1" noTextEdit="1"/>
          </p:cNvSpPr>
          <p:nvPr>
            <p:ph type="sldImg"/>
          </p:nvPr>
        </p:nvSpPr>
        <p:spPr bwMode="auto">
          <a:xfrm>
            <a:off x="920750" y="746125"/>
            <a:ext cx="4967288"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ja-JP" dirty="0" smtClean="0">
                <a:latin typeface="ＭＳ Ｐゴシック" pitchFamily="50" charset="-128"/>
              </a:rPr>
              <a:t>32</a:t>
            </a:r>
          </a:p>
          <a:p>
            <a:pPr eaLnBrk="1" hangingPunct="1"/>
            <a:endParaRPr lang="ja-JP" altLang="en-US" dirty="0" smtClean="0"/>
          </a:p>
        </p:txBody>
      </p:sp>
      <p:sp>
        <p:nvSpPr>
          <p:cNvPr id="350211" name="スライド番号プレースホルダ 3"/>
          <p:cNvSpPr>
            <a:spLocks noGrp="1"/>
          </p:cNvSpPr>
          <p:nvPr>
            <p:ph type="sldNum" sz="quarter" idx="5"/>
          </p:nvPr>
        </p:nvSpPr>
        <p:spPr/>
        <p:txBody>
          <a:bodyPr/>
          <a:lstStyle/>
          <a:p>
            <a:pPr defTabSz="904652">
              <a:defRPr/>
            </a:pPr>
            <a:fld id="{6270BDA7-45D6-4B38-B269-5121713BC530}" type="slidenum">
              <a:rPr lang="en-US" altLang="ja-JP" smtClean="0"/>
              <a:pPr defTabSz="904652">
                <a:defRPr/>
              </a:pPr>
              <a:t>49</a:t>
            </a:fld>
            <a:endParaRPr lang="en-US" altLang="ja-JP"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r>
              <a:rPr kumimoji="1" lang="en-US" altLang="ja-JP" dirty="0" smtClean="0"/>
              <a:t>33</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5D844889-D73A-47C8-AA34-77A7B36422D1}" type="slidenum">
              <a:rPr lang="ja-JP" altLang="en-US" smtClean="0"/>
              <a:pPr>
                <a:defRPr/>
              </a:pPr>
              <a:t>50</a:t>
            </a:fld>
            <a:endParaRPr lang="ja-JP" altLang="en-US"/>
          </a:p>
        </p:txBody>
      </p:sp>
    </p:spTree>
    <p:extLst>
      <p:ext uri="{BB962C8B-B14F-4D97-AF65-F5344CB8AC3E}">
        <p14:creationId xmlns:p14="http://schemas.microsoft.com/office/powerpoint/2010/main" val="28383974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スライド イメージ プレースホルダ 1"/>
          <p:cNvSpPr>
            <a:spLocks noGrp="1" noRot="1" noChangeAspect="1" noTextEdit="1"/>
          </p:cNvSpPr>
          <p:nvPr>
            <p:ph type="sldImg"/>
          </p:nvPr>
        </p:nvSpPr>
        <p:spPr bwMode="auto">
          <a:xfrm>
            <a:off x="920750" y="746125"/>
            <a:ext cx="4967288"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0113"/>
            <a:r>
              <a:rPr lang="en-US" altLang="ja-JP" dirty="0" smtClean="0"/>
              <a:t>34</a:t>
            </a:r>
            <a:endParaRPr lang="ja-JP" altLang="en-US" dirty="0" smtClean="0"/>
          </a:p>
        </p:txBody>
      </p:sp>
      <p:sp>
        <p:nvSpPr>
          <p:cNvPr id="386051" name="スライド番号プレースホルダ 3"/>
          <p:cNvSpPr>
            <a:spLocks noGrp="1"/>
          </p:cNvSpPr>
          <p:nvPr>
            <p:ph type="sldNum" sz="quarter" idx="5"/>
          </p:nvPr>
        </p:nvSpPr>
        <p:spPr/>
        <p:txBody>
          <a:bodyPr/>
          <a:lstStyle/>
          <a:p>
            <a:pPr defTabSz="864395">
              <a:defRPr/>
            </a:pPr>
            <a:fld id="{342D7B93-53CF-4038-A01D-8CB6BB82DC62}" type="slidenum">
              <a:rPr lang="en-US" altLang="ja-JP" smtClean="0">
                <a:solidFill>
                  <a:prstClr val="black"/>
                </a:solidFill>
              </a:rPr>
              <a:pPr defTabSz="864395">
                <a:defRPr/>
              </a:pPr>
              <a:t>51</a:t>
            </a:fld>
            <a:endParaRPr lang="en-US" altLang="ja-JP" dirty="0" smtClean="0">
              <a:solidFill>
                <a:prstClr val="black"/>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スライド イメージ プレースホルダ 1"/>
          <p:cNvSpPr>
            <a:spLocks noGrp="1" noRot="1" noChangeAspect="1" noTextEdit="1"/>
          </p:cNvSpPr>
          <p:nvPr>
            <p:ph type="sldImg"/>
          </p:nvPr>
        </p:nvSpPr>
        <p:spPr bwMode="auto">
          <a:xfrm>
            <a:off x="920750" y="746125"/>
            <a:ext cx="4967288"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2975"/>
            <a:r>
              <a:rPr lang="en-US" altLang="ja-JP" dirty="0" smtClean="0"/>
              <a:t>35</a:t>
            </a:r>
          </a:p>
        </p:txBody>
      </p:sp>
      <p:sp>
        <p:nvSpPr>
          <p:cNvPr id="193540" name="スライド番号プレースホルダ 3"/>
          <p:cNvSpPr txBox="1">
            <a:spLocks noGrp="1"/>
          </p:cNvSpPr>
          <p:nvPr/>
        </p:nvSpPr>
        <p:spPr bwMode="auto">
          <a:xfrm>
            <a:off x="3852864" y="9440864"/>
            <a:ext cx="2952750" cy="49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5" tIns="45699" rIns="91395" bIns="45699" anchor="b"/>
          <a:lstStyle>
            <a:lvl1pPr defTabSz="903288" eaLnBrk="0" hangingPunct="0">
              <a:spcBef>
                <a:spcPct val="30000"/>
              </a:spcBef>
              <a:defRPr kumimoji="1" sz="1200">
                <a:solidFill>
                  <a:schemeClr val="tx1"/>
                </a:solidFill>
                <a:latin typeface="Calibri" pitchFamily="34" charset="0"/>
                <a:ea typeface="ＭＳ Ｐゴシック" pitchFamily="50" charset="-128"/>
              </a:defRPr>
            </a:lvl1pPr>
            <a:lvl2pPr marL="742950" indent="-285750" defTabSz="903288" eaLnBrk="0" hangingPunct="0">
              <a:spcBef>
                <a:spcPct val="30000"/>
              </a:spcBef>
              <a:defRPr kumimoji="1" sz="1200">
                <a:solidFill>
                  <a:schemeClr val="tx1"/>
                </a:solidFill>
                <a:latin typeface="Calibri" pitchFamily="34" charset="0"/>
                <a:ea typeface="ＭＳ Ｐゴシック" pitchFamily="50" charset="-128"/>
              </a:defRPr>
            </a:lvl2pPr>
            <a:lvl3pPr marL="1143000" indent="-228600" defTabSz="903288" eaLnBrk="0" hangingPunct="0">
              <a:spcBef>
                <a:spcPct val="30000"/>
              </a:spcBef>
              <a:defRPr kumimoji="1" sz="1200">
                <a:solidFill>
                  <a:schemeClr val="tx1"/>
                </a:solidFill>
                <a:latin typeface="Calibri" pitchFamily="34" charset="0"/>
                <a:ea typeface="ＭＳ Ｐゴシック" pitchFamily="50" charset="-128"/>
              </a:defRPr>
            </a:lvl3pPr>
            <a:lvl4pPr marL="1600200" indent="-228600" defTabSz="903288" eaLnBrk="0" hangingPunct="0">
              <a:spcBef>
                <a:spcPct val="30000"/>
              </a:spcBef>
              <a:defRPr kumimoji="1" sz="1200">
                <a:solidFill>
                  <a:schemeClr val="tx1"/>
                </a:solidFill>
                <a:latin typeface="Calibri" pitchFamily="34" charset="0"/>
                <a:ea typeface="ＭＳ Ｐゴシック" pitchFamily="50" charset="-128"/>
              </a:defRPr>
            </a:lvl4pPr>
            <a:lvl5pPr marL="2057400" indent="-228600" defTabSz="903288" eaLnBrk="0" hangingPunct="0">
              <a:spcBef>
                <a:spcPct val="30000"/>
              </a:spcBef>
              <a:defRPr kumimoji="1" sz="1200">
                <a:solidFill>
                  <a:schemeClr val="tx1"/>
                </a:solidFill>
                <a:latin typeface="Calibri" pitchFamily="34" charset="0"/>
                <a:ea typeface="ＭＳ Ｐゴシック" pitchFamily="50" charset="-128"/>
              </a:defRPr>
            </a:lvl5pPr>
            <a:lvl6pPr marL="2514600" indent="-228600" defTabSz="903288"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defTabSz="903288"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defTabSz="903288"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defTabSz="903288"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algn="r" eaLnBrk="1" hangingPunct="1">
              <a:spcBef>
                <a:spcPct val="0"/>
              </a:spcBef>
            </a:pPr>
            <a:fld id="{887A85ED-70A6-468D-B2AD-93DD28B236C8}" type="slidenum">
              <a:rPr lang="en-US" altLang="ja-JP">
                <a:solidFill>
                  <a:prstClr val="black"/>
                </a:solidFill>
                <a:latin typeface="Arial" pitchFamily="34" charset="0"/>
              </a:rPr>
              <a:pPr algn="r" eaLnBrk="1" hangingPunct="1">
                <a:spcBef>
                  <a:spcPct val="0"/>
                </a:spcBef>
              </a:pPr>
              <a:t>52</a:t>
            </a:fld>
            <a:endParaRPr lang="en-US" altLang="ja-JP">
              <a:solidFill>
                <a:prstClr val="black"/>
              </a:solidFill>
              <a:latin typeface="Arial"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スライド イメージ プレースホルダ 1"/>
          <p:cNvSpPr>
            <a:spLocks noGrp="1" noRot="1" noChangeAspect="1" noTextEdit="1"/>
          </p:cNvSpPr>
          <p:nvPr>
            <p:ph type="sldImg"/>
          </p:nvPr>
        </p:nvSpPr>
        <p:spPr bwMode="auto">
          <a:xfrm>
            <a:off x="920750" y="746125"/>
            <a:ext cx="4967288"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dirty="0" smtClean="0"/>
              <a:t>36</a:t>
            </a:r>
            <a:endParaRPr lang="ja-JP" altLang="en-US" dirty="0" smtClean="0"/>
          </a:p>
        </p:txBody>
      </p:sp>
      <p:sp>
        <p:nvSpPr>
          <p:cNvPr id="400387" name="スライド番号プレースホルダ 3"/>
          <p:cNvSpPr>
            <a:spLocks noGrp="1"/>
          </p:cNvSpPr>
          <p:nvPr>
            <p:ph type="sldNum" sz="quarter" idx="5"/>
          </p:nvPr>
        </p:nvSpPr>
        <p:spPr/>
        <p:txBody>
          <a:bodyPr/>
          <a:lstStyle/>
          <a:p>
            <a:pPr defTabSz="904652">
              <a:defRPr/>
            </a:pPr>
            <a:fld id="{695E7A78-6ED9-4AC5-851C-5F191556917B}" type="slidenum">
              <a:rPr lang="en-US" altLang="ja-JP" smtClean="0">
                <a:solidFill>
                  <a:prstClr val="black"/>
                </a:solidFill>
              </a:rPr>
              <a:pPr defTabSz="904652">
                <a:defRPr/>
              </a:pPr>
              <a:t>53</a:t>
            </a:fld>
            <a:endParaRPr lang="en-US" altLang="ja-JP" dirty="0" smtClean="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bwMode="auto">
          <a:xfrm>
            <a:off x="657225" y="250825"/>
            <a:ext cx="5629275" cy="42211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ja-JP" dirty="0" smtClean="0">
                <a:ea typeface="ＭＳ Ｐ明朝" pitchFamily="18" charset="-128"/>
              </a:rPr>
              <a:t>3</a:t>
            </a:r>
            <a:endParaRPr lang="ja-JP" altLang="ja-JP" dirty="0" smtClean="0">
              <a:ea typeface="ＭＳ Ｐ明朝" pitchFamily="18" charset="-128"/>
            </a:endParaRPr>
          </a:p>
        </p:txBody>
      </p:sp>
      <p:sp>
        <p:nvSpPr>
          <p:cNvPr id="13316" name="スライド番号プレースホルダ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A10C034-83FE-44FF-A9D0-D750BCFD5D94}" type="slidenum">
              <a:rPr lang="en-US" altLang="ja-JP" smtClean="0"/>
              <a:pPr fontAlgn="base">
                <a:spcBef>
                  <a:spcPct val="0"/>
                </a:spcBef>
                <a:spcAft>
                  <a:spcPct val="0"/>
                </a:spcAft>
                <a:defRPr/>
              </a:pPr>
              <a:t>6</a:t>
            </a:fld>
            <a:endParaRPr lang="en-US" altLang="ja-JP"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Rot="1" noChangeAspect="1" noChangeArrowheads="1" noTextEdit="1"/>
          </p:cNvSpPr>
          <p:nvPr>
            <p:ph type="sldImg"/>
          </p:nvPr>
        </p:nvSpPr>
        <p:spPr bwMode="auto">
          <a:xfrm>
            <a:off x="139700" y="217488"/>
            <a:ext cx="6527800" cy="4895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3" name="Rectangle 3"/>
          <p:cNvSpPr>
            <a:spLocks noGrp="1" noChangeArrowheads="1"/>
          </p:cNvSpPr>
          <p:nvPr>
            <p:ph type="body" idx="1"/>
          </p:nvPr>
        </p:nvSpPr>
        <p:spPr bwMode="auto">
          <a:xfrm>
            <a:off x="681038" y="5689600"/>
            <a:ext cx="5445125" cy="3503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ja-JP" dirty="0" smtClean="0">
                <a:ea typeface="ＭＳ Ｐ明朝" pitchFamily="18" charset="-128"/>
              </a:rPr>
              <a:t>37</a:t>
            </a:r>
          </a:p>
        </p:txBody>
      </p:sp>
      <p:sp>
        <p:nvSpPr>
          <p:cNvPr id="72708" name="スライド番号プレースホルダ 4"/>
          <p:cNvSpPr>
            <a:spLocks noGrp="1"/>
          </p:cNvSpPr>
          <p:nvPr>
            <p:ph type="sldNum" sz="quarter" idx="5"/>
          </p:nvPr>
        </p:nvSpPr>
        <p:spPr/>
        <p:txBody>
          <a:bodyPr/>
          <a:lstStyle/>
          <a:p>
            <a:pPr>
              <a:defRPr/>
            </a:pPr>
            <a:fld id="{CC759288-D6E0-46F7-9027-549272288A6E}" type="slidenum">
              <a:rPr lang="en-US" altLang="ja-JP" smtClean="0"/>
              <a:pPr>
                <a:defRPr/>
              </a:pPr>
              <a:t>54</a:t>
            </a:fld>
            <a:endParaRPr lang="en-US" altLang="ja-JP"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スライド イメージ プレースホルダ 1"/>
          <p:cNvSpPr>
            <a:spLocks noGrp="1" noRot="1" noChangeAspect="1" noTextEdit="1"/>
          </p:cNvSpPr>
          <p:nvPr>
            <p:ph type="sldImg"/>
          </p:nvPr>
        </p:nvSpPr>
        <p:spPr bwMode="auto">
          <a:xfrm>
            <a:off x="920750" y="746125"/>
            <a:ext cx="4967288"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defTabSz="942975" rtl="0" eaLnBrk="1" hangingPunct="1"/>
            <a:r>
              <a:rPr lang="en-US">
                <a:latin typeface="ＭＳ Ｐゴシック" pitchFamily="50" charset="-128"/>
              </a:rPr>
              <a:t>38 説明</a:t>
            </a:r>
            <a:endParaRPr lang="ja-JP" altLang="en-US" dirty="0" smtClean="0">
              <a:latin typeface="ＭＳ Ｐゴシック" pitchFamily="50" charset="-128"/>
            </a:endParaRPr>
          </a:p>
        </p:txBody>
      </p:sp>
      <p:sp>
        <p:nvSpPr>
          <p:cNvPr id="393219" name="スライド番号プレースホルダ 3"/>
          <p:cNvSpPr>
            <a:spLocks noGrp="1"/>
          </p:cNvSpPr>
          <p:nvPr>
            <p:ph type="sldNum" sz="quarter" idx="5"/>
          </p:nvPr>
        </p:nvSpPr>
        <p:spPr/>
        <p:txBody>
          <a:bodyPr rtlCol="0"/>
          <a:lstStyle/>
          <a:p>
            <a:pPr defTabSz="904652" rtl="0">
              <a:defRPr/>
            </a:pPr>
            <a:fld id="{F112CD8C-7CFC-4B0F-ACAA-86F431ADE5B7}" type="slidenum">
              <a:rPr lang="en-US" altLang="ja-JP" smtClean="0"/>
              <a:pPr defTabSz="904652" rtl="0">
                <a:defRPr/>
              </a:pPr>
              <a:t>56</a:t>
            </a:fld>
            <a:endParaRPr lang="en-US" altLang="ja-JP"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参考</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42E8AB82-7BC8-46AC-8AAD-41EF4665674B}" type="slidenum">
              <a:rPr lang="ja-JP" altLang="en-US" smtClean="0"/>
              <a:pPr>
                <a:defRPr/>
              </a:pPr>
              <a:t>57</a:t>
            </a:fld>
            <a:endParaRPr lang="ja-JP" altLang="en-US"/>
          </a:p>
        </p:txBody>
      </p:sp>
    </p:spTree>
    <p:extLst>
      <p:ext uri="{BB962C8B-B14F-4D97-AF65-F5344CB8AC3E}">
        <p14:creationId xmlns:p14="http://schemas.microsoft.com/office/powerpoint/2010/main" val="36144383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参考</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42E8AB82-7BC8-46AC-8AAD-41EF4665674B}" type="slidenum">
              <a:rPr lang="ja-JP" altLang="en-US" smtClean="0"/>
              <a:pPr>
                <a:defRPr/>
              </a:pPr>
              <a:t>58</a:t>
            </a:fld>
            <a:endParaRPr lang="ja-JP" altLang="en-US"/>
          </a:p>
        </p:txBody>
      </p:sp>
    </p:spTree>
    <p:extLst>
      <p:ext uri="{BB962C8B-B14F-4D97-AF65-F5344CB8AC3E}">
        <p14:creationId xmlns:p14="http://schemas.microsoft.com/office/powerpoint/2010/main" val="403559604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Ctr="0" compatLnSpc="1">
            <a:prstTxWarp prst="textNoShape">
              <a:avLst/>
            </a:prstTxWarp>
          </a:bodyPr>
          <a:lstStyle>
            <a:lvl1pPr algn="l" rtl="0" eaLnBrk="0" hangingPunct="0">
              <a:spcBef>
                <a:spcPct val="30000"/>
              </a:spcBef>
              <a:defRPr kumimoji="1" sz="1200">
                <a:solidFill>
                  <a:schemeClr val="tx1"/>
                </a:solidFill>
                <a:latin typeface="Calibri" pitchFamily="34" charset="0"/>
                <a:ea typeface="ＭＳ Ｐゴシック" pitchFamily="50" charset="-128"/>
              </a:defRPr>
            </a:lvl1pPr>
            <a:lvl2pPr marL="742950" indent="-285750" algn="l" rtl="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algn="l" rtl="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algn="l" rtl="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algn="l" rtl="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algn="l" rtl="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algn="l" rtl="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algn="l" rtl="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algn="l" rtl="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rtl="0" eaLnBrk="1" hangingPunct="1">
              <a:spcBef>
                <a:spcPct val="0"/>
              </a:spcBef>
              <a:buClr>
                <a:srgbClr val="0000FF"/>
              </a:buClr>
            </a:pPr>
            <a:fld id="{1A0886A4-09DE-43B3-A808-5700F01F846D}" type="slidenum">
              <a:rPr lang="en-US" altLang="ja-JP" smtClean="0">
                <a:solidFill>
                  <a:srgbClr val="000000"/>
                </a:solidFill>
                <a:latin typeface="Arial" pitchFamily="34" charset="0"/>
              </a:rPr>
              <a:pPr rtl="0" eaLnBrk="1" hangingPunct="1">
                <a:spcBef>
                  <a:spcPct val="0"/>
                </a:spcBef>
                <a:buClr>
                  <a:srgbClr val="0000FF"/>
                </a:buClr>
              </a:pPr>
              <a:t>59</a:t>
            </a:fld>
            <a:endParaRPr lang="en-US" altLang="ja-JP" smtClean="0">
              <a:solidFill>
                <a:srgbClr val="000000"/>
              </a:solidFill>
              <a:latin typeface="Arial" pitchFamily="34" charset="0"/>
            </a:endParaRPr>
          </a:p>
        </p:txBody>
      </p:sp>
      <p:sp>
        <p:nvSpPr>
          <p:cNvPr id="195587" name="Rectangle 2"/>
          <p:cNvSpPr>
            <a:spLocks noGrp="1" noRot="1" noChangeAspect="1" noChangeArrowheads="1" noTextEdit="1"/>
          </p:cNvSpPr>
          <p:nvPr>
            <p:ph type="sldImg"/>
          </p:nvPr>
        </p:nvSpPr>
        <p:spPr bwMode="auto">
          <a:xfrm>
            <a:off x="917575" y="744538"/>
            <a:ext cx="4972050" cy="37290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eaLnBrk="1" hangingPunct="1"/>
            <a:r>
              <a:rPr lang="en-US"/>
              <a:t>参考</a:t>
            </a:r>
            <a:endParaRPr lang="ja-JP" altLang="ja-JP"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r>
              <a:rPr lang="en-US"/>
              <a:t>39 宣伝程度</a:t>
            </a:r>
            <a:endParaRPr kumimoji="1" lang="ja-JP" altLang="en-US" dirty="0"/>
          </a:p>
        </p:txBody>
      </p:sp>
      <p:sp>
        <p:nvSpPr>
          <p:cNvPr id="4" name="スライド番号プレースホルダー 3"/>
          <p:cNvSpPr>
            <a:spLocks noGrp="1"/>
          </p:cNvSpPr>
          <p:nvPr>
            <p:ph type="sldNum" sz="quarter" idx="10"/>
          </p:nvPr>
        </p:nvSpPr>
        <p:spPr/>
        <p:txBody>
          <a:bodyPr rtlCol="0"/>
          <a:lstStyle/>
          <a:p>
            <a:pPr rtl="0">
              <a:defRPr/>
            </a:pPr>
            <a:fld id="{42E8AB82-7BC8-46AC-8AAD-41EF4665674B}" type="slidenum">
              <a:rPr lang="ja-JP" altLang="en-US" smtClean="0"/>
              <a:pPr rtl="0">
                <a:defRPr/>
              </a:pPr>
              <a:t>60</a:t>
            </a:fld>
            <a:endParaRPr lang="ja-JP" altLang="en-US"/>
          </a:p>
        </p:txBody>
      </p:sp>
    </p:spTree>
    <p:extLst>
      <p:ext uri="{BB962C8B-B14F-4D97-AF65-F5344CB8AC3E}">
        <p14:creationId xmlns:p14="http://schemas.microsoft.com/office/powerpoint/2010/main" val="414854668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r>
              <a:rPr lang="en-US"/>
              <a:t>40 OISTも関係しているので、紹介程度</a:t>
            </a:r>
            <a:endParaRPr kumimoji="1" lang="ja-JP" altLang="en-US" dirty="0"/>
          </a:p>
        </p:txBody>
      </p:sp>
      <p:sp>
        <p:nvSpPr>
          <p:cNvPr id="4" name="スライド番号プレースホルダー 3"/>
          <p:cNvSpPr>
            <a:spLocks noGrp="1"/>
          </p:cNvSpPr>
          <p:nvPr>
            <p:ph type="sldNum" sz="quarter" idx="10"/>
          </p:nvPr>
        </p:nvSpPr>
        <p:spPr/>
        <p:txBody>
          <a:bodyPr rtlCol="0"/>
          <a:lstStyle/>
          <a:p>
            <a:pPr rtl="0">
              <a:defRPr/>
            </a:pPr>
            <a:fld id="{42E8AB82-7BC8-46AC-8AAD-41EF4665674B}" type="slidenum">
              <a:rPr lang="ja-JP" altLang="en-US" smtClean="0"/>
              <a:pPr rtl="0">
                <a:defRPr/>
              </a:pPr>
              <a:t>61</a:t>
            </a:fld>
            <a:endParaRPr lang="ja-JP" altLang="en-US"/>
          </a:p>
        </p:txBody>
      </p:sp>
    </p:spTree>
    <p:extLst>
      <p:ext uri="{BB962C8B-B14F-4D97-AF65-F5344CB8AC3E}">
        <p14:creationId xmlns:p14="http://schemas.microsoft.com/office/powerpoint/2010/main" val="295578961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42E8AB82-7BC8-46AC-8AAD-41EF4665674B}" type="slidenum">
              <a:rPr lang="ja-JP" altLang="en-US" smtClean="0"/>
              <a:pPr>
                <a:defRPr/>
              </a:pPr>
              <a:t>62</a:t>
            </a:fld>
            <a:endParaRPr lang="ja-JP" altLang="en-US"/>
          </a:p>
        </p:txBody>
      </p:sp>
    </p:spTree>
    <p:extLst>
      <p:ext uri="{BB962C8B-B14F-4D97-AF65-F5344CB8AC3E}">
        <p14:creationId xmlns:p14="http://schemas.microsoft.com/office/powerpoint/2010/main" val="319252506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bwMode="auto">
          <a:xfrm>
            <a:off x="139700" y="217488"/>
            <a:ext cx="6527800" cy="4895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Rectangle 3"/>
          <p:cNvSpPr>
            <a:spLocks noGrp="1" noChangeArrowheads="1"/>
          </p:cNvSpPr>
          <p:nvPr>
            <p:ph type="body" idx="1"/>
          </p:nvPr>
        </p:nvSpPr>
        <p:spPr bwMode="auto">
          <a:xfrm>
            <a:off x="681038" y="5689600"/>
            <a:ext cx="5445125" cy="3503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eaLnBrk="1" hangingPunct="1"/>
            <a:r>
              <a:rPr lang="en-US"/>
              <a:t>参考</a:t>
            </a:r>
            <a:endParaRPr lang="en-US" altLang="ja-JP" dirty="0" smtClean="0"/>
          </a:p>
          <a:p>
            <a:pPr rtl="0" eaLnBrk="1" hangingPunct="1"/>
            <a:endParaRPr lang="ja-JP" altLang="ja-JP" dirty="0" smtClean="0"/>
          </a:p>
          <a:p>
            <a:pPr rtl="0" eaLnBrk="1" hangingPunct="1"/>
            <a:endParaRPr lang="ja-JP" altLang="ja-JP" dirty="0" smtClean="0"/>
          </a:p>
        </p:txBody>
      </p:sp>
      <p:sp>
        <p:nvSpPr>
          <p:cNvPr id="333827" name="スライド番号プレースホルダ 4"/>
          <p:cNvSpPr>
            <a:spLocks noGrp="1"/>
          </p:cNvSpPr>
          <p:nvPr>
            <p:ph type="sldNum" sz="quarter" idx="5"/>
          </p:nvPr>
        </p:nvSpPr>
        <p:spPr/>
        <p:txBody>
          <a:bodyPr rtlCol="0"/>
          <a:lstStyle/>
          <a:p>
            <a:pPr rtl="0">
              <a:defRPr/>
            </a:pPr>
            <a:fld id="{D5A30E36-623B-4914-B5BB-F5BD1638A431}" type="slidenum">
              <a:rPr lang="en-US" altLang="ja-JP" smtClean="0"/>
              <a:pPr rtl="0">
                <a:defRPr/>
              </a:pPr>
              <a:t>63</a:t>
            </a:fld>
            <a:endParaRPr lang="en-US" altLang="ja-JP"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r>
              <a:rPr lang="en-US"/>
              <a:t>参考</a:t>
            </a:r>
            <a:endParaRPr kumimoji="1" lang="ja-JP" altLang="en-US" dirty="0"/>
          </a:p>
        </p:txBody>
      </p:sp>
      <p:sp>
        <p:nvSpPr>
          <p:cNvPr id="4" name="スライド番号プレースホルダー 3"/>
          <p:cNvSpPr>
            <a:spLocks noGrp="1"/>
          </p:cNvSpPr>
          <p:nvPr>
            <p:ph type="sldNum" sz="quarter" idx="10"/>
          </p:nvPr>
        </p:nvSpPr>
        <p:spPr/>
        <p:txBody>
          <a:bodyPr rtlCol="0"/>
          <a:lstStyle/>
          <a:p>
            <a:pPr rtl="0">
              <a:defRPr/>
            </a:pPr>
            <a:fld id="{42E8AB82-7BC8-46AC-8AAD-41EF4665674B}" type="slidenum">
              <a:rPr lang="ja-JP" altLang="en-US" smtClean="0"/>
              <a:pPr rtl="0">
                <a:defRPr/>
              </a:pPr>
              <a:t>64</a:t>
            </a:fld>
            <a:endParaRPr lang="ja-JP" altLang="en-US"/>
          </a:p>
        </p:txBody>
      </p:sp>
    </p:spTree>
    <p:extLst>
      <p:ext uri="{BB962C8B-B14F-4D97-AF65-F5344CB8AC3E}">
        <p14:creationId xmlns:p14="http://schemas.microsoft.com/office/powerpoint/2010/main" val="1837115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p:txBody>
          <a:bodyPr/>
          <a:lstStyle/>
          <a:p>
            <a:pPr defTabSz="904875">
              <a:defRPr/>
            </a:pPr>
            <a:fld id="{412E837C-029C-47BD-BF8E-CB4FA23B0964}" type="slidenum">
              <a:rPr lang="en-US" altLang="ja-JP" smtClean="0"/>
              <a:pPr defTabSz="904875">
                <a:defRPr/>
              </a:pPr>
              <a:t>7</a:t>
            </a:fld>
            <a:endParaRPr lang="en-US" altLang="ja-JP" smtClean="0"/>
          </a:p>
        </p:txBody>
      </p:sp>
      <p:sp>
        <p:nvSpPr>
          <p:cNvPr id="41987" name="Rectangle 7"/>
          <p:cNvSpPr txBox="1">
            <a:spLocks noGrp="1" noChangeArrowheads="1"/>
          </p:cNvSpPr>
          <p:nvPr/>
        </p:nvSpPr>
        <p:spPr bwMode="auto">
          <a:xfrm>
            <a:off x="3856038" y="9442450"/>
            <a:ext cx="29495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96" tIns="45848" rIns="91696" bIns="45848" anchor="b"/>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hangingPunct="1"/>
            <a:fld id="{A32FDD1A-D413-4697-B44C-76929E0D4880}" type="slidenum">
              <a:rPr lang="en-US" altLang="ja-JP" sz="1100"/>
              <a:pPr algn="r" eaLnBrk="1" hangingPunct="1"/>
              <a:t>7</a:t>
            </a:fld>
            <a:endParaRPr lang="en-US" altLang="ja-JP" sz="1100"/>
          </a:p>
        </p:txBody>
      </p:sp>
      <p:sp>
        <p:nvSpPr>
          <p:cNvPr id="41988" name="Rectangle 2"/>
          <p:cNvSpPr>
            <a:spLocks noGrp="1" noRot="1" noChangeAspect="1" noChangeArrowheads="1" noTextEdit="1"/>
          </p:cNvSpPr>
          <p:nvPr>
            <p:ph type="sldImg"/>
          </p:nvPr>
        </p:nvSpPr>
        <p:spPr bwMode="auto">
          <a:xfrm>
            <a:off x="919163" y="744538"/>
            <a:ext cx="4975225" cy="3730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696" tIns="45848" rIns="91696" bIns="45848" numCol="1" anchor="t" anchorCtr="0" compatLnSpc="1">
            <a:prstTxWarp prst="textNoShape">
              <a:avLst/>
            </a:prstTxWarp>
          </a:bodyPr>
          <a:lstStyle/>
          <a:p>
            <a:pPr>
              <a:buFontTx/>
              <a:buNone/>
            </a:pPr>
            <a:endParaRPr lang="en-US" altLang="ja-JP" sz="1200"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r>
              <a:rPr lang="en-US"/>
              <a:t>参考</a:t>
            </a:r>
            <a:endParaRPr kumimoji="1" lang="ja-JP" altLang="en-US" dirty="0"/>
          </a:p>
        </p:txBody>
      </p:sp>
      <p:sp>
        <p:nvSpPr>
          <p:cNvPr id="4" name="スライド番号プレースホルダー 3"/>
          <p:cNvSpPr>
            <a:spLocks noGrp="1"/>
          </p:cNvSpPr>
          <p:nvPr>
            <p:ph type="sldNum" sz="quarter" idx="10"/>
          </p:nvPr>
        </p:nvSpPr>
        <p:spPr/>
        <p:txBody>
          <a:bodyPr rtlCol="0"/>
          <a:lstStyle/>
          <a:p>
            <a:pPr rtl="0">
              <a:defRPr/>
            </a:pPr>
            <a:fld id="{42E8AB82-7BC8-46AC-8AAD-41EF4665674B}" type="slidenum">
              <a:rPr lang="ja-JP" altLang="en-US" smtClean="0"/>
              <a:pPr rtl="0">
                <a:defRPr/>
              </a:pPr>
              <a:t>65</a:t>
            </a:fld>
            <a:endParaRPr lang="ja-JP" altLang="en-US"/>
          </a:p>
        </p:txBody>
      </p:sp>
    </p:spTree>
    <p:extLst>
      <p:ext uri="{BB962C8B-B14F-4D97-AF65-F5344CB8AC3E}">
        <p14:creationId xmlns:p14="http://schemas.microsoft.com/office/powerpoint/2010/main" val="171205186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r>
              <a:rPr lang="en-US"/>
              <a:t>参考</a:t>
            </a:r>
            <a:endParaRPr kumimoji="1" lang="ja-JP" altLang="en-US" dirty="0"/>
          </a:p>
        </p:txBody>
      </p:sp>
      <p:sp>
        <p:nvSpPr>
          <p:cNvPr id="4" name="スライド番号プレースホルダー 3"/>
          <p:cNvSpPr>
            <a:spLocks noGrp="1"/>
          </p:cNvSpPr>
          <p:nvPr>
            <p:ph type="sldNum" sz="quarter" idx="10"/>
          </p:nvPr>
        </p:nvSpPr>
        <p:spPr/>
        <p:txBody>
          <a:bodyPr rtlCol="0"/>
          <a:lstStyle/>
          <a:p>
            <a:pPr rtl="0">
              <a:defRPr/>
            </a:pPr>
            <a:fld id="{42E8AB82-7BC8-46AC-8AAD-41EF4665674B}" type="slidenum">
              <a:rPr lang="ja-JP" altLang="en-US" smtClean="0"/>
              <a:pPr rtl="0">
                <a:defRPr/>
              </a:pPr>
              <a:t>66</a:t>
            </a:fld>
            <a:endParaRPr lang="ja-JP" altLang="en-US"/>
          </a:p>
        </p:txBody>
      </p:sp>
    </p:spTree>
    <p:extLst>
      <p:ext uri="{BB962C8B-B14F-4D97-AF65-F5344CB8AC3E}">
        <p14:creationId xmlns:p14="http://schemas.microsoft.com/office/powerpoint/2010/main" val="243657723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rtlCol="0"/>
          <a:lstStyle/>
          <a:p>
            <a:pPr rtl="0"/>
            <a:r>
              <a:rPr lang="en-US"/>
              <a:t>参考</a:t>
            </a:r>
            <a:endParaRPr kumimoji="1" lang="ja-JP" altLang="en-US" dirty="0"/>
          </a:p>
        </p:txBody>
      </p:sp>
      <p:sp>
        <p:nvSpPr>
          <p:cNvPr id="4" name="スライド番号プレースホルダー 3"/>
          <p:cNvSpPr>
            <a:spLocks noGrp="1"/>
          </p:cNvSpPr>
          <p:nvPr>
            <p:ph type="sldNum" sz="quarter" idx="10"/>
          </p:nvPr>
        </p:nvSpPr>
        <p:spPr/>
        <p:txBody>
          <a:bodyPr rtlCol="0"/>
          <a:lstStyle/>
          <a:p>
            <a:pPr rtl="0">
              <a:defRPr/>
            </a:pPr>
            <a:fld id="{5D844889-D73A-47C8-AA34-77A7B36422D1}" type="slidenum">
              <a:rPr lang="ja-JP" altLang="en-US" smtClean="0">
                <a:solidFill>
                  <a:prstClr val="black"/>
                </a:solidFill>
              </a:rPr>
              <a:pPr rtl="0">
                <a:defRPr/>
              </a:pPr>
              <a:t>67</a:t>
            </a:fld>
            <a:endParaRPr lang="ja-JP" altLang="en-US">
              <a:solidFill>
                <a:prstClr val="black"/>
              </a:solidFill>
            </a:endParaRPr>
          </a:p>
        </p:txBody>
      </p:sp>
    </p:spTree>
    <p:extLst>
      <p:ext uri="{BB962C8B-B14F-4D97-AF65-F5344CB8AC3E}">
        <p14:creationId xmlns:p14="http://schemas.microsoft.com/office/powerpoint/2010/main" val="390000271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rtlCol="0"/>
          <a:lstStyle/>
          <a:p>
            <a:pPr rtl="0"/>
            <a:r>
              <a:rPr lang="en-US"/>
              <a:t>参考</a:t>
            </a:r>
            <a:endParaRPr kumimoji="1" lang="ja-JP" altLang="en-US" dirty="0"/>
          </a:p>
        </p:txBody>
      </p:sp>
      <p:sp>
        <p:nvSpPr>
          <p:cNvPr id="4" name="スライド番号プレースホルダー 3"/>
          <p:cNvSpPr>
            <a:spLocks noGrp="1"/>
          </p:cNvSpPr>
          <p:nvPr>
            <p:ph type="sldNum" sz="quarter" idx="10"/>
          </p:nvPr>
        </p:nvSpPr>
        <p:spPr/>
        <p:txBody>
          <a:bodyPr rtlCol="0"/>
          <a:lstStyle/>
          <a:p>
            <a:pPr rtl="0">
              <a:defRPr/>
            </a:pPr>
            <a:fld id="{42E8AB82-7BC8-46AC-8AAD-41EF4665674B}" type="slidenum">
              <a:rPr lang="ja-JP" altLang="en-US" smtClean="0"/>
              <a:pPr rtl="0">
                <a:defRPr/>
              </a:pPr>
              <a:t>68</a:t>
            </a:fld>
            <a:endParaRPr lang="ja-JP" altLang="en-US"/>
          </a:p>
        </p:txBody>
      </p:sp>
    </p:spTree>
    <p:extLst>
      <p:ext uri="{BB962C8B-B14F-4D97-AF65-F5344CB8AC3E}">
        <p14:creationId xmlns:p14="http://schemas.microsoft.com/office/powerpoint/2010/main" val="3414710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bwMode="auto">
          <a:xfrm>
            <a:off x="206375" y="288925"/>
            <a:ext cx="6335713" cy="4752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Rectangle 3"/>
          <p:cNvSpPr>
            <a:spLocks noGrp="1" noChangeArrowheads="1"/>
          </p:cNvSpPr>
          <p:nvPr>
            <p:ph type="body" idx="1"/>
          </p:nvPr>
        </p:nvSpPr>
        <p:spPr bwMode="auto">
          <a:xfrm>
            <a:off x="682625" y="5905501"/>
            <a:ext cx="5441950" cy="3287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167" tIns="46085" rIns="92167" bIns="46085" numCol="1" anchor="t" anchorCtr="0" compatLnSpc="1">
            <a:prstTxWarp prst="textNoShape">
              <a:avLst/>
            </a:prstTxWarp>
          </a:bodyPr>
          <a:lstStyle/>
          <a:p>
            <a:endParaRPr lang="ja-JP" altLang="ja-JP" smtClean="0"/>
          </a:p>
        </p:txBody>
      </p:sp>
      <p:sp>
        <p:nvSpPr>
          <p:cNvPr id="167940" name="スライド番号プレースホルダ 4"/>
          <p:cNvSpPr txBox="1">
            <a:spLocks noGrp="1"/>
          </p:cNvSpPr>
          <p:nvPr/>
        </p:nvSpPr>
        <p:spPr bwMode="auto">
          <a:xfrm>
            <a:off x="3854451" y="9440864"/>
            <a:ext cx="2951163" cy="49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67" tIns="46085" rIns="92167" bIns="46085" anchor="b"/>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algn="r" eaLnBrk="1" hangingPunct="1">
              <a:spcBef>
                <a:spcPct val="0"/>
              </a:spcBef>
            </a:pPr>
            <a:fld id="{58BFA12E-FD58-48C9-86F3-2C1B1E31969B}" type="slidenum">
              <a:rPr lang="en-US" altLang="ja-JP">
                <a:solidFill>
                  <a:srgbClr val="000000"/>
                </a:solidFill>
                <a:latin typeface="Arial" pitchFamily="34" charset="0"/>
              </a:rPr>
              <a:pPr algn="r" eaLnBrk="1" hangingPunct="1">
                <a:spcBef>
                  <a:spcPct val="0"/>
                </a:spcBef>
              </a:pPr>
              <a:t>8</a:t>
            </a:fld>
            <a:endParaRPr lang="en-US" altLang="ja-JP">
              <a:solidFill>
                <a:srgbClr val="000000"/>
              </a:solidFill>
              <a:latin typeface="Arial" pitchFamily="34" charset="0"/>
            </a:endParaRPr>
          </a:p>
        </p:txBody>
      </p:sp>
    </p:spTree>
    <p:extLst>
      <p:ext uri="{BB962C8B-B14F-4D97-AF65-F5344CB8AC3E}">
        <p14:creationId xmlns:p14="http://schemas.microsoft.com/office/powerpoint/2010/main" val="64760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bwMode="auto">
          <a:xfrm>
            <a:off x="44450" y="217488"/>
            <a:ext cx="6718300" cy="50403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Rectangle 3"/>
          <p:cNvSpPr>
            <a:spLocks noGrp="1" noChangeArrowheads="1"/>
          </p:cNvSpPr>
          <p:nvPr>
            <p:ph type="body" idx="1"/>
          </p:nvPr>
        </p:nvSpPr>
        <p:spPr bwMode="auto">
          <a:xfrm>
            <a:off x="679451" y="5905500"/>
            <a:ext cx="5448300" cy="3290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ja-JP" sz="1000" smtClean="0">
              <a:ea typeface="ＭＳ Ｐ明朝" pitchFamily="18" charset="-128"/>
            </a:endParaRPr>
          </a:p>
        </p:txBody>
      </p:sp>
      <p:sp>
        <p:nvSpPr>
          <p:cNvPr id="12292" name="スライド番号プレースホルダ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4A62E8-F27E-40AA-8659-0185A70175E0}" type="slidenum">
              <a:rPr lang="en-US" altLang="ja-JP" smtClean="0"/>
              <a:pPr fontAlgn="base">
                <a:spcBef>
                  <a:spcPct val="0"/>
                </a:spcBef>
                <a:spcAft>
                  <a:spcPct val="0"/>
                </a:spcAft>
                <a:defRPr/>
              </a:pPr>
              <a:t>9</a:t>
            </a:fld>
            <a:endParaRPr lang="en-US" altLang="ja-JP" smtClean="0"/>
          </a:p>
        </p:txBody>
      </p:sp>
    </p:spTree>
    <p:extLst>
      <p:ext uri="{BB962C8B-B14F-4D97-AF65-F5344CB8AC3E}">
        <p14:creationId xmlns:p14="http://schemas.microsoft.com/office/powerpoint/2010/main" val="2689775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スライド イメージ プレースホルダ 1"/>
          <p:cNvSpPr>
            <a:spLocks noGrp="1" noRot="1" noChangeAspect="1" noTextEdit="1"/>
          </p:cNvSpPr>
          <p:nvPr>
            <p:ph type="sldImg"/>
          </p:nvPr>
        </p:nvSpPr>
        <p:spPr bwMode="auto">
          <a:xfrm>
            <a:off x="920750" y="746125"/>
            <a:ext cx="4967288"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ea typeface="ＭＳ Ｐ明朝" pitchFamily="18" charset="-128"/>
              </a:rPr>
              <a:t>参考</a:t>
            </a:r>
          </a:p>
        </p:txBody>
      </p:sp>
      <p:sp>
        <p:nvSpPr>
          <p:cNvPr id="9220" name="スライド番号プレースホルダ 3"/>
          <p:cNvSpPr>
            <a:spLocks noGrp="1"/>
          </p:cNvSpPr>
          <p:nvPr>
            <p:ph type="sldNum" sz="quarter" idx="5"/>
          </p:nvPr>
        </p:nvSpPr>
        <p:spPr/>
        <p:txBody>
          <a:bodyPr/>
          <a:lstStyle/>
          <a:p>
            <a:pPr>
              <a:defRPr/>
            </a:pPr>
            <a:fld id="{6AF9FE52-C1B4-43C9-B3BF-E39BC09B3F5B}" type="slidenum">
              <a:rPr lang="en-US" altLang="ja-JP" smtClean="0"/>
              <a:pPr>
                <a:defRPr/>
              </a:pPr>
              <a:t>10</a:t>
            </a:fld>
            <a:endParaRPr lang="en-US" altLang="ja-JP"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591"/>
            <a:ext cx="7772400" cy="1470025"/>
          </a:xfrm>
        </p:spPr>
        <p:txBody>
          <a:bodyPr rtlCol="0"/>
          <a:lstStyle/>
          <a:p>
            <a:pPr rtl="0"/>
            <a:r>
              <a:rPr lang="en-US"/>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rtlCol="0"/>
          <a:lstStyle>
            <a:lvl1pPr marL="0" indent="0" algn="ctr" rtl="0">
              <a:buNone/>
              <a:defRPr>
                <a:solidFill>
                  <a:schemeClr val="tx1">
                    <a:tint val="75000"/>
                  </a:schemeClr>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en-US"/>
              <a:t>マスタ サブタイトルの書式設定</a:t>
            </a:r>
            <a:endParaRPr lang="ja-JP" altLang="en-US"/>
          </a:p>
        </p:txBody>
      </p:sp>
      <p:sp>
        <p:nvSpPr>
          <p:cNvPr id="4" name="日付プレースホルダ 3"/>
          <p:cNvSpPr>
            <a:spLocks noGrp="1"/>
          </p:cNvSpPr>
          <p:nvPr>
            <p:ph type="dt" sz="half" idx="10"/>
          </p:nvPr>
        </p:nvSpPr>
        <p:spPr/>
        <p:txBody>
          <a:bodyPr rtlCol="0"/>
          <a:lstStyle>
            <a:lvl1pPr algn="l" rtl="0">
              <a:defRPr/>
            </a:lvl1pPr>
          </a:lstStyle>
          <a:p>
            <a:pPr rtl="0">
              <a:defRPr/>
            </a:pPr>
            <a:r>
              <a:rPr lang="ja-JP" altLang="en-US" smtClean="0"/>
              <a:t>2015/6/25</a:t>
            </a:r>
            <a:endParaRPr lang="ja-JP" altLang="en-US"/>
          </a:p>
        </p:txBody>
      </p:sp>
      <p:sp>
        <p:nvSpPr>
          <p:cNvPr id="5" name="フッター プレースホルダ 4"/>
          <p:cNvSpPr>
            <a:spLocks noGrp="1"/>
          </p:cNvSpPr>
          <p:nvPr>
            <p:ph type="ftr" sz="quarter" idx="11"/>
          </p:nvPr>
        </p:nvSpPr>
        <p:spPr/>
        <p:txBody>
          <a:bodyPr rtlCol="0"/>
          <a:lstStyle>
            <a:lvl1pPr algn="l" rtl="0">
              <a:defRPr/>
            </a:lvl1pPr>
          </a:lstStyle>
          <a:p>
            <a:pPr rtl="0">
              <a:defRPr/>
            </a:pPr>
            <a:endParaRPr lang="ja-JP" altLang="en-US"/>
          </a:p>
        </p:txBody>
      </p:sp>
      <p:sp>
        <p:nvSpPr>
          <p:cNvPr id="6" name="スライド番号プレースホルダ 5"/>
          <p:cNvSpPr>
            <a:spLocks noGrp="1"/>
          </p:cNvSpPr>
          <p:nvPr>
            <p:ph type="sldNum" sz="quarter" idx="12"/>
          </p:nvPr>
        </p:nvSpPr>
        <p:spPr/>
        <p:txBody>
          <a:bodyPr rtlCol="0"/>
          <a:lstStyle>
            <a:lvl1pPr algn="l" rtl="0">
              <a:defRPr/>
            </a:lvl1pPr>
          </a:lstStyle>
          <a:p>
            <a:pPr rtl="0">
              <a:defRPr/>
            </a:pPr>
            <a:fld id="{3D818460-FAD1-4E6A-98FC-EFD18086CFE8}" type="slidenum">
              <a:rPr lang="ja-JP" altLang="en-US"/>
              <a:pPr rtl="0">
                <a:defRPr/>
              </a:pPr>
              <a:t>‹#›</a:t>
            </a:fld>
            <a:endParaRPr lang="ja-JP" altLang="en-US"/>
          </a:p>
        </p:txBody>
      </p:sp>
    </p:spTree>
    <p:extLst>
      <p:ext uri="{BB962C8B-B14F-4D97-AF65-F5344CB8AC3E}">
        <p14:creationId xmlns:p14="http://schemas.microsoft.com/office/powerpoint/2010/main" val="165198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en-US"/>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rtlCol="0"/>
          <a:lstStyle/>
          <a:p>
            <a:pPr lvl="0" rtl="0"/>
            <a:r>
              <a:rPr lang="en-US"/>
              <a:t>マスタ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lang="ja-JP" altLang="en-US"/>
          </a:p>
        </p:txBody>
      </p:sp>
      <p:sp>
        <p:nvSpPr>
          <p:cNvPr id="4" name="日付プレースホルダ 3"/>
          <p:cNvSpPr>
            <a:spLocks noGrp="1"/>
          </p:cNvSpPr>
          <p:nvPr>
            <p:ph type="dt" sz="half" idx="10"/>
          </p:nvPr>
        </p:nvSpPr>
        <p:spPr/>
        <p:txBody>
          <a:bodyPr rtlCol="0"/>
          <a:lstStyle>
            <a:lvl1pPr algn="l" rtl="0">
              <a:defRPr/>
            </a:lvl1pPr>
          </a:lstStyle>
          <a:p>
            <a:pPr rtl="0">
              <a:defRPr/>
            </a:pPr>
            <a:r>
              <a:rPr lang="ja-JP" altLang="en-US" smtClean="0"/>
              <a:t>2015/6/25</a:t>
            </a:r>
            <a:endParaRPr lang="ja-JP" altLang="en-US"/>
          </a:p>
        </p:txBody>
      </p:sp>
      <p:sp>
        <p:nvSpPr>
          <p:cNvPr id="5" name="フッター プレースホルダ 4"/>
          <p:cNvSpPr>
            <a:spLocks noGrp="1"/>
          </p:cNvSpPr>
          <p:nvPr>
            <p:ph type="ftr" sz="quarter" idx="11"/>
          </p:nvPr>
        </p:nvSpPr>
        <p:spPr/>
        <p:txBody>
          <a:bodyPr rtlCol="0"/>
          <a:lstStyle>
            <a:lvl1pPr algn="l" rtl="0">
              <a:defRPr/>
            </a:lvl1pPr>
          </a:lstStyle>
          <a:p>
            <a:pPr rtl="0">
              <a:defRPr/>
            </a:pPr>
            <a:endParaRPr lang="ja-JP" altLang="en-US"/>
          </a:p>
        </p:txBody>
      </p:sp>
      <p:sp>
        <p:nvSpPr>
          <p:cNvPr id="6" name="スライド番号プレースホルダ 5"/>
          <p:cNvSpPr>
            <a:spLocks noGrp="1"/>
          </p:cNvSpPr>
          <p:nvPr>
            <p:ph type="sldNum" sz="quarter" idx="12"/>
          </p:nvPr>
        </p:nvSpPr>
        <p:spPr/>
        <p:txBody>
          <a:bodyPr rtlCol="0"/>
          <a:lstStyle>
            <a:lvl1pPr algn="l" rtl="0">
              <a:defRPr/>
            </a:lvl1pPr>
          </a:lstStyle>
          <a:p>
            <a:pPr rtl="0">
              <a:defRPr/>
            </a:pPr>
            <a:fld id="{EFFBDEE1-3BF9-4DAB-9238-C874F2E2ABA6}" type="slidenum">
              <a:rPr lang="ja-JP" altLang="en-US"/>
              <a:pPr rtl="0">
                <a:defRPr/>
              </a:pPr>
              <a:t>‹#›</a:t>
            </a:fld>
            <a:endParaRPr lang="ja-JP" altLang="en-US"/>
          </a:p>
        </p:txBody>
      </p:sp>
    </p:spTree>
    <p:extLst>
      <p:ext uri="{BB962C8B-B14F-4D97-AF65-F5344CB8AC3E}">
        <p14:creationId xmlns:p14="http://schemas.microsoft.com/office/powerpoint/2010/main" val="80660811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rtlCol="0"/>
          <a:lstStyle/>
          <a:p>
            <a:pPr rtl="0"/>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rtlCol="0"/>
          <a:lstStyle/>
          <a:p>
            <a:pPr rtl="0"/>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a:xfrm>
            <a:off x="6825349" y="6356420"/>
            <a:ext cx="2133600" cy="365125"/>
          </a:xfrm>
        </p:spPr>
        <p:txBody>
          <a:bodyPr rtlCol="0"/>
          <a:lstStyle/>
          <a:p>
            <a:pPr rtl="0"/>
            <a:fld id="{973FA57C-AB59-4833-AF31-95C44D5249F2}" type="slidenum">
              <a:rPr lang="ja-JP" altLang="en-US" smtClean="0">
                <a:solidFill>
                  <a:prstClr val="black">
                    <a:tint val="75000"/>
                  </a:prstClr>
                </a:solidFill>
              </a:rPr>
              <a:pPr rtl="0"/>
              <a:t>‹#›</a:t>
            </a:fld>
            <a:endParaRPr lang="ja-JP" altLang="en-US">
              <a:solidFill>
                <a:prstClr val="black">
                  <a:tint val="75000"/>
                </a:prstClr>
              </a:solidFill>
            </a:endParaRPr>
          </a:p>
        </p:txBody>
      </p:sp>
    </p:spTree>
    <p:extLst>
      <p:ext uri="{BB962C8B-B14F-4D97-AF65-F5344CB8AC3E}">
        <p14:creationId xmlns:p14="http://schemas.microsoft.com/office/powerpoint/2010/main" val="1658602764"/>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rtlCol="0" anchor="b"/>
          <a:lstStyle>
            <a:lvl1pPr algn="l" rtl="0">
              <a:defRPr sz="2000" b="1"/>
            </a:lvl1pPr>
          </a:lstStyle>
          <a:p>
            <a:pPr rtl="0"/>
            <a:r>
              <a:rPr lang="en-US"/>
              <a:t>マスター タイトルの書式設定</a:t>
            </a:r>
            <a:endParaRPr kumimoji="1" lang="ja-JP" altLang="en-US"/>
          </a:p>
        </p:txBody>
      </p:sp>
      <p:sp>
        <p:nvSpPr>
          <p:cNvPr id="3" name="コンテンツ プレースホルダー 2"/>
          <p:cNvSpPr>
            <a:spLocks noGrp="1"/>
          </p:cNvSpPr>
          <p:nvPr>
            <p:ph idx="1"/>
          </p:nvPr>
        </p:nvSpPr>
        <p:spPr>
          <a:xfrm>
            <a:off x="3575063" y="273067"/>
            <a:ext cx="5111750" cy="5853113"/>
          </a:xfrm>
        </p:spPr>
        <p:txBody>
          <a:bodyPr rtlCol="0"/>
          <a:lstStyle>
            <a:lvl1pPr algn="l" rtl="0">
              <a:defRPr sz="3200"/>
            </a:lvl1pPr>
            <a:lvl2pPr algn="l" rtl="0">
              <a:defRPr sz="2800"/>
            </a:lvl2pPr>
            <a:lvl3pPr algn="l" rtl="0">
              <a:defRPr sz="2400"/>
            </a:lvl3pPr>
            <a:lvl4pPr algn="l" rtl="0">
              <a:defRPr sz="2000"/>
            </a:lvl4pPr>
            <a:lvl5pPr algn="l" rtl="0">
              <a:defRPr sz="2000"/>
            </a:lvl5pPr>
            <a:lvl6pPr algn="l" rtl="0">
              <a:defRPr sz="2000"/>
            </a:lvl6pPr>
            <a:lvl7pPr algn="l" rtl="0">
              <a:defRPr sz="2000"/>
            </a:lvl7pPr>
            <a:lvl8pPr algn="l" rtl="0">
              <a:defRPr sz="2000"/>
            </a:lvl8pPr>
            <a:lvl9pPr algn="l" rtl="0">
              <a:defRPr sz="2000"/>
            </a:lvl9pPr>
          </a:lstStyle>
          <a:p>
            <a:pPr lvl="0" rtl="0"/>
            <a:r>
              <a:rPr lang="en-US"/>
              <a:t>マスター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kumimoji="1" lang="ja-JP" altLang="en-US"/>
          </a:p>
        </p:txBody>
      </p:sp>
      <p:sp>
        <p:nvSpPr>
          <p:cNvPr id="4" name="テキスト プレースホルダー 3"/>
          <p:cNvSpPr>
            <a:spLocks noGrp="1"/>
          </p:cNvSpPr>
          <p:nvPr>
            <p:ph type="body" sz="half" idx="2"/>
          </p:nvPr>
        </p:nvSpPr>
        <p:spPr>
          <a:xfrm>
            <a:off x="457200" y="1435103"/>
            <a:ext cx="3008313" cy="4691063"/>
          </a:xfrm>
        </p:spPr>
        <p:txBody>
          <a:bodyPr rtlCol="0"/>
          <a:lstStyle>
            <a:lvl1pPr marL="0" indent="0" algn="l" rtl="0">
              <a:buNone/>
              <a:defRPr sz="14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n-US"/>
              <a:t>マスター テキストの書式設定</a:t>
            </a:r>
          </a:p>
        </p:txBody>
      </p:sp>
      <p:sp>
        <p:nvSpPr>
          <p:cNvPr id="5" name="日付プレースホルダー 4"/>
          <p:cNvSpPr>
            <a:spLocks noGrp="1"/>
          </p:cNvSpPr>
          <p:nvPr>
            <p:ph type="dt" sz="half" idx="10"/>
          </p:nvPr>
        </p:nvSpPr>
        <p:spPr/>
        <p:txBody>
          <a:bodyPr rtlCol="0"/>
          <a:lstStyle/>
          <a:p>
            <a:pPr rtl="0"/>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rtlCol="0"/>
          <a:lstStyle/>
          <a:p>
            <a:pPr rtl="0"/>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a:xfrm>
            <a:off x="6758880" y="6356420"/>
            <a:ext cx="2133600" cy="365125"/>
          </a:xfrm>
        </p:spPr>
        <p:txBody>
          <a:bodyPr rtlCol="0"/>
          <a:lstStyle/>
          <a:p>
            <a:pPr rtl="0"/>
            <a:fld id="{973FA57C-AB59-4833-AF31-95C44D5249F2}" type="slidenum">
              <a:rPr lang="ja-JP" altLang="en-US" smtClean="0">
                <a:solidFill>
                  <a:prstClr val="black">
                    <a:tint val="75000"/>
                  </a:prstClr>
                </a:solidFill>
              </a:rPr>
              <a:pPr rtl="0"/>
              <a:t>‹#›</a:t>
            </a:fld>
            <a:endParaRPr lang="ja-JP" altLang="en-US">
              <a:solidFill>
                <a:prstClr val="black">
                  <a:tint val="75000"/>
                </a:prstClr>
              </a:solidFill>
            </a:endParaRPr>
          </a:p>
        </p:txBody>
      </p:sp>
    </p:spTree>
    <p:extLst>
      <p:ext uri="{BB962C8B-B14F-4D97-AF65-F5344CB8AC3E}">
        <p14:creationId xmlns:p14="http://schemas.microsoft.com/office/powerpoint/2010/main" val="1583047820"/>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6" y="4800600"/>
            <a:ext cx="5486400" cy="566738"/>
          </a:xfrm>
        </p:spPr>
        <p:txBody>
          <a:bodyPr rtlCol="0" anchor="b"/>
          <a:lstStyle>
            <a:lvl1pPr algn="l" rtl="0">
              <a:defRPr sz="2000" b="1"/>
            </a:lvl1pPr>
          </a:lstStyle>
          <a:p>
            <a:pPr rtl="0"/>
            <a:r>
              <a:rPr lang="en-US"/>
              <a:t>マスター タイトルの書式設定</a:t>
            </a:r>
            <a:endParaRPr kumimoji="1" lang="ja-JP" altLang="en-US"/>
          </a:p>
        </p:txBody>
      </p:sp>
      <p:sp>
        <p:nvSpPr>
          <p:cNvPr id="3" name="図プレースホルダー 2"/>
          <p:cNvSpPr>
            <a:spLocks noGrp="1"/>
          </p:cNvSpPr>
          <p:nvPr>
            <p:ph type="pic" idx="1"/>
          </p:nvPr>
        </p:nvSpPr>
        <p:spPr>
          <a:xfrm>
            <a:off x="1792296" y="612775"/>
            <a:ext cx="5486400" cy="4114800"/>
          </a:xfrm>
        </p:spPr>
        <p:txBody>
          <a:bodyPr rtlCol="0"/>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en-US"/>
              <a:t>アイコンをクリックして図を追加</a:t>
            </a:r>
            <a:endParaRPr kumimoji="1" lang="ja-JP" altLang="en-US"/>
          </a:p>
        </p:txBody>
      </p:sp>
      <p:sp>
        <p:nvSpPr>
          <p:cNvPr id="4" name="テキスト プレースホルダー 3"/>
          <p:cNvSpPr>
            <a:spLocks noGrp="1"/>
          </p:cNvSpPr>
          <p:nvPr>
            <p:ph type="body" sz="half" idx="2"/>
          </p:nvPr>
        </p:nvSpPr>
        <p:spPr>
          <a:xfrm>
            <a:off x="1792296" y="5367338"/>
            <a:ext cx="5486400" cy="804862"/>
          </a:xfrm>
        </p:spPr>
        <p:txBody>
          <a:bodyPr rtlCol="0"/>
          <a:lstStyle>
            <a:lvl1pPr marL="0" indent="0" algn="l" rtl="0">
              <a:buNone/>
              <a:defRPr sz="14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n-US"/>
              <a:t>マスター テキストの書式設定</a:t>
            </a:r>
          </a:p>
        </p:txBody>
      </p:sp>
      <p:sp>
        <p:nvSpPr>
          <p:cNvPr id="5" name="日付プレースホルダー 4"/>
          <p:cNvSpPr>
            <a:spLocks noGrp="1"/>
          </p:cNvSpPr>
          <p:nvPr>
            <p:ph type="dt" sz="half" idx="10"/>
          </p:nvPr>
        </p:nvSpPr>
        <p:spPr/>
        <p:txBody>
          <a:bodyPr rtlCol="0"/>
          <a:lstStyle/>
          <a:p>
            <a:pPr rtl="0"/>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rtlCol="0"/>
          <a:lstStyle/>
          <a:p>
            <a:pPr rtl="0"/>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rtlCol="0"/>
          <a:lstStyle/>
          <a:p>
            <a:pPr rtl="0"/>
            <a:fld id="{973FA57C-AB59-4833-AF31-95C44D5249F2}" type="slidenum">
              <a:rPr lang="ja-JP" altLang="en-US" smtClean="0">
                <a:solidFill>
                  <a:prstClr val="black">
                    <a:tint val="75000"/>
                  </a:prstClr>
                </a:solidFill>
              </a:rPr>
              <a:pPr rtl="0"/>
              <a:t>‹#›</a:t>
            </a:fld>
            <a:endParaRPr lang="ja-JP" altLang="en-US">
              <a:solidFill>
                <a:prstClr val="black">
                  <a:tint val="75000"/>
                </a:prstClr>
              </a:solidFill>
            </a:endParaRPr>
          </a:p>
        </p:txBody>
      </p:sp>
    </p:spTree>
    <p:extLst>
      <p:ext uri="{BB962C8B-B14F-4D97-AF65-F5344CB8AC3E}">
        <p14:creationId xmlns:p14="http://schemas.microsoft.com/office/powerpoint/2010/main" val="130295895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en-US"/>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rtlCol="0"/>
          <a:lstStyle/>
          <a:p>
            <a:pPr lvl="0" rtl="0"/>
            <a:r>
              <a:rPr lang="en-US"/>
              <a:t>マスター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kumimoji="1" lang="ja-JP" altLang="en-US"/>
          </a:p>
        </p:txBody>
      </p:sp>
      <p:sp>
        <p:nvSpPr>
          <p:cNvPr id="4" name="日付プレースホルダー 3"/>
          <p:cNvSpPr>
            <a:spLocks noGrp="1"/>
          </p:cNvSpPr>
          <p:nvPr>
            <p:ph type="dt" sz="half" idx="10"/>
          </p:nvPr>
        </p:nvSpPr>
        <p:spPr/>
        <p:txBody>
          <a:bodyPr rtlCol="0"/>
          <a:lstStyle/>
          <a:p>
            <a:pPr rtl="0"/>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rtlCol="0"/>
          <a:lstStyle/>
          <a:p>
            <a:pPr rtl="0"/>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rtlCol="0"/>
          <a:lstStyle/>
          <a:p>
            <a:pPr rtl="0"/>
            <a:fld id="{973FA57C-AB59-4833-AF31-95C44D5249F2}" type="slidenum">
              <a:rPr lang="ja-JP" altLang="en-US" smtClean="0">
                <a:solidFill>
                  <a:prstClr val="black">
                    <a:tint val="75000"/>
                  </a:prstClr>
                </a:solidFill>
              </a:rPr>
              <a:pPr rtl="0"/>
              <a:t>‹#›</a:t>
            </a:fld>
            <a:endParaRPr lang="ja-JP" altLang="en-US">
              <a:solidFill>
                <a:prstClr val="black">
                  <a:tint val="75000"/>
                </a:prstClr>
              </a:solidFill>
            </a:endParaRPr>
          </a:p>
        </p:txBody>
      </p:sp>
    </p:spTree>
    <p:extLst>
      <p:ext uri="{BB962C8B-B14F-4D97-AF65-F5344CB8AC3E}">
        <p14:creationId xmlns:p14="http://schemas.microsoft.com/office/powerpoint/2010/main" val="102079537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4" y="274653"/>
            <a:ext cx="2057400" cy="5851525"/>
          </a:xfrm>
        </p:spPr>
        <p:txBody>
          <a:bodyPr vert="eaVert" rtlCol="0"/>
          <a:lstStyle/>
          <a:p>
            <a:pPr rtl="0"/>
            <a:r>
              <a:rPr lang="en-US"/>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53"/>
            <a:ext cx="6019800" cy="5851525"/>
          </a:xfrm>
        </p:spPr>
        <p:txBody>
          <a:bodyPr vert="eaVert" rtlCol="0"/>
          <a:lstStyle/>
          <a:p>
            <a:pPr lvl="0" rtl="0"/>
            <a:r>
              <a:rPr lang="en-US"/>
              <a:t>マスター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kumimoji="1" lang="ja-JP" altLang="en-US"/>
          </a:p>
        </p:txBody>
      </p:sp>
      <p:sp>
        <p:nvSpPr>
          <p:cNvPr id="4" name="日付プレースホルダー 3"/>
          <p:cNvSpPr>
            <a:spLocks noGrp="1"/>
          </p:cNvSpPr>
          <p:nvPr>
            <p:ph type="dt" sz="half" idx="10"/>
          </p:nvPr>
        </p:nvSpPr>
        <p:spPr/>
        <p:txBody>
          <a:bodyPr rtlCol="0"/>
          <a:lstStyle/>
          <a:p>
            <a:pPr rtl="0"/>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rtlCol="0"/>
          <a:lstStyle/>
          <a:p>
            <a:pPr rtl="0"/>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rtlCol="0"/>
          <a:lstStyle/>
          <a:p>
            <a:pPr rtl="0"/>
            <a:fld id="{973FA57C-AB59-4833-AF31-95C44D5249F2}" type="slidenum">
              <a:rPr lang="ja-JP" altLang="en-US" smtClean="0">
                <a:solidFill>
                  <a:prstClr val="black">
                    <a:tint val="75000"/>
                  </a:prstClr>
                </a:solidFill>
              </a:rPr>
              <a:pPr rtl="0"/>
              <a:t>‹#›</a:t>
            </a:fld>
            <a:endParaRPr lang="ja-JP" altLang="en-US">
              <a:solidFill>
                <a:prstClr val="black">
                  <a:tint val="75000"/>
                </a:prstClr>
              </a:solidFill>
            </a:endParaRPr>
          </a:p>
        </p:txBody>
      </p:sp>
    </p:spTree>
    <p:extLst>
      <p:ext uri="{BB962C8B-B14F-4D97-AF65-F5344CB8AC3E}">
        <p14:creationId xmlns:p14="http://schemas.microsoft.com/office/powerpoint/2010/main" val="392252924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521"/>
            <a:ext cx="7772400" cy="1470025"/>
          </a:xfrm>
        </p:spPr>
        <p:txBody>
          <a:bodyPr rtlCol="0"/>
          <a:lstStyle/>
          <a:p>
            <a:pPr rtl="0"/>
            <a:r>
              <a:rPr lang="en-US"/>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rtlCol="0"/>
          <a:lstStyle>
            <a:lvl1pPr marL="0" indent="0" algn="ctr" rtl="0">
              <a:buNone/>
              <a:defRPr/>
            </a:lvl1pPr>
            <a:lvl2pPr marL="457200" indent="0" algn="ctr" rtl="0">
              <a:buNone/>
              <a:defRPr/>
            </a:lvl2pPr>
            <a:lvl3pPr marL="914400" indent="0" algn="ctr" rtl="0">
              <a:buNone/>
              <a:defRPr/>
            </a:lvl3pPr>
            <a:lvl4pPr marL="1371600" indent="0" algn="ctr" rtl="0">
              <a:buNone/>
              <a:defRPr/>
            </a:lvl4pPr>
            <a:lvl5pPr marL="1828800" indent="0" algn="ctr" rtl="0">
              <a:buNone/>
              <a:defRPr/>
            </a:lvl5pPr>
            <a:lvl6pPr marL="2286000" indent="0" algn="ctr" rtl="0">
              <a:buNone/>
              <a:defRPr/>
            </a:lvl6pPr>
            <a:lvl7pPr marL="2743200" indent="0" algn="ctr" rtl="0">
              <a:buNone/>
              <a:defRPr/>
            </a:lvl7pPr>
            <a:lvl8pPr marL="3200400" indent="0" algn="ctr" rtl="0">
              <a:buNone/>
              <a:defRPr/>
            </a:lvl8pPr>
            <a:lvl9pPr marL="3657600" indent="0" algn="ctr" rtl="0">
              <a:buNone/>
              <a:defRPr/>
            </a:lvl9pPr>
          </a:lstStyle>
          <a:p>
            <a:pPr rtl="0"/>
            <a:r>
              <a:rPr lang="en-US"/>
              <a:t>マスタ サブタイトルの書式設定</a:t>
            </a:r>
            <a:endParaRPr lang="ja-JP" altLang="en-US"/>
          </a:p>
        </p:txBody>
      </p:sp>
      <p:sp>
        <p:nvSpPr>
          <p:cNvPr id="4" name="Rectangle 4"/>
          <p:cNvSpPr>
            <a:spLocks noGrp="1" noChangeArrowheads="1"/>
          </p:cNvSpPr>
          <p:nvPr>
            <p:ph type="dt" sz="half" idx="10"/>
          </p:nvPr>
        </p:nvSpPr>
        <p:spPr>
          <a:ln/>
        </p:spPr>
        <p:txBody>
          <a:bodyPr rtlCol="0"/>
          <a:lstStyle>
            <a:lvl1pPr algn="l" rtl="0">
              <a:defRPr/>
            </a:lvl1pPr>
          </a:lstStyle>
          <a:p>
            <a:pPr rtl="0">
              <a:defRPr/>
            </a:pPr>
            <a:r>
              <a:rPr lang="ja-JP" altLang="en-US"/>
              <a:t>2015/6/25</a:t>
            </a:r>
            <a:endParaRPr lang="en-US" altLang="ja-JP"/>
          </a:p>
        </p:txBody>
      </p:sp>
      <p:sp>
        <p:nvSpPr>
          <p:cNvPr id="5" name="Rectangle 5"/>
          <p:cNvSpPr>
            <a:spLocks noGrp="1" noChangeArrowheads="1"/>
          </p:cNvSpPr>
          <p:nvPr>
            <p:ph type="ftr" sz="quarter" idx="11"/>
          </p:nvPr>
        </p:nvSpPr>
        <p:spPr>
          <a:ln/>
        </p:spPr>
        <p:txBody>
          <a:bodyPr rtlCol="0"/>
          <a:lstStyle>
            <a:lvl1pPr algn="l" rtl="0">
              <a:defRPr/>
            </a:lvl1pPr>
          </a:lstStyle>
          <a:p>
            <a:pPr rtl="0">
              <a:defRPr/>
            </a:pPr>
            <a:endParaRPr lang="en-US" altLang="ja-JP"/>
          </a:p>
        </p:txBody>
      </p:sp>
      <p:sp>
        <p:nvSpPr>
          <p:cNvPr id="6" name="Rectangle 6"/>
          <p:cNvSpPr>
            <a:spLocks noGrp="1" noChangeArrowheads="1"/>
          </p:cNvSpPr>
          <p:nvPr>
            <p:ph type="sldNum" sz="quarter" idx="12"/>
          </p:nvPr>
        </p:nvSpPr>
        <p:spPr>
          <a:ln/>
        </p:spPr>
        <p:txBody>
          <a:bodyPr rtlCol="0"/>
          <a:lstStyle>
            <a:lvl1pPr algn="l" rtl="0">
              <a:defRPr/>
            </a:lvl1pPr>
          </a:lstStyle>
          <a:p>
            <a:pPr rtl="0">
              <a:defRPr/>
            </a:pPr>
            <a:fld id="{1AEF306B-93EE-4F54-A25F-42AB411F5339}" type="slidenum">
              <a:rPr lang="en-US" altLang="ja-JP"/>
              <a:pPr rtl="0">
                <a:defRPr/>
              </a:pPr>
              <a:t>‹#›</a:t>
            </a:fld>
            <a:endParaRPr lang="en-US" altLang="ja-JP"/>
          </a:p>
        </p:txBody>
      </p:sp>
    </p:spTree>
    <p:extLst>
      <p:ext uri="{BB962C8B-B14F-4D97-AF65-F5344CB8AC3E}">
        <p14:creationId xmlns:p14="http://schemas.microsoft.com/office/powerpoint/2010/main" val="109425794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en-US"/>
              <a:t>マスタ タイトルの書式設定</a:t>
            </a:r>
            <a:endParaRPr lang="ja-JP" altLang="en-US"/>
          </a:p>
        </p:txBody>
      </p:sp>
      <p:sp>
        <p:nvSpPr>
          <p:cNvPr id="3" name="コンテンツ プレースホルダ 2"/>
          <p:cNvSpPr>
            <a:spLocks noGrp="1"/>
          </p:cNvSpPr>
          <p:nvPr>
            <p:ph idx="1"/>
          </p:nvPr>
        </p:nvSpPr>
        <p:spPr/>
        <p:txBody>
          <a:bodyPr rtlCol="0"/>
          <a:lstStyle/>
          <a:p>
            <a:pPr lvl="0" rtl="0"/>
            <a:r>
              <a:rPr lang="en-US"/>
              <a:t>マスタ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lang="ja-JP" altLang="en-US"/>
          </a:p>
        </p:txBody>
      </p:sp>
      <p:sp>
        <p:nvSpPr>
          <p:cNvPr id="4" name="Rectangle 4"/>
          <p:cNvSpPr>
            <a:spLocks noGrp="1" noChangeArrowheads="1"/>
          </p:cNvSpPr>
          <p:nvPr>
            <p:ph type="dt" sz="half" idx="10"/>
          </p:nvPr>
        </p:nvSpPr>
        <p:spPr>
          <a:ln/>
        </p:spPr>
        <p:txBody>
          <a:bodyPr rtlCol="0"/>
          <a:lstStyle>
            <a:lvl1pPr algn="l" rtl="0">
              <a:defRPr/>
            </a:lvl1pPr>
          </a:lstStyle>
          <a:p>
            <a:pPr rtl="0">
              <a:defRPr/>
            </a:pPr>
            <a:r>
              <a:rPr lang="ja-JP" altLang="en-US"/>
              <a:t>2015/6/25</a:t>
            </a:r>
            <a:endParaRPr lang="en-US" altLang="ja-JP"/>
          </a:p>
        </p:txBody>
      </p:sp>
      <p:sp>
        <p:nvSpPr>
          <p:cNvPr id="5" name="Rectangle 5"/>
          <p:cNvSpPr>
            <a:spLocks noGrp="1" noChangeArrowheads="1"/>
          </p:cNvSpPr>
          <p:nvPr>
            <p:ph type="ftr" sz="quarter" idx="11"/>
          </p:nvPr>
        </p:nvSpPr>
        <p:spPr>
          <a:ln/>
        </p:spPr>
        <p:txBody>
          <a:bodyPr rtlCol="0"/>
          <a:lstStyle>
            <a:lvl1pPr algn="l" rtl="0">
              <a:defRPr/>
            </a:lvl1pPr>
          </a:lstStyle>
          <a:p>
            <a:pPr rtl="0">
              <a:defRPr/>
            </a:pPr>
            <a:endParaRPr lang="en-US" altLang="ja-JP"/>
          </a:p>
        </p:txBody>
      </p:sp>
      <p:sp>
        <p:nvSpPr>
          <p:cNvPr id="6" name="Rectangle 6"/>
          <p:cNvSpPr>
            <a:spLocks noGrp="1" noChangeArrowheads="1"/>
          </p:cNvSpPr>
          <p:nvPr>
            <p:ph type="sldNum" sz="quarter" idx="12"/>
          </p:nvPr>
        </p:nvSpPr>
        <p:spPr>
          <a:ln/>
        </p:spPr>
        <p:txBody>
          <a:bodyPr rtlCol="0"/>
          <a:lstStyle>
            <a:lvl1pPr algn="l" rtl="0">
              <a:defRPr/>
            </a:lvl1pPr>
          </a:lstStyle>
          <a:p>
            <a:pPr rtl="0">
              <a:defRPr/>
            </a:pPr>
            <a:fld id="{C3C6F5E2-2DBA-47F7-8E27-5F251C0A134F}" type="slidenum">
              <a:rPr lang="en-US" altLang="ja-JP"/>
              <a:pPr rtl="0">
                <a:defRPr/>
              </a:pPr>
              <a:t>‹#›</a:t>
            </a:fld>
            <a:endParaRPr lang="en-US" altLang="ja-JP"/>
          </a:p>
        </p:txBody>
      </p:sp>
    </p:spTree>
    <p:extLst>
      <p:ext uri="{BB962C8B-B14F-4D97-AF65-F5344CB8AC3E}">
        <p14:creationId xmlns:p14="http://schemas.microsoft.com/office/powerpoint/2010/main" val="272821184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96"/>
            <a:ext cx="7772400" cy="1362075"/>
          </a:xfrm>
        </p:spPr>
        <p:txBody>
          <a:bodyPr rtlCol="0" anchor="t"/>
          <a:lstStyle>
            <a:lvl1pPr algn="l" rtl="0">
              <a:defRPr sz="4000" b="1" cap="all"/>
            </a:lvl1pPr>
          </a:lstStyle>
          <a:p>
            <a:pPr rtl="0"/>
            <a:r>
              <a:rPr lang="en-US"/>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rtlCol="0" anchor="b"/>
          <a:lstStyle>
            <a:lvl1pPr marL="0" indent="0" algn="l" rtl="0">
              <a:buNone/>
              <a:defRPr sz="2000"/>
            </a:lvl1pPr>
            <a:lvl2pPr marL="457200" indent="0" algn="l" rtl="0">
              <a:buNone/>
              <a:defRPr sz="1800"/>
            </a:lvl2pPr>
            <a:lvl3pPr marL="914400" indent="0" algn="l" rtl="0">
              <a:buNone/>
              <a:defRPr sz="1600"/>
            </a:lvl3pPr>
            <a:lvl4pPr marL="1371600" indent="0" algn="l" rtl="0">
              <a:buNone/>
              <a:defRPr sz="1400"/>
            </a:lvl4pPr>
            <a:lvl5pPr marL="1828800" indent="0" algn="l" rtl="0">
              <a:buNone/>
              <a:defRPr sz="1400"/>
            </a:lvl5pPr>
            <a:lvl6pPr marL="2286000" indent="0" algn="l" rtl="0">
              <a:buNone/>
              <a:defRPr sz="1400"/>
            </a:lvl6pPr>
            <a:lvl7pPr marL="2743200" indent="0" algn="l" rtl="0">
              <a:buNone/>
              <a:defRPr sz="1400"/>
            </a:lvl7pPr>
            <a:lvl8pPr marL="3200400" indent="0" algn="l" rtl="0">
              <a:buNone/>
              <a:defRPr sz="1400"/>
            </a:lvl8pPr>
            <a:lvl9pPr marL="3657600" indent="0" algn="l" rtl="0">
              <a:buNone/>
              <a:defRPr sz="1400"/>
            </a:lvl9pPr>
          </a:lstStyle>
          <a:p>
            <a:pPr lvl="0" rtl="0"/>
            <a:r>
              <a:rPr lang="en-US"/>
              <a:t>マスタ テキストの書式設定</a:t>
            </a:r>
          </a:p>
        </p:txBody>
      </p:sp>
      <p:sp>
        <p:nvSpPr>
          <p:cNvPr id="4" name="Rectangle 4"/>
          <p:cNvSpPr>
            <a:spLocks noGrp="1" noChangeArrowheads="1"/>
          </p:cNvSpPr>
          <p:nvPr>
            <p:ph type="dt" sz="half" idx="10"/>
          </p:nvPr>
        </p:nvSpPr>
        <p:spPr>
          <a:ln/>
        </p:spPr>
        <p:txBody>
          <a:bodyPr rtlCol="0"/>
          <a:lstStyle>
            <a:lvl1pPr algn="l" rtl="0">
              <a:defRPr/>
            </a:lvl1pPr>
          </a:lstStyle>
          <a:p>
            <a:pPr rtl="0">
              <a:defRPr/>
            </a:pPr>
            <a:r>
              <a:rPr lang="ja-JP" altLang="en-US"/>
              <a:t>2015/6/25</a:t>
            </a:r>
            <a:endParaRPr lang="en-US" altLang="ja-JP"/>
          </a:p>
        </p:txBody>
      </p:sp>
      <p:sp>
        <p:nvSpPr>
          <p:cNvPr id="5" name="Rectangle 5"/>
          <p:cNvSpPr>
            <a:spLocks noGrp="1" noChangeArrowheads="1"/>
          </p:cNvSpPr>
          <p:nvPr>
            <p:ph type="ftr" sz="quarter" idx="11"/>
          </p:nvPr>
        </p:nvSpPr>
        <p:spPr>
          <a:ln/>
        </p:spPr>
        <p:txBody>
          <a:bodyPr rtlCol="0"/>
          <a:lstStyle>
            <a:lvl1pPr algn="l" rtl="0">
              <a:defRPr/>
            </a:lvl1pPr>
          </a:lstStyle>
          <a:p>
            <a:pPr rtl="0">
              <a:defRPr/>
            </a:pPr>
            <a:endParaRPr lang="en-US" altLang="ja-JP"/>
          </a:p>
        </p:txBody>
      </p:sp>
      <p:sp>
        <p:nvSpPr>
          <p:cNvPr id="6" name="Rectangle 6"/>
          <p:cNvSpPr>
            <a:spLocks noGrp="1" noChangeArrowheads="1"/>
          </p:cNvSpPr>
          <p:nvPr>
            <p:ph type="sldNum" sz="quarter" idx="12"/>
          </p:nvPr>
        </p:nvSpPr>
        <p:spPr>
          <a:ln/>
        </p:spPr>
        <p:txBody>
          <a:bodyPr rtlCol="0"/>
          <a:lstStyle>
            <a:lvl1pPr algn="l" rtl="0">
              <a:defRPr/>
            </a:lvl1pPr>
          </a:lstStyle>
          <a:p>
            <a:pPr rtl="0">
              <a:defRPr/>
            </a:pPr>
            <a:fld id="{F5721F8D-ED22-4307-A106-C97E63BA5D94}" type="slidenum">
              <a:rPr lang="en-US" altLang="ja-JP"/>
              <a:pPr rtl="0">
                <a:defRPr/>
              </a:pPr>
              <a:t>‹#›</a:t>
            </a:fld>
            <a:endParaRPr lang="en-US" altLang="ja-JP"/>
          </a:p>
        </p:txBody>
      </p:sp>
    </p:spTree>
    <p:extLst>
      <p:ext uri="{BB962C8B-B14F-4D97-AF65-F5344CB8AC3E}">
        <p14:creationId xmlns:p14="http://schemas.microsoft.com/office/powerpoint/2010/main" val="301422492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en-US"/>
              <a:t>マスタ タイトルの書式設定</a:t>
            </a:r>
            <a:endParaRPr lang="ja-JP" altLang="en-US"/>
          </a:p>
        </p:txBody>
      </p:sp>
      <p:sp>
        <p:nvSpPr>
          <p:cNvPr id="3" name="コンテンツ プレースホルダ 2"/>
          <p:cNvSpPr>
            <a:spLocks noGrp="1"/>
          </p:cNvSpPr>
          <p:nvPr>
            <p:ph sz="half" idx="1"/>
          </p:nvPr>
        </p:nvSpPr>
        <p:spPr>
          <a:xfrm>
            <a:off x="457200" y="1600204"/>
            <a:ext cx="4038600" cy="4525963"/>
          </a:xfrm>
        </p:spPr>
        <p:txBody>
          <a:bodyPr rtlCol="0"/>
          <a:lstStyle>
            <a:lvl1pPr algn="l" rtl="0">
              <a:defRPr sz="2800"/>
            </a:lvl1pPr>
            <a:lvl2pPr algn="l" rtl="0">
              <a:defRPr sz="2400"/>
            </a:lvl2pPr>
            <a:lvl3pPr algn="l" rtl="0">
              <a:defRPr sz="20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rtl="0"/>
            <a:r>
              <a:rPr lang="en-US"/>
              <a:t>マスタ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lang="ja-JP" altLang="en-US"/>
          </a:p>
        </p:txBody>
      </p:sp>
      <p:sp>
        <p:nvSpPr>
          <p:cNvPr id="4" name="コンテンツ プレースホルダ 3"/>
          <p:cNvSpPr>
            <a:spLocks noGrp="1"/>
          </p:cNvSpPr>
          <p:nvPr>
            <p:ph sz="half" idx="2"/>
          </p:nvPr>
        </p:nvSpPr>
        <p:spPr>
          <a:xfrm>
            <a:off x="4648200" y="1600204"/>
            <a:ext cx="4038600" cy="4525963"/>
          </a:xfrm>
        </p:spPr>
        <p:txBody>
          <a:bodyPr rtlCol="0"/>
          <a:lstStyle>
            <a:lvl1pPr algn="l" rtl="0">
              <a:defRPr sz="2800"/>
            </a:lvl1pPr>
            <a:lvl2pPr algn="l" rtl="0">
              <a:defRPr sz="2400"/>
            </a:lvl2pPr>
            <a:lvl3pPr algn="l" rtl="0">
              <a:defRPr sz="20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rtl="0"/>
            <a:r>
              <a:rPr lang="en-US"/>
              <a:t>マスタ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lang="ja-JP" altLang="en-US"/>
          </a:p>
        </p:txBody>
      </p:sp>
      <p:sp>
        <p:nvSpPr>
          <p:cNvPr id="5" name="Rectangle 4"/>
          <p:cNvSpPr>
            <a:spLocks noGrp="1" noChangeArrowheads="1"/>
          </p:cNvSpPr>
          <p:nvPr>
            <p:ph type="dt" sz="half" idx="10"/>
          </p:nvPr>
        </p:nvSpPr>
        <p:spPr>
          <a:ln/>
        </p:spPr>
        <p:txBody>
          <a:bodyPr rtlCol="0"/>
          <a:lstStyle>
            <a:lvl1pPr algn="l" rtl="0">
              <a:defRPr/>
            </a:lvl1pPr>
          </a:lstStyle>
          <a:p>
            <a:pPr rtl="0">
              <a:defRPr/>
            </a:pPr>
            <a:r>
              <a:rPr lang="ja-JP" altLang="en-US"/>
              <a:t>2015/6/25</a:t>
            </a:r>
            <a:endParaRPr lang="en-US" altLang="ja-JP"/>
          </a:p>
        </p:txBody>
      </p:sp>
      <p:sp>
        <p:nvSpPr>
          <p:cNvPr id="6" name="Rectangle 5"/>
          <p:cNvSpPr>
            <a:spLocks noGrp="1" noChangeArrowheads="1"/>
          </p:cNvSpPr>
          <p:nvPr>
            <p:ph type="ftr" sz="quarter" idx="11"/>
          </p:nvPr>
        </p:nvSpPr>
        <p:spPr>
          <a:ln/>
        </p:spPr>
        <p:txBody>
          <a:bodyPr rtlCol="0"/>
          <a:lstStyle>
            <a:lvl1pPr algn="l" rtl="0">
              <a:defRPr/>
            </a:lvl1pPr>
          </a:lstStyle>
          <a:p>
            <a:pPr rtl="0">
              <a:defRPr/>
            </a:pPr>
            <a:endParaRPr lang="en-US" altLang="ja-JP"/>
          </a:p>
        </p:txBody>
      </p:sp>
      <p:sp>
        <p:nvSpPr>
          <p:cNvPr id="7" name="Rectangle 6"/>
          <p:cNvSpPr>
            <a:spLocks noGrp="1" noChangeArrowheads="1"/>
          </p:cNvSpPr>
          <p:nvPr>
            <p:ph type="sldNum" sz="quarter" idx="12"/>
          </p:nvPr>
        </p:nvSpPr>
        <p:spPr>
          <a:ln/>
        </p:spPr>
        <p:txBody>
          <a:bodyPr rtlCol="0"/>
          <a:lstStyle>
            <a:lvl1pPr algn="l" rtl="0">
              <a:defRPr/>
            </a:lvl1pPr>
          </a:lstStyle>
          <a:p>
            <a:pPr rtl="0">
              <a:defRPr/>
            </a:pPr>
            <a:fld id="{F83DF9BF-26D7-4056-8277-B18C5788AE85}" type="slidenum">
              <a:rPr lang="en-US" altLang="ja-JP"/>
              <a:pPr rtl="0">
                <a:defRPr/>
              </a:pPr>
              <a:t>‹#›</a:t>
            </a:fld>
            <a:endParaRPr lang="en-US" altLang="ja-JP"/>
          </a:p>
        </p:txBody>
      </p:sp>
    </p:spTree>
    <p:extLst>
      <p:ext uri="{BB962C8B-B14F-4D97-AF65-F5344CB8AC3E}">
        <p14:creationId xmlns:p14="http://schemas.microsoft.com/office/powerpoint/2010/main" val="190811668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lgn="l" rtl="0">
              <a:defRPr/>
            </a:lvl1pPr>
          </a:lstStyle>
          <a:p>
            <a:pPr rtl="0"/>
            <a:r>
              <a:rPr lang="en-US"/>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rtlCol="0" anchor="b"/>
          <a:lstStyle>
            <a:lvl1pPr marL="0" indent="0" algn="l" rtl="0">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rtlCol="0"/>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en-US"/>
              <a:t>マスタ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lang="ja-JP" altLang="en-US"/>
          </a:p>
        </p:txBody>
      </p:sp>
      <p:sp>
        <p:nvSpPr>
          <p:cNvPr id="5" name="テキスト プレースホルダ 4"/>
          <p:cNvSpPr>
            <a:spLocks noGrp="1"/>
          </p:cNvSpPr>
          <p:nvPr>
            <p:ph type="body" sz="quarter" idx="3"/>
          </p:nvPr>
        </p:nvSpPr>
        <p:spPr>
          <a:xfrm>
            <a:off x="4645029" y="1535113"/>
            <a:ext cx="4041775" cy="639762"/>
          </a:xfrm>
        </p:spPr>
        <p:txBody>
          <a:bodyPr rtlCol="0" anchor="b"/>
          <a:lstStyle>
            <a:lvl1pPr marL="0" indent="0" algn="l" rtl="0">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n-US"/>
              <a:t>マスタ テキストの書式設定</a:t>
            </a:r>
          </a:p>
        </p:txBody>
      </p:sp>
      <p:sp>
        <p:nvSpPr>
          <p:cNvPr id="6" name="コンテンツ プレースホルダ 5"/>
          <p:cNvSpPr>
            <a:spLocks noGrp="1"/>
          </p:cNvSpPr>
          <p:nvPr>
            <p:ph sz="quarter" idx="4"/>
          </p:nvPr>
        </p:nvSpPr>
        <p:spPr>
          <a:xfrm>
            <a:off x="4645029" y="2174875"/>
            <a:ext cx="4041775" cy="3951288"/>
          </a:xfrm>
        </p:spPr>
        <p:txBody>
          <a:bodyPr rtlCol="0"/>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en-US"/>
              <a:t>マスタ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lang="ja-JP" altLang="en-US"/>
          </a:p>
        </p:txBody>
      </p:sp>
      <p:sp>
        <p:nvSpPr>
          <p:cNvPr id="7" name="Rectangle 4"/>
          <p:cNvSpPr>
            <a:spLocks noGrp="1" noChangeArrowheads="1"/>
          </p:cNvSpPr>
          <p:nvPr>
            <p:ph type="dt" sz="half" idx="10"/>
          </p:nvPr>
        </p:nvSpPr>
        <p:spPr>
          <a:ln/>
        </p:spPr>
        <p:txBody>
          <a:bodyPr rtlCol="0"/>
          <a:lstStyle>
            <a:lvl1pPr algn="l" rtl="0">
              <a:defRPr/>
            </a:lvl1pPr>
          </a:lstStyle>
          <a:p>
            <a:pPr rtl="0">
              <a:defRPr/>
            </a:pPr>
            <a:r>
              <a:rPr lang="ja-JP" altLang="en-US"/>
              <a:t>2015/6/25</a:t>
            </a:r>
            <a:endParaRPr lang="en-US" altLang="ja-JP"/>
          </a:p>
        </p:txBody>
      </p:sp>
      <p:sp>
        <p:nvSpPr>
          <p:cNvPr id="8" name="Rectangle 5"/>
          <p:cNvSpPr>
            <a:spLocks noGrp="1" noChangeArrowheads="1"/>
          </p:cNvSpPr>
          <p:nvPr>
            <p:ph type="ftr" sz="quarter" idx="11"/>
          </p:nvPr>
        </p:nvSpPr>
        <p:spPr>
          <a:ln/>
        </p:spPr>
        <p:txBody>
          <a:bodyPr rtlCol="0"/>
          <a:lstStyle>
            <a:lvl1pPr algn="l" rtl="0">
              <a:defRPr/>
            </a:lvl1pPr>
          </a:lstStyle>
          <a:p>
            <a:pPr rtl="0">
              <a:defRPr/>
            </a:pPr>
            <a:endParaRPr lang="en-US" altLang="ja-JP"/>
          </a:p>
        </p:txBody>
      </p:sp>
      <p:sp>
        <p:nvSpPr>
          <p:cNvPr id="9" name="Rectangle 6"/>
          <p:cNvSpPr>
            <a:spLocks noGrp="1" noChangeArrowheads="1"/>
          </p:cNvSpPr>
          <p:nvPr>
            <p:ph type="sldNum" sz="quarter" idx="12"/>
          </p:nvPr>
        </p:nvSpPr>
        <p:spPr>
          <a:ln/>
        </p:spPr>
        <p:txBody>
          <a:bodyPr rtlCol="0"/>
          <a:lstStyle>
            <a:lvl1pPr algn="l" rtl="0">
              <a:defRPr/>
            </a:lvl1pPr>
          </a:lstStyle>
          <a:p>
            <a:pPr rtl="0">
              <a:defRPr/>
            </a:pPr>
            <a:fld id="{3C13407D-9455-4392-A68C-1EB4D49D4C49}" type="slidenum">
              <a:rPr lang="en-US" altLang="ja-JP"/>
              <a:pPr rtl="0">
                <a:defRPr/>
              </a:pPr>
              <a:t>‹#›</a:t>
            </a:fld>
            <a:endParaRPr lang="en-US" altLang="ja-JP"/>
          </a:p>
        </p:txBody>
      </p:sp>
    </p:spTree>
    <p:extLst>
      <p:ext uri="{BB962C8B-B14F-4D97-AF65-F5344CB8AC3E}">
        <p14:creationId xmlns:p14="http://schemas.microsoft.com/office/powerpoint/2010/main" val="4100386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rtlCol="0"/>
          <a:lstStyle/>
          <a:p>
            <a:pPr rtl="0"/>
            <a:r>
              <a:rPr lang="en-US"/>
              <a:t>マスタ タイトルの書式設定</a:t>
            </a:r>
            <a:endParaRPr lang="ja-JP" altLang="en-US"/>
          </a:p>
        </p:txBody>
      </p:sp>
      <p:sp>
        <p:nvSpPr>
          <p:cNvPr id="3" name="縦書きテキスト プレースホルダ 2"/>
          <p:cNvSpPr>
            <a:spLocks noGrp="1"/>
          </p:cNvSpPr>
          <p:nvPr>
            <p:ph type="body" orient="vert" idx="1"/>
          </p:nvPr>
        </p:nvSpPr>
        <p:spPr>
          <a:xfrm>
            <a:off x="457203" y="274639"/>
            <a:ext cx="6019800" cy="5851525"/>
          </a:xfrm>
        </p:spPr>
        <p:txBody>
          <a:bodyPr vert="eaVert" rtlCol="0"/>
          <a:lstStyle/>
          <a:p>
            <a:pPr lvl="0" rtl="0"/>
            <a:r>
              <a:rPr lang="en-US"/>
              <a:t>マスタ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lang="ja-JP" altLang="en-US"/>
          </a:p>
        </p:txBody>
      </p:sp>
      <p:sp>
        <p:nvSpPr>
          <p:cNvPr id="4" name="日付プレースホルダ 3"/>
          <p:cNvSpPr>
            <a:spLocks noGrp="1"/>
          </p:cNvSpPr>
          <p:nvPr>
            <p:ph type="dt" sz="half" idx="10"/>
          </p:nvPr>
        </p:nvSpPr>
        <p:spPr/>
        <p:txBody>
          <a:bodyPr rtlCol="0"/>
          <a:lstStyle>
            <a:lvl1pPr algn="l" rtl="0">
              <a:defRPr/>
            </a:lvl1pPr>
          </a:lstStyle>
          <a:p>
            <a:pPr rtl="0">
              <a:defRPr/>
            </a:pPr>
            <a:r>
              <a:rPr lang="ja-JP" altLang="en-US" smtClean="0"/>
              <a:t>2015/6/25</a:t>
            </a:r>
            <a:endParaRPr lang="ja-JP" altLang="en-US"/>
          </a:p>
        </p:txBody>
      </p:sp>
      <p:sp>
        <p:nvSpPr>
          <p:cNvPr id="5" name="フッター プレースホルダ 4"/>
          <p:cNvSpPr>
            <a:spLocks noGrp="1"/>
          </p:cNvSpPr>
          <p:nvPr>
            <p:ph type="ftr" sz="quarter" idx="11"/>
          </p:nvPr>
        </p:nvSpPr>
        <p:spPr/>
        <p:txBody>
          <a:bodyPr rtlCol="0"/>
          <a:lstStyle>
            <a:lvl1pPr algn="l" rtl="0">
              <a:defRPr/>
            </a:lvl1pPr>
          </a:lstStyle>
          <a:p>
            <a:pPr rtl="0">
              <a:defRPr/>
            </a:pPr>
            <a:endParaRPr lang="ja-JP" altLang="en-US"/>
          </a:p>
        </p:txBody>
      </p:sp>
      <p:sp>
        <p:nvSpPr>
          <p:cNvPr id="6" name="スライド番号プレースホルダ 5"/>
          <p:cNvSpPr>
            <a:spLocks noGrp="1"/>
          </p:cNvSpPr>
          <p:nvPr>
            <p:ph type="sldNum" sz="quarter" idx="12"/>
          </p:nvPr>
        </p:nvSpPr>
        <p:spPr/>
        <p:txBody>
          <a:bodyPr rtlCol="0"/>
          <a:lstStyle>
            <a:lvl1pPr algn="l" rtl="0">
              <a:defRPr/>
            </a:lvl1pPr>
          </a:lstStyle>
          <a:p>
            <a:pPr rtl="0">
              <a:defRPr/>
            </a:pPr>
            <a:fld id="{ABA3E2AC-7964-4016-BD8B-5CFA2DFE629A}" type="slidenum">
              <a:rPr lang="ja-JP" altLang="en-US"/>
              <a:pPr rtl="0">
                <a:defRPr/>
              </a:pPr>
              <a:t>‹#›</a:t>
            </a:fld>
            <a:endParaRPr lang="ja-JP" altLang="en-US"/>
          </a:p>
        </p:txBody>
      </p:sp>
    </p:spTree>
    <p:extLst>
      <p:ext uri="{BB962C8B-B14F-4D97-AF65-F5344CB8AC3E}">
        <p14:creationId xmlns:p14="http://schemas.microsoft.com/office/powerpoint/2010/main" val="80561190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en-US"/>
              <a:t>マスタ タイトルの書式設定</a:t>
            </a:r>
            <a:endParaRPr lang="ja-JP" altLang="en-US"/>
          </a:p>
        </p:txBody>
      </p:sp>
      <p:sp>
        <p:nvSpPr>
          <p:cNvPr id="3" name="Rectangle 4"/>
          <p:cNvSpPr>
            <a:spLocks noGrp="1" noChangeArrowheads="1"/>
          </p:cNvSpPr>
          <p:nvPr>
            <p:ph type="dt" sz="half" idx="10"/>
          </p:nvPr>
        </p:nvSpPr>
        <p:spPr>
          <a:ln/>
        </p:spPr>
        <p:txBody>
          <a:bodyPr rtlCol="0"/>
          <a:lstStyle>
            <a:lvl1pPr algn="l" rtl="0">
              <a:defRPr/>
            </a:lvl1pPr>
          </a:lstStyle>
          <a:p>
            <a:pPr rtl="0">
              <a:defRPr/>
            </a:pPr>
            <a:r>
              <a:rPr lang="ja-JP" altLang="en-US"/>
              <a:t>2015/6/25</a:t>
            </a:r>
            <a:endParaRPr lang="en-US" altLang="ja-JP"/>
          </a:p>
        </p:txBody>
      </p:sp>
      <p:sp>
        <p:nvSpPr>
          <p:cNvPr id="4" name="Rectangle 5"/>
          <p:cNvSpPr>
            <a:spLocks noGrp="1" noChangeArrowheads="1"/>
          </p:cNvSpPr>
          <p:nvPr>
            <p:ph type="ftr" sz="quarter" idx="11"/>
          </p:nvPr>
        </p:nvSpPr>
        <p:spPr>
          <a:ln/>
        </p:spPr>
        <p:txBody>
          <a:bodyPr rtlCol="0"/>
          <a:lstStyle>
            <a:lvl1pPr algn="l" rtl="0">
              <a:defRPr/>
            </a:lvl1pPr>
          </a:lstStyle>
          <a:p>
            <a:pPr rtl="0">
              <a:defRPr/>
            </a:pPr>
            <a:endParaRPr lang="en-US" altLang="ja-JP"/>
          </a:p>
        </p:txBody>
      </p:sp>
      <p:sp>
        <p:nvSpPr>
          <p:cNvPr id="5" name="Rectangle 6"/>
          <p:cNvSpPr>
            <a:spLocks noGrp="1" noChangeArrowheads="1"/>
          </p:cNvSpPr>
          <p:nvPr>
            <p:ph type="sldNum" sz="quarter" idx="12"/>
          </p:nvPr>
        </p:nvSpPr>
        <p:spPr>
          <a:ln/>
        </p:spPr>
        <p:txBody>
          <a:bodyPr rtlCol="0"/>
          <a:lstStyle>
            <a:lvl1pPr algn="l" rtl="0">
              <a:defRPr/>
            </a:lvl1pPr>
          </a:lstStyle>
          <a:p>
            <a:pPr rtl="0">
              <a:defRPr/>
            </a:pPr>
            <a:fld id="{A68241D1-614C-406F-8B97-AAD1C5B81F18}" type="slidenum">
              <a:rPr lang="en-US" altLang="ja-JP"/>
              <a:pPr rtl="0">
                <a:defRPr/>
              </a:pPr>
              <a:t>‹#›</a:t>
            </a:fld>
            <a:endParaRPr lang="en-US" altLang="ja-JP"/>
          </a:p>
        </p:txBody>
      </p:sp>
    </p:spTree>
    <p:extLst>
      <p:ext uri="{BB962C8B-B14F-4D97-AF65-F5344CB8AC3E}">
        <p14:creationId xmlns:p14="http://schemas.microsoft.com/office/powerpoint/2010/main" val="95576697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rtlCol="0"/>
          <a:lstStyle>
            <a:lvl1pPr algn="l" rtl="0">
              <a:defRPr/>
            </a:lvl1pPr>
          </a:lstStyle>
          <a:p>
            <a:pPr rtl="0">
              <a:defRPr/>
            </a:pPr>
            <a:r>
              <a:rPr lang="ja-JP" altLang="en-US"/>
              <a:t>2015/6/25</a:t>
            </a:r>
            <a:endParaRPr lang="en-US" altLang="ja-JP"/>
          </a:p>
        </p:txBody>
      </p:sp>
      <p:sp>
        <p:nvSpPr>
          <p:cNvPr id="3" name="Rectangle 5"/>
          <p:cNvSpPr>
            <a:spLocks noGrp="1" noChangeArrowheads="1"/>
          </p:cNvSpPr>
          <p:nvPr>
            <p:ph type="ftr" sz="quarter" idx="11"/>
          </p:nvPr>
        </p:nvSpPr>
        <p:spPr>
          <a:ln/>
        </p:spPr>
        <p:txBody>
          <a:bodyPr rtlCol="0"/>
          <a:lstStyle>
            <a:lvl1pPr algn="l" rtl="0">
              <a:defRPr/>
            </a:lvl1pPr>
          </a:lstStyle>
          <a:p>
            <a:pPr rtl="0">
              <a:defRPr/>
            </a:pPr>
            <a:endParaRPr lang="en-US" altLang="ja-JP"/>
          </a:p>
        </p:txBody>
      </p:sp>
      <p:sp>
        <p:nvSpPr>
          <p:cNvPr id="4" name="Rectangle 6"/>
          <p:cNvSpPr>
            <a:spLocks noGrp="1" noChangeArrowheads="1"/>
          </p:cNvSpPr>
          <p:nvPr>
            <p:ph type="sldNum" sz="quarter" idx="12"/>
          </p:nvPr>
        </p:nvSpPr>
        <p:spPr>
          <a:ln/>
        </p:spPr>
        <p:txBody>
          <a:bodyPr rtlCol="0"/>
          <a:lstStyle>
            <a:lvl1pPr algn="l" rtl="0">
              <a:defRPr/>
            </a:lvl1pPr>
          </a:lstStyle>
          <a:p>
            <a:pPr rtl="0">
              <a:defRPr/>
            </a:pPr>
            <a:fld id="{06202BB2-D2FF-4976-80FC-7D5F6629C810}" type="slidenum">
              <a:rPr lang="en-US" altLang="ja-JP"/>
              <a:pPr rtl="0">
                <a:defRPr/>
              </a:pPr>
              <a:t>‹#›</a:t>
            </a:fld>
            <a:endParaRPr lang="en-US" altLang="ja-JP"/>
          </a:p>
        </p:txBody>
      </p:sp>
    </p:spTree>
    <p:extLst>
      <p:ext uri="{BB962C8B-B14F-4D97-AF65-F5344CB8AC3E}">
        <p14:creationId xmlns:p14="http://schemas.microsoft.com/office/powerpoint/2010/main" val="343745735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rtlCol="0" anchor="b"/>
          <a:lstStyle>
            <a:lvl1pPr algn="l" rtl="0">
              <a:defRPr sz="2000" b="1"/>
            </a:lvl1pPr>
          </a:lstStyle>
          <a:p>
            <a:pPr rtl="0"/>
            <a:r>
              <a:rPr lang="en-US"/>
              <a:t>マスタ タイトルの書式設定</a:t>
            </a:r>
            <a:endParaRPr lang="ja-JP" altLang="en-US"/>
          </a:p>
        </p:txBody>
      </p:sp>
      <p:sp>
        <p:nvSpPr>
          <p:cNvPr id="3" name="コンテンツ プレースホルダ 2"/>
          <p:cNvSpPr>
            <a:spLocks noGrp="1"/>
          </p:cNvSpPr>
          <p:nvPr>
            <p:ph idx="1"/>
          </p:nvPr>
        </p:nvSpPr>
        <p:spPr>
          <a:xfrm>
            <a:off x="3575051" y="273052"/>
            <a:ext cx="5111750" cy="5853113"/>
          </a:xfrm>
        </p:spPr>
        <p:txBody>
          <a:bodyPr rtlCol="0"/>
          <a:lstStyle>
            <a:lvl1pPr algn="l" rtl="0">
              <a:defRPr sz="3200"/>
            </a:lvl1pPr>
            <a:lvl2pPr algn="l" rtl="0">
              <a:defRPr sz="2800"/>
            </a:lvl2pPr>
            <a:lvl3pPr algn="l" rtl="0">
              <a:defRPr sz="2400"/>
            </a:lvl3pPr>
            <a:lvl4pPr algn="l" rtl="0">
              <a:defRPr sz="2000"/>
            </a:lvl4pPr>
            <a:lvl5pPr algn="l" rtl="0">
              <a:defRPr sz="2000"/>
            </a:lvl5pPr>
            <a:lvl6pPr algn="l" rtl="0">
              <a:defRPr sz="2000"/>
            </a:lvl6pPr>
            <a:lvl7pPr algn="l" rtl="0">
              <a:defRPr sz="2000"/>
            </a:lvl7pPr>
            <a:lvl8pPr algn="l" rtl="0">
              <a:defRPr sz="2000"/>
            </a:lvl8pPr>
            <a:lvl9pPr algn="l" rtl="0">
              <a:defRPr sz="2000"/>
            </a:lvl9pPr>
          </a:lstStyle>
          <a:p>
            <a:pPr lvl="0" rtl="0"/>
            <a:r>
              <a:rPr lang="en-US"/>
              <a:t>マスタ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lang="ja-JP" altLang="en-US"/>
          </a:p>
        </p:txBody>
      </p:sp>
      <p:sp>
        <p:nvSpPr>
          <p:cNvPr id="4" name="テキスト プレースホルダ 3"/>
          <p:cNvSpPr>
            <a:spLocks noGrp="1"/>
          </p:cNvSpPr>
          <p:nvPr>
            <p:ph type="body" sz="half" idx="2"/>
          </p:nvPr>
        </p:nvSpPr>
        <p:spPr>
          <a:xfrm>
            <a:off x="457200" y="1435102"/>
            <a:ext cx="3008313" cy="4691063"/>
          </a:xfrm>
        </p:spPr>
        <p:txBody>
          <a:bodyPr rtlCol="0"/>
          <a:lstStyle>
            <a:lvl1pPr marL="0" indent="0" algn="l" rtl="0">
              <a:buNone/>
              <a:defRPr sz="14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n-US"/>
              <a:t>マスタ テキストの書式設定</a:t>
            </a:r>
          </a:p>
        </p:txBody>
      </p:sp>
      <p:sp>
        <p:nvSpPr>
          <p:cNvPr id="5" name="Rectangle 4"/>
          <p:cNvSpPr>
            <a:spLocks noGrp="1" noChangeArrowheads="1"/>
          </p:cNvSpPr>
          <p:nvPr>
            <p:ph type="dt" sz="half" idx="10"/>
          </p:nvPr>
        </p:nvSpPr>
        <p:spPr>
          <a:ln/>
        </p:spPr>
        <p:txBody>
          <a:bodyPr rtlCol="0"/>
          <a:lstStyle>
            <a:lvl1pPr algn="l" rtl="0">
              <a:defRPr/>
            </a:lvl1pPr>
          </a:lstStyle>
          <a:p>
            <a:pPr rtl="0">
              <a:defRPr/>
            </a:pPr>
            <a:r>
              <a:rPr lang="ja-JP" altLang="en-US"/>
              <a:t>2015/6/25</a:t>
            </a:r>
            <a:endParaRPr lang="en-US" altLang="ja-JP"/>
          </a:p>
        </p:txBody>
      </p:sp>
      <p:sp>
        <p:nvSpPr>
          <p:cNvPr id="6" name="Rectangle 5"/>
          <p:cNvSpPr>
            <a:spLocks noGrp="1" noChangeArrowheads="1"/>
          </p:cNvSpPr>
          <p:nvPr>
            <p:ph type="ftr" sz="quarter" idx="11"/>
          </p:nvPr>
        </p:nvSpPr>
        <p:spPr>
          <a:ln/>
        </p:spPr>
        <p:txBody>
          <a:bodyPr rtlCol="0"/>
          <a:lstStyle>
            <a:lvl1pPr algn="l" rtl="0">
              <a:defRPr/>
            </a:lvl1pPr>
          </a:lstStyle>
          <a:p>
            <a:pPr rtl="0">
              <a:defRPr/>
            </a:pPr>
            <a:endParaRPr lang="en-US" altLang="ja-JP"/>
          </a:p>
        </p:txBody>
      </p:sp>
      <p:sp>
        <p:nvSpPr>
          <p:cNvPr id="7" name="Rectangle 6"/>
          <p:cNvSpPr>
            <a:spLocks noGrp="1" noChangeArrowheads="1"/>
          </p:cNvSpPr>
          <p:nvPr>
            <p:ph type="sldNum" sz="quarter" idx="12"/>
          </p:nvPr>
        </p:nvSpPr>
        <p:spPr>
          <a:ln/>
        </p:spPr>
        <p:txBody>
          <a:bodyPr rtlCol="0"/>
          <a:lstStyle>
            <a:lvl1pPr algn="l" rtl="0">
              <a:defRPr/>
            </a:lvl1pPr>
          </a:lstStyle>
          <a:p>
            <a:pPr rtl="0">
              <a:defRPr/>
            </a:pPr>
            <a:fld id="{B82785C9-4E91-4F99-9EAC-39B1A18E565D}" type="slidenum">
              <a:rPr lang="en-US" altLang="ja-JP"/>
              <a:pPr rtl="0">
                <a:defRPr/>
              </a:pPr>
              <a:t>‹#›</a:t>
            </a:fld>
            <a:endParaRPr lang="en-US" altLang="ja-JP"/>
          </a:p>
        </p:txBody>
      </p:sp>
    </p:spTree>
    <p:extLst>
      <p:ext uri="{BB962C8B-B14F-4D97-AF65-F5344CB8AC3E}">
        <p14:creationId xmlns:p14="http://schemas.microsoft.com/office/powerpoint/2010/main" val="215588550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rtlCol="0" anchor="b"/>
          <a:lstStyle>
            <a:lvl1pPr algn="l" rtl="0">
              <a:defRPr sz="2000" b="1"/>
            </a:lvl1pPr>
          </a:lstStyle>
          <a:p>
            <a:pPr rtl="0"/>
            <a:r>
              <a:rPr lang="en-US"/>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lvl="0" rt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rtlCol="0"/>
          <a:lstStyle>
            <a:lvl1pPr marL="0" indent="0" algn="l" rtl="0">
              <a:buNone/>
              <a:defRPr sz="14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n-US"/>
              <a:t>マスタ テキストの書式設定</a:t>
            </a:r>
          </a:p>
        </p:txBody>
      </p:sp>
      <p:sp>
        <p:nvSpPr>
          <p:cNvPr id="5" name="Rectangle 4"/>
          <p:cNvSpPr>
            <a:spLocks noGrp="1" noChangeArrowheads="1"/>
          </p:cNvSpPr>
          <p:nvPr>
            <p:ph type="dt" sz="half" idx="10"/>
          </p:nvPr>
        </p:nvSpPr>
        <p:spPr>
          <a:ln/>
        </p:spPr>
        <p:txBody>
          <a:bodyPr rtlCol="0"/>
          <a:lstStyle>
            <a:lvl1pPr algn="l" rtl="0">
              <a:defRPr/>
            </a:lvl1pPr>
          </a:lstStyle>
          <a:p>
            <a:pPr rtl="0">
              <a:defRPr/>
            </a:pPr>
            <a:r>
              <a:rPr lang="ja-JP" altLang="en-US"/>
              <a:t>2015/6/25</a:t>
            </a:r>
            <a:endParaRPr lang="en-US" altLang="ja-JP"/>
          </a:p>
        </p:txBody>
      </p:sp>
      <p:sp>
        <p:nvSpPr>
          <p:cNvPr id="6" name="Rectangle 5"/>
          <p:cNvSpPr>
            <a:spLocks noGrp="1" noChangeArrowheads="1"/>
          </p:cNvSpPr>
          <p:nvPr>
            <p:ph type="ftr" sz="quarter" idx="11"/>
          </p:nvPr>
        </p:nvSpPr>
        <p:spPr>
          <a:ln/>
        </p:spPr>
        <p:txBody>
          <a:bodyPr rtlCol="0"/>
          <a:lstStyle>
            <a:lvl1pPr algn="l" rtl="0">
              <a:defRPr/>
            </a:lvl1pPr>
          </a:lstStyle>
          <a:p>
            <a:pPr rtl="0">
              <a:defRPr/>
            </a:pPr>
            <a:endParaRPr lang="en-US" altLang="ja-JP"/>
          </a:p>
        </p:txBody>
      </p:sp>
      <p:sp>
        <p:nvSpPr>
          <p:cNvPr id="7" name="Rectangle 6"/>
          <p:cNvSpPr>
            <a:spLocks noGrp="1" noChangeArrowheads="1"/>
          </p:cNvSpPr>
          <p:nvPr>
            <p:ph type="sldNum" sz="quarter" idx="12"/>
          </p:nvPr>
        </p:nvSpPr>
        <p:spPr>
          <a:ln/>
        </p:spPr>
        <p:txBody>
          <a:bodyPr rtlCol="0"/>
          <a:lstStyle>
            <a:lvl1pPr algn="l" rtl="0">
              <a:defRPr/>
            </a:lvl1pPr>
          </a:lstStyle>
          <a:p>
            <a:pPr rtl="0">
              <a:defRPr/>
            </a:pPr>
            <a:fld id="{88E69784-7CDA-44CF-A446-A0A1039EE7E6}" type="slidenum">
              <a:rPr lang="en-US" altLang="ja-JP"/>
              <a:pPr rtl="0">
                <a:defRPr/>
              </a:pPr>
              <a:t>‹#›</a:t>
            </a:fld>
            <a:endParaRPr lang="en-US" altLang="ja-JP"/>
          </a:p>
        </p:txBody>
      </p:sp>
    </p:spTree>
    <p:extLst>
      <p:ext uri="{BB962C8B-B14F-4D97-AF65-F5344CB8AC3E}">
        <p14:creationId xmlns:p14="http://schemas.microsoft.com/office/powerpoint/2010/main" val="66326930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en-US"/>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rtlCol="0"/>
          <a:lstStyle/>
          <a:p>
            <a:pPr lvl="0" rtl="0"/>
            <a:r>
              <a:rPr lang="en-US"/>
              <a:t>マスタ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lang="ja-JP" altLang="en-US"/>
          </a:p>
        </p:txBody>
      </p:sp>
      <p:sp>
        <p:nvSpPr>
          <p:cNvPr id="4" name="Rectangle 4"/>
          <p:cNvSpPr>
            <a:spLocks noGrp="1" noChangeArrowheads="1"/>
          </p:cNvSpPr>
          <p:nvPr>
            <p:ph type="dt" sz="half" idx="10"/>
          </p:nvPr>
        </p:nvSpPr>
        <p:spPr>
          <a:ln/>
        </p:spPr>
        <p:txBody>
          <a:bodyPr rtlCol="0"/>
          <a:lstStyle>
            <a:lvl1pPr algn="l" rtl="0">
              <a:defRPr/>
            </a:lvl1pPr>
          </a:lstStyle>
          <a:p>
            <a:pPr rtl="0">
              <a:defRPr/>
            </a:pPr>
            <a:r>
              <a:rPr lang="ja-JP" altLang="en-US"/>
              <a:t>2015/6/25</a:t>
            </a:r>
            <a:endParaRPr lang="en-US" altLang="ja-JP"/>
          </a:p>
        </p:txBody>
      </p:sp>
      <p:sp>
        <p:nvSpPr>
          <p:cNvPr id="5" name="Rectangle 5"/>
          <p:cNvSpPr>
            <a:spLocks noGrp="1" noChangeArrowheads="1"/>
          </p:cNvSpPr>
          <p:nvPr>
            <p:ph type="ftr" sz="quarter" idx="11"/>
          </p:nvPr>
        </p:nvSpPr>
        <p:spPr>
          <a:ln/>
        </p:spPr>
        <p:txBody>
          <a:bodyPr rtlCol="0"/>
          <a:lstStyle>
            <a:lvl1pPr algn="l" rtl="0">
              <a:defRPr/>
            </a:lvl1pPr>
          </a:lstStyle>
          <a:p>
            <a:pPr rtl="0">
              <a:defRPr/>
            </a:pPr>
            <a:endParaRPr lang="en-US" altLang="ja-JP"/>
          </a:p>
        </p:txBody>
      </p:sp>
      <p:sp>
        <p:nvSpPr>
          <p:cNvPr id="6" name="Rectangle 6"/>
          <p:cNvSpPr>
            <a:spLocks noGrp="1" noChangeArrowheads="1"/>
          </p:cNvSpPr>
          <p:nvPr>
            <p:ph type="sldNum" sz="quarter" idx="12"/>
          </p:nvPr>
        </p:nvSpPr>
        <p:spPr>
          <a:ln/>
        </p:spPr>
        <p:txBody>
          <a:bodyPr rtlCol="0"/>
          <a:lstStyle>
            <a:lvl1pPr algn="l" rtl="0">
              <a:defRPr/>
            </a:lvl1pPr>
          </a:lstStyle>
          <a:p>
            <a:pPr rtl="0">
              <a:defRPr/>
            </a:pPr>
            <a:fld id="{1C4F9805-3483-4E88-A589-F447CDEA2A83}" type="slidenum">
              <a:rPr lang="en-US" altLang="ja-JP"/>
              <a:pPr rtl="0">
                <a:defRPr/>
              </a:pPr>
              <a:t>‹#›</a:t>
            </a:fld>
            <a:endParaRPr lang="en-US" altLang="ja-JP"/>
          </a:p>
        </p:txBody>
      </p:sp>
    </p:spTree>
    <p:extLst>
      <p:ext uri="{BB962C8B-B14F-4D97-AF65-F5344CB8AC3E}">
        <p14:creationId xmlns:p14="http://schemas.microsoft.com/office/powerpoint/2010/main" val="56266283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rtlCol="0"/>
          <a:lstStyle/>
          <a:p>
            <a:pPr rtl="0"/>
            <a:r>
              <a:rPr lang="en-US"/>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9"/>
            <a:ext cx="6019800" cy="5851525"/>
          </a:xfrm>
        </p:spPr>
        <p:txBody>
          <a:bodyPr vert="eaVert" rtlCol="0"/>
          <a:lstStyle/>
          <a:p>
            <a:pPr lvl="0" rtl="0"/>
            <a:r>
              <a:rPr lang="en-US"/>
              <a:t>マスタ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lang="ja-JP" altLang="en-US"/>
          </a:p>
        </p:txBody>
      </p:sp>
      <p:sp>
        <p:nvSpPr>
          <p:cNvPr id="4" name="Rectangle 4"/>
          <p:cNvSpPr>
            <a:spLocks noGrp="1" noChangeArrowheads="1"/>
          </p:cNvSpPr>
          <p:nvPr>
            <p:ph type="dt" sz="half" idx="10"/>
          </p:nvPr>
        </p:nvSpPr>
        <p:spPr>
          <a:ln/>
        </p:spPr>
        <p:txBody>
          <a:bodyPr rtlCol="0"/>
          <a:lstStyle>
            <a:lvl1pPr algn="l" rtl="0">
              <a:defRPr/>
            </a:lvl1pPr>
          </a:lstStyle>
          <a:p>
            <a:pPr rtl="0">
              <a:defRPr/>
            </a:pPr>
            <a:r>
              <a:rPr lang="ja-JP" altLang="en-US"/>
              <a:t>2015/6/25</a:t>
            </a:r>
            <a:endParaRPr lang="en-US" altLang="ja-JP"/>
          </a:p>
        </p:txBody>
      </p:sp>
      <p:sp>
        <p:nvSpPr>
          <p:cNvPr id="5" name="Rectangle 5"/>
          <p:cNvSpPr>
            <a:spLocks noGrp="1" noChangeArrowheads="1"/>
          </p:cNvSpPr>
          <p:nvPr>
            <p:ph type="ftr" sz="quarter" idx="11"/>
          </p:nvPr>
        </p:nvSpPr>
        <p:spPr>
          <a:ln/>
        </p:spPr>
        <p:txBody>
          <a:bodyPr rtlCol="0"/>
          <a:lstStyle>
            <a:lvl1pPr algn="l" rtl="0">
              <a:defRPr/>
            </a:lvl1pPr>
          </a:lstStyle>
          <a:p>
            <a:pPr rtl="0">
              <a:defRPr/>
            </a:pPr>
            <a:endParaRPr lang="en-US" altLang="ja-JP"/>
          </a:p>
        </p:txBody>
      </p:sp>
      <p:sp>
        <p:nvSpPr>
          <p:cNvPr id="6" name="Rectangle 6"/>
          <p:cNvSpPr>
            <a:spLocks noGrp="1" noChangeArrowheads="1"/>
          </p:cNvSpPr>
          <p:nvPr>
            <p:ph type="sldNum" sz="quarter" idx="12"/>
          </p:nvPr>
        </p:nvSpPr>
        <p:spPr>
          <a:ln/>
        </p:spPr>
        <p:txBody>
          <a:bodyPr rtlCol="0"/>
          <a:lstStyle>
            <a:lvl1pPr algn="l" rtl="0">
              <a:defRPr/>
            </a:lvl1pPr>
          </a:lstStyle>
          <a:p>
            <a:pPr rtl="0">
              <a:defRPr/>
            </a:pPr>
            <a:fld id="{1CD8D7FA-9BB6-4678-B054-58B06CF3FEBC}" type="slidenum">
              <a:rPr lang="en-US" altLang="ja-JP"/>
              <a:pPr rtl="0">
                <a:defRPr/>
              </a:pPr>
              <a:t>‹#›</a:t>
            </a:fld>
            <a:endParaRPr lang="en-US" altLang="ja-JP"/>
          </a:p>
        </p:txBody>
      </p:sp>
    </p:spTree>
    <p:extLst>
      <p:ext uri="{BB962C8B-B14F-4D97-AF65-F5344CB8AC3E}">
        <p14:creationId xmlns:p14="http://schemas.microsoft.com/office/powerpoint/2010/main" val="89589051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fourObj" preserve="1">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57200" y="274638"/>
            <a:ext cx="8229600" cy="1143000"/>
          </a:xfrm>
        </p:spPr>
        <p:txBody>
          <a:bodyPr rtlCol="0"/>
          <a:lstStyle/>
          <a:p>
            <a:pPr rtl="0"/>
            <a:r>
              <a:rPr lang="en-US"/>
              <a:t>マスタ タイトルの書式設定</a:t>
            </a:r>
            <a:endParaRPr lang="ja-JP" altLang="en-US"/>
          </a:p>
        </p:txBody>
      </p:sp>
      <p:sp>
        <p:nvSpPr>
          <p:cNvPr id="3" name="コンテンツ プレースホルダ 2"/>
          <p:cNvSpPr>
            <a:spLocks noGrp="1"/>
          </p:cNvSpPr>
          <p:nvPr>
            <p:ph sz="quarter" idx="1"/>
          </p:nvPr>
        </p:nvSpPr>
        <p:spPr>
          <a:xfrm>
            <a:off x="457200" y="1600200"/>
            <a:ext cx="4038600" cy="2185988"/>
          </a:xfrm>
        </p:spPr>
        <p:txBody>
          <a:bodyPr rtlCol="0"/>
          <a:lstStyle/>
          <a:p>
            <a:pPr lvl="0" rtl="0"/>
            <a:r>
              <a:rPr lang="en-US"/>
              <a:t>マスタ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lang="ja-JP" altLang="en-US"/>
          </a:p>
        </p:txBody>
      </p:sp>
      <p:sp>
        <p:nvSpPr>
          <p:cNvPr id="4" name="コンテンツ プレースホルダ 3"/>
          <p:cNvSpPr>
            <a:spLocks noGrp="1"/>
          </p:cNvSpPr>
          <p:nvPr>
            <p:ph sz="quarter" idx="2"/>
          </p:nvPr>
        </p:nvSpPr>
        <p:spPr>
          <a:xfrm>
            <a:off x="4648200" y="1600200"/>
            <a:ext cx="4038600" cy="2185988"/>
          </a:xfrm>
        </p:spPr>
        <p:txBody>
          <a:bodyPr rtlCol="0"/>
          <a:lstStyle/>
          <a:p>
            <a:pPr lvl="0" rtl="0"/>
            <a:r>
              <a:rPr lang="en-US"/>
              <a:t>マスタ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lang="ja-JP" altLang="en-US"/>
          </a:p>
        </p:txBody>
      </p:sp>
      <p:sp>
        <p:nvSpPr>
          <p:cNvPr id="5" name="コンテンツ プレースホルダ 4"/>
          <p:cNvSpPr>
            <a:spLocks noGrp="1"/>
          </p:cNvSpPr>
          <p:nvPr>
            <p:ph sz="quarter" idx="3"/>
          </p:nvPr>
        </p:nvSpPr>
        <p:spPr>
          <a:xfrm>
            <a:off x="457200" y="3938589"/>
            <a:ext cx="4038600" cy="2187575"/>
          </a:xfrm>
        </p:spPr>
        <p:txBody>
          <a:bodyPr rtlCol="0"/>
          <a:lstStyle/>
          <a:p>
            <a:pPr lvl="0" rtl="0"/>
            <a:r>
              <a:rPr lang="en-US"/>
              <a:t>マスタ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lang="ja-JP" altLang="en-US"/>
          </a:p>
        </p:txBody>
      </p:sp>
      <p:sp>
        <p:nvSpPr>
          <p:cNvPr id="6" name="コンテンツ プレースホルダ 5"/>
          <p:cNvSpPr>
            <a:spLocks noGrp="1"/>
          </p:cNvSpPr>
          <p:nvPr>
            <p:ph sz="quarter" idx="4"/>
          </p:nvPr>
        </p:nvSpPr>
        <p:spPr>
          <a:xfrm>
            <a:off x="4648200" y="3938589"/>
            <a:ext cx="4038600" cy="2187575"/>
          </a:xfrm>
        </p:spPr>
        <p:txBody>
          <a:bodyPr rtlCol="0"/>
          <a:lstStyle/>
          <a:p>
            <a:pPr lvl="0" rtl="0"/>
            <a:r>
              <a:rPr lang="en-US"/>
              <a:t>マスタ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lang="ja-JP" altLang="en-US"/>
          </a:p>
        </p:txBody>
      </p:sp>
      <p:sp>
        <p:nvSpPr>
          <p:cNvPr id="7" name="Rectangle 4"/>
          <p:cNvSpPr>
            <a:spLocks noGrp="1" noChangeArrowheads="1"/>
          </p:cNvSpPr>
          <p:nvPr>
            <p:ph type="dt" sz="half" idx="10"/>
          </p:nvPr>
        </p:nvSpPr>
        <p:spPr>
          <a:ln/>
        </p:spPr>
        <p:txBody>
          <a:bodyPr rtlCol="0"/>
          <a:lstStyle>
            <a:lvl1pPr algn="l" rtl="0">
              <a:defRPr/>
            </a:lvl1pPr>
          </a:lstStyle>
          <a:p>
            <a:pPr rtl="0">
              <a:defRPr/>
            </a:pPr>
            <a:r>
              <a:rPr lang="ja-JP" altLang="en-US"/>
              <a:t>2015/6/25</a:t>
            </a:r>
            <a:endParaRPr lang="en-US" altLang="ja-JP"/>
          </a:p>
        </p:txBody>
      </p:sp>
      <p:sp>
        <p:nvSpPr>
          <p:cNvPr id="8" name="Rectangle 5"/>
          <p:cNvSpPr>
            <a:spLocks noGrp="1" noChangeArrowheads="1"/>
          </p:cNvSpPr>
          <p:nvPr>
            <p:ph type="ftr" sz="quarter" idx="11"/>
          </p:nvPr>
        </p:nvSpPr>
        <p:spPr>
          <a:ln/>
        </p:spPr>
        <p:txBody>
          <a:bodyPr rtlCol="0"/>
          <a:lstStyle>
            <a:lvl1pPr algn="l" rtl="0">
              <a:defRPr/>
            </a:lvl1pPr>
          </a:lstStyle>
          <a:p>
            <a:pPr rtl="0">
              <a:defRPr/>
            </a:pPr>
            <a:endParaRPr lang="en-US" altLang="ja-JP"/>
          </a:p>
        </p:txBody>
      </p:sp>
      <p:sp>
        <p:nvSpPr>
          <p:cNvPr id="9" name="Rectangle 6"/>
          <p:cNvSpPr>
            <a:spLocks noGrp="1" noChangeArrowheads="1"/>
          </p:cNvSpPr>
          <p:nvPr>
            <p:ph type="sldNum" sz="quarter" idx="12"/>
          </p:nvPr>
        </p:nvSpPr>
        <p:spPr>
          <a:ln/>
        </p:spPr>
        <p:txBody>
          <a:bodyPr rtlCol="0"/>
          <a:lstStyle>
            <a:lvl1pPr algn="l" rtl="0">
              <a:defRPr/>
            </a:lvl1pPr>
          </a:lstStyle>
          <a:p>
            <a:pPr rtl="0">
              <a:defRPr/>
            </a:pPr>
            <a:fld id="{534EF925-FF07-4D84-8DFE-9919D1CDC81B}" type="slidenum">
              <a:rPr lang="en-US" altLang="ja-JP"/>
              <a:pPr rtl="0">
                <a:defRPr/>
              </a:pPr>
              <a:t>‹#›</a:t>
            </a:fld>
            <a:endParaRPr lang="en-US" altLang="ja-JP"/>
          </a:p>
        </p:txBody>
      </p:sp>
    </p:spTree>
    <p:extLst>
      <p:ext uri="{BB962C8B-B14F-4D97-AF65-F5344CB8AC3E}">
        <p14:creationId xmlns:p14="http://schemas.microsoft.com/office/powerpoint/2010/main" val="347777241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9"/>
            <a:ext cx="8229600" cy="5851525"/>
          </a:xfrm>
        </p:spPr>
        <p:txBody>
          <a:bodyPr rtlCol="0"/>
          <a:lstStyle/>
          <a:p>
            <a:pPr lvl="0" rtl="0"/>
            <a:r>
              <a:rPr lang="en-US"/>
              <a:t>マスタ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lang="ja-JP" altLang="en-US"/>
          </a:p>
        </p:txBody>
      </p:sp>
      <p:sp>
        <p:nvSpPr>
          <p:cNvPr id="3" name="Rectangle 4"/>
          <p:cNvSpPr>
            <a:spLocks noGrp="1" noChangeArrowheads="1"/>
          </p:cNvSpPr>
          <p:nvPr>
            <p:ph type="dt" sz="half" idx="10"/>
          </p:nvPr>
        </p:nvSpPr>
        <p:spPr>
          <a:ln/>
        </p:spPr>
        <p:txBody>
          <a:bodyPr rtlCol="0"/>
          <a:lstStyle>
            <a:lvl1pPr algn="l" rtl="0">
              <a:defRPr/>
            </a:lvl1pPr>
          </a:lstStyle>
          <a:p>
            <a:pPr rtl="0">
              <a:defRPr/>
            </a:pPr>
            <a:r>
              <a:rPr lang="ja-JP" altLang="en-US"/>
              <a:t>2015/6/25</a:t>
            </a:r>
            <a:endParaRPr lang="en-US" altLang="ja-JP"/>
          </a:p>
        </p:txBody>
      </p:sp>
      <p:sp>
        <p:nvSpPr>
          <p:cNvPr id="4" name="Rectangle 5"/>
          <p:cNvSpPr>
            <a:spLocks noGrp="1" noChangeArrowheads="1"/>
          </p:cNvSpPr>
          <p:nvPr>
            <p:ph type="ftr" sz="quarter" idx="11"/>
          </p:nvPr>
        </p:nvSpPr>
        <p:spPr>
          <a:ln/>
        </p:spPr>
        <p:txBody>
          <a:bodyPr rtlCol="0"/>
          <a:lstStyle>
            <a:lvl1pPr algn="l" rtl="0">
              <a:defRPr/>
            </a:lvl1pPr>
          </a:lstStyle>
          <a:p>
            <a:pPr rtl="0">
              <a:defRPr/>
            </a:pPr>
            <a:endParaRPr lang="en-US" altLang="ja-JP"/>
          </a:p>
        </p:txBody>
      </p:sp>
      <p:sp>
        <p:nvSpPr>
          <p:cNvPr id="5" name="Rectangle 6"/>
          <p:cNvSpPr>
            <a:spLocks noGrp="1" noChangeArrowheads="1"/>
          </p:cNvSpPr>
          <p:nvPr>
            <p:ph type="sldNum" sz="quarter" idx="12"/>
          </p:nvPr>
        </p:nvSpPr>
        <p:spPr>
          <a:ln/>
        </p:spPr>
        <p:txBody>
          <a:bodyPr rtlCol="0"/>
          <a:lstStyle>
            <a:lvl1pPr algn="l" rtl="0">
              <a:defRPr/>
            </a:lvl1pPr>
          </a:lstStyle>
          <a:p>
            <a:pPr rtl="0">
              <a:defRPr/>
            </a:pPr>
            <a:fld id="{5E2B50C9-58F7-4D23-8144-E0FBE24CC903}" type="slidenum">
              <a:rPr lang="en-US" altLang="ja-JP"/>
              <a:pPr rtl="0">
                <a:defRPr/>
              </a:pPr>
              <a:t>‹#›</a:t>
            </a:fld>
            <a:endParaRPr lang="en-US" altLang="ja-JP"/>
          </a:p>
        </p:txBody>
      </p:sp>
    </p:spTree>
    <p:extLst>
      <p:ext uri="{BB962C8B-B14F-4D97-AF65-F5344CB8AC3E}">
        <p14:creationId xmlns:p14="http://schemas.microsoft.com/office/powerpoint/2010/main" val="306029420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rtlCol="0"/>
          <a:lstStyle/>
          <a:p>
            <a:pPr rtl="0"/>
            <a:r>
              <a:rPr lang="en-US"/>
              <a:t>マスタ タイトルの書式設定</a:t>
            </a:r>
            <a:endParaRPr lang="ja-JP" altLang="en-US"/>
          </a:p>
        </p:txBody>
      </p:sp>
      <p:sp>
        <p:nvSpPr>
          <p:cNvPr id="3" name="テキスト プレースホルダ 2"/>
          <p:cNvSpPr>
            <a:spLocks noGrp="1"/>
          </p:cNvSpPr>
          <p:nvPr>
            <p:ph type="body" sz="half" idx="1"/>
          </p:nvPr>
        </p:nvSpPr>
        <p:spPr>
          <a:xfrm>
            <a:off x="457200" y="1600204"/>
            <a:ext cx="4038600" cy="4525963"/>
          </a:xfrm>
        </p:spPr>
        <p:txBody>
          <a:bodyPr rtlCol="0"/>
          <a:lstStyle/>
          <a:p>
            <a:pPr lvl="0" rtl="0"/>
            <a:r>
              <a:rPr lang="en-US"/>
              <a:t>マスタ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lang="ja-JP" altLang="en-US"/>
          </a:p>
        </p:txBody>
      </p:sp>
      <p:sp>
        <p:nvSpPr>
          <p:cNvPr id="4" name="コンテンツ プレースホルダ 3"/>
          <p:cNvSpPr>
            <a:spLocks noGrp="1"/>
          </p:cNvSpPr>
          <p:nvPr>
            <p:ph sz="half" idx="2"/>
          </p:nvPr>
        </p:nvSpPr>
        <p:spPr>
          <a:xfrm>
            <a:off x="4648200" y="1600204"/>
            <a:ext cx="4038600" cy="4525963"/>
          </a:xfrm>
        </p:spPr>
        <p:txBody>
          <a:bodyPr rtlCol="0"/>
          <a:lstStyle/>
          <a:p>
            <a:pPr lvl="0" rtl="0"/>
            <a:r>
              <a:rPr lang="en-US"/>
              <a:t>マスタ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lang="ja-JP" altLang="en-US"/>
          </a:p>
        </p:txBody>
      </p:sp>
      <p:sp>
        <p:nvSpPr>
          <p:cNvPr id="5" name="Rectangle 4"/>
          <p:cNvSpPr>
            <a:spLocks noGrp="1" noChangeArrowheads="1"/>
          </p:cNvSpPr>
          <p:nvPr>
            <p:ph type="dt" sz="half" idx="10"/>
          </p:nvPr>
        </p:nvSpPr>
        <p:spPr>
          <a:ln/>
        </p:spPr>
        <p:txBody>
          <a:bodyPr rtlCol="0"/>
          <a:lstStyle>
            <a:lvl1pPr algn="l" rtl="0">
              <a:defRPr/>
            </a:lvl1pPr>
          </a:lstStyle>
          <a:p>
            <a:pPr rtl="0">
              <a:defRPr/>
            </a:pPr>
            <a:r>
              <a:rPr lang="ja-JP" altLang="en-US"/>
              <a:t>2015/6/25</a:t>
            </a:r>
            <a:endParaRPr lang="en-US" altLang="ja-JP"/>
          </a:p>
        </p:txBody>
      </p:sp>
      <p:sp>
        <p:nvSpPr>
          <p:cNvPr id="6" name="Rectangle 5"/>
          <p:cNvSpPr>
            <a:spLocks noGrp="1" noChangeArrowheads="1"/>
          </p:cNvSpPr>
          <p:nvPr>
            <p:ph type="ftr" sz="quarter" idx="11"/>
          </p:nvPr>
        </p:nvSpPr>
        <p:spPr>
          <a:ln/>
        </p:spPr>
        <p:txBody>
          <a:bodyPr rtlCol="0"/>
          <a:lstStyle>
            <a:lvl1pPr algn="l" rtl="0">
              <a:defRPr/>
            </a:lvl1pPr>
          </a:lstStyle>
          <a:p>
            <a:pPr rtl="0">
              <a:defRPr/>
            </a:pPr>
            <a:endParaRPr lang="en-US" altLang="ja-JP"/>
          </a:p>
        </p:txBody>
      </p:sp>
      <p:sp>
        <p:nvSpPr>
          <p:cNvPr id="7" name="Rectangle 6"/>
          <p:cNvSpPr>
            <a:spLocks noGrp="1" noChangeArrowheads="1"/>
          </p:cNvSpPr>
          <p:nvPr>
            <p:ph type="sldNum" sz="quarter" idx="12"/>
          </p:nvPr>
        </p:nvSpPr>
        <p:spPr>
          <a:ln/>
        </p:spPr>
        <p:txBody>
          <a:bodyPr rtlCol="0"/>
          <a:lstStyle>
            <a:lvl1pPr algn="l" rtl="0">
              <a:defRPr/>
            </a:lvl1pPr>
          </a:lstStyle>
          <a:p>
            <a:pPr rtl="0">
              <a:defRPr/>
            </a:pPr>
            <a:fld id="{FFB9E78E-8073-4A34-872B-BBB211FD7B0E}" type="slidenum">
              <a:rPr lang="en-US" altLang="ja-JP"/>
              <a:pPr rtl="0">
                <a:defRPr/>
              </a:pPr>
              <a:t>‹#›</a:t>
            </a:fld>
            <a:endParaRPr lang="en-US" altLang="ja-JP"/>
          </a:p>
        </p:txBody>
      </p:sp>
    </p:spTree>
    <p:extLst>
      <p:ext uri="{BB962C8B-B14F-4D97-AF65-F5344CB8AC3E}">
        <p14:creationId xmlns:p14="http://schemas.microsoft.com/office/powerpoint/2010/main" val="299970759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rtlCol="0"/>
          <a:lstStyle/>
          <a:p>
            <a:pPr rtl="0"/>
            <a:r>
              <a:rPr lang="en-US"/>
              <a:t>マスタ タイトルの書式設定</a:t>
            </a:r>
            <a:endParaRPr lang="ja-JP" altLang="en-US"/>
          </a:p>
        </p:txBody>
      </p:sp>
      <p:sp>
        <p:nvSpPr>
          <p:cNvPr id="3" name="グラフ プレースホルダ 2"/>
          <p:cNvSpPr>
            <a:spLocks noGrp="1"/>
          </p:cNvSpPr>
          <p:nvPr>
            <p:ph type="chart" idx="1"/>
          </p:nvPr>
        </p:nvSpPr>
        <p:spPr>
          <a:xfrm>
            <a:off x="457200" y="1600204"/>
            <a:ext cx="8229600" cy="4525963"/>
          </a:xfrm>
        </p:spPr>
        <p:txBody>
          <a:bodyPr rtlCol="0"/>
          <a:lstStyle/>
          <a:p>
            <a:pPr lvl="0" rtl="0"/>
            <a:endParaRPr lang="ja-JP" altLang="en-US" noProof="0" smtClean="0"/>
          </a:p>
        </p:txBody>
      </p:sp>
      <p:sp>
        <p:nvSpPr>
          <p:cNvPr id="4" name="Rectangle 4"/>
          <p:cNvSpPr>
            <a:spLocks noGrp="1" noChangeArrowheads="1"/>
          </p:cNvSpPr>
          <p:nvPr>
            <p:ph type="dt" sz="half" idx="10"/>
          </p:nvPr>
        </p:nvSpPr>
        <p:spPr>
          <a:ln/>
        </p:spPr>
        <p:txBody>
          <a:bodyPr rtlCol="0"/>
          <a:lstStyle>
            <a:lvl1pPr algn="l" rtl="0">
              <a:defRPr/>
            </a:lvl1pPr>
          </a:lstStyle>
          <a:p>
            <a:pPr rtl="0">
              <a:defRPr/>
            </a:pPr>
            <a:r>
              <a:rPr lang="ja-JP" altLang="en-US"/>
              <a:t>2015/6/25</a:t>
            </a:r>
            <a:endParaRPr lang="en-US" altLang="ja-JP"/>
          </a:p>
        </p:txBody>
      </p:sp>
      <p:sp>
        <p:nvSpPr>
          <p:cNvPr id="5" name="Rectangle 5"/>
          <p:cNvSpPr>
            <a:spLocks noGrp="1" noChangeArrowheads="1"/>
          </p:cNvSpPr>
          <p:nvPr>
            <p:ph type="ftr" sz="quarter" idx="11"/>
          </p:nvPr>
        </p:nvSpPr>
        <p:spPr>
          <a:ln/>
        </p:spPr>
        <p:txBody>
          <a:bodyPr rtlCol="0"/>
          <a:lstStyle>
            <a:lvl1pPr algn="l" rtl="0">
              <a:defRPr/>
            </a:lvl1pPr>
          </a:lstStyle>
          <a:p>
            <a:pPr rtl="0">
              <a:defRPr/>
            </a:pPr>
            <a:endParaRPr lang="en-US" altLang="ja-JP"/>
          </a:p>
        </p:txBody>
      </p:sp>
      <p:sp>
        <p:nvSpPr>
          <p:cNvPr id="6" name="Rectangle 6"/>
          <p:cNvSpPr>
            <a:spLocks noGrp="1" noChangeArrowheads="1"/>
          </p:cNvSpPr>
          <p:nvPr>
            <p:ph type="sldNum" sz="quarter" idx="12"/>
          </p:nvPr>
        </p:nvSpPr>
        <p:spPr>
          <a:ln/>
        </p:spPr>
        <p:txBody>
          <a:bodyPr rtlCol="0"/>
          <a:lstStyle>
            <a:lvl1pPr algn="l" rtl="0">
              <a:defRPr/>
            </a:lvl1pPr>
          </a:lstStyle>
          <a:p>
            <a:pPr rtl="0">
              <a:defRPr/>
            </a:pPr>
            <a:fld id="{B6BB7747-4226-451C-9241-B0C89C924A67}" type="slidenum">
              <a:rPr lang="en-US" altLang="ja-JP"/>
              <a:pPr rtl="0">
                <a:defRPr/>
              </a:pPr>
              <a:t>‹#›</a:t>
            </a:fld>
            <a:endParaRPr lang="en-US" altLang="ja-JP"/>
          </a:p>
        </p:txBody>
      </p:sp>
    </p:spTree>
    <p:extLst>
      <p:ext uri="{BB962C8B-B14F-4D97-AF65-F5344CB8AC3E}">
        <p14:creationId xmlns:p14="http://schemas.microsoft.com/office/powerpoint/2010/main" val="3800585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57200" y="274638"/>
            <a:ext cx="8229600" cy="1143000"/>
          </a:xfrm>
        </p:spPr>
        <p:txBody>
          <a:bodyPr rtlCol="0"/>
          <a:lstStyle/>
          <a:p>
            <a:pPr rtl="0"/>
            <a:r>
              <a:rPr lang="en-US"/>
              <a:t>マスタ タイトルの書式設定</a:t>
            </a:r>
            <a:endParaRPr lang="ja-JP" altLang="en-US"/>
          </a:p>
        </p:txBody>
      </p:sp>
      <p:sp>
        <p:nvSpPr>
          <p:cNvPr id="3" name="コンテンツ プレースホルダ 2"/>
          <p:cNvSpPr>
            <a:spLocks noGrp="1"/>
          </p:cNvSpPr>
          <p:nvPr>
            <p:ph sz="quarter" idx="1"/>
          </p:nvPr>
        </p:nvSpPr>
        <p:spPr>
          <a:xfrm>
            <a:off x="457204" y="1600200"/>
            <a:ext cx="4038600" cy="2185988"/>
          </a:xfrm>
        </p:spPr>
        <p:txBody>
          <a:bodyPr rtlCol="0"/>
          <a:lstStyle/>
          <a:p>
            <a:pPr lvl="0" rtl="0"/>
            <a:r>
              <a:rPr lang="en-US"/>
              <a:t>マスタ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lang="ja-JP" altLang="en-US"/>
          </a:p>
        </p:txBody>
      </p:sp>
      <p:sp>
        <p:nvSpPr>
          <p:cNvPr id="4" name="コンテンツ プレースホルダ 3"/>
          <p:cNvSpPr>
            <a:spLocks noGrp="1"/>
          </p:cNvSpPr>
          <p:nvPr>
            <p:ph sz="quarter" idx="2"/>
          </p:nvPr>
        </p:nvSpPr>
        <p:spPr>
          <a:xfrm>
            <a:off x="4648200" y="1600200"/>
            <a:ext cx="4038600" cy="2185988"/>
          </a:xfrm>
        </p:spPr>
        <p:txBody>
          <a:bodyPr rtlCol="0"/>
          <a:lstStyle/>
          <a:p>
            <a:pPr lvl="0" rtl="0"/>
            <a:r>
              <a:rPr lang="en-US"/>
              <a:t>マスタ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lang="ja-JP" altLang="en-US"/>
          </a:p>
        </p:txBody>
      </p:sp>
      <p:sp>
        <p:nvSpPr>
          <p:cNvPr id="5" name="コンテンツ プレースホルダ 4"/>
          <p:cNvSpPr>
            <a:spLocks noGrp="1"/>
          </p:cNvSpPr>
          <p:nvPr>
            <p:ph sz="quarter" idx="3"/>
          </p:nvPr>
        </p:nvSpPr>
        <p:spPr>
          <a:xfrm>
            <a:off x="457204" y="3938589"/>
            <a:ext cx="4038600" cy="2187575"/>
          </a:xfrm>
        </p:spPr>
        <p:txBody>
          <a:bodyPr rtlCol="0"/>
          <a:lstStyle/>
          <a:p>
            <a:pPr lvl="0" rtl="0"/>
            <a:r>
              <a:rPr lang="en-US"/>
              <a:t>マスタ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lang="ja-JP" altLang="en-US"/>
          </a:p>
        </p:txBody>
      </p:sp>
      <p:sp>
        <p:nvSpPr>
          <p:cNvPr id="6" name="コンテンツ プレースホルダ 5"/>
          <p:cNvSpPr>
            <a:spLocks noGrp="1"/>
          </p:cNvSpPr>
          <p:nvPr>
            <p:ph sz="quarter" idx="4"/>
          </p:nvPr>
        </p:nvSpPr>
        <p:spPr>
          <a:xfrm>
            <a:off x="4648200" y="3938589"/>
            <a:ext cx="4038600" cy="2187575"/>
          </a:xfrm>
        </p:spPr>
        <p:txBody>
          <a:bodyPr rtlCol="0"/>
          <a:lstStyle/>
          <a:p>
            <a:pPr lvl="0" rtl="0"/>
            <a:r>
              <a:rPr lang="en-US"/>
              <a:t>マスタ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lang="ja-JP" altLang="en-US"/>
          </a:p>
        </p:txBody>
      </p:sp>
      <p:sp>
        <p:nvSpPr>
          <p:cNvPr id="7" name="Rectangle 4"/>
          <p:cNvSpPr>
            <a:spLocks noGrp="1" noChangeArrowheads="1"/>
          </p:cNvSpPr>
          <p:nvPr>
            <p:ph type="dt" sz="half" idx="10"/>
          </p:nvPr>
        </p:nvSpPr>
        <p:spPr/>
        <p:txBody>
          <a:bodyPr rtlCol="0"/>
          <a:lstStyle>
            <a:lvl1pPr algn="l" rtl="0">
              <a:defRPr/>
            </a:lvl1pPr>
          </a:lstStyle>
          <a:p>
            <a:pPr rtl="0">
              <a:defRPr/>
            </a:pPr>
            <a:r>
              <a:rPr lang="ja-JP" altLang="en-US" smtClean="0"/>
              <a:t>2015/6/25</a:t>
            </a:r>
            <a:endParaRPr lang="en-US" altLang="ja-JP"/>
          </a:p>
        </p:txBody>
      </p:sp>
      <p:sp>
        <p:nvSpPr>
          <p:cNvPr id="8" name="Rectangle 5"/>
          <p:cNvSpPr>
            <a:spLocks noGrp="1" noChangeArrowheads="1"/>
          </p:cNvSpPr>
          <p:nvPr>
            <p:ph type="ftr" sz="quarter" idx="11"/>
          </p:nvPr>
        </p:nvSpPr>
        <p:spPr/>
        <p:txBody>
          <a:bodyPr rtlCol="0"/>
          <a:lstStyle>
            <a:lvl1pPr algn="l" rtl="0">
              <a:defRPr/>
            </a:lvl1pPr>
          </a:lstStyle>
          <a:p>
            <a:pPr rtl="0">
              <a:defRPr/>
            </a:pPr>
            <a:endParaRPr lang="en-US" altLang="ja-JP"/>
          </a:p>
        </p:txBody>
      </p:sp>
      <p:sp>
        <p:nvSpPr>
          <p:cNvPr id="9" name="Rectangle 6"/>
          <p:cNvSpPr>
            <a:spLocks noGrp="1" noChangeArrowheads="1"/>
          </p:cNvSpPr>
          <p:nvPr>
            <p:ph type="sldNum" sz="quarter" idx="12"/>
          </p:nvPr>
        </p:nvSpPr>
        <p:spPr/>
        <p:txBody>
          <a:bodyPr rtlCol="0"/>
          <a:lstStyle>
            <a:lvl1pPr algn="l" rtl="0">
              <a:defRPr/>
            </a:lvl1pPr>
          </a:lstStyle>
          <a:p>
            <a:pPr rtl="0">
              <a:defRPr/>
            </a:pPr>
            <a:fld id="{D735B013-4E82-4E94-AC59-48EF894342E4}" type="slidenum">
              <a:rPr lang="en-US" altLang="ja-JP"/>
              <a:pPr rtl="0">
                <a:defRPr/>
              </a:pPr>
              <a:t>‹#›</a:t>
            </a:fld>
            <a:endParaRPr lang="en-US" altLang="ja-JP"/>
          </a:p>
        </p:txBody>
      </p:sp>
    </p:spTree>
    <p:extLst>
      <p:ext uri="{BB962C8B-B14F-4D97-AF65-F5344CB8AC3E}">
        <p14:creationId xmlns:p14="http://schemas.microsoft.com/office/powerpoint/2010/main" val="92131647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rtlCol="0"/>
          <a:lstStyle/>
          <a:p>
            <a:pPr rtl="0"/>
            <a:r>
              <a:rPr lang="en-US"/>
              <a:t>マスタ タイトルの書式設定</a:t>
            </a:r>
            <a:endParaRPr lang="ja-JP" altLang="en-US"/>
          </a:p>
        </p:txBody>
      </p:sp>
      <p:sp>
        <p:nvSpPr>
          <p:cNvPr id="3" name="表プレースホルダ 2"/>
          <p:cNvSpPr>
            <a:spLocks noGrp="1"/>
          </p:cNvSpPr>
          <p:nvPr>
            <p:ph type="tbl" idx="1"/>
          </p:nvPr>
        </p:nvSpPr>
        <p:spPr>
          <a:xfrm>
            <a:off x="457200" y="1600204"/>
            <a:ext cx="8229600" cy="4525963"/>
          </a:xfrm>
        </p:spPr>
        <p:txBody>
          <a:bodyPr rtlCol="0"/>
          <a:lstStyle/>
          <a:p>
            <a:pPr lvl="0" rtl="0"/>
            <a:endParaRPr lang="ja-JP" altLang="en-US" noProof="0" smtClean="0"/>
          </a:p>
        </p:txBody>
      </p:sp>
      <p:sp>
        <p:nvSpPr>
          <p:cNvPr id="4" name="Rectangle 4"/>
          <p:cNvSpPr>
            <a:spLocks noGrp="1" noChangeArrowheads="1"/>
          </p:cNvSpPr>
          <p:nvPr>
            <p:ph type="dt" sz="half" idx="10"/>
          </p:nvPr>
        </p:nvSpPr>
        <p:spPr>
          <a:ln/>
        </p:spPr>
        <p:txBody>
          <a:bodyPr rtlCol="0"/>
          <a:lstStyle>
            <a:lvl1pPr algn="l" rtl="0">
              <a:defRPr/>
            </a:lvl1pPr>
          </a:lstStyle>
          <a:p>
            <a:pPr rtl="0">
              <a:defRPr/>
            </a:pPr>
            <a:r>
              <a:rPr lang="ja-JP" altLang="en-US"/>
              <a:t>2015/6/25</a:t>
            </a:r>
            <a:endParaRPr lang="en-US" altLang="ja-JP"/>
          </a:p>
        </p:txBody>
      </p:sp>
      <p:sp>
        <p:nvSpPr>
          <p:cNvPr id="5" name="Rectangle 5"/>
          <p:cNvSpPr>
            <a:spLocks noGrp="1" noChangeArrowheads="1"/>
          </p:cNvSpPr>
          <p:nvPr>
            <p:ph type="ftr" sz="quarter" idx="11"/>
          </p:nvPr>
        </p:nvSpPr>
        <p:spPr>
          <a:ln/>
        </p:spPr>
        <p:txBody>
          <a:bodyPr rtlCol="0"/>
          <a:lstStyle>
            <a:lvl1pPr algn="l" rtl="0">
              <a:defRPr/>
            </a:lvl1pPr>
          </a:lstStyle>
          <a:p>
            <a:pPr rtl="0">
              <a:defRPr/>
            </a:pPr>
            <a:endParaRPr lang="en-US" altLang="ja-JP"/>
          </a:p>
        </p:txBody>
      </p:sp>
      <p:sp>
        <p:nvSpPr>
          <p:cNvPr id="6" name="Rectangle 6"/>
          <p:cNvSpPr>
            <a:spLocks noGrp="1" noChangeArrowheads="1"/>
          </p:cNvSpPr>
          <p:nvPr>
            <p:ph type="sldNum" sz="quarter" idx="12"/>
          </p:nvPr>
        </p:nvSpPr>
        <p:spPr>
          <a:ln/>
        </p:spPr>
        <p:txBody>
          <a:bodyPr rtlCol="0"/>
          <a:lstStyle>
            <a:lvl1pPr algn="l" rtl="0">
              <a:defRPr/>
            </a:lvl1pPr>
          </a:lstStyle>
          <a:p>
            <a:pPr rtl="0">
              <a:defRPr/>
            </a:pPr>
            <a:fld id="{0534054F-D078-49A0-B7E5-BFCC4794A7CF}" type="slidenum">
              <a:rPr lang="en-US" altLang="ja-JP"/>
              <a:pPr rtl="0">
                <a:defRPr/>
              </a:pPr>
              <a:t>‹#›</a:t>
            </a:fld>
            <a:endParaRPr lang="en-US" altLang="ja-JP"/>
          </a:p>
        </p:txBody>
      </p:sp>
    </p:spTree>
    <p:extLst>
      <p:ext uri="{BB962C8B-B14F-4D97-AF65-F5344CB8AC3E}">
        <p14:creationId xmlns:p14="http://schemas.microsoft.com/office/powerpoint/2010/main" val="94944495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41"/>
            <a:ext cx="7772400" cy="1470025"/>
          </a:xfrm>
        </p:spPr>
        <p:txBody>
          <a:bodyPr rtlCol="0"/>
          <a:lstStyle/>
          <a:p>
            <a:pPr rtl="0"/>
            <a:r>
              <a:rPr lang="en-US"/>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rtlCol="0"/>
          <a:lstStyle>
            <a:lvl1pPr marL="0" indent="0" algn="ctr" rtl="0">
              <a:buNone/>
              <a:defRPr>
                <a:solidFill>
                  <a:schemeClr val="tx1">
                    <a:tint val="75000"/>
                  </a:schemeClr>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en-US"/>
              <a:t>マスタ サブタイトルの書式設定</a:t>
            </a:r>
            <a:endParaRPr lang="ja-JP" altLang="en-US"/>
          </a:p>
        </p:txBody>
      </p:sp>
      <p:sp>
        <p:nvSpPr>
          <p:cNvPr id="4" name="日付プレースホルダ 3"/>
          <p:cNvSpPr>
            <a:spLocks noGrp="1"/>
          </p:cNvSpPr>
          <p:nvPr>
            <p:ph type="dt" sz="half" idx="10"/>
          </p:nvPr>
        </p:nvSpPr>
        <p:spPr/>
        <p:txBody>
          <a:bodyPr rtlCol="0"/>
          <a:lstStyle>
            <a:lvl1pPr algn="l" rtl="0">
              <a:defRPr/>
            </a:lvl1pPr>
          </a:lstStyle>
          <a:p>
            <a:pPr rtl="0">
              <a:defRPr/>
            </a:pPr>
            <a:r>
              <a:rPr lang="ja-JP" altLang="en-US" smtClean="0"/>
              <a:t>2015/6/25</a:t>
            </a:r>
            <a:endParaRPr lang="ja-JP" altLang="en-US"/>
          </a:p>
        </p:txBody>
      </p:sp>
      <p:sp>
        <p:nvSpPr>
          <p:cNvPr id="5" name="フッター プレースホルダ 4"/>
          <p:cNvSpPr>
            <a:spLocks noGrp="1"/>
          </p:cNvSpPr>
          <p:nvPr>
            <p:ph type="ftr" sz="quarter" idx="11"/>
          </p:nvPr>
        </p:nvSpPr>
        <p:spPr/>
        <p:txBody>
          <a:bodyPr rtlCol="0"/>
          <a:lstStyle>
            <a:lvl1pPr algn="l" rtl="0">
              <a:defRPr/>
            </a:lvl1pPr>
          </a:lstStyle>
          <a:p>
            <a:pPr rtl="0">
              <a:defRPr/>
            </a:pPr>
            <a:endParaRPr lang="ja-JP" altLang="en-US"/>
          </a:p>
        </p:txBody>
      </p:sp>
      <p:sp>
        <p:nvSpPr>
          <p:cNvPr id="6" name="スライド番号プレースホルダ 5"/>
          <p:cNvSpPr>
            <a:spLocks noGrp="1"/>
          </p:cNvSpPr>
          <p:nvPr>
            <p:ph type="sldNum" sz="quarter" idx="12"/>
          </p:nvPr>
        </p:nvSpPr>
        <p:spPr/>
        <p:txBody>
          <a:bodyPr rtlCol="0"/>
          <a:lstStyle>
            <a:lvl1pPr algn="l" rtl="0">
              <a:defRPr/>
            </a:lvl1pPr>
          </a:lstStyle>
          <a:p>
            <a:pPr rtl="0">
              <a:defRPr/>
            </a:pPr>
            <a:fld id="{B086AC0C-7950-48D0-96A9-8A2807312AB5}" type="slidenum">
              <a:rPr lang="ja-JP" altLang="en-US"/>
              <a:pPr rtl="0">
                <a:defRPr/>
              </a:pPr>
              <a:t>‹#›</a:t>
            </a:fld>
            <a:endParaRPr lang="ja-JP" altLang="en-US"/>
          </a:p>
        </p:txBody>
      </p:sp>
    </p:spTree>
    <p:extLst>
      <p:ext uri="{BB962C8B-B14F-4D97-AF65-F5344CB8AC3E}">
        <p14:creationId xmlns:p14="http://schemas.microsoft.com/office/powerpoint/2010/main" val="180111280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en-US"/>
              <a:t>マスタ タイトルの書式設定</a:t>
            </a:r>
            <a:endParaRPr lang="ja-JP" altLang="en-US"/>
          </a:p>
        </p:txBody>
      </p:sp>
      <p:sp>
        <p:nvSpPr>
          <p:cNvPr id="3" name="コンテンツ プレースホルダ 2"/>
          <p:cNvSpPr>
            <a:spLocks noGrp="1"/>
          </p:cNvSpPr>
          <p:nvPr>
            <p:ph idx="1"/>
          </p:nvPr>
        </p:nvSpPr>
        <p:spPr/>
        <p:txBody>
          <a:bodyPr rtlCol="0"/>
          <a:lstStyle/>
          <a:p>
            <a:pPr lvl="0" rtl="0"/>
            <a:r>
              <a:rPr lang="en-US"/>
              <a:t>マスタ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lang="ja-JP" altLang="en-US"/>
          </a:p>
        </p:txBody>
      </p:sp>
      <p:sp>
        <p:nvSpPr>
          <p:cNvPr id="4" name="日付プレースホルダ 3"/>
          <p:cNvSpPr>
            <a:spLocks noGrp="1"/>
          </p:cNvSpPr>
          <p:nvPr>
            <p:ph type="dt" sz="half" idx="10"/>
          </p:nvPr>
        </p:nvSpPr>
        <p:spPr/>
        <p:txBody>
          <a:bodyPr rtlCol="0"/>
          <a:lstStyle>
            <a:lvl1pPr algn="l" rtl="0">
              <a:defRPr/>
            </a:lvl1pPr>
          </a:lstStyle>
          <a:p>
            <a:pPr rtl="0">
              <a:defRPr/>
            </a:pPr>
            <a:r>
              <a:rPr lang="ja-JP" altLang="en-US" smtClean="0"/>
              <a:t>2015/6/25</a:t>
            </a:r>
            <a:endParaRPr lang="ja-JP" altLang="en-US"/>
          </a:p>
        </p:txBody>
      </p:sp>
      <p:sp>
        <p:nvSpPr>
          <p:cNvPr id="5" name="フッター プレースホルダ 4"/>
          <p:cNvSpPr>
            <a:spLocks noGrp="1"/>
          </p:cNvSpPr>
          <p:nvPr>
            <p:ph type="ftr" sz="quarter" idx="11"/>
          </p:nvPr>
        </p:nvSpPr>
        <p:spPr/>
        <p:txBody>
          <a:bodyPr rtlCol="0"/>
          <a:lstStyle>
            <a:lvl1pPr algn="l" rtl="0">
              <a:defRPr/>
            </a:lvl1pPr>
          </a:lstStyle>
          <a:p>
            <a:pPr rtl="0">
              <a:defRPr/>
            </a:pPr>
            <a:endParaRPr lang="ja-JP" altLang="en-US"/>
          </a:p>
        </p:txBody>
      </p:sp>
      <p:sp>
        <p:nvSpPr>
          <p:cNvPr id="6" name="スライド番号プレースホルダ 5"/>
          <p:cNvSpPr>
            <a:spLocks noGrp="1"/>
          </p:cNvSpPr>
          <p:nvPr>
            <p:ph type="sldNum" sz="quarter" idx="12"/>
          </p:nvPr>
        </p:nvSpPr>
        <p:spPr/>
        <p:txBody>
          <a:bodyPr rtlCol="0"/>
          <a:lstStyle>
            <a:lvl1pPr algn="l" rtl="0">
              <a:defRPr/>
            </a:lvl1pPr>
          </a:lstStyle>
          <a:p>
            <a:pPr rtl="0">
              <a:defRPr/>
            </a:pPr>
            <a:fld id="{FD634C8D-9A61-4384-8EFF-6F0897CD9880}" type="slidenum">
              <a:rPr lang="ja-JP" altLang="en-US"/>
              <a:pPr rtl="0">
                <a:defRPr/>
              </a:pPr>
              <a:t>‹#›</a:t>
            </a:fld>
            <a:endParaRPr lang="ja-JP" altLang="en-US"/>
          </a:p>
        </p:txBody>
      </p:sp>
    </p:spTree>
    <p:extLst>
      <p:ext uri="{BB962C8B-B14F-4D97-AF65-F5344CB8AC3E}">
        <p14:creationId xmlns:p14="http://schemas.microsoft.com/office/powerpoint/2010/main" val="233924653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16"/>
            <a:ext cx="7772400" cy="1362075"/>
          </a:xfrm>
        </p:spPr>
        <p:txBody>
          <a:bodyPr rtlCol="0" anchor="t"/>
          <a:lstStyle>
            <a:lvl1pPr algn="l" rtl="0">
              <a:defRPr sz="4000" b="1" cap="all"/>
            </a:lvl1pPr>
          </a:lstStyle>
          <a:p>
            <a:pPr rtl="0"/>
            <a:r>
              <a:rPr lang="en-US"/>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rtlCol="0" anchor="b"/>
          <a:lstStyle>
            <a:lvl1pPr marL="0" indent="0" algn="l" rtl="0">
              <a:buNone/>
              <a:defRPr sz="2000">
                <a:solidFill>
                  <a:schemeClr val="tx1">
                    <a:tint val="75000"/>
                  </a:schemeClr>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en-US"/>
              <a:t>マスタ テキストの書式設定</a:t>
            </a:r>
          </a:p>
        </p:txBody>
      </p:sp>
      <p:sp>
        <p:nvSpPr>
          <p:cNvPr id="4" name="日付プレースホルダ 3"/>
          <p:cNvSpPr>
            <a:spLocks noGrp="1"/>
          </p:cNvSpPr>
          <p:nvPr>
            <p:ph type="dt" sz="half" idx="10"/>
          </p:nvPr>
        </p:nvSpPr>
        <p:spPr/>
        <p:txBody>
          <a:bodyPr rtlCol="0"/>
          <a:lstStyle>
            <a:lvl1pPr algn="l" rtl="0">
              <a:defRPr/>
            </a:lvl1pPr>
          </a:lstStyle>
          <a:p>
            <a:pPr rtl="0">
              <a:defRPr/>
            </a:pPr>
            <a:r>
              <a:rPr lang="ja-JP" altLang="en-US" smtClean="0"/>
              <a:t>2015/6/25</a:t>
            </a:r>
            <a:endParaRPr lang="ja-JP" altLang="en-US"/>
          </a:p>
        </p:txBody>
      </p:sp>
      <p:sp>
        <p:nvSpPr>
          <p:cNvPr id="5" name="フッター プレースホルダ 4"/>
          <p:cNvSpPr>
            <a:spLocks noGrp="1"/>
          </p:cNvSpPr>
          <p:nvPr>
            <p:ph type="ftr" sz="quarter" idx="11"/>
          </p:nvPr>
        </p:nvSpPr>
        <p:spPr/>
        <p:txBody>
          <a:bodyPr rtlCol="0"/>
          <a:lstStyle>
            <a:lvl1pPr algn="l" rtl="0">
              <a:defRPr/>
            </a:lvl1pPr>
          </a:lstStyle>
          <a:p>
            <a:pPr rtl="0">
              <a:defRPr/>
            </a:pPr>
            <a:endParaRPr lang="ja-JP" altLang="en-US"/>
          </a:p>
        </p:txBody>
      </p:sp>
      <p:sp>
        <p:nvSpPr>
          <p:cNvPr id="6" name="スライド番号プレースホルダ 5"/>
          <p:cNvSpPr>
            <a:spLocks noGrp="1"/>
          </p:cNvSpPr>
          <p:nvPr>
            <p:ph type="sldNum" sz="quarter" idx="12"/>
          </p:nvPr>
        </p:nvSpPr>
        <p:spPr/>
        <p:txBody>
          <a:bodyPr rtlCol="0"/>
          <a:lstStyle>
            <a:lvl1pPr algn="l" rtl="0">
              <a:defRPr/>
            </a:lvl1pPr>
          </a:lstStyle>
          <a:p>
            <a:pPr rtl="0">
              <a:defRPr/>
            </a:pPr>
            <a:fld id="{90D2818F-E73E-4612-8B41-22BC961362D1}" type="slidenum">
              <a:rPr lang="ja-JP" altLang="en-US"/>
              <a:pPr rtl="0">
                <a:defRPr/>
              </a:pPr>
              <a:t>‹#›</a:t>
            </a:fld>
            <a:endParaRPr lang="ja-JP" altLang="en-US"/>
          </a:p>
        </p:txBody>
      </p:sp>
    </p:spTree>
    <p:extLst>
      <p:ext uri="{BB962C8B-B14F-4D97-AF65-F5344CB8AC3E}">
        <p14:creationId xmlns:p14="http://schemas.microsoft.com/office/powerpoint/2010/main" val="331223605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en-US"/>
              <a:t>マスタ タイトルの書式設定</a:t>
            </a:r>
            <a:endParaRPr lang="ja-JP" altLang="en-US"/>
          </a:p>
        </p:txBody>
      </p:sp>
      <p:sp>
        <p:nvSpPr>
          <p:cNvPr id="3" name="コンテンツ プレースホルダ 2"/>
          <p:cNvSpPr>
            <a:spLocks noGrp="1"/>
          </p:cNvSpPr>
          <p:nvPr>
            <p:ph sz="half" idx="1"/>
          </p:nvPr>
        </p:nvSpPr>
        <p:spPr>
          <a:xfrm>
            <a:off x="457200" y="1600204"/>
            <a:ext cx="4038600" cy="4525963"/>
          </a:xfrm>
        </p:spPr>
        <p:txBody>
          <a:bodyPr rtlCol="0"/>
          <a:lstStyle>
            <a:lvl1pPr algn="l" rtl="0">
              <a:defRPr sz="2800"/>
            </a:lvl1pPr>
            <a:lvl2pPr algn="l" rtl="0">
              <a:defRPr sz="2400"/>
            </a:lvl2pPr>
            <a:lvl3pPr algn="l" rtl="0">
              <a:defRPr sz="20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rtl="0"/>
            <a:r>
              <a:rPr lang="en-US"/>
              <a:t>マスタ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lang="ja-JP" altLang="en-US"/>
          </a:p>
        </p:txBody>
      </p:sp>
      <p:sp>
        <p:nvSpPr>
          <p:cNvPr id="4" name="コンテンツ プレースホルダ 3"/>
          <p:cNvSpPr>
            <a:spLocks noGrp="1"/>
          </p:cNvSpPr>
          <p:nvPr>
            <p:ph sz="half" idx="2"/>
          </p:nvPr>
        </p:nvSpPr>
        <p:spPr>
          <a:xfrm>
            <a:off x="4648200" y="1600204"/>
            <a:ext cx="4038600" cy="4525963"/>
          </a:xfrm>
        </p:spPr>
        <p:txBody>
          <a:bodyPr rtlCol="0"/>
          <a:lstStyle>
            <a:lvl1pPr algn="l" rtl="0">
              <a:defRPr sz="2800"/>
            </a:lvl1pPr>
            <a:lvl2pPr algn="l" rtl="0">
              <a:defRPr sz="2400"/>
            </a:lvl2pPr>
            <a:lvl3pPr algn="l" rtl="0">
              <a:defRPr sz="20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rtl="0"/>
            <a:r>
              <a:rPr lang="en-US"/>
              <a:t>マスタ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lang="ja-JP" altLang="en-US"/>
          </a:p>
        </p:txBody>
      </p:sp>
      <p:sp>
        <p:nvSpPr>
          <p:cNvPr id="5" name="日付プレースホルダ 3"/>
          <p:cNvSpPr>
            <a:spLocks noGrp="1"/>
          </p:cNvSpPr>
          <p:nvPr>
            <p:ph type="dt" sz="half" idx="10"/>
          </p:nvPr>
        </p:nvSpPr>
        <p:spPr/>
        <p:txBody>
          <a:bodyPr rtlCol="0"/>
          <a:lstStyle>
            <a:lvl1pPr algn="l" rtl="0">
              <a:defRPr/>
            </a:lvl1pPr>
          </a:lstStyle>
          <a:p>
            <a:pPr rtl="0">
              <a:defRPr/>
            </a:pPr>
            <a:r>
              <a:rPr lang="ja-JP" altLang="en-US" smtClean="0"/>
              <a:t>2015/6/25</a:t>
            </a:r>
            <a:endParaRPr lang="ja-JP" altLang="en-US"/>
          </a:p>
        </p:txBody>
      </p:sp>
      <p:sp>
        <p:nvSpPr>
          <p:cNvPr id="6" name="フッター プレースホルダ 4"/>
          <p:cNvSpPr>
            <a:spLocks noGrp="1"/>
          </p:cNvSpPr>
          <p:nvPr>
            <p:ph type="ftr" sz="quarter" idx="11"/>
          </p:nvPr>
        </p:nvSpPr>
        <p:spPr/>
        <p:txBody>
          <a:bodyPr rtlCol="0"/>
          <a:lstStyle>
            <a:lvl1pPr algn="l" rtl="0">
              <a:defRPr/>
            </a:lvl1pPr>
          </a:lstStyle>
          <a:p>
            <a:pPr rtl="0">
              <a:defRPr/>
            </a:pPr>
            <a:endParaRPr lang="ja-JP" altLang="en-US"/>
          </a:p>
        </p:txBody>
      </p:sp>
      <p:sp>
        <p:nvSpPr>
          <p:cNvPr id="7" name="スライド番号プレースホルダ 5"/>
          <p:cNvSpPr>
            <a:spLocks noGrp="1"/>
          </p:cNvSpPr>
          <p:nvPr>
            <p:ph type="sldNum" sz="quarter" idx="12"/>
          </p:nvPr>
        </p:nvSpPr>
        <p:spPr/>
        <p:txBody>
          <a:bodyPr rtlCol="0"/>
          <a:lstStyle>
            <a:lvl1pPr algn="l" rtl="0">
              <a:defRPr/>
            </a:lvl1pPr>
          </a:lstStyle>
          <a:p>
            <a:pPr rtl="0">
              <a:defRPr/>
            </a:pPr>
            <a:fld id="{E6C4A3AF-61DA-46F9-A3BB-C329E7D0569E}" type="slidenum">
              <a:rPr lang="ja-JP" altLang="en-US"/>
              <a:pPr rtl="0">
                <a:defRPr/>
              </a:pPr>
              <a:t>‹#›</a:t>
            </a:fld>
            <a:endParaRPr lang="ja-JP" altLang="en-US"/>
          </a:p>
        </p:txBody>
      </p:sp>
    </p:spTree>
    <p:extLst>
      <p:ext uri="{BB962C8B-B14F-4D97-AF65-F5344CB8AC3E}">
        <p14:creationId xmlns:p14="http://schemas.microsoft.com/office/powerpoint/2010/main" val="99516359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lgn="l" rtl="0">
              <a:defRPr/>
            </a:lvl1pPr>
          </a:lstStyle>
          <a:p>
            <a:pPr rtl="0"/>
            <a:r>
              <a:rPr lang="en-US"/>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rtlCol="0" anchor="b"/>
          <a:lstStyle>
            <a:lvl1pPr marL="0" indent="0" algn="l" rtl="0">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rtlCol="0"/>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en-US"/>
              <a:t>マスタ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lang="ja-JP" altLang="en-US"/>
          </a:p>
        </p:txBody>
      </p:sp>
      <p:sp>
        <p:nvSpPr>
          <p:cNvPr id="5" name="テキスト プレースホルダ 4"/>
          <p:cNvSpPr>
            <a:spLocks noGrp="1"/>
          </p:cNvSpPr>
          <p:nvPr>
            <p:ph type="body" sz="quarter" idx="3"/>
          </p:nvPr>
        </p:nvSpPr>
        <p:spPr>
          <a:xfrm>
            <a:off x="4645029" y="1535113"/>
            <a:ext cx="4041775" cy="639762"/>
          </a:xfrm>
        </p:spPr>
        <p:txBody>
          <a:bodyPr rtlCol="0" anchor="b"/>
          <a:lstStyle>
            <a:lvl1pPr marL="0" indent="0" algn="l" rtl="0">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n-US"/>
              <a:t>マスタ テキストの書式設定</a:t>
            </a:r>
          </a:p>
        </p:txBody>
      </p:sp>
      <p:sp>
        <p:nvSpPr>
          <p:cNvPr id="6" name="コンテンツ プレースホルダ 5"/>
          <p:cNvSpPr>
            <a:spLocks noGrp="1"/>
          </p:cNvSpPr>
          <p:nvPr>
            <p:ph sz="quarter" idx="4"/>
          </p:nvPr>
        </p:nvSpPr>
        <p:spPr>
          <a:xfrm>
            <a:off x="4645029" y="2174875"/>
            <a:ext cx="4041775" cy="3951288"/>
          </a:xfrm>
        </p:spPr>
        <p:txBody>
          <a:bodyPr rtlCol="0"/>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en-US"/>
              <a:t>マスタ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lang="ja-JP" altLang="en-US"/>
          </a:p>
        </p:txBody>
      </p:sp>
      <p:sp>
        <p:nvSpPr>
          <p:cNvPr id="7" name="日付プレースホルダ 3"/>
          <p:cNvSpPr>
            <a:spLocks noGrp="1"/>
          </p:cNvSpPr>
          <p:nvPr>
            <p:ph type="dt" sz="half" idx="10"/>
          </p:nvPr>
        </p:nvSpPr>
        <p:spPr/>
        <p:txBody>
          <a:bodyPr rtlCol="0"/>
          <a:lstStyle>
            <a:lvl1pPr algn="l" rtl="0">
              <a:defRPr/>
            </a:lvl1pPr>
          </a:lstStyle>
          <a:p>
            <a:pPr rtl="0">
              <a:defRPr/>
            </a:pPr>
            <a:r>
              <a:rPr lang="ja-JP" altLang="en-US" smtClean="0"/>
              <a:t>2015/6/25</a:t>
            </a:r>
            <a:endParaRPr lang="ja-JP" altLang="en-US"/>
          </a:p>
        </p:txBody>
      </p:sp>
      <p:sp>
        <p:nvSpPr>
          <p:cNvPr id="8" name="フッター プレースホルダ 4"/>
          <p:cNvSpPr>
            <a:spLocks noGrp="1"/>
          </p:cNvSpPr>
          <p:nvPr>
            <p:ph type="ftr" sz="quarter" idx="11"/>
          </p:nvPr>
        </p:nvSpPr>
        <p:spPr/>
        <p:txBody>
          <a:bodyPr rtlCol="0"/>
          <a:lstStyle>
            <a:lvl1pPr algn="l" rtl="0">
              <a:defRPr/>
            </a:lvl1pPr>
          </a:lstStyle>
          <a:p>
            <a:pPr rtl="0">
              <a:defRPr/>
            </a:pPr>
            <a:endParaRPr lang="ja-JP" altLang="en-US"/>
          </a:p>
        </p:txBody>
      </p:sp>
      <p:sp>
        <p:nvSpPr>
          <p:cNvPr id="9" name="スライド番号プレースホルダ 5"/>
          <p:cNvSpPr>
            <a:spLocks noGrp="1"/>
          </p:cNvSpPr>
          <p:nvPr>
            <p:ph type="sldNum" sz="quarter" idx="12"/>
          </p:nvPr>
        </p:nvSpPr>
        <p:spPr/>
        <p:txBody>
          <a:bodyPr rtlCol="0"/>
          <a:lstStyle>
            <a:lvl1pPr algn="l" rtl="0">
              <a:defRPr/>
            </a:lvl1pPr>
          </a:lstStyle>
          <a:p>
            <a:pPr rtl="0">
              <a:defRPr/>
            </a:pPr>
            <a:fld id="{8814C63C-7E4B-4383-96BE-FCFE7D9BCFF2}" type="slidenum">
              <a:rPr lang="ja-JP" altLang="en-US"/>
              <a:pPr rtl="0">
                <a:defRPr/>
              </a:pPr>
              <a:t>‹#›</a:t>
            </a:fld>
            <a:endParaRPr lang="ja-JP" altLang="en-US"/>
          </a:p>
        </p:txBody>
      </p:sp>
    </p:spTree>
    <p:extLst>
      <p:ext uri="{BB962C8B-B14F-4D97-AF65-F5344CB8AC3E}">
        <p14:creationId xmlns:p14="http://schemas.microsoft.com/office/powerpoint/2010/main" val="52491735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en-US"/>
              <a:t>マスタ タイトルの書式設定</a:t>
            </a:r>
            <a:endParaRPr lang="ja-JP" altLang="en-US"/>
          </a:p>
        </p:txBody>
      </p:sp>
      <p:sp>
        <p:nvSpPr>
          <p:cNvPr id="3" name="日付プレースホルダ 3"/>
          <p:cNvSpPr>
            <a:spLocks noGrp="1"/>
          </p:cNvSpPr>
          <p:nvPr>
            <p:ph type="dt" sz="half" idx="10"/>
          </p:nvPr>
        </p:nvSpPr>
        <p:spPr/>
        <p:txBody>
          <a:bodyPr rtlCol="0"/>
          <a:lstStyle>
            <a:lvl1pPr algn="l" rtl="0">
              <a:defRPr/>
            </a:lvl1pPr>
          </a:lstStyle>
          <a:p>
            <a:pPr rtl="0">
              <a:defRPr/>
            </a:pPr>
            <a:r>
              <a:rPr lang="ja-JP" altLang="en-US" smtClean="0"/>
              <a:t>2015/6/25</a:t>
            </a:r>
            <a:endParaRPr lang="ja-JP" altLang="en-US"/>
          </a:p>
        </p:txBody>
      </p:sp>
      <p:sp>
        <p:nvSpPr>
          <p:cNvPr id="4" name="フッター プレースホルダ 4"/>
          <p:cNvSpPr>
            <a:spLocks noGrp="1"/>
          </p:cNvSpPr>
          <p:nvPr>
            <p:ph type="ftr" sz="quarter" idx="11"/>
          </p:nvPr>
        </p:nvSpPr>
        <p:spPr/>
        <p:txBody>
          <a:bodyPr rtlCol="0"/>
          <a:lstStyle>
            <a:lvl1pPr algn="l" rtl="0">
              <a:defRPr/>
            </a:lvl1pPr>
          </a:lstStyle>
          <a:p>
            <a:pPr rtl="0">
              <a:defRPr/>
            </a:pPr>
            <a:endParaRPr lang="ja-JP" altLang="en-US"/>
          </a:p>
        </p:txBody>
      </p:sp>
      <p:sp>
        <p:nvSpPr>
          <p:cNvPr id="5" name="スライド番号プレースホルダ 5"/>
          <p:cNvSpPr>
            <a:spLocks noGrp="1"/>
          </p:cNvSpPr>
          <p:nvPr>
            <p:ph type="sldNum" sz="quarter" idx="12"/>
          </p:nvPr>
        </p:nvSpPr>
        <p:spPr/>
        <p:txBody>
          <a:bodyPr rtlCol="0"/>
          <a:lstStyle>
            <a:lvl1pPr algn="l" rtl="0">
              <a:defRPr/>
            </a:lvl1pPr>
          </a:lstStyle>
          <a:p>
            <a:pPr rtl="0">
              <a:defRPr/>
            </a:pPr>
            <a:fld id="{95DE0C46-3F11-41E9-A5BF-47D242DBDE8C}" type="slidenum">
              <a:rPr lang="ja-JP" altLang="en-US"/>
              <a:pPr rtl="0">
                <a:defRPr/>
              </a:pPr>
              <a:t>‹#›</a:t>
            </a:fld>
            <a:endParaRPr lang="ja-JP" altLang="en-US"/>
          </a:p>
        </p:txBody>
      </p:sp>
    </p:spTree>
    <p:extLst>
      <p:ext uri="{BB962C8B-B14F-4D97-AF65-F5344CB8AC3E}">
        <p14:creationId xmlns:p14="http://schemas.microsoft.com/office/powerpoint/2010/main" val="309969418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rtlCol="0"/>
          <a:lstStyle>
            <a:lvl1pPr algn="l" rtl="0">
              <a:defRPr/>
            </a:lvl1pPr>
          </a:lstStyle>
          <a:p>
            <a:pPr rtl="0">
              <a:defRPr/>
            </a:pPr>
            <a:r>
              <a:rPr lang="ja-JP" altLang="en-US" smtClean="0"/>
              <a:t>2015/6/25</a:t>
            </a:r>
            <a:endParaRPr lang="ja-JP" altLang="en-US"/>
          </a:p>
        </p:txBody>
      </p:sp>
      <p:sp>
        <p:nvSpPr>
          <p:cNvPr id="3" name="フッター プレースホルダ 4"/>
          <p:cNvSpPr>
            <a:spLocks noGrp="1"/>
          </p:cNvSpPr>
          <p:nvPr>
            <p:ph type="ftr" sz="quarter" idx="11"/>
          </p:nvPr>
        </p:nvSpPr>
        <p:spPr/>
        <p:txBody>
          <a:bodyPr rtlCol="0"/>
          <a:lstStyle>
            <a:lvl1pPr algn="l" rtl="0">
              <a:defRPr/>
            </a:lvl1pPr>
          </a:lstStyle>
          <a:p>
            <a:pPr rtl="0">
              <a:defRPr/>
            </a:pPr>
            <a:endParaRPr lang="ja-JP" altLang="en-US"/>
          </a:p>
        </p:txBody>
      </p:sp>
      <p:sp>
        <p:nvSpPr>
          <p:cNvPr id="4" name="スライド番号プレースホルダ 5"/>
          <p:cNvSpPr>
            <a:spLocks noGrp="1"/>
          </p:cNvSpPr>
          <p:nvPr>
            <p:ph type="sldNum" sz="quarter" idx="12"/>
          </p:nvPr>
        </p:nvSpPr>
        <p:spPr/>
        <p:txBody>
          <a:bodyPr rtlCol="0"/>
          <a:lstStyle>
            <a:lvl1pPr algn="l" rtl="0">
              <a:defRPr/>
            </a:lvl1pPr>
          </a:lstStyle>
          <a:p>
            <a:pPr rtl="0">
              <a:defRPr/>
            </a:pPr>
            <a:fld id="{5A87D021-0CF7-4FC0-AF5A-DE052684F529}" type="slidenum">
              <a:rPr lang="ja-JP" altLang="en-US"/>
              <a:pPr rtl="0">
                <a:defRPr/>
              </a:pPr>
              <a:t>‹#›</a:t>
            </a:fld>
            <a:endParaRPr lang="ja-JP" altLang="en-US"/>
          </a:p>
        </p:txBody>
      </p:sp>
    </p:spTree>
    <p:extLst>
      <p:ext uri="{BB962C8B-B14F-4D97-AF65-F5344CB8AC3E}">
        <p14:creationId xmlns:p14="http://schemas.microsoft.com/office/powerpoint/2010/main" val="286167221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rtlCol="0" anchor="b"/>
          <a:lstStyle>
            <a:lvl1pPr algn="l" rtl="0">
              <a:defRPr sz="2000" b="1"/>
            </a:lvl1pPr>
          </a:lstStyle>
          <a:p>
            <a:pPr rtl="0"/>
            <a:r>
              <a:rPr lang="en-US"/>
              <a:t>マスタ タイトルの書式設定</a:t>
            </a:r>
            <a:endParaRPr lang="ja-JP" altLang="en-US"/>
          </a:p>
        </p:txBody>
      </p:sp>
      <p:sp>
        <p:nvSpPr>
          <p:cNvPr id="3" name="コンテンツ プレースホルダ 2"/>
          <p:cNvSpPr>
            <a:spLocks noGrp="1"/>
          </p:cNvSpPr>
          <p:nvPr>
            <p:ph idx="1"/>
          </p:nvPr>
        </p:nvSpPr>
        <p:spPr>
          <a:xfrm>
            <a:off x="3575051" y="273052"/>
            <a:ext cx="5111750" cy="5853113"/>
          </a:xfrm>
        </p:spPr>
        <p:txBody>
          <a:bodyPr rtlCol="0"/>
          <a:lstStyle>
            <a:lvl1pPr algn="l" rtl="0">
              <a:defRPr sz="3200"/>
            </a:lvl1pPr>
            <a:lvl2pPr algn="l" rtl="0">
              <a:defRPr sz="2800"/>
            </a:lvl2pPr>
            <a:lvl3pPr algn="l" rtl="0">
              <a:defRPr sz="2400"/>
            </a:lvl3pPr>
            <a:lvl4pPr algn="l" rtl="0">
              <a:defRPr sz="2000"/>
            </a:lvl4pPr>
            <a:lvl5pPr algn="l" rtl="0">
              <a:defRPr sz="2000"/>
            </a:lvl5pPr>
            <a:lvl6pPr algn="l" rtl="0">
              <a:defRPr sz="2000"/>
            </a:lvl6pPr>
            <a:lvl7pPr algn="l" rtl="0">
              <a:defRPr sz="2000"/>
            </a:lvl7pPr>
            <a:lvl8pPr algn="l" rtl="0">
              <a:defRPr sz="2000"/>
            </a:lvl8pPr>
            <a:lvl9pPr algn="l" rtl="0">
              <a:defRPr sz="2000"/>
            </a:lvl9pPr>
          </a:lstStyle>
          <a:p>
            <a:pPr lvl="0" rtl="0"/>
            <a:r>
              <a:rPr lang="en-US"/>
              <a:t>マスタ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lang="ja-JP" altLang="en-US"/>
          </a:p>
        </p:txBody>
      </p:sp>
      <p:sp>
        <p:nvSpPr>
          <p:cNvPr id="4" name="テキスト プレースホルダ 3"/>
          <p:cNvSpPr>
            <a:spLocks noGrp="1"/>
          </p:cNvSpPr>
          <p:nvPr>
            <p:ph type="body" sz="half" idx="2"/>
          </p:nvPr>
        </p:nvSpPr>
        <p:spPr>
          <a:xfrm>
            <a:off x="457200" y="1435102"/>
            <a:ext cx="3008313" cy="4691063"/>
          </a:xfrm>
        </p:spPr>
        <p:txBody>
          <a:bodyPr rtlCol="0"/>
          <a:lstStyle>
            <a:lvl1pPr marL="0" indent="0" algn="l" rtl="0">
              <a:buNone/>
              <a:defRPr sz="14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n-US"/>
              <a:t>マスタ テキストの書式設定</a:t>
            </a:r>
          </a:p>
        </p:txBody>
      </p:sp>
      <p:sp>
        <p:nvSpPr>
          <p:cNvPr id="5" name="日付プレースホルダ 3"/>
          <p:cNvSpPr>
            <a:spLocks noGrp="1"/>
          </p:cNvSpPr>
          <p:nvPr>
            <p:ph type="dt" sz="half" idx="10"/>
          </p:nvPr>
        </p:nvSpPr>
        <p:spPr/>
        <p:txBody>
          <a:bodyPr rtlCol="0"/>
          <a:lstStyle>
            <a:lvl1pPr algn="l" rtl="0">
              <a:defRPr/>
            </a:lvl1pPr>
          </a:lstStyle>
          <a:p>
            <a:pPr rtl="0">
              <a:defRPr/>
            </a:pPr>
            <a:r>
              <a:rPr lang="ja-JP" altLang="en-US" smtClean="0"/>
              <a:t>2015/6/25</a:t>
            </a:r>
            <a:endParaRPr lang="ja-JP" altLang="en-US"/>
          </a:p>
        </p:txBody>
      </p:sp>
      <p:sp>
        <p:nvSpPr>
          <p:cNvPr id="6" name="フッター プレースホルダ 4"/>
          <p:cNvSpPr>
            <a:spLocks noGrp="1"/>
          </p:cNvSpPr>
          <p:nvPr>
            <p:ph type="ftr" sz="quarter" idx="11"/>
          </p:nvPr>
        </p:nvSpPr>
        <p:spPr/>
        <p:txBody>
          <a:bodyPr rtlCol="0"/>
          <a:lstStyle>
            <a:lvl1pPr algn="l" rtl="0">
              <a:defRPr/>
            </a:lvl1pPr>
          </a:lstStyle>
          <a:p>
            <a:pPr rtl="0">
              <a:defRPr/>
            </a:pPr>
            <a:endParaRPr lang="ja-JP" altLang="en-US"/>
          </a:p>
        </p:txBody>
      </p:sp>
      <p:sp>
        <p:nvSpPr>
          <p:cNvPr id="7" name="スライド番号プレースホルダ 5"/>
          <p:cNvSpPr>
            <a:spLocks noGrp="1"/>
          </p:cNvSpPr>
          <p:nvPr>
            <p:ph type="sldNum" sz="quarter" idx="12"/>
          </p:nvPr>
        </p:nvSpPr>
        <p:spPr/>
        <p:txBody>
          <a:bodyPr rtlCol="0"/>
          <a:lstStyle>
            <a:lvl1pPr algn="l" rtl="0">
              <a:defRPr/>
            </a:lvl1pPr>
          </a:lstStyle>
          <a:p>
            <a:pPr rtl="0">
              <a:defRPr/>
            </a:pPr>
            <a:fld id="{7DCB742D-5082-446A-A06A-4F4F79060C1C}" type="slidenum">
              <a:rPr lang="ja-JP" altLang="en-US"/>
              <a:pPr rtl="0">
                <a:defRPr/>
              </a:pPr>
              <a:t>‹#›</a:t>
            </a:fld>
            <a:endParaRPr lang="ja-JP" altLang="en-US"/>
          </a:p>
        </p:txBody>
      </p:sp>
    </p:spTree>
    <p:extLst>
      <p:ext uri="{BB962C8B-B14F-4D97-AF65-F5344CB8AC3E}">
        <p14:creationId xmlns:p14="http://schemas.microsoft.com/office/powerpoint/2010/main" val="154098930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rtlCol="0" anchor="b"/>
          <a:lstStyle>
            <a:lvl1pPr algn="l" rtl="0">
              <a:defRPr sz="2000" b="1"/>
            </a:lvl1pPr>
          </a:lstStyle>
          <a:p>
            <a:pPr rtl="0"/>
            <a:r>
              <a:rPr lang="en-US"/>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lvl="0" rt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rtlCol="0"/>
          <a:lstStyle>
            <a:lvl1pPr marL="0" indent="0" algn="l" rtl="0">
              <a:buNone/>
              <a:defRPr sz="14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n-US"/>
              <a:t>マスタ テキストの書式設定</a:t>
            </a:r>
          </a:p>
        </p:txBody>
      </p:sp>
      <p:sp>
        <p:nvSpPr>
          <p:cNvPr id="5" name="日付プレースホルダ 3"/>
          <p:cNvSpPr>
            <a:spLocks noGrp="1"/>
          </p:cNvSpPr>
          <p:nvPr>
            <p:ph type="dt" sz="half" idx="10"/>
          </p:nvPr>
        </p:nvSpPr>
        <p:spPr/>
        <p:txBody>
          <a:bodyPr rtlCol="0"/>
          <a:lstStyle>
            <a:lvl1pPr algn="l" rtl="0">
              <a:defRPr/>
            </a:lvl1pPr>
          </a:lstStyle>
          <a:p>
            <a:pPr rtl="0">
              <a:defRPr/>
            </a:pPr>
            <a:r>
              <a:rPr lang="ja-JP" altLang="en-US" smtClean="0"/>
              <a:t>2015/6/25</a:t>
            </a:r>
            <a:endParaRPr lang="ja-JP" altLang="en-US"/>
          </a:p>
        </p:txBody>
      </p:sp>
      <p:sp>
        <p:nvSpPr>
          <p:cNvPr id="6" name="フッター プレースホルダ 4"/>
          <p:cNvSpPr>
            <a:spLocks noGrp="1"/>
          </p:cNvSpPr>
          <p:nvPr>
            <p:ph type="ftr" sz="quarter" idx="11"/>
          </p:nvPr>
        </p:nvSpPr>
        <p:spPr/>
        <p:txBody>
          <a:bodyPr rtlCol="0"/>
          <a:lstStyle>
            <a:lvl1pPr algn="l" rtl="0">
              <a:defRPr/>
            </a:lvl1pPr>
          </a:lstStyle>
          <a:p>
            <a:pPr rtl="0">
              <a:defRPr/>
            </a:pPr>
            <a:endParaRPr lang="ja-JP" altLang="en-US"/>
          </a:p>
        </p:txBody>
      </p:sp>
      <p:sp>
        <p:nvSpPr>
          <p:cNvPr id="7" name="スライド番号プレースホルダ 5"/>
          <p:cNvSpPr>
            <a:spLocks noGrp="1"/>
          </p:cNvSpPr>
          <p:nvPr>
            <p:ph type="sldNum" sz="quarter" idx="12"/>
          </p:nvPr>
        </p:nvSpPr>
        <p:spPr/>
        <p:txBody>
          <a:bodyPr rtlCol="0"/>
          <a:lstStyle>
            <a:lvl1pPr algn="l" rtl="0">
              <a:defRPr/>
            </a:lvl1pPr>
          </a:lstStyle>
          <a:p>
            <a:pPr rtl="0">
              <a:defRPr/>
            </a:pPr>
            <a:fld id="{1664CBCB-C780-4621-BA4D-2C79A68C9E49}" type="slidenum">
              <a:rPr lang="ja-JP" altLang="en-US"/>
              <a:pPr rtl="0">
                <a:defRPr/>
              </a:pPr>
              <a:t>‹#›</a:t>
            </a:fld>
            <a:endParaRPr lang="ja-JP" altLang="en-US"/>
          </a:p>
        </p:txBody>
      </p:sp>
    </p:spTree>
    <p:extLst>
      <p:ext uri="{BB962C8B-B14F-4D97-AF65-F5344CB8AC3E}">
        <p14:creationId xmlns:p14="http://schemas.microsoft.com/office/powerpoint/2010/main" val="3247528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rtlCol="0"/>
          <a:lstStyle/>
          <a:p>
            <a:pPr rtl="0"/>
            <a:r>
              <a:rPr lang="en-US"/>
              <a:t>マスタ タイトルの書式設定</a:t>
            </a:r>
            <a:endParaRPr lang="ja-JP" altLang="en-US"/>
          </a:p>
        </p:txBody>
      </p:sp>
      <p:sp>
        <p:nvSpPr>
          <p:cNvPr id="3" name="グラフ プレースホルダ 2"/>
          <p:cNvSpPr>
            <a:spLocks noGrp="1"/>
          </p:cNvSpPr>
          <p:nvPr>
            <p:ph type="chart" idx="1"/>
          </p:nvPr>
        </p:nvSpPr>
        <p:spPr>
          <a:xfrm>
            <a:off x="457200" y="1600204"/>
            <a:ext cx="8229600" cy="4525963"/>
          </a:xfrm>
        </p:spPr>
        <p:txBody>
          <a:bodyPr rtlCol="0">
            <a:normAutofit/>
          </a:bodyPr>
          <a:lstStyle/>
          <a:p>
            <a:pPr lvl="0" rtl="0"/>
            <a:endParaRPr lang="ja-JP" altLang="en-US" noProof="0" smtClean="0"/>
          </a:p>
        </p:txBody>
      </p:sp>
      <p:sp>
        <p:nvSpPr>
          <p:cNvPr id="4" name="Rectangle 4"/>
          <p:cNvSpPr>
            <a:spLocks noGrp="1" noChangeArrowheads="1"/>
          </p:cNvSpPr>
          <p:nvPr>
            <p:ph type="dt" sz="half" idx="10"/>
          </p:nvPr>
        </p:nvSpPr>
        <p:spPr/>
        <p:txBody>
          <a:bodyPr rtlCol="0"/>
          <a:lstStyle>
            <a:lvl1pPr algn="l" rtl="0">
              <a:defRPr/>
            </a:lvl1pPr>
          </a:lstStyle>
          <a:p>
            <a:pPr rtl="0">
              <a:defRPr/>
            </a:pPr>
            <a:r>
              <a:rPr lang="ja-JP" altLang="en-US" smtClean="0"/>
              <a:t>2015/6/25</a:t>
            </a:r>
            <a:endParaRPr lang="en-US" altLang="ja-JP"/>
          </a:p>
        </p:txBody>
      </p:sp>
      <p:sp>
        <p:nvSpPr>
          <p:cNvPr id="5" name="Rectangle 5"/>
          <p:cNvSpPr>
            <a:spLocks noGrp="1" noChangeArrowheads="1"/>
          </p:cNvSpPr>
          <p:nvPr>
            <p:ph type="ftr" sz="quarter" idx="11"/>
          </p:nvPr>
        </p:nvSpPr>
        <p:spPr/>
        <p:txBody>
          <a:bodyPr rtlCol="0"/>
          <a:lstStyle>
            <a:lvl1pPr algn="l" rtl="0">
              <a:defRPr/>
            </a:lvl1pPr>
          </a:lstStyle>
          <a:p>
            <a:pPr rtl="0">
              <a:defRPr/>
            </a:pPr>
            <a:endParaRPr lang="en-US" altLang="ja-JP"/>
          </a:p>
        </p:txBody>
      </p:sp>
      <p:sp>
        <p:nvSpPr>
          <p:cNvPr id="6" name="Rectangle 6"/>
          <p:cNvSpPr>
            <a:spLocks noGrp="1" noChangeArrowheads="1"/>
          </p:cNvSpPr>
          <p:nvPr>
            <p:ph type="sldNum" sz="quarter" idx="12"/>
          </p:nvPr>
        </p:nvSpPr>
        <p:spPr/>
        <p:txBody>
          <a:bodyPr rtlCol="0"/>
          <a:lstStyle>
            <a:lvl1pPr algn="l" rtl="0">
              <a:defRPr/>
            </a:lvl1pPr>
          </a:lstStyle>
          <a:p>
            <a:pPr rtl="0">
              <a:defRPr/>
            </a:pPr>
            <a:fld id="{1B128CB4-0DED-4DE8-AFB6-27FE28D7ED1E}" type="slidenum">
              <a:rPr lang="en-US" altLang="ja-JP"/>
              <a:pPr rtl="0">
                <a:defRPr/>
              </a:pPr>
              <a:t>‹#›</a:t>
            </a:fld>
            <a:endParaRPr lang="en-US" altLang="ja-JP"/>
          </a:p>
        </p:txBody>
      </p:sp>
    </p:spTree>
    <p:extLst>
      <p:ext uri="{BB962C8B-B14F-4D97-AF65-F5344CB8AC3E}">
        <p14:creationId xmlns:p14="http://schemas.microsoft.com/office/powerpoint/2010/main" val="150329041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en-US"/>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rtlCol="0"/>
          <a:lstStyle/>
          <a:p>
            <a:pPr lvl="0" rtl="0"/>
            <a:r>
              <a:rPr lang="en-US"/>
              <a:t>マスタ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lang="ja-JP" altLang="en-US"/>
          </a:p>
        </p:txBody>
      </p:sp>
      <p:sp>
        <p:nvSpPr>
          <p:cNvPr id="4" name="日付プレースホルダ 3"/>
          <p:cNvSpPr>
            <a:spLocks noGrp="1"/>
          </p:cNvSpPr>
          <p:nvPr>
            <p:ph type="dt" sz="half" idx="10"/>
          </p:nvPr>
        </p:nvSpPr>
        <p:spPr/>
        <p:txBody>
          <a:bodyPr rtlCol="0"/>
          <a:lstStyle>
            <a:lvl1pPr algn="l" rtl="0">
              <a:defRPr/>
            </a:lvl1pPr>
          </a:lstStyle>
          <a:p>
            <a:pPr rtl="0">
              <a:defRPr/>
            </a:pPr>
            <a:r>
              <a:rPr lang="ja-JP" altLang="en-US" smtClean="0"/>
              <a:t>2015/6/25</a:t>
            </a:r>
            <a:endParaRPr lang="ja-JP" altLang="en-US"/>
          </a:p>
        </p:txBody>
      </p:sp>
      <p:sp>
        <p:nvSpPr>
          <p:cNvPr id="5" name="フッター プレースホルダ 4"/>
          <p:cNvSpPr>
            <a:spLocks noGrp="1"/>
          </p:cNvSpPr>
          <p:nvPr>
            <p:ph type="ftr" sz="quarter" idx="11"/>
          </p:nvPr>
        </p:nvSpPr>
        <p:spPr/>
        <p:txBody>
          <a:bodyPr rtlCol="0"/>
          <a:lstStyle>
            <a:lvl1pPr algn="l" rtl="0">
              <a:defRPr/>
            </a:lvl1pPr>
          </a:lstStyle>
          <a:p>
            <a:pPr rtl="0">
              <a:defRPr/>
            </a:pPr>
            <a:endParaRPr lang="ja-JP" altLang="en-US"/>
          </a:p>
        </p:txBody>
      </p:sp>
      <p:sp>
        <p:nvSpPr>
          <p:cNvPr id="6" name="スライド番号プレースホルダ 5"/>
          <p:cNvSpPr>
            <a:spLocks noGrp="1"/>
          </p:cNvSpPr>
          <p:nvPr>
            <p:ph type="sldNum" sz="quarter" idx="12"/>
          </p:nvPr>
        </p:nvSpPr>
        <p:spPr/>
        <p:txBody>
          <a:bodyPr rtlCol="0"/>
          <a:lstStyle>
            <a:lvl1pPr algn="l" rtl="0">
              <a:defRPr/>
            </a:lvl1pPr>
          </a:lstStyle>
          <a:p>
            <a:pPr rtl="0">
              <a:defRPr/>
            </a:pPr>
            <a:fld id="{586214E9-04F0-42A4-ABF8-6AF6C20B46DA}" type="slidenum">
              <a:rPr lang="ja-JP" altLang="en-US"/>
              <a:pPr rtl="0">
                <a:defRPr/>
              </a:pPr>
              <a:t>‹#›</a:t>
            </a:fld>
            <a:endParaRPr lang="ja-JP" altLang="en-US"/>
          </a:p>
        </p:txBody>
      </p:sp>
    </p:spTree>
    <p:extLst>
      <p:ext uri="{BB962C8B-B14F-4D97-AF65-F5344CB8AC3E}">
        <p14:creationId xmlns:p14="http://schemas.microsoft.com/office/powerpoint/2010/main" val="245312578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rtlCol="0"/>
          <a:lstStyle/>
          <a:p>
            <a:pPr rtl="0"/>
            <a:r>
              <a:rPr lang="en-US"/>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9"/>
            <a:ext cx="6019800" cy="5851525"/>
          </a:xfrm>
        </p:spPr>
        <p:txBody>
          <a:bodyPr vert="eaVert" rtlCol="0"/>
          <a:lstStyle/>
          <a:p>
            <a:pPr lvl="0" rtl="0"/>
            <a:r>
              <a:rPr lang="en-US"/>
              <a:t>マスタ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lang="ja-JP" altLang="en-US"/>
          </a:p>
        </p:txBody>
      </p:sp>
      <p:sp>
        <p:nvSpPr>
          <p:cNvPr id="4" name="日付プレースホルダ 3"/>
          <p:cNvSpPr>
            <a:spLocks noGrp="1"/>
          </p:cNvSpPr>
          <p:nvPr>
            <p:ph type="dt" sz="half" idx="10"/>
          </p:nvPr>
        </p:nvSpPr>
        <p:spPr/>
        <p:txBody>
          <a:bodyPr rtlCol="0"/>
          <a:lstStyle>
            <a:lvl1pPr algn="l" rtl="0">
              <a:defRPr/>
            </a:lvl1pPr>
          </a:lstStyle>
          <a:p>
            <a:pPr rtl="0">
              <a:defRPr/>
            </a:pPr>
            <a:r>
              <a:rPr lang="ja-JP" altLang="en-US" smtClean="0"/>
              <a:t>2015/6/25</a:t>
            </a:r>
            <a:endParaRPr lang="ja-JP" altLang="en-US"/>
          </a:p>
        </p:txBody>
      </p:sp>
      <p:sp>
        <p:nvSpPr>
          <p:cNvPr id="5" name="フッター プレースホルダ 4"/>
          <p:cNvSpPr>
            <a:spLocks noGrp="1"/>
          </p:cNvSpPr>
          <p:nvPr>
            <p:ph type="ftr" sz="quarter" idx="11"/>
          </p:nvPr>
        </p:nvSpPr>
        <p:spPr/>
        <p:txBody>
          <a:bodyPr rtlCol="0"/>
          <a:lstStyle>
            <a:lvl1pPr algn="l" rtl="0">
              <a:defRPr/>
            </a:lvl1pPr>
          </a:lstStyle>
          <a:p>
            <a:pPr rtl="0">
              <a:defRPr/>
            </a:pPr>
            <a:endParaRPr lang="ja-JP" altLang="en-US"/>
          </a:p>
        </p:txBody>
      </p:sp>
      <p:sp>
        <p:nvSpPr>
          <p:cNvPr id="6" name="スライド番号プレースホルダ 5"/>
          <p:cNvSpPr>
            <a:spLocks noGrp="1"/>
          </p:cNvSpPr>
          <p:nvPr>
            <p:ph type="sldNum" sz="quarter" idx="12"/>
          </p:nvPr>
        </p:nvSpPr>
        <p:spPr/>
        <p:txBody>
          <a:bodyPr rtlCol="0"/>
          <a:lstStyle>
            <a:lvl1pPr algn="l" rtl="0">
              <a:defRPr/>
            </a:lvl1pPr>
          </a:lstStyle>
          <a:p>
            <a:pPr rtl="0">
              <a:defRPr/>
            </a:pPr>
            <a:fld id="{EE6C5071-C401-4486-BF1C-55228E5B2E0C}" type="slidenum">
              <a:rPr lang="ja-JP" altLang="en-US"/>
              <a:pPr rtl="0">
                <a:defRPr/>
              </a:pPr>
              <a:t>‹#›</a:t>
            </a:fld>
            <a:endParaRPr lang="ja-JP" altLang="en-US"/>
          </a:p>
        </p:txBody>
      </p:sp>
    </p:spTree>
    <p:extLst>
      <p:ext uri="{BB962C8B-B14F-4D97-AF65-F5344CB8AC3E}">
        <p14:creationId xmlns:p14="http://schemas.microsoft.com/office/powerpoint/2010/main" val="209721787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fourObj">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57200" y="274638"/>
            <a:ext cx="8229600" cy="1143000"/>
          </a:xfrm>
        </p:spPr>
        <p:txBody>
          <a:bodyPr rtlCol="0"/>
          <a:lstStyle/>
          <a:p>
            <a:pPr rtl="0"/>
            <a:r>
              <a:rPr lang="en-US"/>
              <a:t>マスタ タイトルの書式設定</a:t>
            </a:r>
            <a:endParaRPr lang="ja-JP" altLang="en-US"/>
          </a:p>
        </p:txBody>
      </p:sp>
      <p:sp>
        <p:nvSpPr>
          <p:cNvPr id="3" name="コンテンツ プレースホルダ 2"/>
          <p:cNvSpPr>
            <a:spLocks noGrp="1"/>
          </p:cNvSpPr>
          <p:nvPr>
            <p:ph sz="quarter" idx="1"/>
          </p:nvPr>
        </p:nvSpPr>
        <p:spPr>
          <a:xfrm>
            <a:off x="457200" y="1600200"/>
            <a:ext cx="4038600" cy="2185988"/>
          </a:xfrm>
        </p:spPr>
        <p:txBody>
          <a:bodyPr rtlCol="0"/>
          <a:lstStyle/>
          <a:p>
            <a:pPr lvl="0" rtl="0"/>
            <a:r>
              <a:rPr lang="en-US"/>
              <a:t>マスタ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lang="ja-JP" altLang="en-US"/>
          </a:p>
        </p:txBody>
      </p:sp>
      <p:sp>
        <p:nvSpPr>
          <p:cNvPr id="4" name="コンテンツ プレースホルダ 3"/>
          <p:cNvSpPr>
            <a:spLocks noGrp="1"/>
          </p:cNvSpPr>
          <p:nvPr>
            <p:ph sz="quarter" idx="2"/>
          </p:nvPr>
        </p:nvSpPr>
        <p:spPr>
          <a:xfrm>
            <a:off x="4648200" y="1600200"/>
            <a:ext cx="4038600" cy="2185988"/>
          </a:xfrm>
        </p:spPr>
        <p:txBody>
          <a:bodyPr rtlCol="0"/>
          <a:lstStyle/>
          <a:p>
            <a:pPr lvl="0" rtl="0"/>
            <a:r>
              <a:rPr lang="en-US"/>
              <a:t>マスタ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lang="ja-JP" altLang="en-US"/>
          </a:p>
        </p:txBody>
      </p:sp>
      <p:sp>
        <p:nvSpPr>
          <p:cNvPr id="5" name="コンテンツ プレースホルダ 4"/>
          <p:cNvSpPr>
            <a:spLocks noGrp="1"/>
          </p:cNvSpPr>
          <p:nvPr>
            <p:ph sz="quarter" idx="3"/>
          </p:nvPr>
        </p:nvSpPr>
        <p:spPr>
          <a:xfrm>
            <a:off x="457200" y="3938589"/>
            <a:ext cx="4038600" cy="2187575"/>
          </a:xfrm>
        </p:spPr>
        <p:txBody>
          <a:bodyPr rtlCol="0"/>
          <a:lstStyle/>
          <a:p>
            <a:pPr lvl="0" rtl="0"/>
            <a:r>
              <a:rPr lang="en-US"/>
              <a:t>マスタ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lang="ja-JP" altLang="en-US"/>
          </a:p>
        </p:txBody>
      </p:sp>
      <p:sp>
        <p:nvSpPr>
          <p:cNvPr id="6" name="コンテンツ プレースホルダ 5"/>
          <p:cNvSpPr>
            <a:spLocks noGrp="1"/>
          </p:cNvSpPr>
          <p:nvPr>
            <p:ph sz="quarter" idx="4"/>
          </p:nvPr>
        </p:nvSpPr>
        <p:spPr>
          <a:xfrm>
            <a:off x="4648200" y="3938589"/>
            <a:ext cx="4038600" cy="2187575"/>
          </a:xfrm>
        </p:spPr>
        <p:txBody>
          <a:bodyPr rtlCol="0"/>
          <a:lstStyle/>
          <a:p>
            <a:pPr lvl="0" rtl="0"/>
            <a:r>
              <a:rPr lang="en-US"/>
              <a:t>マスタ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lang="ja-JP" altLang="en-US"/>
          </a:p>
        </p:txBody>
      </p:sp>
      <p:sp>
        <p:nvSpPr>
          <p:cNvPr id="7" name="Rectangle 4"/>
          <p:cNvSpPr>
            <a:spLocks noGrp="1" noChangeArrowheads="1"/>
          </p:cNvSpPr>
          <p:nvPr>
            <p:ph type="dt" sz="half" idx="10"/>
          </p:nvPr>
        </p:nvSpPr>
        <p:spPr/>
        <p:txBody>
          <a:bodyPr rtlCol="0"/>
          <a:lstStyle>
            <a:lvl1pPr algn="l" rtl="0">
              <a:defRPr/>
            </a:lvl1pPr>
          </a:lstStyle>
          <a:p>
            <a:pPr rtl="0">
              <a:defRPr/>
            </a:pPr>
            <a:r>
              <a:rPr lang="ja-JP" altLang="en-US" smtClean="0"/>
              <a:t>2015/6/25</a:t>
            </a:r>
            <a:endParaRPr lang="en-US" altLang="ja-JP"/>
          </a:p>
        </p:txBody>
      </p:sp>
      <p:sp>
        <p:nvSpPr>
          <p:cNvPr id="8" name="Rectangle 5"/>
          <p:cNvSpPr>
            <a:spLocks noGrp="1" noChangeArrowheads="1"/>
          </p:cNvSpPr>
          <p:nvPr>
            <p:ph type="ftr" sz="quarter" idx="11"/>
          </p:nvPr>
        </p:nvSpPr>
        <p:spPr/>
        <p:txBody>
          <a:bodyPr rtlCol="0"/>
          <a:lstStyle>
            <a:lvl1pPr algn="l" rtl="0">
              <a:defRPr/>
            </a:lvl1pPr>
          </a:lstStyle>
          <a:p>
            <a:pPr rtl="0">
              <a:defRPr/>
            </a:pPr>
            <a:endParaRPr lang="en-US" altLang="ja-JP"/>
          </a:p>
        </p:txBody>
      </p:sp>
      <p:sp>
        <p:nvSpPr>
          <p:cNvPr id="9" name="Rectangle 6"/>
          <p:cNvSpPr>
            <a:spLocks noGrp="1" noChangeArrowheads="1"/>
          </p:cNvSpPr>
          <p:nvPr>
            <p:ph type="sldNum" sz="quarter" idx="12"/>
          </p:nvPr>
        </p:nvSpPr>
        <p:spPr/>
        <p:txBody>
          <a:bodyPr rtlCol="0"/>
          <a:lstStyle>
            <a:lvl1pPr algn="l" rtl="0">
              <a:defRPr/>
            </a:lvl1pPr>
          </a:lstStyle>
          <a:p>
            <a:pPr rtl="0">
              <a:defRPr/>
            </a:pPr>
            <a:fld id="{F1292CD7-3D6A-403D-B387-2AD782C0F742}" type="slidenum">
              <a:rPr lang="en-US" altLang="ja-JP"/>
              <a:pPr rtl="0">
                <a:defRPr/>
              </a:pPr>
              <a:t>‹#›</a:t>
            </a:fld>
            <a:endParaRPr lang="en-US" altLang="ja-JP"/>
          </a:p>
        </p:txBody>
      </p:sp>
    </p:spTree>
    <p:extLst>
      <p:ext uri="{BB962C8B-B14F-4D97-AF65-F5344CB8AC3E}">
        <p14:creationId xmlns:p14="http://schemas.microsoft.com/office/powerpoint/2010/main" val="29529804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chart">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rtlCol="0"/>
          <a:lstStyle/>
          <a:p>
            <a:pPr rtl="0"/>
            <a:r>
              <a:rPr lang="en-US"/>
              <a:t>マスタ タイトルの書式設定</a:t>
            </a:r>
            <a:endParaRPr lang="ja-JP" altLang="en-US"/>
          </a:p>
        </p:txBody>
      </p:sp>
      <p:sp>
        <p:nvSpPr>
          <p:cNvPr id="3" name="グラフ プレースホルダ 2"/>
          <p:cNvSpPr>
            <a:spLocks noGrp="1"/>
          </p:cNvSpPr>
          <p:nvPr>
            <p:ph type="chart" idx="1"/>
          </p:nvPr>
        </p:nvSpPr>
        <p:spPr>
          <a:xfrm>
            <a:off x="457200" y="1600204"/>
            <a:ext cx="8229600" cy="4525963"/>
          </a:xfrm>
        </p:spPr>
        <p:txBody>
          <a:bodyPr rtlCol="0">
            <a:normAutofit/>
          </a:bodyPr>
          <a:lstStyle/>
          <a:p>
            <a:pPr lvl="0" rtl="0"/>
            <a:endParaRPr lang="ja-JP" altLang="en-US" noProof="0" smtClean="0"/>
          </a:p>
        </p:txBody>
      </p:sp>
      <p:sp>
        <p:nvSpPr>
          <p:cNvPr id="4" name="Rectangle 4"/>
          <p:cNvSpPr>
            <a:spLocks noGrp="1" noChangeArrowheads="1"/>
          </p:cNvSpPr>
          <p:nvPr>
            <p:ph type="dt" sz="half" idx="10"/>
          </p:nvPr>
        </p:nvSpPr>
        <p:spPr/>
        <p:txBody>
          <a:bodyPr rtlCol="0"/>
          <a:lstStyle>
            <a:lvl1pPr algn="l" rtl="0">
              <a:defRPr/>
            </a:lvl1pPr>
          </a:lstStyle>
          <a:p>
            <a:pPr rtl="0">
              <a:defRPr/>
            </a:pPr>
            <a:r>
              <a:rPr lang="ja-JP" altLang="en-US" smtClean="0"/>
              <a:t>2015/6/25</a:t>
            </a:r>
            <a:endParaRPr lang="en-US" altLang="ja-JP"/>
          </a:p>
        </p:txBody>
      </p:sp>
      <p:sp>
        <p:nvSpPr>
          <p:cNvPr id="5" name="Rectangle 5"/>
          <p:cNvSpPr>
            <a:spLocks noGrp="1" noChangeArrowheads="1"/>
          </p:cNvSpPr>
          <p:nvPr>
            <p:ph type="ftr" sz="quarter" idx="11"/>
          </p:nvPr>
        </p:nvSpPr>
        <p:spPr/>
        <p:txBody>
          <a:bodyPr rtlCol="0"/>
          <a:lstStyle>
            <a:lvl1pPr algn="l" rtl="0">
              <a:defRPr/>
            </a:lvl1pPr>
          </a:lstStyle>
          <a:p>
            <a:pPr rtl="0">
              <a:defRPr/>
            </a:pPr>
            <a:endParaRPr lang="en-US" altLang="ja-JP"/>
          </a:p>
        </p:txBody>
      </p:sp>
      <p:sp>
        <p:nvSpPr>
          <p:cNvPr id="6" name="Rectangle 6"/>
          <p:cNvSpPr>
            <a:spLocks noGrp="1" noChangeArrowheads="1"/>
          </p:cNvSpPr>
          <p:nvPr>
            <p:ph type="sldNum" sz="quarter" idx="12"/>
          </p:nvPr>
        </p:nvSpPr>
        <p:spPr/>
        <p:txBody>
          <a:bodyPr rtlCol="0"/>
          <a:lstStyle>
            <a:lvl1pPr algn="l" rtl="0">
              <a:defRPr/>
            </a:lvl1pPr>
          </a:lstStyle>
          <a:p>
            <a:pPr rtl="0">
              <a:defRPr/>
            </a:pPr>
            <a:fld id="{D19E418E-7B5A-4835-B3DF-2E7066D4A7AB}" type="slidenum">
              <a:rPr lang="en-US" altLang="ja-JP"/>
              <a:pPr rtl="0">
                <a:defRPr/>
              </a:pPr>
              <a:t>‹#›</a:t>
            </a:fld>
            <a:endParaRPr lang="en-US" altLang="ja-JP"/>
          </a:p>
        </p:txBody>
      </p:sp>
    </p:spTree>
    <p:extLst>
      <p:ext uri="{BB962C8B-B14F-4D97-AF65-F5344CB8AC3E}">
        <p14:creationId xmlns:p14="http://schemas.microsoft.com/office/powerpoint/2010/main" val="29806902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59"/>
            <a:ext cx="7772400" cy="1470025"/>
          </a:xfrm>
        </p:spPr>
        <p:txBody>
          <a:bodyPr rtlCol="0"/>
          <a:lstStyle/>
          <a:p>
            <a:pPr rtl="0"/>
            <a:r>
              <a:rPr lang="en-US"/>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rtlCol="0"/>
          <a:lstStyle>
            <a:lvl1pPr marL="0" indent="0" algn="ctr" rtl="0">
              <a:buNone/>
              <a:defRPr>
                <a:solidFill>
                  <a:schemeClr val="tx1">
                    <a:tint val="75000"/>
                  </a:schemeClr>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en-US"/>
              <a:t>マスター サブタイトルの書式設定</a:t>
            </a:r>
            <a:endParaRPr kumimoji="1" lang="ja-JP" altLang="en-US"/>
          </a:p>
        </p:txBody>
      </p:sp>
      <p:sp>
        <p:nvSpPr>
          <p:cNvPr id="7" name="日付プレースホルダー 6"/>
          <p:cNvSpPr>
            <a:spLocks noGrp="1"/>
          </p:cNvSpPr>
          <p:nvPr>
            <p:ph type="dt" sz="half" idx="10"/>
          </p:nvPr>
        </p:nvSpPr>
        <p:spPr/>
        <p:txBody>
          <a:bodyPr rtlCol="0"/>
          <a:lstStyle/>
          <a:p>
            <a:pPr rtl="0"/>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rtlCol="0"/>
          <a:lstStyle/>
          <a:p>
            <a:pPr rtl="0"/>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a:xfrm>
            <a:off x="7024756" y="6520292"/>
            <a:ext cx="2133600" cy="365125"/>
          </a:xfrm>
        </p:spPr>
        <p:txBody>
          <a:bodyPr rtlCol="0"/>
          <a:lstStyle/>
          <a:p>
            <a:pPr rtl="0"/>
            <a:fld id="{973FA57C-AB59-4833-AF31-95C44D5249F2}" type="slidenum">
              <a:rPr lang="ja-JP" altLang="en-US" smtClean="0">
                <a:solidFill>
                  <a:prstClr val="black">
                    <a:tint val="75000"/>
                  </a:prstClr>
                </a:solidFill>
              </a:rPr>
              <a:pPr rtl="0"/>
              <a:t>‹#›</a:t>
            </a:fld>
            <a:endParaRPr lang="ja-JP" altLang="en-US">
              <a:solidFill>
                <a:prstClr val="black">
                  <a:tint val="75000"/>
                </a:prstClr>
              </a:solidFill>
            </a:endParaRPr>
          </a:p>
        </p:txBody>
      </p:sp>
    </p:spTree>
    <p:extLst>
      <p:ext uri="{BB962C8B-B14F-4D97-AF65-F5344CB8AC3E}">
        <p14:creationId xmlns:p14="http://schemas.microsoft.com/office/powerpoint/2010/main" val="2390302711"/>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en-US"/>
              <a:t>マスター タイトルの書式設定</a:t>
            </a:r>
            <a:endParaRPr kumimoji="1" lang="ja-JP" altLang="en-US"/>
          </a:p>
        </p:txBody>
      </p:sp>
      <p:sp>
        <p:nvSpPr>
          <p:cNvPr id="3" name="コンテンツ プレースホルダー 2"/>
          <p:cNvSpPr>
            <a:spLocks noGrp="1"/>
          </p:cNvSpPr>
          <p:nvPr>
            <p:ph idx="1"/>
          </p:nvPr>
        </p:nvSpPr>
        <p:spPr/>
        <p:txBody>
          <a:bodyPr rtlCol="0"/>
          <a:lstStyle/>
          <a:p>
            <a:pPr lvl="0" rtl="0"/>
            <a:r>
              <a:rPr lang="en-US"/>
              <a:t>マスター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kumimoji="1" lang="ja-JP" altLang="en-US"/>
          </a:p>
        </p:txBody>
      </p:sp>
      <p:sp>
        <p:nvSpPr>
          <p:cNvPr id="4" name="日付プレースホルダー 3"/>
          <p:cNvSpPr>
            <a:spLocks noGrp="1"/>
          </p:cNvSpPr>
          <p:nvPr>
            <p:ph type="dt" sz="half" idx="10"/>
          </p:nvPr>
        </p:nvSpPr>
        <p:spPr/>
        <p:txBody>
          <a:bodyPr rtlCol="0"/>
          <a:lstStyle/>
          <a:p>
            <a:pPr rtl="0"/>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rtlCol="0"/>
          <a:lstStyle/>
          <a:p>
            <a:pPr rtl="0"/>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7010400" y="6492908"/>
            <a:ext cx="2133600" cy="365125"/>
          </a:xfrm>
        </p:spPr>
        <p:txBody>
          <a:bodyPr rtlCol="0"/>
          <a:lstStyle/>
          <a:p>
            <a:pPr rtl="0"/>
            <a:fld id="{973FA57C-AB59-4833-AF31-95C44D5249F2}" type="slidenum">
              <a:rPr lang="ja-JP" altLang="en-US" smtClean="0">
                <a:solidFill>
                  <a:prstClr val="black">
                    <a:tint val="75000"/>
                  </a:prstClr>
                </a:solidFill>
              </a:rPr>
              <a:pPr rtl="0"/>
              <a:t>‹#›</a:t>
            </a:fld>
            <a:endParaRPr lang="ja-JP" altLang="en-US">
              <a:solidFill>
                <a:prstClr val="black">
                  <a:tint val="75000"/>
                </a:prstClr>
              </a:solidFill>
            </a:endParaRPr>
          </a:p>
        </p:txBody>
      </p:sp>
    </p:spTree>
    <p:extLst>
      <p:ext uri="{BB962C8B-B14F-4D97-AF65-F5344CB8AC3E}">
        <p14:creationId xmlns:p14="http://schemas.microsoft.com/office/powerpoint/2010/main" val="2035774640"/>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34"/>
            <a:ext cx="7772400" cy="1362075"/>
          </a:xfrm>
        </p:spPr>
        <p:txBody>
          <a:bodyPr rtlCol="0" anchor="t"/>
          <a:lstStyle>
            <a:lvl1pPr algn="l" rtl="0">
              <a:defRPr sz="4000" b="1" cap="all"/>
            </a:lvl1pPr>
          </a:lstStyle>
          <a:p>
            <a:pPr rtl="0"/>
            <a:r>
              <a:rPr lang="en-US"/>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rtlCol="0" anchor="b"/>
          <a:lstStyle>
            <a:lvl1pPr marL="0" indent="0" algn="l" rtl="0">
              <a:buNone/>
              <a:defRPr sz="2000">
                <a:solidFill>
                  <a:schemeClr val="tx1">
                    <a:tint val="75000"/>
                  </a:schemeClr>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en-US"/>
              <a:t>マスター テキストの書式設定</a:t>
            </a:r>
          </a:p>
        </p:txBody>
      </p:sp>
      <p:sp>
        <p:nvSpPr>
          <p:cNvPr id="4" name="日付プレースホルダー 3"/>
          <p:cNvSpPr>
            <a:spLocks noGrp="1"/>
          </p:cNvSpPr>
          <p:nvPr>
            <p:ph type="dt" sz="half" idx="10"/>
          </p:nvPr>
        </p:nvSpPr>
        <p:spPr/>
        <p:txBody>
          <a:bodyPr rtlCol="0"/>
          <a:lstStyle/>
          <a:p>
            <a:pPr rtl="0"/>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rtlCol="0"/>
          <a:lstStyle/>
          <a:p>
            <a:pPr rtl="0"/>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6958287" y="6448284"/>
            <a:ext cx="2133600" cy="365125"/>
          </a:xfrm>
        </p:spPr>
        <p:txBody>
          <a:bodyPr rtlCol="0"/>
          <a:lstStyle/>
          <a:p>
            <a:pPr rtl="0"/>
            <a:fld id="{973FA57C-AB59-4833-AF31-95C44D5249F2}" type="slidenum">
              <a:rPr lang="ja-JP" altLang="en-US" smtClean="0">
                <a:solidFill>
                  <a:prstClr val="black">
                    <a:tint val="75000"/>
                  </a:prstClr>
                </a:solidFill>
              </a:rPr>
              <a:pPr rtl="0"/>
              <a:t>‹#›</a:t>
            </a:fld>
            <a:endParaRPr lang="ja-JP" altLang="en-US">
              <a:solidFill>
                <a:prstClr val="black">
                  <a:tint val="75000"/>
                </a:prstClr>
              </a:solidFill>
            </a:endParaRPr>
          </a:p>
        </p:txBody>
      </p:sp>
    </p:spTree>
    <p:extLst>
      <p:ext uri="{BB962C8B-B14F-4D97-AF65-F5344CB8AC3E}">
        <p14:creationId xmlns:p14="http://schemas.microsoft.com/office/powerpoint/2010/main" val="1049473744"/>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en-US"/>
              <a:t>マスター タイトルの書式設定</a:t>
            </a:r>
            <a:endParaRPr kumimoji="1" lang="ja-JP" altLang="en-US"/>
          </a:p>
        </p:txBody>
      </p:sp>
      <p:sp>
        <p:nvSpPr>
          <p:cNvPr id="3" name="コンテンツ プレースホルダー 2"/>
          <p:cNvSpPr>
            <a:spLocks noGrp="1"/>
          </p:cNvSpPr>
          <p:nvPr>
            <p:ph sz="half" idx="1"/>
          </p:nvPr>
        </p:nvSpPr>
        <p:spPr>
          <a:xfrm>
            <a:off x="457200" y="1600206"/>
            <a:ext cx="4038600" cy="4525963"/>
          </a:xfrm>
        </p:spPr>
        <p:txBody>
          <a:bodyPr rtlCol="0"/>
          <a:lstStyle>
            <a:lvl1pPr algn="l" rtl="0">
              <a:defRPr sz="2800"/>
            </a:lvl1pPr>
            <a:lvl2pPr algn="l" rtl="0">
              <a:defRPr sz="2400"/>
            </a:lvl2pPr>
            <a:lvl3pPr algn="l" rtl="0">
              <a:defRPr sz="20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rtl="0"/>
            <a:r>
              <a:rPr lang="en-US"/>
              <a:t>マスター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kumimoji="1" lang="ja-JP" altLang="en-US"/>
          </a:p>
        </p:txBody>
      </p:sp>
      <p:sp>
        <p:nvSpPr>
          <p:cNvPr id="4" name="コンテンツ プレースホルダー 3"/>
          <p:cNvSpPr>
            <a:spLocks noGrp="1"/>
          </p:cNvSpPr>
          <p:nvPr>
            <p:ph sz="half" idx="2"/>
          </p:nvPr>
        </p:nvSpPr>
        <p:spPr>
          <a:xfrm>
            <a:off x="4648200" y="1600206"/>
            <a:ext cx="4038600" cy="4525963"/>
          </a:xfrm>
        </p:spPr>
        <p:txBody>
          <a:bodyPr rtlCol="0"/>
          <a:lstStyle>
            <a:lvl1pPr algn="l" rtl="0">
              <a:defRPr sz="2800"/>
            </a:lvl1pPr>
            <a:lvl2pPr algn="l" rtl="0">
              <a:defRPr sz="2400"/>
            </a:lvl2pPr>
            <a:lvl3pPr algn="l" rtl="0">
              <a:defRPr sz="20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rtl="0"/>
            <a:r>
              <a:rPr lang="en-US"/>
              <a:t>マスター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kumimoji="1" lang="ja-JP" altLang="en-US"/>
          </a:p>
        </p:txBody>
      </p:sp>
      <p:sp>
        <p:nvSpPr>
          <p:cNvPr id="5" name="日付プレースホルダー 4"/>
          <p:cNvSpPr>
            <a:spLocks noGrp="1"/>
          </p:cNvSpPr>
          <p:nvPr>
            <p:ph type="dt" sz="half" idx="10"/>
          </p:nvPr>
        </p:nvSpPr>
        <p:spPr/>
        <p:txBody>
          <a:bodyPr rtlCol="0"/>
          <a:lstStyle/>
          <a:p>
            <a:pPr rtl="0"/>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rtlCol="0"/>
          <a:lstStyle/>
          <a:p>
            <a:pPr rtl="0"/>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rtlCol="0"/>
          <a:lstStyle/>
          <a:p>
            <a:pPr rtl="0"/>
            <a:fld id="{973FA57C-AB59-4833-AF31-95C44D5249F2}" type="slidenum">
              <a:rPr lang="ja-JP" altLang="en-US" smtClean="0">
                <a:solidFill>
                  <a:prstClr val="black">
                    <a:tint val="75000"/>
                  </a:prstClr>
                </a:solidFill>
              </a:rPr>
              <a:pPr rtl="0"/>
              <a:t>‹#›</a:t>
            </a:fld>
            <a:endParaRPr lang="ja-JP" altLang="en-US">
              <a:solidFill>
                <a:prstClr val="black">
                  <a:tint val="75000"/>
                </a:prstClr>
              </a:solidFill>
            </a:endParaRPr>
          </a:p>
        </p:txBody>
      </p:sp>
    </p:spTree>
    <p:extLst>
      <p:ext uri="{BB962C8B-B14F-4D97-AF65-F5344CB8AC3E}">
        <p14:creationId xmlns:p14="http://schemas.microsoft.com/office/powerpoint/2010/main" val="1817990195"/>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lgn="l" rtl="0">
              <a:defRPr/>
            </a:lvl1pPr>
          </a:lstStyle>
          <a:p>
            <a:pPr rtl="0"/>
            <a:r>
              <a:rPr lang="en-US"/>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rtlCol="0" anchor="b"/>
          <a:lstStyle>
            <a:lvl1pPr marL="0" indent="0" algn="l" rtl="0">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rtlCol="0"/>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en-US"/>
              <a:t>マスター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kumimoji="1" lang="ja-JP" altLang="en-US"/>
          </a:p>
        </p:txBody>
      </p:sp>
      <p:sp>
        <p:nvSpPr>
          <p:cNvPr id="5" name="テキスト プレースホルダー 4"/>
          <p:cNvSpPr>
            <a:spLocks noGrp="1"/>
          </p:cNvSpPr>
          <p:nvPr>
            <p:ph type="body" sz="quarter" idx="3"/>
          </p:nvPr>
        </p:nvSpPr>
        <p:spPr>
          <a:xfrm>
            <a:off x="4645029" y="1535113"/>
            <a:ext cx="4041775" cy="639762"/>
          </a:xfrm>
        </p:spPr>
        <p:txBody>
          <a:bodyPr rtlCol="0" anchor="b"/>
          <a:lstStyle>
            <a:lvl1pPr marL="0" indent="0" algn="l" rtl="0">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n-US"/>
              <a:t>マスター テキストの書式設定</a:t>
            </a:r>
          </a:p>
        </p:txBody>
      </p:sp>
      <p:sp>
        <p:nvSpPr>
          <p:cNvPr id="6" name="コンテンツ プレースホルダー 5"/>
          <p:cNvSpPr>
            <a:spLocks noGrp="1"/>
          </p:cNvSpPr>
          <p:nvPr>
            <p:ph sz="quarter" idx="4"/>
          </p:nvPr>
        </p:nvSpPr>
        <p:spPr>
          <a:xfrm>
            <a:off x="4645029" y="2174875"/>
            <a:ext cx="4041775" cy="3951288"/>
          </a:xfrm>
        </p:spPr>
        <p:txBody>
          <a:bodyPr rtlCol="0"/>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en-US"/>
              <a:t>マスター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kumimoji="1" lang="ja-JP" altLang="en-US"/>
          </a:p>
        </p:txBody>
      </p:sp>
      <p:sp>
        <p:nvSpPr>
          <p:cNvPr id="7" name="日付プレースホルダー 6"/>
          <p:cNvSpPr>
            <a:spLocks noGrp="1"/>
          </p:cNvSpPr>
          <p:nvPr>
            <p:ph type="dt" sz="half" idx="10"/>
          </p:nvPr>
        </p:nvSpPr>
        <p:spPr/>
        <p:txBody>
          <a:bodyPr rtlCol="0"/>
          <a:lstStyle/>
          <a:p>
            <a:pPr rtl="0"/>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rtlCol="0"/>
          <a:lstStyle/>
          <a:p>
            <a:pPr rtl="0"/>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rtlCol="0"/>
          <a:lstStyle/>
          <a:p>
            <a:pPr rtl="0"/>
            <a:fld id="{973FA57C-AB59-4833-AF31-95C44D5249F2}" type="slidenum">
              <a:rPr lang="ja-JP" altLang="en-US" smtClean="0">
                <a:solidFill>
                  <a:prstClr val="black">
                    <a:tint val="75000"/>
                  </a:prstClr>
                </a:solidFill>
              </a:rPr>
              <a:pPr rtl="0"/>
              <a:t>‹#›</a:t>
            </a:fld>
            <a:endParaRPr lang="ja-JP" altLang="en-US">
              <a:solidFill>
                <a:prstClr val="black">
                  <a:tint val="75000"/>
                </a:prstClr>
              </a:solidFill>
            </a:endParaRPr>
          </a:p>
        </p:txBody>
      </p:sp>
    </p:spTree>
    <p:extLst>
      <p:ext uri="{BB962C8B-B14F-4D97-AF65-F5344CB8AC3E}">
        <p14:creationId xmlns:p14="http://schemas.microsoft.com/office/powerpoint/2010/main" val="337675644"/>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en-US"/>
              <a:t>マスター タイトルの書式設定</a:t>
            </a:r>
            <a:endParaRPr kumimoji="1" lang="ja-JP" altLang="en-US"/>
          </a:p>
        </p:txBody>
      </p:sp>
      <p:sp>
        <p:nvSpPr>
          <p:cNvPr id="3" name="日付プレースホルダー 2"/>
          <p:cNvSpPr>
            <a:spLocks noGrp="1"/>
          </p:cNvSpPr>
          <p:nvPr>
            <p:ph type="dt" sz="half" idx="10"/>
          </p:nvPr>
        </p:nvSpPr>
        <p:spPr/>
        <p:txBody>
          <a:bodyPr rtlCol="0"/>
          <a:lstStyle/>
          <a:p>
            <a:pPr rtl="0"/>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rtlCol="0"/>
          <a:lstStyle/>
          <a:p>
            <a:pPr rtl="0"/>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rtlCol="0"/>
          <a:lstStyle/>
          <a:p>
            <a:pPr rtl="0"/>
            <a:fld id="{973FA57C-AB59-4833-AF31-95C44D5249F2}" type="slidenum">
              <a:rPr lang="ja-JP" altLang="en-US" smtClean="0">
                <a:solidFill>
                  <a:prstClr val="black">
                    <a:tint val="75000"/>
                  </a:prstClr>
                </a:solidFill>
              </a:rPr>
              <a:pPr rtl="0"/>
              <a:t>‹#›</a:t>
            </a:fld>
            <a:endParaRPr lang="ja-JP" altLang="en-US">
              <a:solidFill>
                <a:prstClr val="black">
                  <a:tint val="75000"/>
                </a:prstClr>
              </a:solidFill>
            </a:endParaRPr>
          </a:p>
        </p:txBody>
      </p:sp>
    </p:spTree>
    <p:extLst>
      <p:ext uri="{BB962C8B-B14F-4D97-AF65-F5344CB8AC3E}">
        <p14:creationId xmlns:p14="http://schemas.microsoft.com/office/powerpoint/2010/main" val="306240605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630"/>
            <a:ext cx="7772400" cy="1470025"/>
          </a:xfrm>
        </p:spPr>
        <p:txBody>
          <a:bodyPr rtlCol="0"/>
          <a:lstStyle/>
          <a:p>
            <a:pPr rtl="0"/>
            <a:r>
              <a:rPr lang="en-US"/>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rtlCol="0"/>
          <a:lstStyle>
            <a:lvl1pPr marL="0" indent="0" algn="ctr" rtl="0">
              <a:buNone/>
              <a:defRPr/>
            </a:lvl1pPr>
            <a:lvl2pPr marL="457200" indent="0" algn="ctr" rtl="0">
              <a:buNone/>
              <a:defRPr/>
            </a:lvl2pPr>
            <a:lvl3pPr marL="914400" indent="0" algn="ctr" rtl="0">
              <a:buNone/>
              <a:defRPr/>
            </a:lvl3pPr>
            <a:lvl4pPr marL="1371600" indent="0" algn="ctr" rtl="0">
              <a:buNone/>
              <a:defRPr/>
            </a:lvl4pPr>
            <a:lvl5pPr marL="1828800" indent="0" algn="ctr" rtl="0">
              <a:buNone/>
              <a:defRPr/>
            </a:lvl5pPr>
            <a:lvl6pPr marL="2286000" indent="0" algn="ctr" rtl="0">
              <a:buNone/>
              <a:defRPr/>
            </a:lvl6pPr>
            <a:lvl7pPr marL="2743200" indent="0" algn="ctr" rtl="0">
              <a:buNone/>
              <a:defRPr/>
            </a:lvl7pPr>
            <a:lvl8pPr marL="3200400" indent="0" algn="ctr" rtl="0">
              <a:buNone/>
              <a:defRPr/>
            </a:lvl8pPr>
            <a:lvl9pPr marL="3657600" indent="0" algn="ctr" rtl="0">
              <a:buNone/>
              <a:defRPr/>
            </a:lvl9pPr>
          </a:lstStyle>
          <a:p>
            <a:pPr rtl="0"/>
            <a:r>
              <a:rPr lang="en-US"/>
              <a:t>マスタ サブタイトルの書式設定</a:t>
            </a:r>
            <a:endParaRPr lang="ja-JP" altLang="en-US"/>
          </a:p>
        </p:txBody>
      </p:sp>
      <p:sp>
        <p:nvSpPr>
          <p:cNvPr id="4" name="Rectangle 4"/>
          <p:cNvSpPr>
            <a:spLocks noGrp="1" noChangeArrowheads="1"/>
          </p:cNvSpPr>
          <p:nvPr>
            <p:ph type="dt" sz="half" idx="10"/>
          </p:nvPr>
        </p:nvSpPr>
        <p:spPr/>
        <p:txBody>
          <a:bodyPr rtlCol="0"/>
          <a:lstStyle>
            <a:lvl1pPr algn="l" rtl="0">
              <a:defRPr/>
            </a:lvl1pPr>
          </a:lstStyle>
          <a:p>
            <a:pPr rtl="0">
              <a:defRPr/>
            </a:pPr>
            <a:r>
              <a:rPr lang="ja-JP" altLang="en-US" smtClean="0">
                <a:solidFill>
                  <a:srgbClr val="000000"/>
                </a:solidFill>
              </a:rPr>
              <a:t>2015/6/25</a:t>
            </a:r>
            <a:endParaRPr lang="en-US" altLang="ja-JP">
              <a:solidFill>
                <a:srgbClr val="000000"/>
              </a:solidFill>
            </a:endParaRPr>
          </a:p>
        </p:txBody>
      </p:sp>
      <p:sp>
        <p:nvSpPr>
          <p:cNvPr id="5" name="Rectangle 5"/>
          <p:cNvSpPr>
            <a:spLocks noGrp="1" noChangeArrowheads="1"/>
          </p:cNvSpPr>
          <p:nvPr>
            <p:ph type="ftr" sz="quarter" idx="11"/>
          </p:nvPr>
        </p:nvSpPr>
        <p:spPr/>
        <p:txBody>
          <a:bodyPr rtlCol="0"/>
          <a:lstStyle>
            <a:lvl1pPr algn="l" rtl="0">
              <a:defRPr/>
            </a:lvl1pPr>
          </a:lstStyle>
          <a:p>
            <a:pPr rtl="0">
              <a:defRPr/>
            </a:pPr>
            <a:endParaRPr lang="en-US" altLang="ja-JP">
              <a:solidFill>
                <a:srgbClr val="000000"/>
              </a:solidFill>
            </a:endParaRPr>
          </a:p>
        </p:txBody>
      </p:sp>
      <p:sp>
        <p:nvSpPr>
          <p:cNvPr id="6" name="Rectangle 6"/>
          <p:cNvSpPr>
            <a:spLocks noGrp="1" noChangeArrowheads="1"/>
          </p:cNvSpPr>
          <p:nvPr>
            <p:ph type="sldNum" sz="quarter" idx="12"/>
          </p:nvPr>
        </p:nvSpPr>
        <p:spPr>
          <a:xfrm>
            <a:off x="8739554" y="6531122"/>
            <a:ext cx="404446" cy="327025"/>
          </a:xfrm>
          <a:prstGeom prst="rect">
            <a:avLst/>
          </a:prstGeom>
        </p:spPr>
        <p:txBody>
          <a:bodyPr rtlCol="0"/>
          <a:lstStyle>
            <a:lvl1pPr algn="l" rtl="0">
              <a:defRPr>
                <a:latin typeface="Arial" charset="0"/>
              </a:defRPr>
            </a:lvl1pPr>
          </a:lstStyle>
          <a:p>
            <a:pPr rtl="0">
              <a:spcBef>
                <a:spcPct val="20000"/>
              </a:spcBef>
              <a:defRPr/>
            </a:pPr>
            <a:fld id="{4FB7C34C-4395-467C-B504-46723082E4C0}" type="slidenum">
              <a:rPr lang="en-US" altLang="ja-JP" sz="2800">
                <a:solidFill>
                  <a:srgbClr val="000000"/>
                </a:solidFill>
                <a:ea typeface="ＭＳ ゴシック" pitchFamily="49" charset="-128"/>
              </a:rPr>
              <a:pPr rtl="0">
                <a:spcBef>
                  <a:spcPct val="20000"/>
                </a:spcBef>
                <a:defRPr/>
              </a:pPr>
              <a:t>‹#›</a:t>
            </a:fld>
            <a:endParaRPr lang="en-US" altLang="ja-JP" sz="2800">
              <a:solidFill>
                <a:srgbClr val="000000"/>
              </a:solidFill>
              <a:ea typeface="ＭＳ ゴシック" pitchFamily="49" charset="-128"/>
            </a:endParaRPr>
          </a:p>
        </p:txBody>
      </p:sp>
    </p:spTree>
    <p:extLst>
      <p:ext uri="{BB962C8B-B14F-4D97-AF65-F5344CB8AC3E}">
        <p14:creationId xmlns:p14="http://schemas.microsoft.com/office/powerpoint/2010/main" val="92502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rtlCol="0"/>
          <a:lstStyle/>
          <a:p>
            <a:pPr rtl="0"/>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rtlCol="0"/>
          <a:lstStyle/>
          <a:p>
            <a:pPr rtl="0"/>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a:xfrm>
            <a:off x="6825349" y="6356384"/>
            <a:ext cx="2133600" cy="365125"/>
          </a:xfrm>
        </p:spPr>
        <p:txBody>
          <a:bodyPr rtlCol="0"/>
          <a:lstStyle/>
          <a:p>
            <a:pPr rtl="0"/>
            <a:fld id="{973FA57C-AB59-4833-AF31-95C44D5249F2}" type="slidenum">
              <a:rPr lang="ja-JP" altLang="en-US" smtClean="0">
                <a:solidFill>
                  <a:prstClr val="black">
                    <a:tint val="75000"/>
                  </a:prstClr>
                </a:solidFill>
              </a:rPr>
              <a:pPr rtl="0"/>
              <a:t>‹#›</a:t>
            </a:fld>
            <a:endParaRPr lang="ja-JP" altLang="en-US">
              <a:solidFill>
                <a:prstClr val="black">
                  <a:tint val="75000"/>
                </a:prstClr>
              </a:solidFill>
            </a:endParaRPr>
          </a:p>
        </p:txBody>
      </p:sp>
    </p:spTree>
    <p:extLst>
      <p:ext uri="{BB962C8B-B14F-4D97-AF65-F5344CB8AC3E}">
        <p14:creationId xmlns:p14="http://schemas.microsoft.com/office/powerpoint/2010/main" val="2822036772"/>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rtlCol="0" anchor="b"/>
          <a:lstStyle>
            <a:lvl1pPr algn="l" rtl="0">
              <a:defRPr sz="2000" b="1"/>
            </a:lvl1pPr>
          </a:lstStyle>
          <a:p>
            <a:pPr rtl="0"/>
            <a:r>
              <a:rPr lang="en-US"/>
              <a:t>マスター タイトルの書式設定</a:t>
            </a:r>
            <a:endParaRPr kumimoji="1" lang="ja-JP" altLang="en-US"/>
          </a:p>
        </p:txBody>
      </p:sp>
      <p:sp>
        <p:nvSpPr>
          <p:cNvPr id="3" name="コンテンツ プレースホルダー 2"/>
          <p:cNvSpPr>
            <a:spLocks noGrp="1"/>
          </p:cNvSpPr>
          <p:nvPr>
            <p:ph idx="1"/>
          </p:nvPr>
        </p:nvSpPr>
        <p:spPr>
          <a:xfrm>
            <a:off x="3575063" y="273058"/>
            <a:ext cx="5111750" cy="5853113"/>
          </a:xfrm>
        </p:spPr>
        <p:txBody>
          <a:bodyPr rtlCol="0"/>
          <a:lstStyle>
            <a:lvl1pPr algn="l" rtl="0">
              <a:defRPr sz="3200"/>
            </a:lvl1pPr>
            <a:lvl2pPr algn="l" rtl="0">
              <a:defRPr sz="2800"/>
            </a:lvl2pPr>
            <a:lvl3pPr algn="l" rtl="0">
              <a:defRPr sz="2400"/>
            </a:lvl3pPr>
            <a:lvl4pPr algn="l" rtl="0">
              <a:defRPr sz="2000"/>
            </a:lvl4pPr>
            <a:lvl5pPr algn="l" rtl="0">
              <a:defRPr sz="2000"/>
            </a:lvl5pPr>
            <a:lvl6pPr algn="l" rtl="0">
              <a:defRPr sz="2000"/>
            </a:lvl6pPr>
            <a:lvl7pPr algn="l" rtl="0">
              <a:defRPr sz="2000"/>
            </a:lvl7pPr>
            <a:lvl8pPr algn="l" rtl="0">
              <a:defRPr sz="2000"/>
            </a:lvl8pPr>
            <a:lvl9pPr algn="l" rtl="0">
              <a:defRPr sz="2000"/>
            </a:lvl9pPr>
          </a:lstStyle>
          <a:p>
            <a:pPr lvl="0" rtl="0"/>
            <a:r>
              <a:rPr lang="en-US"/>
              <a:t>マスター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kumimoji="1" lang="ja-JP" altLang="en-US"/>
          </a:p>
        </p:txBody>
      </p:sp>
      <p:sp>
        <p:nvSpPr>
          <p:cNvPr id="4" name="テキスト プレースホルダー 3"/>
          <p:cNvSpPr>
            <a:spLocks noGrp="1"/>
          </p:cNvSpPr>
          <p:nvPr>
            <p:ph type="body" sz="half" idx="2"/>
          </p:nvPr>
        </p:nvSpPr>
        <p:spPr>
          <a:xfrm>
            <a:off x="457200" y="1435103"/>
            <a:ext cx="3008313" cy="4691063"/>
          </a:xfrm>
        </p:spPr>
        <p:txBody>
          <a:bodyPr rtlCol="0"/>
          <a:lstStyle>
            <a:lvl1pPr marL="0" indent="0" algn="l" rtl="0">
              <a:buNone/>
              <a:defRPr sz="14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n-US"/>
              <a:t>マスター テキストの書式設定</a:t>
            </a:r>
          </a:p>
        </p:txBody>
      </p:sp>
      <p:sp>
        <p:nvSpPr>
          <p:cNvPr id="5" name="日付プレースホルダー 4"/>
          <p:cNvSpPr>
            <a:spLocks noGrp="1"/>
          </p:cNvSpPr>
          <p:nvPr>
            <p:ph type="dt" sz="half" idx="10"/>
          </p:nvPr>
        </p:nvSpPr>
        <p:spPr/>
        <p:txBody>
          <a:bodyPr rtlCol="0"/>
          <a:lstStyle/>
          <a:p>
            <a:pPr rtl="0"/>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rtlCol="0"/>
          <a:lstStyle/>
          <a:p>
            <a:pPr rtl="0"/>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a:xfrm>
            <a:off x="6758880" y="6356384"/>
            <a:ext cx="2133600" cy="365125"/>
          </a:xfrm>
        </p:spPr>
        <p:txBody>
          <a:bodyPr rtlCol="0"/>
          <a:lstStyle/>
          <a:p>
            <a:pPr rtl="0"/>
            <a:fld id="{973FA57C-AB59-4833-AF31-95C44D5249F2}" type="slidenum">
              <a:rPr lang="ja-JP" altLang="en-US" smtClean="0">
                <a:solidFill>
                  <a:prstClr val="black">
                    <a:tint val="75000"/>
                  </a:prstClr>
                </a:solidFill>
              </a:rPr>
              <a:pPr rtl="0"/>
              <a:t>‹#›</a:t>
            </a:fld>
            <a:endParaRPr lang="ja-JP" altLang="en-US">
              <a:solidFill>
                <a:prstClr val="black">
                  <a:tint val="75000"/>
                </a:prstClr>
              </a:solidFill>
            </a:endParaRPr>
          </a:p>
        </p:txBody>
      </p:sp>
    </p:spTree>
    <p:extLst>
      <p:ext uri="{BB962C8B-B14F-4D97-AF65-F5344CB8AC3E}">
        <p14:creationId xmlns:p14="http://schemas.microsoft.com/office/powerpoint/2010/main" val="4079481303"/>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6" y="4800600"/>
            <a:ext cx="5486400" cy="566738"/>
          </a:xfrm>
        </p:spPr>
        <p:txBody>
          <a:bodyPr rtlCol="0" anchor="b"/>
          <a:lstStyle>
            <a:lvl1pPr algn="l" rtl="0">
              <a:defRPr sz="2000" b="1"/>
            </a:lvl1pPr>
          </a:lstStyle>
          <a:p>
            <a:pPr rtl="0"/>
            <a:r>
              <a:rPr lang="en-US"/>
              <a:t>マスター タイトルの書式設定</a:t>
            </a:r>
            <a:endParaRPr kumimoji="1" lang="ja-JP" altLang="en-US"/>
          </a:p>
        </p:txBody>
      </p:sp>
      <p:sp>
        <p:nvSpPr>
          <p:cNvPr id="3" name="図プレースホルダー 2"/>
          <p:cNvSpPr>
            <a:spLocks noGrp="1"/>
          </p:cNvSpPr>
          <p:nvPr>
            <p:ph type="pic" idx="1"/>
          </p:nvPr>
        </p:nvSpPr>
        <p:spPr>
          <a:xfrm>
            <a:off x="1792296" y="612775"/>
            <a:ext cx="5486400" cy="4114800"/>
          </a:xfrm>
        </p:spPr>
        <p:txBody>
          <a:bodyPr rtlCol="0"/>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en-US"/>
              <a:t>アイコンをクリックして図を追加</a:t>
            </a:r>
            <a:endParaRPr kumimoji="1" lang="ja-JP" altLang="en-US"/>
          </a:p>
        </p:txBody>
      </p:sp>
      <p:sp>
        <p:nvSpPr>
          <p:cNvPr id="4" name="テキスト プレースホルダー 3"/>
          <p:cNvSpPr>
            <a:spLocks noGrp="1"/>
          </p:cNvSpPr>
          <p:nvPr>
            <p:ph type="body" sz="half" idx="2"/>
          </p:nvPr>
        </p:nvSpPr>
        <p:spPr>
          <a:xfrm>
            <a:off x="1792296" y="5367338"/>
            <a:ext cx="5486400" cy="804862"/>
          </a:xfrm>
        </p:spPr>
        <p:txBody>
          <a:bodyPr rtlCol="0"/>
          <a:lstStyle>
            <a:lvl1pPr marL="0" indent="0" algn="l" rtl="0">
              <a:buNone/>
              <a:defRPr sz="14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n-US"/>
              <a:t>マスター テキストの書式設定</a:t>
            </a:r>
          </a:p>
        </p:txBody>
      </p:sp>
      <p:sp>
        <p:nvSpPr>
          <p:cNvPr id="5" name="日付プレースホルダー 4"/>
          <p:cNvSpPr>
            <a:spLocks noGrp="1"/>
          </p:cNvSpPr>
          <p:nvPr>
            <p:ph type="dt" sz="half" idx="10"/>
          </p:nvPr>
        </p:nvSpPr>
        <p:spPr/>
        <p:txBody>
          <a:bodyPr rtlCol="0"/>
          <a:lstStyle/>
          <a:p>
            <a:pPr rtl="0"/>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rtlCol="0"/>
          <a:lstStyle/>
          <a:p>
            <a:pPr rtl="0"/>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rtlCol="0"/>
          <a:lstStyle/>
          <a:p>
            <a:pPr rtl="0"/>
            <a:fld id="{973FA57C-AB59-4833-AF31-95C44D5249F2}" type="slidenum">
              <a:rPr lang="ja-JP" altLang="en-US" smtClean="0">
                <a:solidFill>
                  <a:prstClr val="black">
                    <a:tint val="75000"/>
                  </a:prstClr>
                </a:solidFill>
              </a:rPr>
              <a:pPr rtl="0"/>
              <a:t>‹#›</a:t>
            </a:fld>
            <a:endParaRPr lang="ja-JP" altLang="en-US">
              <a:solidFill>
                <a:prstClr val="black">
                  <a:tint val="75000"/>
                </a:prstClr>
              </a:solidFill>
            </a:endParaRPr>
          </a:p>
        </p:txBody>
      </p:sp>
    </p:spTree>
    <p:extLst>
      <p:ext uri="{BB962C8B-B14F-4D97-AF65-F5344CB8AC3E}">
        <p14:creationId xmlns:p14="http://schemas.microsoft.com/office/powerpoint/2010/main" val="163089800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en-US"/>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rtlCol="0"/>
          <a:lstStyle/>
          <a:p>
            <a:pPr lvl="0" rtl="0"/>
            <a:r>
              <a:rPr lang="en-US"/>
              <a:t>マスター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kumimoji="1" lang="ja-JP" altLang="en-US"/>
          </a:p>
        </p:txBody>
      </p:sp>
      <p:sp>
        <p:nvSpPr>
          <p:cNvPr id="4" name="日付プレースホルダー 3"/>
          <p:cNvSpPr>
            <a:spLocks noGrp="1"/>
          </p:cNvSpPr>
          <p:nvPr>
            <p:ph type="dt" sz="half" idx="10"/>
          </p:nvPr>
        </p:nvSpPr>
        <p:spPr/>
        <p:txBody>
          <a:bodyPr rtlCol="0"/>
          <a:lstStyle/>
          <a:p>
            <a:pPr rtl="0"/>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rtlCol="0"/>
          <a:lstStyle/>
          <a:p>
            <a:pPr rtl="0"/>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rtlCol="0"/>
          <a:lstStyle/>
          <a:p>
            <a:pPr rtl="0"/>
            <a:fld id="{973FA57C-AB59-4833-AF31-95C44D5249F2}" type="slidenum">
              <a:rPr lang="ja-JP" altLang="en-US" smtClean="0">
                <a:solidFill>
                  <a:prstClr val="black">
                    <a:tint val="75000"/>
                  </a:prstClr>
                </a:solidFill>
              </a:rPr>
              <a:pPr rtl="0"/>
              <a:t>‹#›</a:t>
            </a:fld>
            <a:endParaRPr lang="ja-JP" altLang="en-US">
              <a:solidFill>
                <a:prstClr val="black">
                  <a:tint val="75000"/>
                </a:prstClr>
              </a:solidFill>
            </a:endParaRPr>
          </a:p>
        </p:txBody>
      </p:sp>
    </p:spTree>
    <p:extLst>
      <p:ext uri="{BB962C8B-B14F-4D97-AF65-F5344CB8AC3E}">
        <p14:creationId xmlns:p14="http://schemas.microsoft.com/office/powerpoint/2010/main" val="55588724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4" y="274645"/>
            <a:ext cx="2057400" cy="5851525"/>
          </a:xfrm>
        </p:spPr>
        <p:txBody>
          <a:bodyPr vert="eaVert" rtlCol="0"/>
          <a:lstStyle/>
          <a:p>
            <a:pPr rtl="0"/>
            <a:r>
              <a:rPr lang="en-US"/>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45"/>
            <a:ext cx="6019800" cy="5851525"/>
          </a:xfrm>
        </p:spPr>
        <p:txBody>
          <a:bodyPr vert="eaVert" rtlCol="0"/>
          <a:lstStyle/>
          <a:p>
            <a:pPr lvl="0" rtl="0"/>
            <a:r>
              <a:rPr lang="en-US"/>
              <a:t>マスター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kumimoji="1" lang="ja-JP" altLang="en-US"/>
          </a:p>
        </p:txBody>
      </p:sp>
      <p:sp>
        <p:nvSpPr>
          <p:cNvPr id="4" name="日付プレースホルダー 3"/>
          <p:cNvSpPr>
            <a:spLocks noGrp="1"/>
          </p:cNvSpPr>
          <p:nvPr>
            <p:ph type="dt" sz="half" idx="10"/>
          </p:nvPr>
        </p:nvSpPr>
        <p:spPr/>
        <p:txBody>
          <a:bodyPr rtlCol="0"/>
          <a:lstStyle/>
          <a:p>
            <a:pPr rtl="0"/>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rtlCol="0"/>
          <a:lstStyle/>
          <a:p>
            <a:pPr rtl="0"/>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rtlCol="0"/>
          <a:lstStyle/>
          <a:p>
            <a:pPr rtl="0"/>
            <a:fld id="{973FA57C-AB59-4833-AF31-95C44D5249F2}" type="slidenum">
              <a:rPr lang="ja-JP" altLang="en-US" smtClean="0">
                <a:solidFill>
                  <a:prstClr val="black">
                    <a:tint val="75000"/>
                  </a:prstClr>
                </a:solidFill>
              </a:rPr>
              <a:pPr rtl="0"/>
              <a:t>‹#›</a:t>
            </a:fld>
            <a:endParaRPr lang="ja-JP" altLang="en-US">
              <a:solidFill>
                <a:prstClr val="black">
                  <a:tint val="75000"/>
                </a:prstClr>
              </a:solidFill>
            </a:endParaRPr>
          </a:p>
        </p:txBody>
      </p:sp>
    </p:spTree>
    <p:extLst>
      <p:ext uri="{BB962C8B-B14F-4D97-AF65-F5344CB8AC3E}">
        <p14:creationId xmlns:p14="http://schemas.microsoft.com/office/powerpoint/2010/main" val="269158779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511"/>
            <a:ext cx="7772400" cy="1470025"/>
          </a:xfrm>
        </p:spPr>
        <p:txBody>
          <a:bodyPr rtlCol="0"/>
          <a:lstStyle/>
          <a:p>
            <a:pPr rtl="0"/>
            <a:r>
              <a:rPr lang="en-US"/>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rtlCol="0"/>
          <a:lstStyle>
            <a:lvl1pPr marL="0" indent="0" algn="ctr" rtl="0">
              <a:buNone/>
              <a:defRPr/>
            </a:lvl1pPr>
            <a:lvl2pPr marL="456949" indent="0" algn="ctr" rtl="0">
              <a:buNone/>
              <a:defRPr/>
            </a:lvl2pPr>
            <a:lvl3pPr marL="913897" indent="0" algn="ctr" rtl="0">
              <a:buNone/>
              <a:defRPr/>
            </a:lvl3pPr>
            <a:lvl4pPr marL="1370847" indent="0" algn="ctr" rtl="0">
              <a:buNone/>
              <a:defRPr/>
            </a:lvl4pPr>
            <a:lvl5pPr marL="1827795" indent="0" algn="ctr" rtl="0">
              <a:buNone/>
              <a:defRPr/>
            </a:lvl5pPr>
            <a:lvl6pPr marL="2284744" indent="0" algn="ctr" rtl="0">
              <a:buNone/>
              <a:defRPr/>
            </a:lvl6pPr>
            <a:lvl7pPr marL="2741692" indent="0" algn="ctr" rtl="0">
              <a:buNone/>
              <a:defRPr/>
            </a:lvl7pPr>
            <a:lvl8pPr marL="3198641" indent="0" algn="ctr" rtl="0">
              <a:buNone/>
              <a:defRPr/>
            </a:lvl8pPr>
            <a:lvl9pPr marL="3655591" indent="0" algn="ctr" rtl="0">
              <a:buNone/>
              <a:defRPr/>
            </a:lvl9pPr>
          </a:lstStyle>
          <a:p>
            <a:pPr rtl="0"/>
            <a:r>
              <a:rPr lang="en-US"/>
              <a:t>マスター サブタイトルの書式設定</a:t>
            </a:r>
            <a:endParaRPr lang="ja-JP" altLang="en-US"/>
          </a:p>
        </p:txBody>
      </p:sp>
      <p:sp>
        <p:nvSpPr>
          <p:cNvPr id="4" name="Rectangle 4"/>
          <p:cNvSpPr>
            <a:spLocks noGrp="1" noChangeArrowheads="1"/>
          </p:cNvSpPr>
          <p:nvPr>
            <p:ph type="dt" sz="half" idx="10"/>
          </p:nvPr>
        </p:nvSpPr>
        <p:spPr>
          <a:ln/>
        </p:spPr>
        <p:txBody>
          <a:bodyPr rtlCol="0"/>
          <a:lstStyle>
            <a:lvl1pPr algn="l" rtl="0">
              <a:defRPr/>
            </a:lvl1pPr>
          </a:lstStyle>
          <a:p>
            <a:pPr rtl="0">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rtlCol="0"/>
          <a:lstStyle>
            <a:lvl1pPr algn="l" rtl="0">
              <a:defRPr/>
            </a:lvl1pPr>
          </a:lstStyle>
          <a:p>
            <a:pPr rtl="0">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rtlCol="0"/>
          <a:lstStyle>
            <a:lvl1pPr algn="l" rtl="0">
              <a:defRPr/>
            </a:lvl1pPr>
          </a:lstStyle>
          <a:p>
            <a:pPr rtl="0">
              <a:defRPr/>
            </a:pPr>
            <a:fld id="{805EE0C4-E58D-4A7F-8AE1-687EC7074B86}" type="slidenum">
              <a:rPr lang="en-US" altLang="ja-JP">
                <a:solidFill>
                  <a:srgbClr val="000000"/>
                </a:solidFill>
              </a:rPr>
              <a:pPr rtl="0">
                <a:defRPr/>
              </a:pPr>
              <a:t>‹#›</a:t>
            </a:fld>
            <a:endParaRPr lang="en-US" altLang="ja-JP">
              <a:solidFill>
                <a:srgbClr val="000000"/>
              </a:solidFill>
            </a:endParaRPr>
          </a:p>
        </p:txBody>
      </p:sp>
    </p:spTree>
    <p:extLst>
      <p:ext uri="{BB962C8B-B14F-4D97-AF65-F5344CB8AC3E}">
        <p14:creationId xmlns:p14="http://schemas.microsoft.com/office/powerpoint/2010/main" val="102800537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en-US"/>
              <a:t>マスター タイトルの書式設定</a:t>
            </a:r>
            <a:endParaRPr lang="ja-JP" altLang="en-US"/>
          </a:p>
        </p:txBody>
      </p:sp>
      <p:sp>
        <p:nvSpPr>
          <p:cNvPr id="3" name="コンテンツ プレースホルダー 2"/>
          <p:cNvSpPr>
            <a:spLocks noGrp="1"/>
          </p:cNvSpPr>
          <p:nvPr>
            <p:ph idx="1"/>
          </p:nvPr>
        </p:nvSpPr>
        <p:spPr/>
        <p:txBody>
          <a:bodyPr rtlCol="0"/>
          <a:lstStyle/>
          <a:p>
            <a:pPr lvl="0" rtl="0"/>
            <a:r>
              <a:rPr lang="en-US"/>
              <a:t>マスター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lang="ja-JP" altLang="en-US"/>
          </a:p>
        </p:txBody>
      </p:sp>
      <p:sp>
        <p:nvSpPr>
          <p:cNvPr id="4" name="Rectangle 4"/>
          <p:cNvSpPr>
            <a:spLocks noGrp="1" noChangeArrowheads="1"/>
          </p:cNvSpPr>
          <p:nvPr>
            <p:ph type="dt" sz="half" idx="10"/>
          </p:nvPr>
        </p:nvSpPr>
        <p:spPr>
          <a:ln/>
        </p:spPr>
        <p:txBody>
          <a:bodyPr rtlCol="0"/>
          <a:lstStyle>
            <a:lvl1pPr algn="l" rtl="0">
              <a:defRPr/>
            </a:lvl1pPr>
          </a:lstStyle>
          <a:p>
            <a:pPr rtl="0">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rtlCol="0"/>
          <a:lstStyle>
            <a:lvl1pPr algn="l" rtl="0">
              <a:defRPr/>
            </a:lvl1pPr>
          </a:lstStyle>
          <a:p>
            <a:pPr rtl="0">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rtlCol="0"/>
          <a:lstStyle>
            <a:lvl1pPr algn="l" rtl="0">
              <a:defRPr/>
            </a:lvl1pPr>
          </a:lstStyle>
          <a:p>
            <a:pPr rtl="0">
              <a:defRPr/>
            </a:pPr>
            <a:fld id="{77054C18-8B76-45FA-BFC7-5F2F8CE35198}" type="slidenum">
              <a:rPr lang="en-US" altLang="ja-JP">
                <a:solidFill>
                  <a:srgbClr val="000000"/>
                </a:solidFill>
              </a:rPr>
              <a:pPr rtl="0">
                <a:defRPr/>
              </a:pPr>
              <a:t>‹#›</a:t>
            </a:fld>
            <a:endParaRPr lang="en-US" altLang="ja-JP">
              <a:solidFill>
                <a:srgbClr val="000000"/>
              </a:solidFill>
            </a:endParaRPr>
          </a:p>
        </p:txBody>
      </p:sp>
    </p:spTree>
    <p:extLst>
      <p:ext uri="{BB962C8B-B14F-4D97-AF65-F5344CB8AC3E}">
        <p14:creationId xmlns:p14="http://schemas.microsoft.com/office/powerpoint/2010/main" val="329078697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5" y="4406989"/>
            <a:ext cx="7772400" cy="1362075"/>
          </a:xfrm>
        </p:spPr>
        <p:txBody>
          <a:bodyPr rtlCol="0" anchor="t"/>
          <a:lstStyle>
            <a:lvl1pPr algn="l" rtl="0">
              <a:defRPr sz="4000" b="1" cap="all"/>
            </a:lvl1pPr>
          </a:lstStyle>
          <a:p>
            <a:pPr rtl="0"/>
            <a:r>
              <a:rPr lang="en-US"/>
              <a:t>マスター タイトルの書式設定</a:t>
            </a:r>
            <a:endParaRPr lang="ja-JP" altLang="en-US"/>
          </a:p>
        </p:txBody>
      </p:sp>
      <p:sp>
        <p:nvSpPr>
          <p:cNvPr id="3" name="テキスト プレースホルダー 2"/>
          <p:cNvSpPr>
            <a:spLocks noGrp="1"/>
          </p:cNvSpPr>
          <p:nvPr>
            <p:ph type="body" idx="1"/>
          </p:nvPr>
        </p:nvSpPr>
        <p:spPr>
          <a:xfrm>
            <a:off x="722435" y="2906713"/>
            <a:ext cx="7772400" cy="1500187"/>
          </a:xfrm>
        </p:spPr>
        <p:txBody>
          <a:bodyPr rtlCol="0" anchor="b"/>
          <a:lstStyle>
            <a:lvl1pPr marL="0" indent="0" algn="l" rtl="0">
              <a:buNone/>
              <a:defRPr sz="2000"/>
            </a:lvl1pPr>
            <a:lvl2pPr marL="456949" indent="0" algn="l" rtl="0">
              <a:buNone/>
              <a:defRPr sz="1800"/>
            </a:lvl2pPr>
            <a:lvl3pPr marL="913897" indent="0" algn="l" rtl="0">
              <a:buNone/>
              <a:defRPr sz="1600"/>
            </a:lvl3pPr>
            <a:lvl4pPr marL="1370847" indent="0" algn="l" rtl="0">
              <a:buNone/>
              <a:defRPr sz="1400"/>
            </a:lvl4pPr>
            <a:lvl5pPr marL="1827795" indent="0" algn="l" rtl="0">
              <a:buNone/>
              <a:defRPr sz="1400"/>
            </a:lvl5pPr>
            <a:lvl6pPr marL="2284744" indent="0" algn="l" rtl="0">
              <a:buNone/>
              <a:defRPr sz="1400"/>
            </a:lvl6pPr>
            <a:lvl7pPr marL="2741692" indent="0" algn="l" rtl="0">
              <a:buNone/>
              <a:defRPr sz="1400"/>
            </a:lvl7pPr>
            <a:lvl8pPr marL="3198641" indent="0" algn="l" rtl="0">
              <a:buNone/>
              <a:defRPr sz="1400"/>
            </a:lvl8pPr>
            <a:lvl9pPr marL="3655591" indent="0" algn="l" rtl="0">
              <a:buNone/>
              <a:defRPr sz="1400"/>
            </a:lvl9pPr>
          </a:lstStyle>
          <a:p>
            <a:pPr lvl="0" rtl="0"/>
            <a:r>
              <a:rPr lang="en-US"/>
              <a:t>マスター テキストの書式設定</a:t>
            </a:r>
          </a:p>
        </p:txBody>
      </p:sp>
      <p:sp>
        <p:nvSpPr>
          <p:cNvPr id="4" name="Rectangle 4"/>
          <p:cNvSpPr>
            <a:spLocks noGrp="1" noChangeArrowheads="1"/>
          </p:cNvSpPr>
          <p:nvPr>
            <p:ph type="dt" sz="half" idx="10"/>
          </p:nvPr>
        </p:nvSpPr>
        <p:spPr>
          <a:ln/>
        </p:spPr>
        <p:txBody>
          <a:bodyPr rtlCol="0"/>
          <a:lstStyle>
            <a:lvl1pPr algn="l" rtl="0">
              <a:defRPr/>
            </a:lvl1pPr>
          </a:lstStyle>
          <a:p>
            <a:pPr rtl="0">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rtlCol="0"/>
          <a:lstStyle>
            <a:lvl1pPr algn="l" rtl="0">
              <a:defRPr/>
            </a:lvl1pPr>
          </a:lstStyle>
          <a:p>
            <a:pPr rtl="0">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rtlCol="0"/>
          <a:lstStyle>
            <a:lvl1pPr algn="l" rtl="0">
              <a:defRPr/>
            </a:lvl1pPr>
          </a:lstStyle>
          <a:p>
            <a:pPr rtl="0">
              <a:defRPr/>
            </a:pPr>
            <a:fld id="{C3269C82-C96E-4588-A112-C32B580E3A75}" type="slidenum">
              <a:rPr lang="en-US" altLang="ja-JP">
                <a:solidFill>
                  <a:srgbClr val="000000"/>
                </a:solidFill>
              </a:rPr>
              <a:pPr rtl="0">
                <a:defRPr/>
              </a:pPr>
              <a:t>‹#›</a:t>
            </a:fld>
            <a:endParaRPr lang="en-US" altLang="ja-JP">
              <a:solidFill>
                <a:srgbClr val="000000"/>
              </a:solidFill>
            </a:endParaRPr>
          </a:p>
        </p:txBody>
      </p:sp>
    </p:spTree>
    <p:extLst>
      <p:ext uri="{BB962C8B-B14F-4D97-AF65-F5344CB8AC3E}">
        <p14:creationId xmlns:p14="http://schemas.microsoft.com/office/powerpoint/2010/main" val="106234676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en-US"/>
              <a:t>マスター タイトルの書式設定</a:t>
            </a:r>
            <a:endParaRPr lang="ja-JP" altLang="en-US"/>
          </a:p>
        </p:txBody>
      </p:sp>
      <p:sp>
        <p:nvSpPr>
          <p:cNvPr id="3" name="コンテンツ プレースホルダー 2"/>
          <p:cNvSpPr>
            <a:spLocks noGrp="1"/>
          </p:cNvSpPr>
          <p:nvPr>
            <p:ph sz="half" idx="1"/>
          </p:nvPr>
        </p:nvSpPr>
        <p:spPr>
          <a:xfrm>
            <a:off x="457203" y="1600206"/>
            <a:ext cx="4044462" cy="4525963"/>
          </a:xfrm>
        </p:spPr>
        <p:txBody>
          <a:bodyPr rtlCol="0"/>
          <a:lstStyle>
            <a:lvl1pPr algn="l" rtl="0">
              <a:defRPr sz="2800"/>
            </a:lvl1pPr>
            <a:lvl2pPr algn="l" rtl="0">
              <a:defRPr sz="2400"/>
            </a:lvl2pPr>
            <a:lvl3pPr algn="l" rtl="0">
              <a:defRPr sz="20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rtl="0"/>
            <a:r>
              <a:rPr lang="en-US"/>
              <a:t>マスター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lang="ja-JP" altLang="en-US"/>
          </a:p>
        </p:txBody>
      </p:sp>
      <p:sp>
        <p:nvSpPr>
          <p:cNvPr id="4" name="コンテンツ プレースホルダー 3"/>
          <p:cNvSpPr>
            <a:spLocks noGrp="1"/>
          </p:cNvSpPr>
          <p:nvPr>
            <p:ph sz="half" idx="2"/>
          </p:nvPr>
        </p:nvSpPr>
        <p:spPr>
          <a:xfrm>
            <a:off x="4642347" y="1600206"/>
            <a:ext cx="4044462" cy="4525963"/>
          </a:xfrm>
        </p:spPr>
        <p:txBody>
          <a:bodyPr rtlCol="0"/>
          <a:lstStyle>
            <a:lvl1pPr algn="l" rtl="0">
              <a:defRPr sz="2800"/>
            </a:lvl1pPr>
            <a:lvl2pPr algn="l" rtl="0">
              <a:defRPr sz="2400"/>
            </a:lvl2pPr>
            <a:lvl3pPr algn="l" rtl="0">
              <a:defRPr sz="20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rtl="0"/>
            <a:r>
              <a:rPr lang="en-US"/>
              <a:t>マスター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lang="ja-JP" altLang="en-US"/>
          </a:p>
        </p:txBody>
      </p:sp>
      <p:sp>
        <p:nvSpPr>
          <p:cNvPr id="5" name="Rectangle 4"/>
          <p:cNvSpPr>
            <a:spLocks noGrp="1" noChangeArrowheads="1"/>
          </p:cNvSpPr>
          <p:nvPr>
            <p:ph type="dt" sz="half" idx="10"/>
          </p:nvPr>
        </p:nvSpPr>
        <p:spPr>
          <a:ln/>
        </p:spPr>
        <p:txBody>
          <a:bodyPr rtlCol="0"/>
          <a:lstStyle>
            <a:lvl1pPr algn="l" rtl="0">
              <a:defRPr/>
            </a:lvl1pPr>
          </a:lstStyle>
          <a:p>
            <a:pPr rtl="0">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rtlCol="0"/>
          <a:lstStyle>
            <a:lvl1pPr algn="l" rtl="0">
              <a:defRPr/>
            </a:lvl1pPr>
          </a:lstStyle>
          <a:p>
            <a:pPr rtl="0">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rtlCol="0"/>
          <a:lstStyle>
            <a:lvl1pPr algn="l" rtl="0">
              <a:defRPr/>
            </a:lvl1pPr>
          </a:lstStyle>
          <a:p>
            <a:pPr rtl="0">
              <a:defRPr/>
            </a:pPr>
            <a:fld id="{EE8F2734-AE83-4D27-9395-967A4D9FB024}" type="slidenum">
              <a:rPr lang="en-US" altLang="ja-JP">
                <a:solidFill>
                  <a:srgbClr val="000000"/>
                </a:solidFill>
              </a:rPr>
              <a:pPr rtl="0">
                <a:defRPr/>
              </a:pPr>
              <a:t>‹#›</a:t>
            </a:fld>
            <a:endParaRPr lang="en-US" altLang="ja-JP">
              <a:solidFill>
                <a:srgbClr val="000000"/>
              </a:solidFill>
            </a:endParaRPr>
          </a:p>
        </p:txBody>
      </p:sp>
    </p:spTree>
    <p:extLst>
      <p:ext uri="{BB962C8B-B14F-4D97-AF65-F5344CB8AC3E}">
        <p14:creationId xmlns:p14="http://schemas.microsoft.com/office/powerpoint/2010/main" val="31204634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6" y="274638"/>
            <a:ext cx="8229600" cy="1143000"/>
          </a:xfrm>
        </p:spPr>
        <p:txBody>
          <a:bodyPr rtlCol="0"/>
          <a:lstStyle>
            <a:lvl1pPr algn="l" rtl="0">
              <a:defRPr/>
            </a:lvl1pPr>
          </a:lstStyle>
          <a:p>
            <a:pPr rtl="0"/>
            <a:r>
              <a:rPr lang="en-US"/>
              <a:t>マスター タイトルの書式設定</a:t>
            </a:r>
            <a:endParaRPr lang="ja-JP" altLang="en-US"/>
          </a:p>
        </p:txBody>
      </p:sp>
      <p:sp>
        <p:nvSpPr>
          <p:cNvPr id="3" name="テキスト プレースホルダー 2"/>
          <p:cNvSpPr>
            <a:spLocks noGrp="1"/>
          </p:cNvSpPr>
          <p:nvPr>
            <p:ph type="body" idx="1"/>
          </p:nvPr>
        </p:nvSpPr>
        <p:spPr>
          <a:xfrm>
            <a:off x="457205" y="1535113"/>
            <a:ext cx="4040066" cy="639762"/>
          </a:xfrm>
        </p:spPr>
        <p:txBody>
          <a:bodyPr rtlCol="0" anchor="b"/>
          <a:lstStyle>
            <a:lvl1pPr marL="0" indent="0" algn="l" rtl="0">
              <a:buNone/>
              <a:defRPr sz="2400" b="1"/>
            </a:lvl1pPr>
            <a:lvl2pPr marL="456949" indent="0" algn="l" rtl="0">
              <a:buNone/>
              <a:defRPr sz="2000" b="1"/>
            </a:lvl2pPr>
            <a:lvl3pPr marL="913897" indent="0" algn="l" rtl="0">
              <a:buNone/>
              <a:defRPr sz="1800" b="1"/>
            </a:lvl3pPr>
            <a:lvl4pPr marL="1370847" indent="0" algn="l" rtl="0">
              <a:buNone/>
              <a:defRPr sz="1600" b="1"/>
            </a:lvl4pPr>
            <a:lvl5pPr marL="1827795" indent="0" algn="l" rtl="0">
              <a:buNone/>
              <a:defRPr sz="1600" b="1"/>
            </a:lvl5pPr>
            <a:lvl6pPr marL="2284744" indent="0" algn="l" rtl="0">
              <a:buNone/>
              <a:defRPr sz="1600" b="1"/>
            </a:lvl6pPr>
            <a:lvl7pPr marL="2741692" indent="0" algn="l" rtl="0">
              <a:buNone/>
              <a:defRPr sz="1600" b="1"/>
            </a:lvl7pPr>
            <a:lvl8pPr marL="3198641" indent="0" algn="l" rtl="0">
              <a:buNone/>
              <a:defRPr sz="1600" b="1"/>
            </a:lvl8pPr>
            <a:lvl9pPr marL="3655591" indent="0" algn="l" rtl="0">
              <a:buNone/>
              <a:defRPr sz="1600" b="1"/>
            </a:lvl9pPr>
          </a:lstStyle>
          <a:p>
            <a:pPr lvl="0" rtl="0"/>
            <a:r>
              <a:rPr lang="en-US"/>
              <a:t>マスター テキストの書式設定</a:t>
            </a:r>
          </a:p>
        </p:txBody>
      </p:sp>
      <p:sp>
        <p:nvSpPr>
          <p:cNvPr id="4" name="コンテンツ プレースホルダー 3"/>
          <p:cNvSpPr>
            <a:spLocks noGrp="1"/>
          </p:cNvSpPr>
          <p:nvPr>
            <p:ph sz="half" idx="2"/>
          </p:nvPr>
        </p:nvSpPr>
        <p:spPr>
          <a:xfrm>
            <a:off x="457205" y="2174875"/>
            <a:ext cx="4040066" cy="3951288"/>
          </a:xfrm>
        </p:spPr>
        <p:txBody>
          <a:bodyPr rtlCol="0"/>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en-US"/>
              <a:t>マスター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lang="ja-JP" altLang="en-US"/>
          </a:p>
        </p:txBody>
      </p:sp>
      <p:sp>
        <p:nvSpPr>
          <p:cNvPr id="5" name="テキスト プレースホルダー 4"/>
          <p:cNvSpPr>
            <a:spLocks noGrp="1"/>
          </p:cNvSpPr>
          <p:nvPr>
            <p:ph type="body" sz="quarter" idx="3"/>
          </p:nvPr>
        </p:nvSpPr>
        <p:spPr>
          <a:xfrm>
            <a:off x="4645306" y="1535113"/>
            <a:ext cx="4041531" cy="639762"/>
          </a:xfrm>
        </p:spPr>
        <p:txBody>
          <a:bodyPr rtlCol="0" anchor="b"/>
          <a:lstStyle>
            <a:lvl1pPr marL="0" indent="0" algn="l" rtl="0">
              <a:buNone/>
              <a:defRPr sz="2400" b="1"/>
            </a:lvl1pPr>
            <a:lvl2pPr marL="456949" indent="0" algn="l" rtl="0">
              <a:buNone/>
              <a:defRPr sz="2000" b="1"/>
            </a:lvl2pPr>
            <a:lvl3pPr marL="913897" indent="0" algn="l" rtl="0">
              <a:buNone/>
              <a:defRPr sz="1800" b="1"/>
            </a:lvl3pPr>
            <a:lvl4pPr marL="1370847" indent="0" algn="l" rtl="0">
              <a:buNone/>
              <a:defRPr sz="1600" b="1"/>
            </a:lvl4pPr>
            <a:lvl5pPr marL="1827795" indent="0" algn="l" rtl="0">
              <a:buNone/>
              <a:defRPr sz="1600" b="1"/>
            </a:lvl5pPr>
            <a:lvl6pPr marL="2284744" indent="0" algn="l" rtl="0">
              <a:buNone/>
              <a:defRPr sz="1600" b="1"/>
            </a:lvl6pPr>
            <a:lvl7pPr marL="2741692" indent="0" algn="l" rtl="0">
              <a:buNone/>
              <a:defRPr sz="1600" b="1"/>
            </a:lvl7pPr>
            <a:lvl8pPr marL="3198641" indent="0" algn="l" rtl="0">
              <a:buNone/>
              <a:defRPr sz="1600" b="1"/>
            </a:lvl8pPr>
            <a:lvl9pPr marL="3655591" indent="0" algn="l" rtl="0">
              <a:buNone/>
              <a:defRPr sz="1600" b="1"/>
            </a:lvl9pPr>
          </a:lstStyle>
          <a:p>
            <a:pPr lvl="0" rtl="0"/>
            <a:r>
              <a:rPr lang="en-US"/>
              <a:t>マスター テキストの書式設定</a:t>
            </a:r>
          </a:p>
        </p:txBody>
      </p:sp>
      <p:sp>
        <p:nvSpPr>
          <p:cNvPr id="6" name="コンテンツ プレースホルダー 5"/>
          <p:cNvSpPr>
            <a:spLocks noGrp="1"/>
          </p:cNvSpPr>
          <p:nvPr>
            <p:ph sz="quarter" idx="4"/>
          </p:nvPr>
        </p:nvSpPr>
        <p:spPr>
          <a:xfrm>
            <a:off x="4645306" y="2174875"/>
            <a:ext cx="4041531" cy="3951288"/>
          </a:xfrm>
        </p:spPr>
        <p:txBody>
          <a:bodyPr rtlCol="0"/>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en-US"/>
              <a:t>マスター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lang="ja-JP" altLang="en-US"/>
          </a:p>
        </p:txBody>
      </p:sp>
      <p:sp>
        <p:nvSpPr>
          <p:cNvPr id="7" name="Rectangle 4"/>
          <p:cNvSpPr>
            <a:spLocks noGrp="1" noChangeArrowheads="1"/>
          </p:cNvSpPr>
          <p:nvPr>
            <p:ph type="dt" sz="half" idx="10"/>
          </p:nvPr>
        </p:nvSpPr>
        <p:spPr>
          <a:ln/>
        </p:spPr>
        <p:txBody>
          <a:bodyPr rtlCol="0"/>
          <a:lstStyle>
            <a:lvl1pPr algn="l" rtl="0">
              <a:defRPr/>
            </a:lvl1pPr>
          </a:lstStyle>
          <a:p>
            <a:pPr rtl="0">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rtlCol="0"/>
          <a:lstStyle>
            <a:lvl1pPr algn="l" rtl="0">
              <a:defRPr/>
            </a:lvl1pPr>
          </a:lstStyle>
          <a:p>
            <a:pPr rtl="0">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rtlCol="0"/>
          <a:lstStyle>
            <a:lvl1pPr algn="l" rtl="0">
              <a:defRPr/>
            </a:lvl1pPr>
          </a:lstStyle>
          <a:p>
            <a:pPr rtl="0">
              <a:defRPr/>
            </a:pPr>
            <a:fld id="{7A88F30E-2154-425E-925C-7C64A274AEA1}" type="slidenum">
              <a:rPr lang="en-US" altLang="ja-JP">
                <a:solidFill>
                  <a:srgbClr val="000000"/>
                </a:solidFill>
              </a:rPr>
              <a:pPr rtl="0">
                <a:defRPr/>
              </a:pPr>
              <a:t>‹#›</a:t>
            </a:fld>
            <a:endParaRPr lang="en-US" altLang="ja-JP">
              <a:solidFill>
                <a:srgbClr val="000000"/>
              </a:solidFill>
            </a:endParaRPr>
          </a:p>
        </p:txBody>
      </p:sp>
    </p:spTree>
    <p:extLst>
      <p:ext uri="{BB962C8B-B14F-4D97-AF65-F5344CB8AC3E}">
        <p14:creationId xmlns:p14="http://schemas.microsoft.com/office/powerpoint/2010/main" val="2364323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en-US"/>
              <a:t>マスタ タイトルの書式設定</a:t>
            </a:r>
            <a:endParaRPr lang="ja-JP" altLang="en-US"/>
          </a:p>
        </p:txBody>
      </p:sp>
      <p:sp>
        <p:nvSpPr>
          <p:cNvPr id="3" name="コンテンツ プレースホルダ 2"/>
          <p:cNvSpPr>
            <a:spLocks noGrp="1"/>
          </p:cNvSpPr>
          <p:nvPr>
            <p:ph idx="1"/>
          </p:nvPr>
        </p:nvSpPr>
        <p:spPr/>
        <p:txBody>
          <a:bodyPr rtlCol="0"/>
          <a:lstStyle/>
          <a:p>
            <a:pPr lvl="0" rtl="0"/>
            <a:r>
              <a:rPr lang="en-US"/>
              <a:t>マスタ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lang="ja-JP" altLang="en-US"/>
          </a:p>
        </p:txBody>
      </p:sp>
      <p:sp>
        <p:nvSpPr>
          <p:cNvPr id="4" name="Rectangle 4"/>
          <p:cNvSpPr>
            <a:spLocks noGrp="1" noChangeArrowheads="1"/>
          </p:cNvSpPr>
          <p:nvPr>
            <p:ph type="dt" sz="half" idx="10"/>
          </p:nvPr>
        </p:nvSpPr>
        <p:spPr/>
        <p:txBody>
          <a:bodyPr rtlCol="0"/>
          <a:lstStyle>
            <a:lvl1pPr algn="l" rtl="0">
              <a:defRPr/>
            </a:lvl1pPr>
          </a:lstStyle>
          <a:p>
            <a:pPr rtl="0">
              <a:defRPr/>
            </a:pPr>
            <a:r>
              <a:rPr lang="ja-JP" altLang="en-US" smtClean="0">
                <a:solidFill>
                  <a:srgbClr val="000000"/>
                </a:solidFill>
              </a:rPr>
              <a:t>2015/6/25</a:t>
            </a:r>
            <a:endParaRPr lang="en-US" altLang="ja-JP">
              <a:solidFill>
                <a:srgbClr val="000000"/>
              </a:solidFill>
            </a:endParaRPr>
          </a:p>
        </p:txBody>
      </p:sp>
      <p:sp>
        <p:nvSpPr>
          <p:cNvPr id="5" name="Rectangle 5"/>
          <p:cNvSpPr>
            <a:spLocks noGrp="1" noChangeArrowheads="1"/>
          </p:cNvSpPr>
          <p:nvPr>
            <p:ph type="ftr" sz="quarter" idx="11"/>
          </p:nvPr>
        </p:nvSpPr>
        <p:spPr/>
        <p:txBody>
          <a:bodyPr rtlCol="0"/>
          <a:lstStyle>
            <a:lvl1pPr algn="l" rtl="0">
              <a:defRPr/>
            </a:lvl1pPr>
          </a:lstStyle>
          <a:p>
            <a:pPr rtl="0">
              <a:defRPr/>
            </a:pPr>
            <a:endParaRPr lang="en-US" altLang="ja-JP">
              <a:solidFill>
                <a:srgbClr val="000000"/>
              </a:solidFill>
            </a:endParaRPr>
          </a:p>
        </p:txBody>
      </p:sp>
      <p:sp>
        <p:nvSpPr>
          <p:cNvPr id="6" name="Rectangle 6"/>
          <p:cNvSpPr>
            <a:spLocks noGrp="1" noChangeArrowheads="1"/>
          </p:cNvSpPr>
          <p:nvPr>
            <p:ph type="sldNum" sz="quarter" idx="12"/>
          </p:nvPr>
        </p:nvSpPr>
        <p:spPr>
          <a:xfrm>
            <a:off x="8739554" y="6531122"/>
            <a:ext cx="404446" cy="327025"/>
          </a:xfrm>
          <a:prstGeom prst="rect">
            <a:avLst/>
          </a:prstGeom>
        </p:spPr>
        <p:txBody>
          <a:bodyPr rtlCol="0"/>
          <a:lstStyle>
            <a:lvl1pPr algn="l" rtl="0">
              <a:defRPr>
                <a:latin typeface="Arial" charset="0"/>
              </a:defRPr>
            </a:lvl1pPr>
          </a:lstStyle>
          <a:p>
            <a:pPr rtl="0">
              <a:spcBef>
                <a:spcPct val="20000"/>
              </a:spcBef>
              <a:defRPr/>
            </a:pPr>
            <a:fld id="{686D622B-1E59-42E2-9F83-BEF08391E00A}" type="slidenum">
              <a:rPr lang="en-US" altLang="ja-JP" sz="2800">
                <a:solidFill>
                  <a:srgbClr val="000000"/>
                </a:solidFill>
                <a:ea typeface="ＭＳ ゴシック" pitchFamily="49" charset="-128"/>
              </a:rPr>
              <a:pPr rtl="0">
                <a:spcBef>
                  <a:spcPct val="20000"/>
                </a:spcBef>
                <a:defRPr/>
              </a:pPr>
              <a:t>‹#›</a:t>
            </a:fld>
            <a:endParaRPr lang="en-US" altLang="ja-JP" sz="2800">
              <a:solidFill>
                <a:srgbClr val="000000"/>
              </a:solidFill>
              <a:ea typeface="ＭＳ ゴシック" pitchFamily="49" charset="-128"/>
            </a:endParaRPr>
          </a:p>
        </p:txBody>
      </p:sp>
    </p:spTree>
    <p:extLst>
      <p:ext uri="{BB962C8B-B14F-4D97-AF65-F5344CB8AC3E}">
        <p14:creationId xmlns:p14="http://schemas.microsoft.com/office/powerpoint/2010/main" val="276198977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en-US"/>
              <a:t>マスター タイトルの書式設定</a:t>
            </a:r>
            <a:endParaRPr lang="ja-JP" altLang="en-US"/>
          </a:p>
        </p:txBody>
      </p:sp>
      <p:sp>
        <p:nvSpPr>
          <p:cNvPr id="3" name="Rectangle 4"/>
          <p:cNvSpPr>
            <a:spLocks noGrp="1" noChangeArrowheads="1"/>
          </p:cNvSpPr>
          <p:nvPr>
            <p:ph type="dt" sz="half" idx="10"/>
          </p:nvPr>
        </p:nvSpPr>
        <p:spPr>
          <a:ln/>
        </p:spPr>
        <p:txBody>
          <a:bodyPr rtlCol="0"/>
          <a:lstStyle>
            <a:lvl1pPr algn="l" rtl="0">
              <a:defRPr/>
            </a:lvl1pPr>
          </a:lstStyle>
          <a:p>
            <a:pPr rtl="0">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rtlCol="0"/>
          <a:lstStyle>
            <a:lvl1pPr algn="l" rtl="0">
              <a:defRPr/>
            </a:lvl1pPr>
          </a:lstStyle>
          <a:p>
            <a:pPr rtl="0">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rtlCol="0"/>
          <a:lstStyle>
            <a:lvl1pPr algn="l" rtl="0">
              <a:defRPr/>
            </a:lvl1pPr>
          </a:lstStyle>
          <a:p>
            <a:pPr rtl="0">
              <a:defRPr/>
            </a:pPr>
            <a:fld id="{7445A677-AE9F-4181-BE15-CC9AD5E56931}" type="slidenum">
              <a:rPr lang="en-US" altLang="ja-JP">
                <a:solidFill>
                  <a:srgbClr val="000000"/>
                </a:solidFill>
              </a:rPr>
              <a:pPr rtl="0">
                <a:defRPr/>
              </a:pPr>
              <a:t>‹#›</a:t>
            </a:fld>
            <a:endParaRPr lang="en-US" altLang="ja-JP">
              <a:solidFill>
                <a:srgbClr val="000000"/>
              </a:solidFill>
            </a:endParaRPr>
          </a:p>
        </p:txBody>
      </p:sp>
    </p:spTree>
    <p:extLst>
      <p:ext uri="{BB962C8B-B14F-4D97-AF65-F5344CB8AC3E}">
        <p14:creationId xmlns:p14="http://schemas.microsoft.com/office/powerpoint/2010/main" val="190864866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rtlCol="0"/>
          <a:lstStyle>
            <a:lvl1pPr algn="l" rtl="0">
              <a:defRPr/>
            </a:lvl1pPr>
          </a:lstStyle>
          <a:p>
            <a:pPr rtl="0">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rtlCol="0"/>
          <a:lstStyle>
            <a:lvl1pPr algn="l" rtl="0">
              <a:defRPr/>
            </a:lvl1pPr>
          </a:lstStyle>
          <a:p>
            <a:pPr rtl="0">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rtlCol="0"/>
          <a:lstStyle>
            <a:lvl1pPr algn="l" rtl="0">
              <a:defRPr/>
            </a:lvl1pPr>
          </a:lstStyle>
          <a:p>
            <a:pPr rtl="0">
              <a:defRPr/>
            </a:pPr>
            <a:fld id="{7ED3FB93-46E0-4965-A372-8BA09CF1E275}" type="slidenum">
              <a:rPr lang="en-US" altLang="ja-JP">
                <a:solidFill>
                  <a:srgbClr val="000000"/>
                </a:solidFill>
              </a:rPr>
              <a:pPr rtl="0">
                <a:defRPr/>
              </a:pPr>
              <a:t>‹#›</a:t>
            </a:fld>
            <a:endParaRPr lang="en-US" altLang="ja-JP">
              <a:solidFill>
                <a:srgbClr val="000000"/>
              </a:solidFill>
            </a:endParaRPr>
          </a:p>
        </p:txBody>
      </p:sp>
    </p:spTree>
    <p:extLst>
      <p:ext uri="{BB962C8B-B14F-4D97-AF65-F5344CB8AC3E}">
        <p14:creationId xmlns:p14="http://schemas.microsoft.com/office/powerpoint/2010/main" val="205883270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435" cy="1162050"/>
          </a:xfrm>
        </p:spPr>
        <p:txBody>
          <a:bodyPr rtlCol="0" anchor="b"/>
          <a:lstStyle>
            <a:lvl1pPr algn="l" rtl="0">
              <a:defRPr sz="2000" b="1"/>
            </a:lvl1pPr>
          </a:lstStyle>
          <a:p>
            <a:pPr rtl="0"/>
            <a:r>
              <a:rPr lang="en-US"/>
              <a:t>マスター タイトルの書式設定</a:t>
            </a:r>
            <a:endParaRPr lang="ja-JP" altLang="en-US"/>
          </a:p>
        </p:txBody>
      </p:sp>
      <p:sp>
        <p:nvSpPr>
          <p:cNvPr id="3" name="コンテンツ プレースホルダー 2"/>
          <p:cNvSpPr>
            <a:spLocks noGrp="1"/>
          </p:cNvSpPr>
          <p:nvPr>
            <p:ph idx="1"/>
          </p:nvPr>
        </p:nvSpPr>
        <p:spPr>
          <a:xfrm>
            <a:off x="3575538" y="273057"/>
            <a:ext cx="5111262" cy="5853113"/>
          </a:xfrm>
        </p:spPr>
        <p:txBody>
          <a:bodyPr rtlCol="0"/>
          <a:lstStyle>
            <a:lvl1pPr algn="l" rtl="0">
              <a:defRPr sz="3200"/>
            </a:lvl1pPr>
            <a:lvl2pPr algn="l" rtl="0">
              <a:defRPr sz="2800"/>
            </a:lvl2pPr>
            <a:lvl3pPr algn="l" rtl="0">
              <a:defRPr sz="2400"/>
            </a:lvl3pPr>
            <a:lvl4pPr algn="l" rtl="0">
              <a:defRPr sz="2000"/>
            </a:lvl4pPr>
            <a:lvl5pPr algn="l" rtl="0">
              <a:defRPr sz="2000"/>
            </a:lvl5pPr>
            <a:lvl6pPr algn="l" rtl="0">
              <a:defRPr sz="2000"/>
            </a:lvl6pPr>
            <a:lvl7pPr algn="l" rtl="0">
              <a:defRPr sz="2000"/>
            </a:lvl7pPr>
            <a:lvl8pPr algn="l" rtl="0">
              <a:defRPr sz="2000"/>
            </a:lvl8pPr>
            <a:lvl9pPr algn="l" rtl="0">
              <a:defRPr sz="2000"/>
            </a:lvl9pPr>
          </a:lstStyle>
          <a:p>
            <a:pPr lvl="0" rtl="0"/>
            <a:r>
              <a:rPr lang="en-US"/>
              <a:t>マスター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lang="ja-JP" altLang="en-US"/>
          </a:p>
        </p:txBody>
      </p:sp>
      <p:sp>
        <p:nvSpPr>
          <p:cNvPr id="4" name="テキスト プレースホルダー 3"/>
          <p:cNvSpPr>
            <a:spLocks noGrp="1"/>
          </p:cNvSpPr>
          <p:nvPr>
            <p:ph type="body" sz="half" idx="2"/>
          </p:nvPr>
        </p:nvSpPr>
        <p:spPr>
          <a:xfrm>
            <a:off x="457200" y="1435111"/>
            <a:ext cx="3008435" cy="4691063"/>
          </a:xfrm>
        </p:spPr>
        <p:txBody>
          <a:bodyPr rtlCol="0"/>
          <a:lstStyle>
            <a:lvl1pPr marL="0" indent="0" algn="l" rtl="0">
              <a:buNone/>
              <a:defRPr sz="1400"/>
            </a:lvl1pPr>
            <a:lvl2pPr marL="456949" indent="0" algn="l" rtl="0">
              <a:buNone/>
              <a:defRPr sz="1200"/>
            </a:lvl2pPr>
            <a:lvl3pPr marL="913897" indent="0" algn="l" rtl="0">
              <a:buNone/>
              <a:defRPr sz="1000"/>
            </a:lvl3pPr>
            <a:lvl4pPr marL="1370847" indent="0" algn="l" rtl="0">
              <a:buNone/>
              <a:defRPr sz="900"/>
            </a:lvl4pPr>
            <a:lvl5pPr marL="1827795" indent="0" algn="l" rtl="0">
              <a:buNone/>
              <a:defRPr sz="900"/>
            </a:lvl5pPr>
            <a:lvl6pPr marL="2284744" indent="0" algn="l" rtl="0">
              <a:buNone/>
              <a:defRPr sz="900"/>
            </a:lvl6pPr>
            <a:lvl7pPr marL="2741692" indent="0" algn="l" rtl="0">
              <a:buNone/>
              <a:defRPr sz="900"/>
            </a:lvl7pPr>
            <a:lvl8pPr marL="3198641" indent="0" algn="l" rtl="0">
              <a:buNone/>
              <a:defRPr sz="900"/>
            </a:lvl8pPr>
            <a:lvl9pPr marL="3655591" indent="0" algn="l" rtl="0">
              <a:buNone/>
              <a:defRPr sz="900"/>
            </a:lvl9pPr>
          </a:lstStyle>
          <a:p>
            <a:pPr lvl="0" rtl="0"/>
            <a:r>
              <a:rPr lang="en-US"/>
              <a:t>マスター テキストの書式設定</a:t>
            </a:r>
          </a:p>
        </p:txBody>
      </p:sp>
      <p:sp>
        <p:nvSpPr>
          <p:cNvPr id="5" name="Rectangle 4"/>
          <p:cNvSpPr>
            <a:spLocks noGrp="1" noChangeArrowheads="1"/>
          </p:cNvSpPr>
          <p:nvPr>
            <p:ph type="dt" sz="half" idx="10"/>
          </p:nvPr>
        </p:nvSpPr>
        <p:spPr>
          <a:ln/>
        </p:spPr>
        <p:txBody>
          <a:bodyPr rtlCol="0"/>
          <a:lstStyle>
            <a:lvl1pPr algn="l" rtl="0">
              <a:defRPr/>
            </a:lvl1pPr>
          </a:lstStyle>
          <a:p>
            <a:pPr rtl="0">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rtlCol="0"/>
          <a:lstStyle>
            <a:lvl1pPr algn="l" rtl="0">
              <a:defRPr/>
            </a:lvl1pPr>
          </a:lstStyle>
          <a:p>
            <a:pPr rtl="0">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rtlCol="0"/>
          <a:lstStyle>
            <a:lvl1pPr algn="l" rtl="0">
              <a:defRPr/>
            </a:lvl1pPr>
          </a:lstStyle>
          <a:p>
            <a:pPr rtl="0">
              <a:defRPr/>
            </a:pPr>
            <a:fld id="{104473B4-5FFA-4F47-ACB9-65B3F036B6E4}" type="slidenum">
              <a:rPr lang="en-US" altLang="ja-JP">
                <a:solidFill>
                  <a:srgbClr val="000000"/>
                </a:solidFill>
              </a:rPr>
              <a:pPr rtl="0">
                <a:defRPr/>
              </a:pPr>
              <a:t>‹#›</a:t>
            </a:fld>
            <a:endParaRPr lang="en-US" altLang="ja-JP">
              <a:solidFill>
                <a:srgbClr val="000000"/>
              </a:solidFill>
            </a:endParaRPr>
          </a:p>
        </p:txBody>
      </p:sp>
    </p:spTree>
    <p:extLst>
      <p:ext uri="{BB962C8B-B14F-4D97-AF65-F5344CB8AC3E}">
        <p14:creationId xmlns:p14="http://schemas.microsoft.com/office/powerpoint/2010/main" val="64876987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66" y="4800601"/>
            <a:ext cx="5486400" cy="566738"/>
          </a:xfrm>
        </p:spPr>
        <p:txBody>
          <a:bodyPr rtlCol="0" anchor="b"/>
          <a:lstStyle>
            <a:lvl1pPr algn="l" rtl="0">
              <a:defRPr sz="2000" b="1"/>
            </a:lvl1pPr>
          </a:lstStyle>
          <a:p>
            <a:pPr rtl="0"/>
            <a:r>
              <a:rPr lang="en-US"/>
              <a:t>マスター タイトルの書式設定</a:t>
            </a:r>
            <a:endParaRPr lang="ja-JP" altLang="en-US"/>
          </a:p>
        </p:txBody>
      </p:sp>
      <p:sp>
        <p:nvSpPr>
          <p:cNvPr id="3" name="図プレースホルダー 2"/>
          <p:cNvSpPr>
            <a:spLocks noGrp="1"/>
          </p:cNvSpPr>
          <p:nvPr>
            <p:ph type="pic" idx="1"/>
          </p:nvPr>
        </p:nvSpPr>
        <p:spPr>
          <a:xfrm>
            <a:off x="1792166" y="612775"/>
            <a:ext cx="5486400" cy="4114800"/>
          </a:xfrm>
        </p:spPr>
        <p:txBody>
          <a:bodyPr rtlCol="0"/>
          <a:lstStyle>
            <a:lvl1pPr marL="0" indent="0" algn="l" rtl="0">
              <a:buNone/>
              <a:defRPr sz="3200"/>
            </a:lvl1pPr>
            <a:lvl2pPr marL="456949" indent="0" algn="l" rtl="0">
              <a:buNone/>
              <a:defRPr sz="2800"/>
            </a:lvl2pPr>
            <a:lvl3pPr marL="913897" indent="0" algn="l" rtl="0">
              <a:buNone/>
              <a:defRPr sz="2400"/>
            </a:lvl3pPr>
            <a:lvl4pPr marL="1370847" indent="0" algn="l" rtl="0">
              <a:buNone/>
              <a:defRPr sz="2000"/>
            </a:lvl4pPr>
            <a:lvl5pPr marL="1827795" indent="0" algn="l" rtl="0">
              <a:buNone/>
              <a:defRPr sz="2000"/>
            </a:lvl5pPr>
            <a:lvl6pPr marL="2284744" indent="0" algn="l" rtl="0">
              <a:buNone/>
              <a:defRPr sz="2000"/>
            </a:lvl6pPr>
            <a:lvl7pPr marL="2741692" indent="0" algn="l" rtl="0">
              <a:buNone/>
              <a:defRPr sz="2000"/>
            </a:lvl7pPr>
            <a:lvl8pPr marL="3198641" indent="0" algn="l" rtl="0">
              <a:buNone/>
              <a:defRPr sz="2000"/>
            </a:lvl8pPr>
            <a:lvl9pPr marL="3655591" indent="0" algn="l" rtl="0">
              <a:buNone/>
              <a:defRPr sz="2000"/>
            </a:lvl9pPr>
          </a:lstStyle>
          <a:p>
            <a:pPr lvl="0" rtl="0"/>
            <a:endParaRPr lang="ja-JP" altLang="en-US" noProof="0" smtClean="0"/>
          </a:p>
        </p:txBody>
      </p:sp>
      <p:sp>
        <p:nvSpPr>
          <p:cNvPr id="4" name="テキスト プレースホルダー 3"/>
          <p:cNvSpPr>
            <a:spLocks noGrp="1"/>
          </p:cNvSpPr>
          <p:nvPr>
            <p:ph type="body" sz="half" idx="2"/>
          </p:nvPr>
        </p:nvSpPr>
        <p:spPr>
          <a:xfrm>
            <a:off x="1792166" y="5367339"/>
            <a:ext cx="5486400" cy="804862"/>
          </a:xfrm>
        </p:spPr>
        <p:txBody>
          <a:bodyPr rtlCol="0"/>
          <a:lstStyle>
            <a:lvl1pPr marL="0" indent="0" algn="l" rtl="0">
              <a:buNone/>
              <a:defRPr sz="1400"/>
            </a:lvl1pPr>
            <a:lvl2pPr marL="456949" indent="0" algn="l" rtl="0">
              <a:buNone/>
              <a:defRPr sz="1200"/>
            </a:lvl2pPr>
            <a:lvl3pPr marL="913897" indent="0" algn="l" rtl="0">
              <a:buNone/>
              <a:defRPr sz="1000"/>
            </a:lvl3pPr>
            <a:lvl4pPr marL="1370847" indent="0" algn="l" rtl="0">
              <a:buNone/>
              <a:defRPr sz="900"/>
            </a:lvl4pPr>
            <a:lvl5pPr marL="1827795" indent="0" algn="l" rtl="0">
              <a:buNone/>
              <a:defRPr sz="900"/>
            </a:lvl5pPr>
            <a:lvl6pPr marL="2284744" indent="0" algn="l" rtl="0">
              <a:buNone/>
              <a:defRPr sz="900"/>
            </a:lvl6pPr>
            <a:lvl7pPr marL="2741692" indent="0" algn="l" rtl="0">
              <a:buNone/>
              <a:defRPr sz="900"/>
            </a:lvl7pPr>
            <a:lvl8pPr marL="3198641" indent="0" algn="l" rtl="0">
              <a:buNone/>
              <a:defRPr sz="900"/>
            </a:lvl8pPr>
            <a:lvl9pPr marL="3655591" indent="0" algn="l" rtl="0">
              <a:buNone/>
              <a:defRPr sz="900"/>
            </a:lvl9pPr>
          </a:lstStyle>
          <a:p>
            <a:pPr lvl="0" rtl="0"/>
            <a:r>
              <a:rPr lang="en-US"/>
              <a:t>マスター テキストの書式設定</a:t>
            </a:r>
          </a:p>
        </p:txBody>
      </p:sp>
      <p:sp>
        <p:nvSpPr>
          <p:cNvPr id="5" name="Rectangle 4"/>
          <p:cNvSpPr>
            <a:spLocks noGrp="1" noChangeArrowheads="1"/>
          </p:cNvSpPr>
          <p:nvPr>
            <p:ph type="dt" sz="half" idx="10"/>
          </p:nvPr>
        </p:nvSpPr>
        <p:spPr>
          <a:ln/>
        </p:spPr>
        <p:txBody>
          <a:bodyPr rtlCol="0"/>
          <a:lstStyle>
            <a:lvl1pPr algn="l" rtl="0">
              <a:defRPr/>
            </a:lvl1pPr>
          </a:lstStyle>
          <a:p>
            <a:pPr rtl="0">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rtlCol="0"/>
          <a:lstStyle>
            <a:lvl1pPr algn="l" rtl="0">
              <a:defRPr/>
            </a:lvl1pPr>
          </a:lstStyle>
          <a:p>
            <a:pPr rtl="0">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rtlCol="0"/>
          <a:lstStyle>
            <a:lvl1pPr algn="l" rtl="0">
              <a:defRPr/>
            </a:lvl1pPr>
          </a:lstStyle>
          <a:p>
            <a:pPr rtl="0">
              <a:defRPr/>
            </a:pPr>
            <a:fld id="{F5C07EC5-428B-411B-9E9E-C53ED8CCB601}" type="slidenum">
              <a:rPr lang="en-US" altLang="ja-JP">
                <a:solidFill>
                  <a:srgbClr val="000000"/>
                </a:solidFill>
              </a:rPr>
              <a:pPr rtl="0">
                <a:defRPr/>
              </a:pPr>
              <a:t>‹#›</a:t>
            </a:fld>
            <a:endParaRPr lang="en-US" altLang="ja-JP">
              <a:solidFill>
                <a:srgbClr val="000000"/>
              </a:solidFill>
            </a:endParaRPr>
          </a:p>
        </p:txBody>
      </p:sp>
    </p:spTree>
    <p:extLst>
      <p:ext uri="{BB962C8B-B14F-4D97-AF65-F5344CB8AC3E}">
        <p14:creationId xmlns:p14="http://schemas.microsoft.com/office/powerpoint/2010/main" val="385042336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en-US"/>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rtlCol="0"/>
          <a:lstStyle/>
          <a:p>
            <a:pPr lvl="0" rtl="0"/>
            <a:r>
              <a:rPr lang="en-US"/>
              <a:t>マスター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lang="ja-JP" altLang="en-US"/>
          </a:p>
        </p:txBody>
      </p:sp>
      <p:sp>
        <p:nvSpPr>
          <p:cNvPr id="4" name="Rectangle 4"/>
          <p:cNvSpPr>
            <a:spLocks noGrp="1" noChangeArrowheads="1"/>
          </p:cNvSpPr>
          <p:nvPr>
            <p:ph type="dt" sz="half" idx="10"/>
          </p:nvPr>
        </p:nvSpPr>
        <p:spPr>
          <a:ln/>
        </p:spPr>
        <p:txBody>
          <a:bodyPr rtlCol="0"/>
          <a:lstStyle>
            <a:lvl1pPr algn="l" rtl="0">
              <a:defRPr/>
            </a:lvl1pPr>
          </a:lstStyle>
          <a:p>
            <a:pPr rtl="0">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rtlCol="0"/>
          <a:lstStyle>
            <a:lvl1pPr algn="l" rtl="0">
              <a:defRPr/>
            </a:lvl1pPr>
          </a:lstStyle>
          <a:p>
            <a:pPr rtl="0">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rtlCol="0"/>
          <a:lstStyle>
            <a:lvl1pPr algn="l" rtl="0">
              <a:defRPr/>
            </a:lvl1pPr>
          </a:lstStyle>
          <a:p>
            <a:pPr rtl="0">
              <a:defRPr/>
            </a:pPr>
            <a:fld id="{CE5D690A-07E0-4931-AC92-A5C47F9D8987}" type="slidenum">
              <a:rPr lang="en-US" altLang="ja-JP">
                <a:solidFill>
                  <a:srgbClr val="000000"/>
                </a:solidFill>
              </a:rPr>
              <a:pPr rtl="0">
                <a:defRPr/>
              </a:pPr>
              <a:t>‹#›</a:t>
            </a:fld>
            <a:endParaRPr lang="en-US" altLang="ja-JP">
              <a:solidFill>
                <a:srgbClr val="000000"/>
              </a:solidFill>
            </a:endParaRPr>
          </a:p>
        </p:txBody>
      </p:sp>
    </p:spTree>
    <p:extLst>
      <p:ext uri="{BB962C8B-B14F-4D97-AF65-F5344CB8AC3E}">
        <p14:creationId xmlns:p14="http://schemas.microsoft.com/office/powerpoint/2010/main" val="62014947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333376"/>
            <a:ext cx="2057400" cy="5792788"/>
          </a:xfrm>
        </p:spPr>
        <p:txBody>
          <a:bodyPr vert="eaVert" rtlCol="0"/>
          <a:lstStyle/>
          <a:p>
            <a:pPr rtl="0"/>
            <a:r>
              <a:rPr lang="en-US"/>
              <a:t>マスター タイトルの書式設定</a:t>
            </a:r>
            <a:endParaRPr lang="ja-JP" altLang="en-US"/>
          </a:p>
        </p:txBody>
      </p:sp>
      <p:sp>
        <p:nvSpPr>
          <p:cNvPr id="3" name="縦書きテキスト プレースホルダー 2"/>
          <p:cNvSpPr>
            <a:spLocks noGrp="1"/>
          </p:cNvSpPr>
          <p:nvPr>
            <p:ph type="body" orient="vert" idx="1"/>
          </p:nvPr>
        </p:nvSpPr>
        <p:spPr>
          <a:xfrm>
            <a:off x="457207" y="333376"/>
            <a:ext cx="6031523" cy="5792788"/>
          </a:xfrm>
        </p:spPr>
        <p:txBody>
          <a:bodyPr vert="eaVert" rtlCol="0"/>
          <a:lstStyle/>
          <a:p>
            <a:pPr lvl="0" rtl="0"/>
            <a:r>
              <a:rPr lang="en-US"/>
              <a:t>マスター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lang="ja-JP" altLang="en-US"/>
          </a:p>
        </p:txBody>
      </p:sp>
      <p:sp>
        <p:nvSpPr>
          <p:cNvPr id="4" name="Rectangle 4"/>
          <p:cNvSpPr>
            <a:spLocks noGrp="1" noChangeArrowheads="1"/>
          </p:cNvSpPr>
          <p:nvPr>
            <p:ph type="dt" sz="half" idx="10"/>
          </p:nvPr>
        </p:nvSpPr>
        <p:spPr>
          <a:ln/>
        </p:spPr>
        <p:txBody>
          <a:bodyPr rtlCol="0"/>
          <a:lstStyle>
            <a:lvl1pPr algn="l" rtl="0">
              <a:defRPr/>
            </a:lvl1pPr>
          </a:lstStyle>
          <a:p>
            <a:pPr rtl="0">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rtlCol="0"/>
          <a:lstStyle>
            <a:lvl1pPr algn="l" rtl="0">
              <a:defRPr/>
            </a:lvl1pPr>
          </a:lstStyle>
          <a:p>
            <a:pPr rtl="0">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rtlCol="0"/>
          <a:lstStyle>
            <a:lvl1pPr algn="l" rtl="0">
              <a:defRPr/>
            </a:lvl1pPr>
          </a:lstStyle>
          <a:p>
            <a:pPr rtl="0">
              <a:defRPr/>
            </a:pPr>
            <a:fld id="{F9B38751-1222-4120-A60B-C797D0028957}" type="slidenum">
              <a:rPr lang="en-US" altLang="ja-JP">
                <a:solidFill>
                  <a:srgbClr val="000000"/>
                </a:solidFill>
              </a:rPr>
              <a:pPr rtl="0">
                <a:defRPr/>
              </a:pPr>
              <a:t>‹#›</a:t>
            </a:fld>
            <a:endParaRPr lang="en-US" altLang="ja-JP">
              <a:solidFill>
                <a:srgbClr val="000000"/>
              </a:solidFill>
            </a:endParaRPr>
          </a:p>
        </p:txBody>
      </p:sp>
    </p:spTree>
    <p:extLst>
      <p:ext uri="{BB962C8B-B14F-4D97-AF65-F5344CB8AC3E}">
        <p14:creationId xmlns:p14="http://schemas.microsoft.com/office/powerpoint/2010/main" val="9935428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5" y="4407105"/>
            <a:ext cx="7772400" cy="1362075"/>
          </a:xfrm>
        </p:spPr>
        <p:txBody>
          <a:bodyPr rtlCol="0" anchor="t"/>
          <a:lstStyle>
            <a:lvl1pPr algn="l" rtl="0">
              <a:defRPr sz="4000" b="1" cap="all"/>
            </a:lvl1pPr>
          </a:lstStyle>
          <a:p>
            <a:pPr rtl="0"/>
            <a:r>
              <a:rPr lang="en-US"/>
              <a:t>マスタ タイトルの書式設定</a:t>
            </a:r>
            <a:endParaRPr lang="ja-JP" altLang="en-US"/>
          </a:p>
        </p:txBody>
      </p:sp>
      <p:sp>
        <p:nvSpPr>
          <p:cNvPr id="3" name="テキスト プレースホルダ 2"/>
          <p:cNvSpPr>
            <a:spLocks noGrp="1"/>
          </p:cNvSpPr>
          <p:nvPr>
            <p:ph type="body" idx="1"/>
          </p:nvPr>
        </p:nvSpPr>
        <p:spPr>
          <a:xfrm>
            <a:off x="722435" y="2906713"/>
            <a:ext cx="7772400" cy="1500187"/>
          </a:xfrm>
        </p:spPr>
        <p:txBody>
          <a:bodyPr rtlCol="0" anchor="b"/>
          <a:lstStyle>
            <a:lvl1pPr marL="0" indent="0" algn="l" rtl="0">
              <a:buNone/>
              <a:defRPr sz="2000"/>
            </a:lvl1pPr>
            <a:lvl2pPr marL="457200" indent="0" algn="l" rtl="0">
              <a:buNone/>
              <a:defRPr sz="1800"/>
            </a:lvl2pPr>
            <a:lvl3pPr marL="914400" indent="0" algn="l" rtl="0">
              <a:buNone/>
              <a:defRPr sz="1600"/>
            </a:lvl3pPr>
            <a:lvl4pPr marL="1371600" indent="0" algn="l" rtl="0">
              <a:buNone/>
              <a:defRPr sz="1400"/>
            </a:lvl4pPr>
            <a:lvl5pPr marL="1828800" indent="0" algn="l" rtl="0">
              <a:buNone/>
              <a:defRPr sz="1400"/>
            </a:lvl5pPr>
            <a:lvl6pPr marL="2286000" indent="0" algn="l" rtl="0">
              <a:buNone/>
              <a:defRPr sz="1400"/>
            </a:lvl6pPr>
            <a:lvl7pPr marL="2743200" indent="0" algn="l" rtl="0">
              <a:buNone/>
              <a:defRPr sz="1400"/>
            </a:lvl7pPr>
            <a:lvl8pPr marL="3200400" indent="0" algn="l" rtl="0">
              <a:buNone/>
              <a:defRPr sz="1400"/>
            </a:lvl8pPr>
            <a:lvl9pPr marL="3657600" indent="0" algn="l" rtl="0">
              <a:buNone/>
              <a:defRPr sz="1400"/>
            </a:lvl9pPr>
          </a:lstStyle>
          <a:p>
            <a:pPr lvl="0" rtl="0"/>
            <a:r>
              <a:rPr lang="en-US"/>
              <a:t>マスタ テキストの書式設定</a:t>
            </a:r>
          </a:p>
        </p:txBody>
      </p:sp>
      <p:sp>
        <p:nvSpPr>
          <p:cNvPr id="4" name="Rectangle 4"/>
          <p:cNvSpPr>
            <a:spLocks noGrp="1" noChangeArrowheads="1"/>
          </p:cNvSpPr>
          <p:nvPr>
            <p:ph type="dt" sz="half" idx="10"/>
          </p:nvPr>
        </p:nvSpPr>
        <p:spPr/>
        <p:txBody>
          <a:bodyPr rtlCol="0"/>
          <a:lstStyle>
            <a:lvl1pPr algn="l" rtl="0">
              <a:defRPr/>
            </a:lvl1pPr>
          </a:lstStyle>
          <a:p>
            <a:pPr rtl="0">
              <a:defRPr/>
            </a:pPr>
            <a:r>
              <a:rPr lang="ja-JP" altLang="en-US" smtClean="0">
                <a:solidFill>
                  <a:srgbClr val="000000"/>
                </a:solidFill>
              </a:rPr>
              <a:t>2015/6/25</a:t>
            </a:r>
            <a:endParaRPr lang="en-US" altLang="ja-JP">
              <a:solidFill>
                <a:srgbClr val="000000"/>
              </a:solidFill>
            </a:endParaRPr>
          </a:p>
        </p:txBody>
      </p:sp>
      <p:sp>
        <p:nvSpPr>
          <p:cNvPr id="5" name="Rectangle 5"/>
          <p:cNvSpPr>
            <a:spLocks noGrp="1" noChangeArrowheads="1"/>
          </p:cNvSpPr>
          <p:nvPr>
            <p:ph type="ftr" sz="quarter" idx="11"/>
          </p:nvPr>
        </p:nvSpPr>
        <p:spPr/>
        <p:txBody>
          <a:bodyPr rtlCol="0"/>
          <a:lstStyle>
            <a:lvl1pPr algn="l" rtl="0">
              <a:defRPr/>
            </a:lvl1pPr>
          </a:lstStyle>
          <a:p>
            <a:pPr rtl="0">
              <a:defRPr/>
            </a:pPr>
            <a:endParaRPr lang="en-US" altLang="ja-JP">
              <a:solidFill>
                <a:srgbClr val="000000"/>
              </a:solidFill>
            </a:endParaRPr>
          </a:p>
        </p:txBody>
      </p:sp>
      <p:sp>
        <p:nvSpPr>
          <p:cNvPr id="6" name="Rectangle 6"/>
          <p:cNvSpPr>
            <a:spLocks noGrp="1" noChangeArrowheads="1"/>
          </p:cNvSpPr>
          <p:nvPr>
            <p:ph type="sldNum" sz="quarter" idx="12"/>
          </p:nvPr>
        </p:nvSpPr>
        <p:spPr>
          <a:xfrm>
            <a:off x="8739554" y="6531122"/>
            <a:ext cx="404446" cy="327025"/>
          </a:xfrm>
          <a:prstGeom prst="rect">
            <a:avLst/>
          </a:prstGeom>
        </p:spPr>
        <p:txBody>
          <a:bodyPr rtlCol="0"/>
          <a:lstStyle>
            <a:lvl1pPr algn="l" rtl="0">
              <a:defRPr>
                <a:latin typeface="Arial" charset="0"/>
              </a:defRPr>
            </a:lvl1pPr>
          </a:lstStyle>
          <a:p>
            <a:pPr rtl="0">
              <a:spcBef>
                <a:spcPct val="20000"/>
              </a:spcBef>
              <a:defRPr/>
            </a:pPr>
            <a:fld id="{92C698CA-4D42-4534-B616-1924B5D3DE1E}" type="slidenum">
              <a:rPr lang="en-US" altLang="ja-JP" sz="2800">
                <a:solidFill>
                  <a:srgbClr val="000000"/>
                </a:solidFill>
                <a:ea typeface="ＭＳ ゴシック" pitchFamily="49" charset="-128"/>
              </a:rPr>
              <a:pPr rtl="0">
                <a:spcBef>
                  <a:spcPct val="20000"/>
                </a:spcBef>
                <a:defRPr/>
              </a:pPr>
              <a:t>‹#›</a:t>
            </a:fld>
            <a:endParaRPr lang="en-US" altLang="ja-JP" sz="2800">
              <a:solidFill>
                <a:srgbClr val="000000"/>
              </a:solidFill>
              <a:ea typeface="ＭＳ ゴシック" pitchFamily="49" charset="-128"/>
            </a:endParaRPr>
          </a:p>
        </p:txBody>
      </p:sp>
    </p:spTree>
    <p:extLst>
      <p:ext uri="{BB962C8B-B14F-4D97-AF65-F5344CB8AC3E}">
        <p14:creationId xmlns:p14="http://schemas.microsoft.com/office/powerpoint/2010/main" val="41407498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en-US"/>
              <a:t>マスタ タイトルの書式設定</a:t>
            </a:r>
            <a:endParaRPr lang="ja-JP" altLang="en-US"/>
          </a:p>
        </p:txBody>
      </p:sp>
      <p:sp>
        <p:nvSpPr>
          <p:cNvPr id="3" name="コンテンツ プレースホルダ 2"/>
          <p:cNvSpPr>
            <a:spLocks noGrp="1"/>
          </p:cNvSpPr>
          <p:nvPr>
            <p:ph sz="half" idx="1"/>
          </p:nvPr>
        </p:nvSpPr>
        <p:spPr>
          <a:xfrm>
            <a:off x="457203" y="1600206"/>
            <a:ext cx="4044462" cy="4525963"/>
          </a:xfrm>
        </p:spPr>
        <p:txBody>
          <a:bodyPr rtlCol="0"/>
          <a:lstStyle>
            <a:lvl1pPr algn="l" rtl="0">
              <a:defRPr sz="2800"/>
            </a:lvl1pPr>
            <a:lvl2pPr algn="l" rtl="0">
              <a:defRPr sz="2400"/>
            </a:lvl2pPr>
            <a:lvl3pPr algn="l" rtl="0">
              <a:defRPr sz="20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rtl="0"/>
            <a:r>
              <a:rPr lang="en-US"/>
              <a:t>マスタ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lang="ja-JP" altLang="en-US"/>
          </a:p>
        </p:txBody>
      </p:sp>
      <p:sp>
        <p:nvSpPr>
          <p:cNvPr id="4" name="コンテンツ プレースホルダ 3"/>
          <p:cNvSpPr>
            <a:spLocks noGrp="1"/>
          </p:cNvSpPr>
          <p:nvPr>
            <p:ph sz="half" idx="2"/>
          </p:nvPr>
        </p:nvSpPr>
        <p:spPr>
          <a:xfrm>
            <a:off x="4642338" y="1600206"/>
            <a:ext cx="4044462" cy="4525963"/>
          </a:xfrm>
        </p:spPr>
        <p:txBody>
          <a:bodyPr rtlCol="0"/>
          <a:lstStyle>
            <a:lvl1pPr algn="l" rtl="0">
              <a:defRPr sz="2800"/>
            </a:lvl1pPr>
            <a:lvl2pPr algn="l" rtl="0">
              <a:defRPr sz="2400"/>
            </a:lvl2pPr>
            <a:lvl3pPr algn="l" rtl="0">
              <a:defRPr sz="20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rtl="0"/>
            <a:r>
              <a:rPr lang="en-US"/>
              <a:t>マスタ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lang="ja-JP" altLang="en-US"/>
          </a:p>
        </p:txBody>
      </p:sp>
      <p:sp>
        <p:nvSpPr>
          <p:cNvPr id="5" name="Rectangle 4"/>
          <p:cNvSpPr>
            <a:spLocks noGrp="1" noChangeArrowheads="1"/>
          </p:cNvSpPr>
          <p:nvPr>
            <p:ph type="dt" sz="half" idx="10"/>
          </p:nvPr>
        </p:nvSpPr>
        <p:spPr/>
        <p:txBody>
          <a:bodyPr rtlCol="0"/>
          <a:lstStyle>
            <a:lvl1pPr algn="l" rtl="0">
              <a:defRPr/>
            </a:lvl1pPr>
          </a:lstStyle>
          <a:p>
            <a:pPr rtl="0">
              <a:defRPr/>
            </a:pPr>
            <a:r>
              <a:rPr lang="ja-JP" altLang="en-US" smtClean="0">
                <a:solidFill>
                  <a:srgbClr val="000000"/>
                </a:solidFill>
              </a:rPr>
              <a:t>2015/6/25</a:t>
            </a:r>
            <a:endParaRPr lang="en-US" altLang="ja-JP">
              <a:solidFill>
                <a:srgbClr val="000000"/>
              </a:solidFill>
            </a:endParaRPr>
          </a:p>
        </p:txBody>
      </p:sp>
      <p:sp>
        <p:nvSpPr>
          <p:cNvPr id="6" name="Rectangle 5"/>
          <p:cNvSpPr>
            <a:spLocks noGrp="1" noChangeArrowheads="1"/>
          </p:cNvSpPr>
          <p:nvPr>
            <p:ph type="ftr" sz="quarter" idx="11"/>
          </p:nvPr>
        </p:nvSpPr>
        <p:spPr/>
        <p:txBody>
          <a:bodyPr rtlCol="0"/>
          <a:lstStyle>
            <a:lvl1pPr algn="l" rtl="0">
              <a:defRPr/>
            </a:lvl1pPr>
          </a:lstStyle>
          <a:p>
            <a:pPr rtl="0">
              <a:defRPr/>
            </a:pPr>
            <a:endParaRPr lang="en-US" altLang="ja-JP">
              <a:solidFill>
                <a:srgbClr val="000000"/>
              </a:solidFill>
            </a:endParaRPr>
          </a:p>
        </p:txBody>
      </p:sp>
      <p:sp>
        <p:nvSpPr>
          <p:cNvPr id="7" name="Rectangle 6"/>
          <p:cNvSpPr>
            <a:spLocks noGrp="1" noChangeArrowheads="1"/>
          </p:cNvSpPr>
          <p:nvPr>
            <p:ph type="sldNum" sz="quarter" idx="12"/>
          </p:nvPr>
        </p:nvSpPr>
        <p:spPr>
          <a:xfrm>
            <a:off x="8739554" y="6531122"/>
            <a:ext cx="404446" cy="327025"/>
          </a:xfrm>
          <a:prstGeom prst="rect">
            <a:avLst/>
          </a:prstGeom>
        </p:spPr>
        <p:txBody>
          <a:bodyPr rtlCol="0"/>
          <a:lstStyle>
            <a:lvl1pPr algn="l" rtl="0">
              <a:defRPr>
                <a:latin typeface="Arial" charset="0"/>
              </a:defRPr>
            </a:lvl1pPr>
          </a:lstStyle>
          <a:p>
            <a:pPr rtl="0">
              <a:spcBef>
                <a:spcPct val="20000"/>
              </a:spcBef>
              <a:defRPr/>
            </a:pPr>
            <a:fld id="{F7BB54D0-BB60-4496-9262-8E48888F602B}" type="slidenum">
              <a:rPr lang="en-US" altLang="ja-JP" sz="2800">
                <a:solidFill>
                  <a:srgbClr val="000000"/>
                </a:solidFill>
                <a:ea typeface="ＭＳ ゴシック" pitchFamily="49" charset="-128"/>
              </a:rPr>
              <a:pPr rtl="0">
                <a:spcBef>
                  <a:spcPct val="20000"/>
                </a:spcBef>
                <a:defRPr/>
              </a:pPr>
              <a:t>‹#›</a:t>
            </a:fld>
            <a:endParaRPr lang="en-US" altLang="ja-JP" sz="2800">
              <a:solidFill>
                <a:srgbClr val="000000"/>
              </a:solidFill>
              <a:ea typeface="ＭＳ ゴシック" pitchFamily="49" charset="-128"/>
            </a:endParaRPr>
          </a:p>
        </p:txBody>
      </p:sp>
    </p:spTree>
    <p:extLst>
      <p:ext uri="{BB962C8B-B14F-4D97-AF65-F5344CB8AC3E}">
        <p14:creationId xmlns:p14="http://schemas.microsoft.com/office/powerpoint/2010/main" val="25101377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lgn="l" rtl="0">
              <a:defRPr/>
            </a:lvl1pPr>
          </a:lstStyle>
          <a:p>
            <a:pPr rtl="0"/>
            <a:r>
              <a:rPr lang="en-US"/>
              <a:t>マスタ タイトルの書式設定</a:t>
            </a:r>
            <a:endParaRPr lang="ja-JP" altLang="en-US"/>
          </a:p>
        </p:txBody>
      </p:sp>
      <p:sp>
        <p:nvSpPr>
          <p:cNvPr id="3" name="テキスト プレースホルダ 2"/>
          <p:cNvSpPr>
            <a:spLocks noGrp="1"/>
          </p:cNvSpPr>
          <p:nvPr>
            <p:ph type="body" idx="1"/>
          </p:nvPr>
        </p:nvSpPr>
        <p:spPr>
          <a:xfrm>
            <a:off x="457200" y="1535113"/>
            <a:ext cx="4040066" cy="639762"/>
          </a:xfrm>
        </p:spPr>
        <p:txBody>
          <a:bodyPr rtlCol="0" anchor="b"/>
          <a:lstStyle>
            <a:lvl1pPr marL="0" indent="0" algn="l" rtl="0">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n-US"/>
              <a:t>マスタ テキストの書式設定</a:t>
            </a:r>
          </a:p>
        </p:txBody>
      </p:sp>
      <p:sp>
        <p:nvSpPr>
          <p:cNvPr id="4" name="コンテンツ プレースホルダ 3"/>
          <p:cNvSpPr>
            <a:spLocks noGrp="1"/>
          </p:cNvSpPr>
          <p:nvPr>
            <p:ph sz="half" idx="2"/>
          </p:nvPr>
        </p:nvSpPr>
        <p:spPr>
          <a:xfrm>
            <a:off x="457200" y="2174875"/>
            <a:ext cx="4040066" cy="3951288"/>
          </a:xfrm>
        </p:spPr>
        <p:txBody>
          <a:bodyPr rtlCol="0"/>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en-US"/>
              <a:t>マスタ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lang="ja-JP" altLang="en-US"/>
          </a:p>
        </p:txBody>
      </p:sp>
      <p:sp>
        <p:nvSpPr>
          <p:cNvPr id="5" name="テキスト プレースホルダ 4"/>
          <p:cNvSpPr>
            <a:spLocks noGrp="1"/>
          </p:cNvSpPr>
          <p:nvPr>
            <p:ph type="body" sz="quarter" idx="3"/>
          </p:nvPr>
        </p:nvSpPr>
        <p:spPr>
          <a:xfrm>
            <a:off x="4645306" y="1535113"/>
            <a:ext cx="4041531" cy="639762"/>
          </a:xfrm>
        </p:spPr>
        <p:txBody>
          <a:bodyPr rtlCol="0" anchor="b"/>
          <a:lstStyle>
            <a:lvl1pPr marL="0" indent="0" algn="l" rtl="0">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n-US"/>
              <a:t>マスタ テキストの書式設定</a:t>
            </a:r>
          </a:p>
        </p:txBody>
      </p:sp>
      <p:sp>
        <p:nvSpPr>
          <p:cNvPr id="6" name="コンテンツ プレースホルダ 5"/>
          <p:cNvSpPr>
            <a:spLocks noGrp="1"/>
          </p:cNvSpPr>
          <p:nvPr>
            <p:ph sz="quarter" idx="4"/>
          </p:nvPr>
        </p:nvSpPr>
        <p:spPr>
          <a:xfrm>
            <a:off x="4645306" y="2174875"/>
            <a:ext cx="4041531" cy="3951288"/>
          </a:xfrm>
        </p:spPr>
        <p:txBody>
          <a:bodyPr rtlCol="0"/>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en-US"/>
              <a:t>マスタ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lang="ja-JP" altLang="en-US"/>
          </a:p>
        </p:txBody>
      </p:sp>
      <p:sp>
        <p:nvSpPr>
          <p:cNvPr id="7" name="Rectangle 4"/>
          <p:cNvSpPr>
            <a:spLocks noGrp="1" noChangeArrowheads="1"/>
          </p:cNvSpPr>
          <p:nvPr>
            <p:ph type="dt" sz="half" idx="10"/>
          </p:nvPr>
        </p:nvSpPr>
        <p:spPr/>
        <p:txBody>
          <a:bodyPr rtlCol="0"/>
          <a:lstStyle>
            <a:lvl1pPr algn="l" rtl="0">
              <a:defRPr/>
            </a:lvl1pPr>
          </a:lstStyle>
          <a:p>
            <a:pPr rtl="0">
              <a:defRPr/>
            </a:pPr>
            <a:r>
              <a:rPr lang="ja-JP" altLang="en-US" smtClean="0">
                <a:solidFill>
                  <a:srgbClr val="000000"/>
                </a:solidFill>
              </a:rPr>
              <a:t>2015/6/25</a:t>
            </a:r>
            <a:endParaRPr lang="en-US" altLang="ja-JP">
              <a:solidFill>
                <a:srgbClr val="000000"/>
              </a:solidFill>
            </a:endParaRPr>
          </a:p>
        </p:txBody>
      </p:sp>
      <p:sp>
        <p:nvSpPr>
          <p:cNvPr id="8" name="Rectangle 5"/>
          <p:cNvSpPr>
            <a:spLocks noGrp="1" noChangeArrowheads="1"/>
          </p:cNvSpPr>
          <p:nvPr>
            <p:ph type="ftr" sz="quarter" idx="11"/>
          </p:nvPr>
        </p:nvSpPr>
        <p:spPr/>
        <p:txBody>
          <a:bodyPr rtlCol="0"/>
          <a:lstStyle>
            <a:lvl1pPr algn="l" rtl="0">
              <a:defRPr/>
            </a:lvl1pPr>
          </a:lstStyle>
          <a:p>
            <a:pPr rtl="0">
              <a:defRPr/>
            </a:pPr>
            <a:endParaRPr lang="en-US" altLang="ja-JP">
              <a:solidFill>
                <a:srgbClr val="000000"/>
              </a:solidFill>
            </a:endParaRPr>
          </a:p>
        </p:txBody>
      </p:sp>
      <p:sp>
        <p:nvSpPr>
          <p:cNvPr id="9" name="Rectangle 6"/>
          <p:cNvSpPr>
            <a:spLocks noGrp="1" noChangeArrowheads="1"/>
          </p:cNvSpPr>
          <p:nvPr>
            <p:ph type="sldNum" sz="quarter" idx="12"/>
          </p:nvPr>
        </p:nvSpPr>
        <p:spPr>
          <a:xfrm>
            <a:off x="8739554" y="6531122"/>
            <a:ext cx="404446" cy="327025"/>
          </a:xfrm>
          <a:prstGeom prst="rect">
            <a:avLst/>
          </a:prstGeom>
        </p:spPr>
        <p:txBody>
          <a:bodyPr rtlCol="0"/>
          <a:lstStyle>
            <a:lvl1pPr algn="l" rtl="0">
              <a:defRPr>
                <a:latin typeface="Arial" charset="0"/>
              </a:defRPr>
            </a:lvl1pPr>
          </a:lstStyle>
          <a:p>
            <a:pPr rtl="0">
              <a:spcBef>
                <a:spcPct val="20000"/>
              </a:spcBef>
              <a:defRPr/>
            </a:pPr>
            <a:fld id="{40B41FB7-B2E2-4635-B89B-ED31FF4B4632}" type="slidenum">
              <a:rPr lang="en-US" altLang="ja-JP" sz="2800">
                <a:solidFill>
                  <a:srgbClr val="000000"/>
                </a:solidFill>
                <a:ea typeface="ＭＳ ゴシック" pitchFamily="49" charset="-128"/>
              </a:rPr>
              <a:pPr rtl="0">
                <a:spcBef>
                  <a:spcPct val="20000"/>
                </a:spcBef>
                <a:defRPr/>
              </a:pPr>
              <a:t>‹#›</a:t>
            </a:fld>
            <a:endParaRPr lang="en-US" altLang="ja-JP" sz="2800">
              <a:solidFill>
                <a:srgbClr val="000000"/>
              </a:solidFill>
              <a:ea typeface="ＭＳ ゴシック" pitchFamily="49" charset="-128"/>
            </a:endParaRPr>
          </a:p>
        </p:txBody>
      </p:sp>
    </p:spTree>
    <p:extLst>
      <p:ext uri="{BB962C8B-B14F-4D97-AF65-F5344CB8AC3E}">
        <p14:creationId xmlns:p14="http://schemas.microsoft.com/office/powerpoint/2010/main" val="3134857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en-US"/>
              <a:t>マスタ タイトルの書式設定</a:t>
            </a:r>
            <a:endParaRPr lang="ja-JP" altLang="en-US"/>
          </a:p>
        </p:txBody>
      </p:sp>
      <p:sp>
        <p:nvSpPr>
          <p:cNvPr id="3" name="Rectangle 4"/>
          <p:cNvSpPr>
            <a:spLocks noGrp="1" noChangeArrowheads="1"/>
          </p:cNvSpPr>
          <p:nvPr>
            <p:ph type="dt" sz="half" idx="10"/>
          </p:nvPr>
        </p:nvSpPr>
        <p:spPr/>
        <p:txBody>
          <a:bodyPr rtlCol="0"/>
          <a:lstStyle>
            <a:lvl1pPr algn="l" rtl="0">
              <a:defRPr/>
            </a:lvl1pPr>
          </a:lstStyle>
          <a:p>
            <a:pPr rtl="0">
              <a:defRPr/>
            </a:pPr>
            <a:r>
              <a:rPr lang="ja-JP" altLang="en-US" smtClean="0">
                <a:solidFill>
                  <a:srgbClr val="000000"/>
                </a:solidFill>
              </a:rPr>
              <a:t>2015/6/25</a:t>
            </a:r>
            <a:endParaRPr lang="en-US" altLang="ja-JP">
              <a:solidFill>
                <a:srgbClr val="000000"/>
              </a:solidFill>
            </a:endParaRPr>
          </a:p>
        </p:txBody>
      </p:sp>
      <p:sp>
        <p:nvSpPr>
          <p:cNvPr id="4" name="Rectangle 5"/>
          <p:cNvSpPr>
            <a:spLocks noGrp="1" noChangeArrowheads="1"/>
          </p:cNvSpPr>
          <p:nvPr>
            <p:ph type="ftr" sz="quarter" idx="11"/>
          </p:nvPr>
        </p:nvSpPr>
        <p:spPr/>
        <p:txBody>
          <a:bodyPr rtlCol="0"/>
          <a:lstStyle>
            <a:lvl1pPr algn="l" rtl="0">
              <a:defRPr/>
            </a:lvl1pPr>
          </a:lstStyle>
          <a:p>
            <a:pPr rtl="0">
              <a:defRPr/>
            </a:pPr>
            <a:endParaRPr lang="en-US" altLang="ja-JP">
              <a:solidFill>
                <a:srgbClr val="000000"/>
              </a:solidFill>
            </a:endParaRPr>
          </a:p>
        </p:txBody>
      </p:sp>
      <p:sp>
        <p:nvSpPr>
          <p:cNvPr id="5" name="Rectangle 6"/>
          <p:cNvSpPr>
            <a:spLocks noGrp="1" noChangeArrowheads="1"/>
          </p:cNvSpPr>
          <p:nvPr>
            <p:ph type="sldNum" sz="quarter" idx="12"/>
          </p:nvPr>
        </p:nvSpPr>
        <p:spPr>
          <a:xfrm>
            <a:off x="8739554" y="6531122"/>
            <a:ext cx="404446" cy="327025"/>
          </a:xfrm>
          <a:prstGeom prst="rect">
            <a:avLst/>
          </a:prstGeom>
        </p:spPr>
        <p:txBody>
          <a:bodyPr rtlCol="0"/>
          <a:lstStyle>
            <a:lvl1pPr algn="l" rtl="0">
              <a:defRPr>
                <a:latin typeface="Arial" charset="0"/>
              </a:defRPr>
            </a:lvl1pPr>
          </a:lstStyle>
          <a:p>
            <a:pPr rtl="0">
              <a:spcBef>
                <a:spcPct val="20000"/>
              </a:spcBef>
              <a:defRPr/>
            </a:pPr>
            <a:fld id="{D20BB089-D775-47D6-BC21-9E3400B48C8D}" type="slidenum">
              <a:rPr lang="en-US" altLang="ja-JP" sz="2800">
                <a:solidFill>
                  <a:srgbClr val="000000"/>
                </a:solidFill>
                <a:ea typeface="ＭＳ ゴシック" pitchFamily="49" charset="-128"/>
              </a:rPr>
              <a:pPr rtl="0">
                <a:spcBef>
                  <a:spcPct val="20000"/>
                </a:spcBef>
                <a:defRPr/>
              </a:pPr>
              <a:t>‹#›</a:t>
            </a:fld>
            <a:endParaRPr lang="en-US" altLang="ja-JP" sz="2800">
              <a:solidFill>
                <a:srgbClr val="000000"/>
              </a:solidFill>
              <a:ea typeface="ＭＳ ゴシック" pitchFamily="49" charset="-128"/>
            </a:endParaRPr>
          </a:p>
        </p:txBody>
      </p:sp>
    </p:spTree>
    <p:extLst>
      <p:ext uri="{BB962C8B-B14F-4D97-AF65-F5344CB8AC3E}">
        <p14:creationId xmlns:p14="http://schemas.microsoft.com/office/powerpoint/2010/main" val="2100579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en-US"/>
              <a:t>マスタ タイトルの書式設定</a:t>
            </a:r>
            <a:endParaRPr lang="ja-JP" altLang="en-US"/>
          </a:p>
        </p:txBody>
      </p:sp>
      <p:sp>
        <p:nvSpPr>
          <p:cNvPr id="3" name="コンテンツ プレースホルダ 2"/>
          <p:cNvSpPr>
            <a:spLocks noGrp="1"/>
          </p:cNvSpPr>
          <p:nvPr>
            <p:ph idx="1"/>
          </p:nvPr>
        </p:nvSpPr>
        <p:spPr/>
        <p:txBody>
          <a:bodyPr rtlCol="0"/>
          <a:lstStyle/>
          <a:p>
            <a:pPr lvl="0" rtl="0"/>
            <a:r>
              <a:rPr lang="en-US"/>
              <a:t>マスタ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lang="ja-JP" altLang="en-US"/>
          </a:p>
        </p:txBody>
      </p:sp>
      <p:sp>
        <p:nvSpPr>
          <p:cNvPr id="4" name="日付プレースホルダ 3"/>
          <p:cNvSpPr>
            <a:spLocks noGrp="1"/>
          </p:cNvSpPr>
          <p:nvPr>
            <p:ph type="dt" sz="half" idx="10"/>
          </p:nvPr>
        </p:nvSpPr>
        <p:spPr/>
        <p:txBody>
          <a:bodyPr rtlCol="0"/>
          <a:lstStyle>
            <a:lvl1pPr algn="l" rtl="0">
              <a:defRPr/>
            </a:lvl1pPr>
          </a:lstStyle>
          <a:p>
            <a:pPr rtl="0">
              <a:defRPr/>
            </a:pPr>
            <a:r>
              <a:rPr lang="ja-JP" altLang="en-US" smtClean="0"/>
              <a:t>2015/6/25</a:t>
            </a:r>
            <a:endParaRPr lang="ja-JP" altLang="en-US"/>
          </a:p>
        </p:txBody>
      </p:sp>
      <p:sp>
        <p:nvSpPr>
          <p:cNvPr id="5" name="フッター プレースホルダ 4"/>
          <p:cNvSpPr>
            <a:spLocks noGrp="1"/>
          </p:cNvSpPr>
          <p:nvPr>
            <p:ph type="ftr" sz="quarter" idx="11"/>
          </p:nvPr>
        </p:nvSpPr>
        <p:spPr/>
        <p:txBody>
          <a:bodyPr rtlCol="0"/>
          <a:lstStyle>
            <a:lvl1pPr algn="l" rtl="0">
              <a:defRPr/>
            </a:lvl1pPr>
          </a:lstStyle>
          <a:p>
            <a:pPr rtl="0">
              <a:defRPr/>
            </a:pPr>
            <a:endParaRPr lang="ja-JP" altLang="en-US"/>
          </a:p>
        </p:txBody>
      </p:sp>
      <p:sp>
        <p:nvSpPr>
          <p:cNvPr id="6" name="スライド番号プレースホルダ 5"/>
          <p:cNvSpPr>
            <a:spLocks noGrp="1"/>
          </p:cNvSpPr>
          <p:nvPr>
            <p:ph type="sldNum" sz="quarter" idx="12"/>
          </p:nvPr>
        </p:nvSpPr>
        <p:spPr/>
        <p:txBody>
          <a:bodyPr rtlCol="0"/>
          <a:lstStyle>
            <a:lvl1pPr algn="l" rtl="0">
              <a:defRPr/>
            </a:lvl1pPr>
          </a:lstStyle>
          <a:p>
            <a:pPr rtl="0">
              <a:defRPr/>
            </a:pPr>
            <a:fld id="{F0F154F1-8554-4AD1-8DF2-88224739AE6A}" type="slidenum">
              <a:rPr lang="ja-JP" altLang="en-US"/>
              <a:pPr rtl="0">
                <a:defRPr/>
              </a:pPr>
              <a:t>‹#›</a:t>
            </a:fld>
            <a:endParaRPr lang="ja-JP" altLang="en-US"/>
          </a:p>
        </p:txBody>
      </p:sp>
    </p:spTree>
    <p:extLst>
      <p:ext uri="{BB962C8B-B14F-4D97-AF65-F5344CB8AC3E}">
        <p14:creationId xmlns:p14="http://schemas.microsoft.com/office/powerpoint/2010/main" val="166017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rtlCol="0"/>
          <a:lstStyle>
            <a:lvl1pPr algn="l" rtl="0">
              <a:defRPr/>
            </a:lvl1pPr>
          </a:lstStyle>
          <a:p>
            <a:pPr rtl="0">
              <a:defRPr/>
            </a:pPr>
            <a:r>
              <a:rPr lang="ja-JP" altLang="en-US" smtClean="0">
                <a:solidFill>
                  <a:srgbClr val="000000"/>
                </a:solidFill>
              </a:rPr>
              <a:t>2015/6/25</a:t>
            </a:r>
            <a:endParaRPr lang="en-US" altLang="ja-JP">
              <a:solidFill>
                <a:srgbClr val="000000"/>
              </a:solidFill>
            </a:endParaRPr>
          </a:p>
        </p:txBody>
      </p:sp>
      <p:sp>
        <p:nvSpPr>
          <p:cNvPr id="3" name="Rectangle 5"/>
          <p:cNvSpPr>
            <a:spLocks noGrp="1" noChangeArrowheads="1"/>
          </p:cNvSpPr>
          <p:nvPr>
            <p:ph type="ftr" sz="quarter" idx="11"/>
          </p:nvPr>
        </p:nvSpPr>
        <p:spPr/>
        <p:txBody>
          <a:bodyPr rtlCol="0"/>
          <a:lstStyle>
            <a:lvl1pPr algn="l" rtl="0">
              <a:defRPr/>
            </a:lvl1pPr>
          </a:lstStyle>
          <a:p>
            <a:pPr rtl="0">
              <a:defRPr/>
            </a:pPr>
            <a:endParaRPr lang="en-US" altLang="ja-JP">
              <a:solidFill>
                <a:srgbClr val="000000"/>
              </a:solidFill>
            </a:endParaRPr>
          </a:p>
        </p:txBody>
      </p:sp>
      <p:sp>
        <p:nvSpPr>
          <p:cNvPr id="4" name="Rectangle 6"/>
          <p:cNvSpPr>
            <a:spLocks noGrp="1" noChangeArrowheads="1"/>
          </p:cNvSpPr>
          <p:nvPr>
            <p:ph type="sldNum" sz="quarter" idx="12"/>
          </p:nvPr>
        </p:nvSpPr>
        <p:spPr>
          <a:xfrm>
            <a:off x="8739554" y="6531122"/>
            <a:ext cx="404446" cy="327025"/>
          </a:xfrm>
          <a:prstGeom prst="rect">
            <a:avLst/>
          </a:prstGeom>
        </p:spPr>
        <p:txBody>
          <a:bodyPr rtlCol="0"/>
          <a:lstStyle>
            <a:lvl1pPr algn="l" rtl="0">
              <a:defRPr>
                <a:latin typeface="Arial" charset="0"/>
              </a:defRPr>
            </a:lvl1pPr>
          </a:lstStyle>
          <a:p>
            <a:pPr rtl="0">
              <a:spcBef>
                <a:spcPct val="20000"/>
              </a:spcBef>
              <a:defRPr/>
            </a:pPr>
            <a:fld id="{8F6F8436-0132-47C0-BAFC-773B69476567}" type="slidenum">
              <a:rPr lang="en-US" altLang="ja-JP" sz="2800">
                <a:solidFill>
                  <a:srgbClr val="000000"/>
                </a:solidFill>
                <a:ea typeface="ＭＳ ゴシック" pitchFamily="49" charset="-128"/>
              </a:rPr>
              <a:pPr rtl="0">
                <a:spcBef>
                  <a:spcPct val="20000"/>
                </a:spcBef>
                <a:defRPr/>
              </a:pPr>
              <a:t>‹#›</a:t>
            </a:fld>
            <a:endParaRPr lang="en-US" altLang="ja-JP" sz="2800">
              <a:solidFill>
                <a:srgbClr val="000000"/>
              </a:solidFill>
              <a:ea typeface="ＭＳ ゴシック" pitchFamily="49" charset="-128"/>
            </a:endParaRPr>
          </a:p>
        </p:txBody>
      </p:sp>
    </p:spTree>
    <p:extLst>
      <p:ext uri="{BB962C8B-B14F-4D97-AF65-F5344CB8AC3E}">
        <p14:creationId xmlns:p14="http://schemas.microsoft.com/office/powerpoint/2010/main" val="7667256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7" y="273050"/>
            <a:ext cx="3008435" cy="1162050"/>
          </a:xfrm>
        </p:spPr>
        <p:txBody>
          <a:bodyPr rtlCol="0" anchor="b"/>
          <a:lstStyle>
            <a:lvl1pPr algn="l" rtl="0">
              <a:defRPr sz="2000" b="1"/>
            </a:lvl1pPr>
          </a:lstStyle>
          <a:p>
            <a:pPr rtl="0"/>
            <a:r>
              <a:rPr lang="en-US"/>
              <a:t>マスタ タイトルの書式設定</a:t>
            </a:r>
            <a:endParaRPr lang="ja-JP" altLang="en-US"/>
          </a:p>
        </p:txBody>
      </p:sp>
      <p:sp>
        <p:nvSpPr>
          <p:cNvPr id="3" name="コンテンツ プレースホルダ 2"/>
          <p:cNvSpPr>
            <a:spLocks noGrp="1"/>
          </p:cNvSpPr>
          <p:nvPr>
            <p:ph idx="1"/>
          </p:nvPr>
        </p:nvSpPr>
        <p:spPr>
          <a:xfrm>
            <a:off x="3575538" y="273072"/>
            <a:ext cx="5111262" cy="5853113"/>
          </a:xfrm>
        </p:spPr>
        <p:txBody>
          <a:bodyPr rtlCol="0"/>
          <a:lstStyle>
            <a:lvl1pPr algn="l" rtl="0">
              <a:defRPr sz="3200"/>
            </a:lvl1pPr>
            <a:lvl2pPr algn="l" rtl="0">
              <a:defRPr sz="2800"/>
            </a:lvl2pPr>
            <a:lvl3pPr algn="l" rtl="0">
              <a:defRPr sz="2400"/>
            </a:lvl3pPr>
            <a:lvl4pPr algn="l" rtl="0">
              <a:defRPr sz="2000"/>
            </a:lvl4pPr>
            <a:lvl5pPr algn="l" rtl="0">
              <a:defRPr sz="2000"/>
            </a:lvl5pPr>
            <a:lvl6pPr algn="l" rtl="0">
              <a:defRPr sz="2000"/>
            </a:lvl6pPr>
            <a:lvl7pPr algn="l" rtl="0">
              <a:defRPr sz="2000"/>
            </a:lvl7pPr>
            <a:lvl8pPr algn="l" rtl="0">
              <a:defRPr sz="2000"/>
            </a:lvl8pPr>
            <a:lvl9pPr algn="l" rtl="0">
              <a:defRPr sz="2000"/>
            </a:lvl9pPr>
          </a:lstStyle>
          <a:p>
            <a:pPr lvl="0" rtl="0"/>
            <a:r>
              <a:rPr lang="en-US"/>
              <a:t>マスタ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lang="ja-JP" altLang="en-US"/>
          </a:p>
        </p:txBody>
      </p:sp>
      <p:sp>
        <p:nvSpPr>
          <p:cNvPr id="4" name="テキスト プレースホルダ 3"/>
          <p:cNvSpPr>
            <a:spLocks noGrp="1"/>
          </p:cNvSpPr>
          <p:nvPr>
            <p:ph type="body" sz="half" idx="2"/>
          </p:nvPr>
        </p:nvSpPr>
        <p:spPr>
          <a:xfrm>
            <a:off x="457207" y="1435103"/>
            <a:ext cx="3008435" cy="4691063"/>
          </a:xfrm>
        </p:spPr>
        <p:txBody>
          <a:bodyPr rtlCol="0"/>
          <a:lstStyle>
            <a:lvl1pPr marL="0" indent="0" algn="l" rtl="0">
              <a:buNone/>
              <a:defRPr sz="14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n-US"/>
              <a:t>マスタ テキストの書式設定</a:t>
            </a:r>
          </a:p>
        </p:txBody>
      </p:sp>
      <p:sp>
        <p:nvSpPr>
          <p:cNvPr id="5" name="Rectangle 4"/>
          <p:cNvSpPr>
            <a:spLocks noGrp="1" noChangeArrowheads="1"/>
          </p:cNvSpPr>
          <p:nvPr>
            <p:ph type="dt" sz="half" idx="10"/>
          </p:nvPr>
        </p:nvSpPr>
        <p:spPr>
          <a:ln/>
        </p:spPr>
        <p:txBody>
          <a:bodyPr rtlCol="0"/>
          <a:lstStyle>
            <a:lvl1pPr algn="l" rtl="0">
              <a:defRPr/>
            </a:lvl1pPr>
          </a:lstStyle>
          <a:p>
            <a:pPr rtl="0">
              <a:defRPr/>
            </a:pPr>
            <a:r>
              <a:rPr lang="ja-JP" altLang="en-US" smtClean="0">
                <a:solidFill>
                  <a:srgbClr val="000000"/>
                </a:solidFill>
              </a:rPr>
              <a:t>2015/6/25</a:t>
            </a:r>
            <a:endParaRPr lang="en-US" altLang="ja-JP">
              <a:solidFill>
                <a:srgbClr val="000000"/>
              </a:solidFill>
            </a:endParaRPr>
          </a:p>
        </p:txBody>
      </p:sp>
      <p:sp>
        <p:nvSpPr>
          <p:cNvPr id="6" name="Rectangle 5"/>
          <p:cNvSpPr>
            <a:spLocks noGrp="1" noChangeArrowheads="1"/>
          </p:cNvSpPr>
          <p:nvPr>
            <p:ph type="ftr" sz="quarter" idx="11"/>
          </p:nvPr>
        </p:nvSpPr>
        <p:spPr>
          <a:ln/>
        </p:spPr>
        <p:txBody>
          <a:bodyPr rtlCol="0"/>
          <a:lstStyle>
            <a:lvl1pPr algn="l" rtl="0">
              <a:defRPr/>
            </a:lvl1pPr>
          </a:lstStyle>
          <a:p>
            <a:pPr rtl="0">
              <a:defRPr/>
            </a:pPr>
            <a:endParaRPr lang="en-US" altLang="ja-JP">
              <a:solidFill>
                <a:srgbClr val="000000"/>
              </a:solidFill>
            </a:endParaRPr>
          </a:p>
        </p:txBody>
      </p:sp>
    </p:spTree>
    <p:extLst>
      <p:ext uri="{BB962C8B-B14F-4D97-AF65-F5344CB8AC3E}">
        <p14:creationId xmlns:p14="http://schemas.microsoft.com/office/powerpoint/2010/main" val="8469855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66" y="4800600"/>
            <a:ext cx="5486400" cy="566738"/>
          </a:xfrm>
        </p:spPr>
        <p:txBody>
          <a:bodyPr rtlCol="0" anchor="b"/>
          <a:lstStyle>
            <a:lvl1pPr algn="l" rtl="0">
              <a:defRPr sz="2000" b="1"/>
            </a:lvl1pPr>
          </a:lstStyle>
          <a:p>
            <a:pPr rtl="0"/>
            <a:r>
              <a:rPr lang="en-US"/>
              <a:t>マスタ タイトルの書式設定</a:t>
            </a:r>
            <a:endParaRPr lang="ja-JP" altLang="en-US"/>
          </a:p>
        </p:txBody>
      </p:sp>
      <p:sp>
        <p:nvSpPr>
          <p:cNvPr id="3" name="図プレースホルダ 2"/>
          <p:cNvSpPr>
            <a:spLocks noGrp="1"/>
          </p:cNvSpPr>
          <p:nvPr>
            <p:ph type="pic" idx="1"/>
          </p:nvPr>
        </p:nvSpPr>
        <p:spPr>
          <a:xfrm>
            <a:off x="1792166" y="612775"/>
            <a:ext cx="5486400" cy="4114800"/>
          </a:xfrm>
        </p:spPr>
        <p:txBody>
          <a:bodyPr rtlCol="0"/>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lvl="0" rtl="0"/>
            <a:endParaRPr lang="ja-JP" altLang="en-US" noProof="0"/>
          </a:p>
        </p:txBody>
      </p:sp>
      <p:sp>
        <p:nvSpPr>
          <p:cNvPr id="4" name="テキスト プレースホルダ 3"/>
          <p:cNvSpPr>
            <a:spLocks noGrp="1"/>
          </p:cNvSpPr>
          <p:nvPr>
            <p:ph type="body" sz="half" idx="2"/>
          </p:nvPr>
        </p:nvSpPr>
        <p:spPr>
          <a:xfrm>
            <a:off x="1792166" y="5367338"/>
            <a:ext cx="5486400" cy="804862"/>
          </a:xfrm>
        </p:spPr>
        <p:txBody>
          <a:bodyPr rtlCol="0"/>
          <a:lstStyle>
            <a:lvl1pPr marL="0" indent="0" algn="l" rtl="0">
              <a:buNone/>
              <a:defRPr sz="14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n-US"/>
              <a:t>マスタ テキストの書式設定</a:t>
            </a:r>
          </a:p>
        </p:txBody>
      </p:sp>
      <p:sp>
        <p:nvSpPr>
          <p:cNvPr id="5" name="Rectangle 4"/>
          <p:cNvSpPr>
            <a:spLocks noGrp="1" noChangeArrowheads="1"/>
          </p:cNvSpPr>
          <p:nvPr>
            <p:ph type="dt" sz="half" idx="10"/>
          </p:nvPr>
        </p:nvSpPr>
        <p:spPr>
          <a:ln/>
        </p:spPr>
        <p:txBody>
          <a:bodyPr rtlCol="0"/>
          <a:lstStyle>
            <a:lvl1pPr algn="l" rtl="0">
              <a:defRPr/>
            </a:lvl1pPr>
          </a:lstStyle>
          <a:p>
            <a:pPr rtl="0">
              <a:defRPr/>
            </a:pPr>
            <a:r>
              <a:rPr lang="ja-JP" altLang="en-US" smtClean="0">
                <a:solidFill>
                  <a:srgbClr val="000000"/>
                </a:solidFill>
              </a:rPr>
              <a:t>2015/6/25</a:t>
            </a:r>
            <a:endParaRPr lang="en-US" altLang="ja-JP">
              <a:solidFill>
                <a:srgbClr val="000000"/>
              </a:solidFill>
            </a:endParaRPr>
          </a:p>
        </p:txBody>
      </p:sp>
      <p:sp>
        <p:nvSpPr>
          <p:cNvPr id="6" name="Rectangle 5"/>
          <p:cNvSpPr>
            <a:spLocks noGrp="1" noChangeArrowheads="1"/>
          </p:cNvSpPr>
          <p:nvPr>
            <p:ph type="ftr" sz="quarter" idx="11"/>
          </p:nvPr>
        </p:nvSpPr>
        <p:spPr>
          <a:ln/>
        </p:spPr>
        <p:txBody>
          <a:bodyPr rtlCol="0"/>
          <a:lstStyle>
            <a:lvl1pPr algn="l" rtl="0">
              <a:defRPr/>
            </a:lvl1pPr>
          </a:lstStyle>
          <a:p>
            <a:pPr rtl="0">
              <a:defRPr/>
            </a:pPr>
            <a:endParaRPr lang="en-US" altLang="ja-JP">
              <a:solidFill>
                <a:srgbClr val="000000"/>
              </a:solidFill>
            </a:endParaRPr>
          </a:p>
        </p:txBody>
      </p:sp>
    </p:spTree>
    <p:extLst>
      <p:ext uri="{BB962C8B-B14F-4D97-AF65-F5344CB8AC3E}">
        <p14:creationId xmlns:p14="http://schemas.microsoft.com/office/powerpoint/2010/main" val="29260200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en-US"/>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rtlCol="0"/>
          <a:lstStyle/>
          <a:p>
            <a:pPr lvl="0" rtl="0"/>
            <a:r>
              <a:rPr lang="en-US"/>
              <a:t>マスタ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lang="ja-JP" altLang="en-US"/>
          </a:p>
        </p:txBody>
      </p:sp>
      <p:sp>
        <p:nvSpPr>
          <p:cNvPr id="4" name="Rectangle 4"/>
          <p:cNvSpPr>
            <a:spLocks noGrp="1" noChangeArrowheads="1"/>
          </p:cNvSpPr>
          <p:nvPr>
            <p:ph type="dt" sz="half" idx="10"/>
          </p:nvPr>
        </p:nvSpPr>
        <p:spPr/>
        <p:txBody>
          <a:bodyPr rtlCol="0"/>
          <a:lstStyle>
            <a:lvl1pPr algn="l" rtl="0">
              <a:defRPr/>
            </a:lvl1pPr>
          </a:lstStyle>
          <a:p>
            <a:pPr rtl="0">
              <a:defRPr/>
            </a:pPr>
            <a:r>
              <a:rPr lang="ja-JP" altLang="en-US" smtClean="0">
                <a:solidFill>
                  <a:srgbClr val="000000"/>
                </a:solidFill>
              </a:rPr>
              <a:t>2015/6/25</a:t>
            </a:r>
            <a:endParaRPr lang="en-US" altLang="ja-JP">
              <a:solidFill>
                <a:srgbClr val="000000"/>
              </a:solidFill>
            </a:endParaRPr>
          </a:p>
        </p:txBody>
      </p:sp>
      <p:sp>
        <p:nvSpPr>
          <p:cNvPr id="5" name="Rectangle 5"/>
          <p:cNvSpPr>
            <a:spLocks noGrp="1" noChangeArrowheads="1"/>
          </p:cNvSpPr>
          <p:nvPr>
            <p:ph type="ftr" sz="quarter" idx="11"/>
          </p:nvPr>
        </p:nvSpPr>
        <p:spPr/>
        <p:txBody>
          <a:bodyPr rtlCol="0"/>
          <a:lstStyle>
            <a:lvl1pPr algn="l" rtl="0">
              <a:defRPr/>
            </a:lvl1pPr>
          </a:lstStyle>
          <a:p>
            <a:pPr rtl="0">
              <a:defRPr/>
            </a:pPr>
            <a:endParaRPr lang="en-US" altLang="ja-JP">
              <a:solidFill>
                <a:srgbClr val="000000"/>
              </a:solidFill>
            </a:endParaRPr>
          </a:p>
        </p:txBody>
      </p:sp>
      <p:sp>
        <p:nvSpPr>
          <p:cNvPr id="6" name="Rectangle 6"/>
          <p:cNvSpPr>
            <a:spLocks noGrp="1" noChangeArrowheads="1"/>
          </p:cNvSpPr>
          <p:nvPr>
            <p:ph type="sldNum" sz="quarter" idx="12"/>
          </p:nvPr>
        </p:nvSpPr>
        <p:spPr>
          <a:xfrm>
            <a:off x="8739554" y="6531122"/>
            <a:ext cx="404446" cy="327025"/>
          </a:xfrm>
          <a:prstGeom prst="rect">
            <a:avLst/>
          </a:prstGeom>
        </p:spPr>
        <p:txBody>
          <a:bodyPr rtlCol="0"/>
          <a:lstStyle>
            <a:lvl1pPr algn="l" rtl="0">
              <a:defRPr>
                <a:latin typeface="Arial" charset="0"/>
              </a:defRPr>
            </a:lvl1pPr>
          </a:lstStyle>
          <a:p>
            <a:pPr rtl="0">
              <a:spcBef>
                <a:spcPct val="20000"/>
              </a:spcBef>
              <a:defRPr/>
            </a:pPr>
            <a:fld id="{29C68E38-D4AC-4A57-85AF-475508E13FBD}" type="slidenum">
              <a:rPr lang="en-US" altLang="ja-JP" sz="2800">
                <a:solidFill>
                  <a:srgbClr val="000000"/>
                </a:solidFill>
                <a:ea typeface="ＭＳ ゴシック" pitchFamily="49" charset="-128"/>
              </a:rPr>
              <a:pPr rtl="0">
                <a:spcBef>
                  <a:spcPct val="20000"/>
                </a:spcBef>
                <a:defRPr/>
              </a:pPr>
              <a:t>‹#›</a:t>
            </a:fld>
            <a:endParaRPr lang="en-US" altLang="ja-JP" sz="2800">
              <a:solidFill>
                <a:srgbClr val="000000"/>
              </a:solidFill>
              <a:ea typeface="ＭＳ ゴシック" pitchFamily="49" charset="-128"/>
            </a:endParaRPr>
          </a:p>
        </p:txBody>
      </p:sp>
    </p:spTree>
    <p:extLst>
      <p:ext uri="{BB962C8B-B14F-4D97-AF65-F5344CB8AC3E}">
        <p14:creationId xmlns:p14="http://schemas.microsoft.com/office/powerpoint/2010/main" val="9358021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58"/>
            <a:ext cx="2057400" cy="5851525"/>
          </a:xfrm>
        </p:spPr>
        <p:txBody>
          <a:bodyPr vert="eaVert" rtlCol="0"/>
          <a:lstStyle/>
          <a:p>
            <a:pPr rtl="0"/>
            <a:r>
              <a:rPr lang="en-US"/>
              <a:t>マスタ タイトルの書式設定</a:t>
            </a:r>
            <a:endParaRPr lang="ja-JP" altLang="en-US"/>
          </a:p>
        </p:txBody>
      </p:sp>
      <p:sp>
        <p:nvSpPr>
          <p:cNvPr id="3" name="縦書きテキスト プレースホルダ 2"/>
          <p:cNvSpPr>
            <a:spLocks noGrp="1"/>
          </p:cNvSpPr>
          <p:nvPr>
            <p:ph type="body" orient="vert" idx="1"/>
          </p:nvPr>
        </p:nvSpPr>
        <p:spPr>
          <a:xfrm>
            <a:off x="457207" y="274658"/>
            <a:ext cx="6031523" cy="5851525"/>
          </a:xfrm>
        </p:spPr>
        <p:txBody>
          <a:bodyPr vert="eaVert" rtlCol="0"/>
          <a:lstStyle/>
          <a:p>
            <a:pPr lvl="0" rtl="0"/>
            <a:r>
              <a:rPr lang="en-US"/>
              <a:t>マスタ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lang="ja-JP" altLang="en-US"/>
          </a:p>
        </p:txBody>
      </p:sp>
      <p:sp>
        <p:nvSpPr>
          <p:cNvPr id="4" name="Rectangle 4"/>
          <p:cNvSpPr>
            <a:spLocks noGrp="1" noChangeArrowheads="1"/>
          </p:cNvSpPr>
          <p:nvPr>
            <p:ph type="dt" sz="half" idx="10"/>
          </p:nvPr>
        </p:nvSpPr>
        <p:spPr/>
        <p:txBody>
          <a:bodyPr rtlCol="0"/>
          <a:lstStyle>
            <a:lvl1pPr algn="l" rtl="0">
              <a:defRPr/>
            </a:lvl1pPr>
          </a:lstStyle>
          <a:p>
            <a:pPr rtl="0">
              <a:defRPr/>
            </a:pPr>
            <a:r>
              <a:rPr lang="ja-JP" altLang="en-US" smtClean="0">
                <a:solidFill>
                  <a:srgbClr val="000000"/>
                </a:solidFill>
              </a:rPr>
              <a:t>2015/6/25</a:t>
            </a:r>
            <a:endParaRPr lang="en-US" altLang="ja-JP">
              <a:solidFill>
                <a:srgbClr val="000000"/>
              </a:solidFill>
            </a:endParaRPr>
          </a:p>
        </p:txBody>
      </p:sp>
      <p:sp>
        <p:nvSpPr>
          <p:cNvPr id="5" name="Rectangle 5"/>
          <p:cNvSpPr>
            <a:spLocks noGrp="1" noChangeArrowheads="1"/>
          </p:cNvSpPr>
          <p:nvPr>
            <p:ph type="ftr" sz="quarter" idx="11"/>
          </p:nvPr>
        </p:nvSpPr>
        <p:spPr/>
        <p:txBody>
          <a:bodyPr rtlCol="0"/>
          <a:lstStyle>
            <a:lvl1pPr algn="l" rtl="0">
              <a:defRPr/>
            </a:lvl1pPr>
          </a:lstStyle>
          <a:p>
            <a:pPr rtl="0">
              <a:defRPr/>
            </a:pPr>
            <a:endParaRPr lang="en-US" altLang="ja-JP">
              <a:solidFill>
                <a:srgbClr val="000000"/>
              </a:solidFill>
            </a:endParaRPr>
          </a:p>
        </p:txBody>
      </p:sp>
      <p:sp>
        <p:nvSpPr>
          <p:cNvPr id="6" name="Rectangle 6"/>
          <p:cNvSpPr>
            <a:spLocks noGrp="1" noChangeArrowheads="1"/>
          </p:cNvSpPr>
          <p:nvPr>
            <p:ph type="sldNum" sz="quarter" idx="12"/>
          </p:nvPr>
        </p:nvSpPr>
        <p:spPr>
          <a:xfrm>
            <a:off x="8739554" y="6531122"/>
            <a:ext cx="404446" cy="327025"/>
          </a:xfrm>
          <a:prstGeom prst="rect">
            <a:avLst/>
          </a:prstGeom>
        </p:spPr>
        <p:txBody>
          <a:bodyPr rtlCol="0"/>
          <a:lstStyle>
            <a:lvl1pPr algn="l" rtl="0">
              <a:defRPr>
                <a:latin typeface="Arial" charset="0"/>
              </a:defRPr>
            </a:lvl1pPr>
          </a:lstStyle>
          <a:p>
            <a:pPr rtl="0">
              <a:spcBef>
                <a:spcPct val="20000"/>
              </a:spcBef>
              <a:defRPr/>
            </a:pPr>
            <a:fld id="{D6B1F218-7563-4AB1-B831-556117147882}" type="slidenum">
              <a:rPr lang="en-US" altLang="ja-JP" sz="2800">
                <a:solidFill>
                  <a:srgbClr val="000000"/>
                </a:solidFill>
                <a:ea typeface="ＭＳ ゴシック" pitchFamily="49" charset="-128"/>
              </a:rPr>
              <a:pPr rtl="0">
                <a:spcBef>
                  <a:spcPct val="20000"/>
                </a:spcBef>
                <a:defRPr/>
              </a:pPr>
              <a:t>‹#›</a:t>
            </a:fld>
            <a:endParaRPr lang="en-US" altLang="ja-JP" sz="2800">
              <a:solidFill>
                <a:srgbClr val="000000"/>
              </a:solidFill>
              <a:ea typeface="ＭＳ ゴシック" pitchFamily="49" charset="-128"/>
            </a:endParaRPr>
          </a:p>
        </p:txBody>
      </p:sp>
    </p:spTree>
    <p:extLst>
      <p:ext uri="{BB962C8B-B14F-4D97-AF65-F5344CB8AC3E}">
        <p14:creationId xmlns:p14="http://schemas.microsoft.com/office/powerpoint/2010/main" val="33874117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58"/>
            <a:ext cx="8229600" cy="5851525"/>
          </a:xfrm>
        </p:spPr>
        <p:txBody>
          <a:bodyPr rtlCol="0"/>
          <a:lstStyle/>
          <a:p>
            <a:pPr lvl="0" rtl="0"/>
            <a:r>
              <a:rPr lang="en-US"/>
              <a:t>マスタ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lang="ja-JP" altLang="en-US"/>
          </a:p>
        </p:txBody>
      </p:sp>
      <p:sp>
        <p:nvSpPr>
          <p:cNvPr id="3" name="Rectangle 4"/>
          <p:cNvSpPr>
            <a:spLocks noGrp="1" noChangeArrowheads="1"/>
          </p:cNvSpPr>
          <p:nvPr>
            <p:ph type="dt" sz="half" idx="10"/>
          </p:nvPr>
        </p:nvSpPr>
        <p:spPr/>
        <p:txBody>
          <a:bodyPr rtlCol="0"/>
          <a:lstStyle>
            <a:lvl1pPr algn="l" rtl="0">
              <a:defRPr/>
            </a:lvl1pPr>
          </a:lstStyle>
          <a:p>
            <a:pPr rtl="0">
              <a:defRPr/>
            </a:pPr>
            <a:r>
              <a:rPr lang="ja-JP" altLang="en-US" smtClean="0">
                <a:solidFill>
                  <a:srgbClr val="000000"/>
                </a:solidFill>
              </a:rPr>
              <a:t>2015/6/25</a:t>
            </a:r>
            <a:endParaRPr lang="en-US" altLang="ja-JP">
              <a:solidFill>
                <a:srgbClr val="000000"/>
              </a:solidFill>
            </a:endParaRPr>
          </a:p>
        </p:txBody>
      </p:sp>
      <p:sp>
        <p:nvSpPr>
          <p:cNvPr id="4" name="Rectangle 5"/>
          <p:cNvSpPr>
            <a:spLocks noGrp="1" noChangeArrowheads="1"/>
          </p:cNvSpPr>
          <p:nvPr>
            <p:ph type="ftr" sz="quarter" idx="11"/>
          </p:nvPr>
        </p:nvSpPr>
        <p:spPr/>
        <p:txBody>
          <a:bodyPr rtlCol="0"/>
          <a:lstStyle>
            <a:lvl1pPr algn="l" rtl="0">
              <a:defRPr/>
            </a:lvl1pPr>
          </a:lstStyle>
          <a:p>
            <a:pPr rtl="0">
              <a:defRPr/>
            </a:pPr>
            <a:endParaRPr lang="en-US" altLang="ja-JP">
              <a:solidFill>
                <a:srgbClr val="000000"/>
              </a:solidFill>
            </a:endParaRPr>
          </a:p>
        </p:txBody>
      </p:sp>
      <p:sp>
        <p:nvSpPr>
          <p:cNvPr id="5" name="Rectangle 6"/>
          <p:cNvSpPr>
            <a:spLocks noGrp="1" noChangeArrowheads="1"/>
          </p:cNvSpPr>
          <p:nvPr>
            <p:ph type="sldNum" sz="quarter" idx="12"/>
          </p:nvPr>
        </p:nvSpPr>
        <p:spPr>
          <a:xfrm>
            <a:off x="8739554" y="6531122"/>
            <a:ext cx="404446" cy="327025"/>
          </a:xfrm>
          <a:prstGeom prst="rect">
            <a:avLst/>
          </a:prstGeom>
        </p:spPr>
        <p:txBody>
          <a:bodyPr rtlCol="0"/>
          <a:lstStyle>
            <a:lvl1pPr algn="l" rtl="0">
              <a:defRPr>
                <a:latin typeface="Arial" charset="0"/>
              </a:defRPr>
            </a:lvl1pPr>
          </a:lstStyle>
          <a:p>
            <a:pPr rtl="0">
              <a:spcBef>
                <a:spcPct val="20000"/>
              </a:spcBef>
              <a:defRPr/>
            </a:pPr>
            <a:fld id="{FBA8B046-68B7-4CDA-9511-F8DDA2376C64}" type="slidenum">
              <a:rPr lang="en-US" altLang="ja-JP" sz="2800">
                <a:solidFill>
                  <a:srgbClr val="000000"/>
                </a:solidFill>
                <a:ea typeface="ＭＳ ゴシック" pitchFamily="49" charset="-128"/>
              </a:rPr>
              <a:pPr rtl="0">
                <a:spcBef>
                  <a:spcPct val="20000"/>
                </a:spcBef>
                <a:defRPr/>
              </a:pPr>
              <a:t>‹#›</a:t>
            </a:fld>
            <a:endParaRPr lang="en-US" altLang="ja-JP" sz="2800">
              <a:solidFill>
                <a:srgbClr val="000000"/>
              </a:solidFill>
              <a:ea typeface="ＭＳ ゴシック" pitchFamily="49" charset="-128"/>
            </a:endParaRPr>
          </a:p>
        </p:txBody>
      </p:sp>
    </p:spTree>
    <p:extLst>
      <p:ext uri="{BB962C8B-B14F-4D97-AF65-F5344CB8AC3E}">
        <p14:creationId xmlns:p14="http://schemas.microsoft.com/office/powerpoint/2010/main" val="18885515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910" y="2130592"/>
            <a:ext cx="7772180" cy="1470025"/>
          </a:xfrm>
        </p:spPr>
        <p:txBody>
          <a:bodyPr rtlCol="0"/>
          <a:lstStyle/>
          <a:p>
            <a:pPr rtl="0"/>
            <a:r>
              <a:rPr lang="en-US"/>
              <a:t>マスター タイトルの書式設定</a:t>
            </a:r>
            <a:endParaRPr lang="ja-JP" altLang="en-US"/>
          </a:p>
        </p:txBody>
      </p:sp>
      <p:sp>
        <p:nvSpPr>
          <p:cNvPr id="3" name="サブタイトル 2"/>
          <p:cNvSpPr>
            <a:spLocks noGrp="1"/>
          </p:cNvSpPr>
          <p:nvPr>
            <p:ph type="subTitle" idx="1"/>
          </p:nvPr>
        </p:nvSpPr>
        <p:spPr>
          <a:xfrm>
            <a:off x="1371826" y="3886200"/>
            <a:ext cx="6400360" cy="1752600"/>
          </a:xfrm>
        </p:spPr>
        <p:txBody>
          <a:bodyPr rtlCol="0"/>
          <a:lstStyle>
            <a:lvl1pPr marL="0" indent="0" algn="ctr" rtl="0">
              <a:buNone/>
              <a:defRPr/>
            </a:lvl1pPr>
            <a:lvl2pPr marL="457200" indent="0" algn="ctr" rtl="0">
              <a:buNone/>
              <a:defRPr/>
            </a:lvl2pPr>
            <a:lvl3pPr marL="914400" indent="0" algn="ctr" rtl="0">
              <a:buNone/>
              <a:defRPr/>
            </a:lvl3pPr>
            <a:lvl4pPr marL="1371600" indent="0" algn="ctr" rtl="0">
              <a:buNone/>
              <a:defRPr/>
            </a:lvl4pPr>
            <a:lvl5pPr marL="1828800" indent="0" algn="ctr" rtl="0">
              <a:buNone/>
              <a:defRPr/>
            </a:lvl5pPr>
            <a:lvl6pPr marL="2286000" indent="0" algn="ctr" rtl="0">
              <a:buNone/>
              <a:defRPr/>
            </a:lvl6pPr>
            <a:lvl7pPr marL="2743200" indent="0" algn="ctr" rtl="0">
              <a:buNone/>
              <a:defRPr/>
            </a:lvl7pPr>
            <a:lvl8pPr marL="3200400" indent="0" algn="ctr" rtl="0">
              <a:buNone/>
              <a:defRPr/>
            </a:lvl8pPr>
            <a:lvl9pPr marL="3657600" indent="0" algn="ctr" rtl="0">
              <a:buNone/>
              <a:defRPr/>
            </a:lvl9pPr>
          </a:lstStyle>
          <a:p>
            <a:pPr rtl="0"/>
            <a:r>
              <a:rPr lang="en-US"/>
              <a:t>マスター サブタイトルの書式設定</a:t>
            </a:r>
            <a:endParaRPr lang="ja-JP" altLang="en-US"/>
          </a:p>
        </p:txBody>
      </p:sp>
      <p:sp>
        <p:nvSpPr>
          <p:cNvPr id="4" name="Rectangle 4"/>
          <p:cNvSpPr>
            <a:spLocks noGrp="1" noChangeArrowheads="1"/>
          </p:cNvSpPr>
          <p:nvPr>
            <p:ph type="dt" sz="half" idx="10"/>
          </p:nvPr>
        </p:nvSpPr>
        <p:spPr/>
        <p:txBody>
          <a:bodyPr rtlCol="0"/>
          <a:lstStyle>
            <a:lvl1pPr algn="l" rtl="0">
              <a:defRPr>
                <a:latin typeface="Arial" charset="0"/>
              </a:defRPr>
            </a:lvl1pPr>
          </a:lstStyle>
          <a:p>
            <a:pPr rtl="0">
              <a:defRPr/>
            </a:pPr>
            <a:r>
              <a:rPr lang="ja-JP" altLang="en-US" smtClean="0"/>
              <a:t>2015/6/25</a:t>
            </a:r>
            <a:endParaRPr lang="en-US" altLang="ja-JP"/>
          </a:p>
        </p:txBody>
      </p:sp>
      <p:sp>
        <p:nvSpPr>
          <p:cNvPr id="5" name="Rectangle 5"/>
          <p:cNvSpPr>
            <a:spLocks noGrp="1" noChangeArrowheads="1"/>
          </p:cNvSpPr>
          <p:nvPr>
            <p:ph type="ftr" sz="quarter" idx="11"/>
          </p:nvPr>
        </p:nvSpPr>
        <p:spPr/>
        <p:txBody>
          <a:bodyPr rtlCol="0"/>
          <a:lstStyle>
            <a:lvl1pPr algn="l" rtl="0">
              <a:defRPr>
                <a:latin typeface="Arial" charset="0"/>
              </a:defRPr>
            </a:lvl1pPr>
          </a:lstStyle>
          <a:p>
            <a:pPr rtl="0">
              <a:defRPr/>
            </a:pPr>
            <a:endParaRPr lang="en-US" altLang="ja-JP"/>
          </a:p>
        </p:txBody>
      </p:sp>
      <p:sp>
        <p:nvSpPr>
          <p:cNvPr id="6" name="Rectangle 6"/>
          <p:cNvSpPr>
            <a:spLocks noGrp="1" noChangeArrowheads="1"/>
          </p:cNvSpPr>
          <p:nvPr>
            <p:ph type="sldNum" sz="quarter" idx="12"/>
          </p:nvPr>
        </p:nvSpPr>
        <p:spPr/>
        <p:txBody>
          <a:bodyPr rtlCol="0"/>
          <a:lstStyle>
            <a:lvl1pPr algn="l" rtl="0">
              <a:defRPr>
                <a:latin typeface="Arial" charset="0"/>
              </a:defRPr>
            </a:lvl1pPr>
          </a:lstStyle>
          <a:p>
            <a:pPr rtl="0">
              <a:defRPr/>
            </a:pPr>
            <a:fld id="{7E34AE88-EA7B-4C7C-8E1B-3DB5EACC8D1C}" type="slidenum">
              <a:rPr lang="en-US" altLang="ja-JP"/>
              <a:pPr rtl="0">
                <a:defRPr/>
              </a:pPr>
              <a:t>‹#›</a:t>
            </a:fld>
            <a:endParaRPr lang="en-US" altLang="ja-JP"/>
          </a:p>
        </p:txBody>
      </p:sp>
    </p:spTree>
    <p:extLst>
      <p:ext uri="{BB962C8B-B14F-4D97-AF65-F5344CB8AC3E}">
        <p14:creationId xmlns:p14="http://schemas.microsoft.com/office/powerpoint/2010/main" val="13468328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en-US"/>
              <a:t>マスター タイトルの書式設定</a:t>
            </a:r>
            <a:endParaRPr lang="ja-JP" altLang="en-US"/>
          </a:p>
        </p:txBody>
      </p:sp>
      <p:sp>
        <p:nvSpPr>
          <p:cNvPr id="3" name="コンテンツ プレースホルダー 2"/>
          <p:cNvSpPr>
            <a:spLocks noGrp="1"/>
          </p:cNvSpPr>
          <p:nvPr>
            <p:ph idx="1"/>
          </p:nvPr>
        </p:nvSpPr>
        <p:spPr/>
        <p:txBody>
          <a:bodyPr rtlCol="0"/>
          <a:lstStyle/>
          <a:p>
            <a:pPr lvl="0" rtl="0"/>
            <a:r>
              <a:rPr lang="en-US"/>
              <a:t>マスター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lang="ja-JP" altLang="en-US"/>
          </a:p>
        </p:txBody>
      </p:sp>
      <p:sp>
        <p:nvSpPr>
          <p:cNvPr id="4" name="Rectangle 4"/>
          <p:cNvSpPr>
            <a:spLocks noGrp="1" noChangeArrowheads="1"/>
          </p:cNvSpPr>
          <p:nvPr>
            <p:ph type="dt" sz="half" idx="10"/>
          </p:nvPr>
        </p:nvSpPr>
        <p:spPr/>
        <p:txBody>
          <a:bodyPr rtlCol="0"/>
          <a:lstStyle>
            <a:lvl1pPr algn="l" rtl="0">
              <a:defRPr>
                <a:latin typeface="Arial" charset="0"/>
              </a:defRPr>
            </a:lvl1pPr>
          </a:lstStyle>
          <a:p>
            <a:pPr rtl="0">
              <a:defRPr/>
            </a:pPr>
            <a:r>
              <a:rPr lang="ja-JP" altLang="en-US" smtClean="0"/>
              <a:t>2015/6/25</a:t>
            </a:r>
            <a:endParaRPr lang="en-US" altLang="ja-JP"/>
          </a:p>
        </p:txBody>
      </p:sp>
      <p:sp>
        <p:nvSpPr>
          <p:cNvPr id="5" name="Rectangle 5"/>
          <p:cNvSpPr>
            <a:spLocks noGrp="1" noChangeArrowheads="1"/>
          </p:cNvSpPr>
          <p:nvPr>
            <p:ph type="ftr" sz="quarter" idx="11"/>
          </p:nvPr>
        </p:nvSpPr>
        <p:spPr/>
        <p:txBody>
          <a:bodyPr rtlCol="0"/>
          <a:lstStyle>
            <a:lvl1pPr algn="l" rtl="0">
              <a:defRPr>
                <a:latin typeface="Arial" charset="0"/>
              </a:defRPr>
            </a:lvl1pPr>
          </a:lstStyle>
          <a:p>
            <a:pPr rtl="0">
              <a:defRPr/>
            </a:pPr>
            <a:endParaRPr lang="en-US" altLang="ja-JP"/>
          </a:p>
        </p:txBody>
      </p:sp>
      <p:sp>
        <p:nvSpPr>
          <p:cNvPr id="6" name="Rectangle 6"/>
          <p:cNvSpPr>
            <a:spLocks noGrp="1" noChangeArrowheads="1"/>
          </p:cNvSpPr>
          <p:nvPr>
            <p:ph type="sldNum" sz="quarter" idx="12"/>
          </p:nvPr>
        </p:nvSpPr>
        <p:spPr/>
        <p:txBody>
          <a:bodyPr rtlCol="0"/>
          <a:lstStyle>
            <a:lvl1pPr algn="l" rtl="0">
              <a:defRPr>
                <a:latin typeface="Arial" charset="0"/>
              </a:defRPr>
            </a:lvl1pPr>
          </a:lstStyle>
          <a:p>
            <a:pPr rtl="0">
              <a:defRPr/>
            </a:pPr>
            <a:fld id="{7FAB55A1-4F04-41B6-820B-F12638EA44F4}" type="slidenum">
              <a:rPr lang="en-US" altLang="ja-JP"/>
              <a:pPr rtl="0">
                <a:defRPr/>
              </a:pPr>
              <a:t>‹#›</a:t>
            </a:fld>
            <a:endParaRPr lang="en-US" altLang="ja-JP"/>
          </a:p>
        </p:txBody>
      </p:sp>
    </p:spTree>
    <p:extLst>
      <p:ext uri="{BB962C8B-B14F-4D97-AF65-F5344CB8AC3E}">
        <p14:creationId xmlns:p14="http://schemas.microsoft.com/office/powerpoint/2010/main" val="26367326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558" y="4407067"/>
            <a:ext cx="7772179" cy="1362075"/>
          </a:xfrm>
        </p:spPr>
        <p:txBody>
          <a:bodyPr rtlCol="0" anchor="t"/>
          <a:lstStyle>
            <a:lvl1pPr algn="l" rtl="0">
              <a:defRPr sz="4000" b="1" cap="all"/>
            </a:lvl1pPr>
          </a:lstStyle>
          <a:p>
            <a:pPr rtl="0"/>
            <a:r>
              <a:rPr lang="en-US"/>
              <a:t>マスター タイトルの書式設定</a:t>
            </a:r>
            <a:endParaRPr lang="ja-JP" altLang="en-US"/>
          </a:p>
        </p:txBody>
      </p:sp>
      <p:sp>
        <p:nvSpPr>
          <p:cNvPr id="3" name="テキスト プレースホルダー 2"/>
          <p:cNvSpPr>
            <a:spLocks noGrp="1"/>
          </p:cNvSpPr>
          <p:nvPr>
            <p:ph type="body" idx="1"/>
          </p:nvPr>
        </p:nvSpPr>
        <p:spPr>
          <a:xfrm>
            <a:off x="722558" y="2906713"/>
            <a:ext cx="7772179" cy="1500187"/>
          </a:xfrm>
        </p:spPr>
        <p:txBody>
          <a:bodyPr rtlCol="0" anchor="b"/>
          <a:lstStyle>
            <a:lvl1pPr marL="0" indent="0" algn="l" rtl="0">
              <a:buNone/>
              <a:defRPr sz="2000"/>
            </a:lvl1pPr>
            <a:lvl2pPr marL="457200" indent="0" algn="l" rtl="0">
              <a:buNone/>
              <a:defRPr sz="1800"/>
            </a:lvl2pPr>
            <a:lvl3pPr marL="914400" indent="0" algn="l" rtl="0">
              <a:buNone/>
              <a:defRPr sz="1600"/>
            </a:lvl3pPr>
            <a:lvl4pPr marL="1371600" indent="0" algn="l" rtl="0">
              <a:buNone/>
              <a:defRPr sz="1400"/>
            </a:lvl4pPr>
            <a:lvl5pPr marL="1828800" indent="0" algn="l" rtl="0">
              <a:buNone/>
              <a:defRPr sz="1400"/>
            </a:lvl5pPr>
            <a:lvl6pPr marL="2286000" indent="0" algn="l" rtl="0">
              <a:buNone/>
              <a:defRPr sz="1400"/>
            </a:lvl6pPr>
            <a:lvl7pPr marL="2743200" indent="0" algn="l" rtl="0">
              <a:buNone/>
              <a:defRPr sz="1400"/>
            </a:lvl7pPr>
            <a:lvl8pPr marL="3200400" indent="0" algn="l" rtl="0">
              <a:buNone/>
              <a:defRPr sz="1400"/>
            </a:lvl8pPr>
            <a:lvl9pPr marL="3657600" indent="0" algn="l" rtl="0">
              <a:buNone/>
              <a:defRPr sz="1400"/>
            </a:lvl9pPr>
          </a:lstStyle>
          <a:p>
            <a:pPr lvl="0" rtl="0"/>
            <a:r>
              <a:rPr lang="en-US"/>
              <a:t>マスター テキストの書式設定</a:t>
            </a:r>
          </a:p>
        </p:txBody>
      </p:sp>
      <p:sp>
        <p:nvSpPr>
          <p:cNvPr id="4" name="Rectangle 4"/>
          <p:cNvSpPr>
            <a:spLocks noGrp="1" noChangeArrowheads="1"/>
          </p:cNvSpPr>
          <p:nvPr>
            <p:ph type="dt" sz="half" idx="10"/>
          </p:nvPr>
        </p:nvSpPr>
        <p:spPr/>
        <p:txBody>
          <a:bodyPr rtlCol="0"/>
          <a:lstStyle>
            <a:lvl1pPr algn="l" rtl="0">
              <a:defRPr>
                <a:latin typeface="Arial" charset="0"/>
              </a:defRPr>
            </a:lvl1pPr>
          </a:lstStyle>
          <a:p>
            <a:pPr rtl="0">
              <a:defRPr/>
            </a:pPr>
            <a:r>
              <a:rPr lang="ja-JP" altLang="en-US" smtClean="0"/>
              <a:t>2015/6/25</a:t>
            </a:r>
            <a:endParaRPr lang="en-US" altLang="ja-JP"/>
          </a:p>
        </p:txBody>
      </p:sp>
      <p:sp>
        <p:nvSpPr>
          <p:cNvPr id="5" name="Rectangle 5"/>
          <p:cNvSpPr>
            <a:spLocks noGrp="1" noChangeArrowheads="1"/>
          </p:cNvSpPr>
          <p:nvPr>
            <p:ph type="ftr" sz="quarter" idx="11"/>
          </p:nvPr>
        </p:nvSpPr>
        <p:spPr/>
        <p:txBody>
          <a:bodyPr rtlCol="0"/>
          <a:lstStyle>
            <a:lvl1pPr algn="l" rtl="0">
              <a:defRPr>
                <a:latin typeface="Arial" charset="0"/>
              </a:defRPr>
            </a:lvl1pPr>
          </a:lstStyle>
          <a:p>
            <a:pPr rtl="0">
              <a:defRPr/>
            </a:pPr>
            <a:endParaRPr lang="en-US" altLang="ja-JP"/>
          </a:p>
        </p:txBody>
      </p:sp>
      <p:sp>
        <p:nvSpPr>
          <p:cNvPr id="6" name="Rectangle 6"/>
          <p:cNvSpPr>
            <a:spLocks noGrp="1" noChangeArrowheads="1"/>
          </p:cNvSpPr>
          <p:nvPr>
            <p:ph type="sldNum" sz="quarter" idx="12"/>
          </p:nvPr>
        </p:nvSpPr>
        <p:spPr/>
        <p:txBody>
          <a:bodyPr rtlCol="0"/>
          <a:lstStyle>
            <a:lvl1pPr algn="l" rtl="0">
              <a:defRPr>
                <a:latin typeface="Arial" charset="0"/>
              </a:defRPr>
            </a:lvl1pPr>
          </a:lstStyle>
          <a:p>
            <a:pPr rtl="0">
              <a:defRPr/>
            </a:pPr>
            <a:fld id="{206CF60F-B720-4E53-8A31-5698984A3244}" type="slidenum">
              <a:rPr lang="en-US" altLang="ja-JP"/>
              <a:pPr rtl="0">
                <a:defRPr/>
              </a:pPr>
              <a:t>‹#›</a:t>
            </a:fld>
            <a:endParaRPr lang="en-US" altLang="ja-JP"/>
          </a:p>
        </p:txBody>
      </p:sp>
    </p:spTree>
    <p:extLst>
      <p:ext uri="{BB962C8B-B14F-4D97-AF65-F5344CB8AC3E}">
        <p14:creationId xmlns:p14="http://schemas.microsoft.com/office/powerpoint/2010/main" val="1757693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en-US"/>
              <a:t>マスター タイトルの書式設定</a:t>
            </a:r>
            <a:endParaRPr lang="ja-JP" altLang="en-US"/>
          </a:p>
        </p:txBody>
      </p:sp>
      <p:sp>
        <p:nvSpPr>
          <p:cNvPr id="3" name="コンテンツ プレースホルダー 2"/>
          <p:cNvSpPr>
            <a:spLocks noGrp="1"/>
          </p:cNvSpPr>
          <p:nvPr>
            <p:ph sz="half" idx="1"/>
          </p:nvPr>
        </p:nvSpPr>
        <p:spPr>
          <a:xfrm>
            <a:off x="457278" y="1600204"/>
            <a:ext cx="4043644" cy="4525963"/>
          </a:xfrm>
        </p:spPr>
        <p:txBody>
          <a:bodyPr rtlCol="0"/>
          <a:lstStyle>
            <a:lvl1pPr algn="l" rtl="0">
              <a:defRPr sz="2800"/>
            </a:lvl1pPr>
            <a:lvl2pPr algn="l" rtl="0">
              <a:defRPr sz="2400"/>
            </a:lvl2pPr>
            <a:lvl3pPr algn="l" rtl="0">
              <a:defRPr sz="20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rtl="0"/>
            <a:r>
              <a:rPr lang="en-US"/>
              <a:t>マスター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lang="ja-JP" altLang="en-US"/>
          </a:p>
        </p:txBody>
      </p:sp>
      <p:sp>
        <p:nvSpPr>
          <p:cNvPr id="4" name="コンテンツ プレースホルダー 3"/>
          <p:cNvSpPr>
            <a:spLocks noGrp="1"/>
          </p:cNvSpPr>
          <p:nvPr>
            <p:ph sz="half" idx="2"/>
          </p:nvPr>
        </p:nvSpPr>
        <p:spPr>
          <a:xfrm>
            <a:off x="4641617" y="1600204"/>
            <a:ext cx="4045110" cy="4525963"/>
          </a:xfrm>
        </p:spPr>
        <p:txBody>
          <a:bodyPr rtlCol="0"/>
          <a:lstStyle>
            <a:lvl1pPr algn="l" rtl="0">
              <a:defRPr sz="2800"/>
            </a:lvl1pPr>
            <a:lvl2pPr algn="l" rtl="0">
              <a:defRPr sz="2400"/>
            </a:lvl2pPr>
            <a:lvl3pPr algn="l" rtl="0">
              <a:defRPr sz="20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rtl="0"/>
            <a:r>
              <a:rPr lang="en-US"/>
              <a:t>マスター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lang="ja-JP" altLang="en-US"/>
          </a:p>
        </p:txBody>
      </p:sp>
      <p:sp>
        <p:nvSpPr>
          <p:cNvPr id="5" name="Rectangle 4"/>
          <p:cNvSpPr>
            <a:spLocks noGrp="1" noChangeArrowheads="1"/>
          </p:cNvSpPr>
          <p:nvPr>
            <p:ph type="dt" sz="half" idx="10"/>
          </p:nvPr>
        </p:nvSpPr>
        <p:spPr/>
        <p:txBody>
          <a:bodyPr rtlCol="0"/>
          <a:lstStyle>
            <a:lvl1pPr algn="l" rtl="0">
              <a:defRPr>
                <a:latin typeface="Arial" charset="0"/>
              </a:defRPr>
            </a:lvl1pPr>
          </a:lstStyle>
          <a:p>
            <a:pPr rtl="0">
              <a:defRPr/>
            </a:pPr>
            <a:r>
              <a:rPr lang="ja-JP" altLang="en-US" smtClean="0"/>
              <a:t>2015/6/25</a:t>
            </a:r>
            <a:endParaRPr lang="en-US" altLang="ja-JP"/>
          </a:p>
        </p:txBody>
      </p:sp>
      <p:sp>
        <p:nvSpPr>
          <p:cNvPr id="6" name="Rectangle 5"/>
          <p:cNvSpPr>
            <a:spLocks noGrp="1" noChangeArrowheads="1"/>
          </p:cNvSpPr>
          <p:nvPr>
            <p:ph type="ftr" sz="quarter" idx="11"/>
          </p:nvPr>
        </p:nvSpPr>
        <p:spPr/>
        <p:txBody>
          <a:bodyPr rtlCol="0"/>
          <a:lstStyle>
            <a:lvl1pPr algn="l" rtl="0">
              <a:defRPr>
                <a:latin typeface="Arial" charset="0"/>
              </a:defRPr>
            </a:lvl1pPr>
          </a:lstStyle>
          <a:p>
            <a:pPr rtl="0">
              <a:defRPr/>
            </a:pPr>
            <a:endParaRPr lang="en-US" altLang="ja-JP"/>
          </a:p>
        </p:txBody>
      </p:sp>
      <p:sp>
        <p:nvSpPr>
          <p:cNvPr id="7" name="Rectangle 6"/>
          <p:cNvSpPr>
            <a:spLocks noGrp="1" noChangeArrowheads="1"/>
          </p:cNvSpPr>
          <p:nvPr>
            <p:ph type="sldNum" sz="quarter" idx="12"/>
          </p:nvPr>
        </p:nvSpPr>
        <p:spPr/>
        <p:txBody>
          <a:bodyPr rtlCol="0"/>
          <a:lstStyle>
            <a:lvl1pPr algn="l" rtl="0">
              <a:defRPr>
                <a:latin typeface="Arial" charset="0"/>
              </a:defRPr>
            </a:lvl1pPr>
          </a:lstStyle>
          <a:p>
            <a:pPr rtl="0">
              <a:defRPr/>
            </a:pPr>
            <a:fld id="{432EADE9-F41D-418B-A8A0-89E4F431DDAB}" type="slidenum">
              <a:rPr lang="en-US" altLang="ja-JP"/>
              <a:pPr rtl="0">
                <a:defRPr/>
              </a:pPr>
              <a:t>‹#›</a:t>
            </a:fld>
            <a:endParaRPr lang="en-US" altLang="ja-JP"/>
          </a:p>
        </p:txBody>
      </p:sp>
    </p:spTree>
    <p:extLst>
      <p:ext uri="{BB962C8B-B14F-4D97-AF65-F5344CB8AC3E}">
        <p14:creationId xmlns:p14="http://schemas.microsoft.com/office/powerpoint/2010/main" val="110727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066"/>
            <a:ext cx="7772400" cy="1362075"/>
          </a:xfrm>
        </p:spPr>
        <p:txBody>
          <a:bodyPr rtlCol="0" anchor="t"/>
          <a:lstStyle>
            <a:lvl1pPr algn="l" rtl="0">
              <a:defRPr sz="4000" b="1" cap="all"/>
            </a:lvl1pPr>
          </a:lstStyle>
          <a:p>
            <a:pPr rtl="0"/>
            <a:r>
              <a:rPr lang="en-US"/>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rtlCol="0" anchor="b"/>
          <a:lstStyle>
            <a:lvl1pPr marL="0" indent="0" algn="l" rtl="0">
              <a:buNone/>
              <a:defRPr sz="2000">
                <a:solidFill>
                  <a:schemeClr val="tx1">
                    <a:tint val="75000"/>
                  </a:schemeClr>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en-US"/>
              <a:t>マスタ テキストの書式設定</a:t>
            </a:r>
          </a:p>
        </p:txBody>
      </p:sp>
      <p:sp>
        <p:nvSpPr>
          <p:cNvPr id="4" name="日付プレースホルダ 3"/>
          <p:cNvSpPr>
            <a:spLocks noGrp="1"/>
          </p:cNvSpPr>
          <p:nvPr>
            <p:ph type="dt" sz="half" idx="10"/>
          </p:nvPr>
        </p:nvSpPr>
        <p:spPr/>
        <p:txBody>
          <a:bodyPr rtlCol="0"/>
          <a:lstStyle>
            <a:lvl1pPr algn="l" rtl="0">
              <a:defRPr/>
            </a:lvl1pPr>
          </a:lstStyle>
          <a:p>
            <a:pPr rtl="0">
              <a:defRPr/>
            </a:pPr>
            <a:r>
              <a:rPr lang="ja-JP" altLang="en-US" smtClean="0"/>
              <a:t>2015/6/25</a:t>
            </a:r>
            <a:endParaRPr lang="ja-JP" altLang="en-US"/>
          </a:p>
        </p:txBody>
      </p:sp>
      <p:sp>
        <p:nvSpPr>
          <p:cNvPr id="5" name="フッター プレースホルダ 4"/>
          <p:cNvSpPr>
            <a:spLocks noGrp="1"/>
          </p:cNvSpPr>
          <p:nvPr>
            <p:ph type="ftr" sz="quarter" idx="11"/>
          </p:nvPr>
        </p:nvSpPr>
        <p:spPr/>
        <p:txBody>
          <a:bodyPr rtlCol="0"/>
          <a:lstStyle>
            <a:lvl1pPr algn="l" rtl="0">
              <a:defRPr/>
            </a:lvl1pPr>
          </a:lstStyle>
          <a:p>
            <a:pPr rtl="0">
              <a:defRPr/>
            </a:pPr>
            <a:endParaRPr lang="ja-JP" altLang="en-US"/>
          </a:p>
        </p:txBody>
      </p:sp>
      <p:sp>
        <p:nvSpPr>
          <p:cNvPr id="6" name="スライド番号プレースホルダ 5"/>
          <p:cNvSpPr>
            <a:spLocks noGrp="1"/>
          </p:cNvSpPr>
          <p:nvPr>
            <p:ph type="sldNum" sz="quarter" idx="12"/>
          </p:nvPr>
        </p:nvSpPr>
        <p:spPr/>
        <p:txBody>
          <a:bodyPr rtlCol="0"/>
          <a:lstStyle>
            <a:lvl1pPr algn="l" rtl="0">
              <a:defRPr/>
            </a:lvl1pPr>
          </a:lstStyle>
          <a:p>
            <a:pPr rtl="0">
              <a:defRPr/>
            </a:pPr>
            <a:fld id="{E5E4ADD1-AB1C-4BD5-BBC7-D339A59F8385}" type="slidenum">
              <a:rPr lang="ja-JP" altLang="en-US"/>
              <a:pPr rtl="0">
                <a:defRPr/>
              </a:pPr>
              <a:t>‹#›</a:t>
            </a:fld>
            <a:endParaRPr lang="ja-JP" altLang="en-US"/>
          </a:p>
        </p:txBody>
      </p:sp>
    </p:spTree>
    <p:extLst>
      <p:ext uri="{BB962C8B-B14F-4D97-AF65-F5344CB8AC3E}">
        <p14:creationId xmlns:p14="http://schemas.microsoft.com/office/powerpoint/2010/main" val="42266861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345" y="274638"/>
            <a:ext cx="8229453" cy="1143000"/>
          </a:xfrm>
        </p:spPr>
        <p:txBody>
          <a:bodyPr rtlCol="0"/>
          <a:lstStyle>
            <a:lvl1pPr algn="l" rtl="0">
              <a:defRPr/>
            </a:lvl1pPr>
          </a:lstStyle>
          <a:p>
            <a:pPr rtl="0"/>
            <a:r>
              <a:rPr lang="en-US"/>
              <a:t>マスター タイトルの書式設定</a:t>
            </a:r>
            <a:endParaRPr lang="ja-JP" altLang="en-US"/>
          </a:p>
        </p:txBody>
      </p:sp>
      <p:sp>
        <p:nvSpPr>
          <p:cNvPr id="3" name="テキスト プレースホルダー 2"/>
          <p:cNvSpPr>
            <a:spLocks noGrp="1"/>
          </p:cNvSpPr>
          <p:nvPr>
            <p:ph type="body" idx="1"/>
          </p:nvPr>
        </p:nvSpPr>
        <p:spPr>
          <a:xfrm>
            <a:off x="457283" y="1535113"/>
            <a:ext cx="4040713" cy="639762"/>
          </a:xfrm>
        </p:spPr>
        <p:txBody>
          <a:bodyPr rtlCol="0" anchor="b"/>
          <a:lstStyle>
            <a:lvl1pPr marL="0" indent="0" algn="l" rtl="0">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n-US"/>
              <a:t>マスター テキストの書式設定</a:t>
            </a:r>
          </a:p>
        </p:txBody>
      </p:sp>
      <p:sp>
        <p:nvSpPr>
          <p:cNvPr id="4" name="コンテンツ プレースホルダー 3"/>
          <p:cNvSpPr>
            <a:spLocks noGrp="1"/>
          </p:cNvSpPr>
          <p:nvPr>
            <p:ph sz="half" idx="2"/>
          </p:nvPr>
        </p:nvSpPr>
        <p:spPr>
          <a:xfrm>
            <a:off x="457283" y="2174875"/>
            <a:ext cx="4040713" cy="3951288"/>
          </a:xfrm>
        </p:spPr>
        <p:txBody>
          <a:bodyPr rtlCol="0"/>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en-US"/>
              <a:t>マスター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lang="ja-JP" altLang="en-US"/>
          </a:p>
        </p:txBody>
      </p:sp>
      <p:sp>
        <p:nvSpPr>
          <p:cNvPr id="5" name="テキスト プレースホルダー 4"/>
          <p:cNvSpPr>
            <a:spLocks noGrp="1"/>
          </p:cNvSpPr>
          <p:nvPr>
            <p:ph type="body" sz="quarter" idx="3"/>
          </p:nvPr>
        </p:nvSpPr>
        <p:spPr>
          <a:xfrm>
            <a:off x="4644549" y="1535113"/>
            <a:ext cx="4042178" cy="639762"/>
          </a:xfrm>
        </p:spPr>
        <p:txBody>
          <a:bodyPr rtlCol="0" anchor="b"/>
          <a:lstStyle>
            <a:lvl1pPr marL="0" indent="0" algn="l" rtl="0">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n-US"/>
              <a:t>マスター テキストの書式設定</a:t>
            </a:r>
          </a:p>
        </p:txBody>
      </p:sp>
      <p:sp>
        <p:nvSpPr>
          <p:cNvPr id="6" name="コンテンツ プレースホルダー 5"/>
          <p:cNvSpPr>
            <a:spLocks noGrp="1"/>
          </p:cNvSpPr>
          <p:nvPr>
            <p:ph sz="quarter" idx="4"/>
          </p:nvPr>
        </p:nvSpPr>
        <p:spPr>
          <a:xfrm>
            <a:off x="4644549" y="2174875"/>
            <a:ext cx="4042178" cy="3951288"/>
          </a:xfrm>
        </p:spPr>
        <p:txBody>
          <a:bodyPr rtlCol="0"/>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en-US"/>
              <a:t>マスター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lang="ja-JP" altLang="en-US"/>
          </a:p>
        </p:txBody>
      </p:sp>
      <p:sp>
        <p:nvSpPr>
          <p:cNvPr id="7" name="Rectangle 4"/>
          <p:cNvSpPr>
            <a:spLocks noGrp="1" noChangeArrowheads="1"/>
          </p:cNvSpPr>
          <p:nvPr>
            <p:ph type="dt" sz="half" idx="10"/>
          </p:nvPr>
        </p:nvSpPr>
        <p:spPr/>
        <p:txBody>
          <a:bodyPr rtlCol="0"/>
          <a:lstStyle>
            <a:lvl1pPr algn="l" rtl="0">
              <a:defRPr>
                <a:latin typeface="Arial" charset="0"/>
              </a:defRPr>
            </a:lvl1pPr>
          </a:lstStyle>
          <a:p>
            <a:pPr rtl="0">
              <a:defRPr/>
            </a:pPr>
            <a:r>
              <a:rPr lang="ja-JP" altLang="en-US" smtClean="0"/>
              <a:t>2015/6/25</a:t>
            </a:r>
            <a:endParaRPr lang="en-US" altLang="ja-JP"/>
          </a:p>
        </p:txBody>
      </p:sp>
      <p:sp>
        <p:nvSpPr>
          <p:cNvPr id="8" name="Rectangle 5"/>
          <p:cNvSpPr>
            <a:spLocks noGrp="1" noChangeArrowheads="1"/>
          </p:cNvSpPr>
          <p:nvPr>
            <p:ph type="ftr" sz="quarter" idx="11"/>
          </p:nvPr>
        </p:nvSpPr>
        <p:spPr/>
        <p:txBody>
          <a:bodyPr rtlCol="0"/>
          <a:lstStyle>
            <a:lvl1pPr algn="l" rtl="0">
              <a:defRPr>
                <a:latin typeface="Arial" charset="0"/>
              </a:defRPr>
            </a:lvl1pPr>
          </a:lstStyle>
          <a:p>
            <a:pPr rtl="0">
              <a:defRPr/>
            </a:pPr>
            <a:endParaRPr lang="en-US" altLang="ja-JP"/>
          </a:p>
        </p:txBody>
      </p:sp>
      <p:sp>
        <p:nvSpPr>
          <p:cNvPr id="9" name="Rectangle 6"/>
          <p:cNvSpPr>
            <a:spLocks noGrp="1" noChangeArrowheads="1"/>
          </p:cNvSpPr>
          <p:nvPr>
            <p:ph type="sldNum" sz="quarter" idx="12"/>
          </p:nvPr>
        </p:nvSpPr>
        <p:spPr/>
        <p:txBody>
          <a:bodyPr rtlCol="0"/>
          <a:lstStyle>
            <a:lvl1pPr algn="l" rtl="0">
              <a:defRPr>
                <a:latin typeface="Arial" charset="0"/>
              </a:defRPr>
            </a:lvl1pPr>
          </a:lstStyle>
          <a:p>
            <a:pPr rtl="0">
              <a:defRPr/>
            </a:pPr>
            <a:fld id="{83FCC3A0-A144-44F9-86AD-2D642824D4A1}" type="slidenum">
              <a:rPr lang="en-US" altLang="ja-JP"/>
              <a:pPr rtl="0">
                <a:defRPr/>
              </a:pPr>
              <a:t>‹#›</a:t>
            </a:fld>
            <a:endParaRPr lang="en-US" altLang="ja-JP"/>
          </a:p>
        </p:txBody>
      </p:sp>
    </p:spTree>
    <p:extLst>
      <p:ext uri="{BB962C8B-B14F-4D97-AF65-F5344CB8AC3E}">
        <p14:creationId xmlns:p14="http://schemas.microsoft.com/office/powerpoint/2010/main" val="14546139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en-US"/>
              <a:t>マスター タイトルの書式設定</a:t>
            </a:r>
            <a:endParaRPr lang="ja-JP" altLang="en-US"/>
          </a:p>
        </p:txBody>
      </p:sp>
      <p:sp>
        <p:nvSpPr>
          <p:cNvPr id="3" name="Rectangle 4"/>
          <p:cNvSpPr>
            <a:spLocks noGrp="1" noChangeArrowheads="1"/>
          </p:cNvSpPr>
          <p:nvPr>
            <p:ph type="dt" sz="half" idx="10"/>
          </p:nvPr>
        </p:nvSpPr>
        <p:spPr/>
        <p:txBody>
          <a:bodyPr rtlCol="0"/>
          <a:lstStyle>
            <a:lvl1pPr algn="l" rtl="0">
              <a:defRPr>
                <a:latin typeface="Arial" charset="0"/>
              </a:defRPr>
            </a:lvl1pPr>
          </a:lstStyle>
          <a:p>
            <a:pPr rtl="0">
              <a:defRPr/>
            </a:pPr>
            <a:r>
              <a:rPr lang="ja-JP" altLang="en-US" smtClean="0"/>
              <a:t>2015/6/25</a:t>
            </a:r>
            <a:endParaRPr lang="en-US" altLang="ja-JP"/>
          </a:p>
        </p:txBody>
      </p:sp>
      <p:sp>
        <p:nvSpPr>
          <p:cNvPr id="4" name="Rectangle 5"/>
          <p:cNvSpPr>
            <a:spLocks noGrp="1" noChangeArrowheads="1"/>
          </p:cNvSpPr>
          <p:nvPr>
            <p:ph type="ftr" sz="quarter" idx="11"/>
          </p:nvPr>
        </p:nvSpPr>
        <p:spPr/>
        <p:txBody>
          <a:bodyPr rtlCol="0"/>
          <a:lstStyle>
            <a:lvl1pPr algn="l" rtl="0">
              <a:defRPr>
                <a:latin typeface="Arial" charset="0"/>
              </a:defRPr>
            </a:lvl1pPr>
          </a:lstStyle>
          <a:p>
            <a:pPr rtl="0">
              <a:defRPr/>
            </a:pPr>
            <a:endParaRPr lang="en-US" altLang="ja-JP"/>
          </a:p>
        </p:txBody>
      </p:sp>
      <p:sp>
        <p:nvSpPr>
          <p:cNvPr id="5" name="Rectangle 6"/>
          <p:cNvSpPr>
            <a:spLocks noGrp="1" noChangeArrowheads="1"/>
          </p:cNvSpPr>
          <p:nvPr>
            <p:ph type="sldNum" sz="quarter" idx="12"/>
          </p:nvPr>
        </p:nvSpPr>
        <p:spPr/>
        <p:txBody>
          <a:bodyPr rtlCol="0"/>
          <a:lstStyle>
            <a:lvl1pPr algn="l" rtl="0">
              <a:defRPr>
                <a:latin typeface="Arial" charset="0"/>
              </a:defRPr>
            </a:lvl1pPr>
          </a:lstStyle>
          <a:p>
            <a:pPr rtl="0">
              <a:defRPr/>
            </a:pPr>
            <a:fld id="{5E77B0BF-65EF-40A5-AAAF-F3B0C9F0EE96}" type="slidenum">
              <a:rPr lang="en-US" altLang="ja-JP"/>
              <a:pPr rtl="0">
                <a:defRPr/>
              </a:pPr>
              <a:t>‹#›</a:t>
            </a:fld>
            <a:endParaRPr lang="en-US" altLang="ja-JP"/>
          </a:p>
        </p:txBody>
      </p:sp>
    </p:spTree>
    <p:extLst>
      <p:ext uri="{BB962C8B-B14F-4D97-AF65-F5344CB8AC3E}">
        <p14:creationId xmlns:p14="http://schemas.microsoft.com/office/powerpoint/2010/main" val="24771972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rtlCol="0"/>
          <a:lstStyle>
            <a:lvl1pPr algn="l" rtl="0">
              <a:defRPr>
                <a:latin typeface="Arial" charset="0"/>
              </a:defRPr>
            </a:lvl1pPr>
          </a:lstStyle>
          <a:p>
            <a:pPr rtl="0">
              <a:defRPr/>
            </a:pPr>
            <a:r>
              <a:rPr lang="ja-JP" altLang="en-US" smtClean="0"/>
              <a:t>2015/6/25</a:t>
            </a:r>
            <a:endParaRPr lang="en-US" altLang="ja-JP"/>
          </a:p>
        </p:txBody>
      </p:sp>
      <p:sp>
        <p:nvSpPr>
          <p:cNvPr id="3" name="Rectangle 5"/>
          <p:cNvSpPr>
            <a:spLocks noGrp="1" noChangeArrowheads="1"/>
          </p:cNvSpPr>
          <p:nvPr>
            <p:ph type="ftr" sz="quarter" idx="11"/>
          </p:nvPr>
        </p:nvSpPr>
        <p:spPr/>
        <p:txBody>
          <a:bodyPr rtlCol="0"/>
          <a:lstStyle>
            <a:lvl1pPr algn="l" rtl="0">
              <a:defRPr>
                <a:latin typeface="Arial" charset="0"/>
              </a:defRPr>
            </a:lvl1pPr>
          </a:lstStyle>
          <a:p>
            <a:pPr rtl="0">
              <a:defRPr/>
            </a:pPr>
            <a:endParaRPr lang="en-US" altLang="ja-JP"/>
          </a:p>
        </p:txBody>
      </p:sp>
      <p:sp>
        <p:nvSpPr>
          <p:cNvPr id="4" name="Rectangle 6"/>
          <p:cNvSpPr>
            <a:spLocks noGrp="1" noChangeArrowheads="1"/>
          </p:cNvSpPr>
          <p:nvPr>
            <p:ph type="sldNum" sz="quarter" idx="12"/>
          </p:nvPr>
        </p:nvSpPr>
        <p:spPr/>
        <p:txBody>
          <a:bodyPr rtlCol="0"/>
          <a:lstStyle>
            <a:lvl1pPr algn="l" rtl="0">
              <a:defRPr>
                <a:latin typeface="Arial" charset="0"/>
              </a:defRPr>
            </a:lvl1pPr>
          </a:lstStyle>
          <a:p>
            <a:pPr rtl="0">
              <a:defRPr/>
            </a:pPr>
            <a:fld id="{267FBBA2-E0B6-4E90-843D-36A1AF77FC48}" type="slidenum">
              <a:rPr lang="en-US" altLang="ja-JP"/>
              <a:pPr rtl="0">
                <a:defRPr/>
              </a:pPr>
              <a:t>‹#›</a:t>
            </a:fld>
            <a:endParaRPr lang="en-US" altLang="ja-JP"/>
          </a:p>
        </p:txBody>
      </p:sp>
    </p:spTree>
    <p:extLst>
      <p:ext uri="{BB962C8B-B14F-4D97-AF65-F5344CB8AC3E}">
        <p14:creationId xmlns:p14="http://schemas.microsoft.com/office/powerpoint/2010/main" val="18402960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77" y="273050"/>
            <a:ext cx="3008917" cy="1162050"/>
          </a:xfrm>
        </p:spPr>
        <p:txBody>
          <a:bodyPr rtlCol="0" anchor="b"/>
          <a:lstStyle>
            <a:lvl1pPr algn="l" rtl="0">
              <a:defRPr sz="2000" b="1"/>
            </a:lvl1pPr>
          </a:lstStyle>
          <a:p>
            <a:pPr rtl="0"/>
            <a:r>
              <a:rPr lang="en-US"/>
              <a:t>マスター タイトルの書式設定</a:t>
            </a:r>
            <a:endParaRPr lang="ja-JP" altLang="en-US"/>
          </a:p>
        </p:txBody>
      </p:sp>
      <p:sp>
        <p:nvSpPr>
          <p:cNvPr id="3" name="コンテンツ プレースホルダー 2"/>
          <p:cNvSpPr>
            <a:spLocks noGrp="1"/>
          </p:cNvSpPr>
          <p:nvPr>
            <p:ph idx="1"/>
          </p:nvPr>
        </p:nvSpPr>
        <p:spPr>
          <a:xfrm>
            <a:off x="3574652" y="273052"/>
            <a:ext cx="5112081" cy="5853113"/>
          </a:xfrm>
        </p:spPr>
        <p:txBody>
          <a:bodyPr rtlCol="0"/>
          <a:lstStyle>
            <a:lvl1pPr algn="l" rtl="0">
              <a:defRPr sz="3200"/>
            </a:lvl1pPr>
            <a:lvl2pPr algn="l" rtl="0">
              <a:defRPr sz="2800"/>
            </a:lvl2pPr>
            <a:lvl3pPr algn="l" rtl="0">
              <a:defRPr sz="2400"/>
            </a:lvl3pPr>
            <a:lvl4pPr algn="l" rtl="0">
              <a:defRPr sz="2000"/>
            </a:lvl4pPr>
            <a:lvl5pPr algn="l" rtl="0">
              <a:defRPr sz="2000"/>
            </a:lvl5pPr>
            <a:lvl6pPr algn="l" rtl="0">
              <a:defRPr sz="2000"/>
            </a:lvl6pPr>
            <a:lvl7pPr algn="l" rtl="0">
              <a:defRPr sz="2000"/>
            </a:lvl7pPr>
            <a:lvl8pPr algn="l" rtl="0">
              <a:defRPr sz="2000"/>
            </a:lvl8pPr>
            <a:lvl9pPr algn="l" rtl="0">
              <a:defRPr sz="2000"/>
            </a:lvl9pPr>
          </a:lstStyle>
          <a:p>
            <a:pPr lvl="0" rtl="0"/>
            <a:r>
              <a:rPr lang="en-US"/>
              <a:t>マスター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lang="ja-JP" altLang="en-US"/>
          </a:p>
        </p:txBody>
      </p:sp>
      <p:sp>
        <p:nvSpPr>
          <p:cNvPr id="4" name="テキスト プレースホルダー 3"/>
          <p:cNvSpPr>
            <a:spLocks noGrp="1"/>
          </p:cNvSpPr>
          <p:nvPr>
            <p:ph type="body" sz="half" idx="2"/>
          </p:nvPr>
        </p:nvSpPr>
        <p:spPr>
          <a:xfrm>
            <a:off x="457277" y="1435102"/>
            <a:ext cx="3008917" cy="4691063"/>
          </a:xfrm>
        </p:spPr>
        <p:txBody>
          <a:bodyPr rtlCol="0"/>
          <a:lstStyle>
            <a:lvl1pPr marL="0" indent="0" algn="l" rtl="0">
              <a:buNone/>
              <a:defRPr sz="14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n-US"/>
              <a:t>マスター テキストの書式設定</a:t>
            </a:r>
          </a:p>
        </p:txBody>
      </p:sp>
      <p:sp>
        <p:nvSpPr>
          <p:cNvPr id="5" name="Rectangle 4"/>
          <p:cNvSpPr>
            <a:spLocks noGrp="1" noChangeArrowheads="1"/>
          </p:cNvSpPr>
          <p:nvPr>
            <p:ph type="dt" sz="half" idx="10"/>
          </p:nvPr>
        </p:nvSpPr>
        <p:spPr/>
        <p:txBody>
          <a:bodyPr rtlCol="0"/>
          <a:lstStyle>
            <a:lvl1pPr algn="l" rtl="0">
              <a:defRPr>
                <a:latin typeface="Arial" charset="0"/>
              </a:defRPr>
            </a:lvl1pPr>
          </a:lstStyle>
          <a:p>
            <a:pPr rtl="0">
              <a:defRPr/>
            </a:pPr>
            <a:r>
              <a:rPr lang="ja-JP" altLang="en-US" smtClean="0"/>
              <a:t>2015/6/25</a:t>
            </a:r>
            <a:endParaRPr lang="en-US" altLang="ja-JP"/>
          </a:p>
        </p:txBody>
      </p:sp>
      <p:sp>
        <p:nvSpPr>
          <p:cNvPr id="6" name="Rectangle 5"/>
          <p:cNvSpPr>
            <a:spLocks noGrp="1" noChangeArrowheads="1"/>
          </p:cNvSpPr>
          <p:nvPr>
            <p:ph type="ftr" sz="quarter" idx="11"/>
          </p:nvPr>
        </p:nvSpPr>
        <p:spPr/>
        <p:txBody>
          <a:bodyPr rtlCol="0"/>
          <a:lstStyle>
            <a:lvl1pPr algn="l" rtl="0">
              <a:defRPr>
                <a:latin typeface="Arial" charset="0"/>
              </a:defRPr>
            </a:lvl1pPr>
          </a:lstStyle>
          <a:p>
            <a:pPr rtl="0">
              <a:defRPr/>
            </a:pPr>
            <a:endParaRPr lang="en-US" altLang="ja-JP"/>
          </a:p>
        </p:txBody>
      </p:sp>
      <p:sp>
        <p:nvSpPr>
          <p:cNvPr id="7" name="Rectangle 6"/>
          <p:cNvSpPr>
            <a:spLocks noGrp="1" noChangeArrowheads="1"/>
          </p:cNvSpPr>
          <p:nvPr>
            <p:ph type="sldNum" sz="quarter" idx="12"/>
          </p:nvPr>
        </p:nvSpPr>
        <p:spPr/>
        <p:txBody>
          <a:bodyPr rtlCol="0"/>
          <a:lstStyle>
            <a:lvl1pPr algn="l" rtl="0">
              <a:defRPr>
                <a:latin typeface="Arial" charset="0"/>
              </a:defRPr>
            </a:lvl1pPr>
          </a:lstStyle>
          <a:p>
            <a:pPr rtl="0">
              <a:defRPr/>
            </a:pPr>
            <a:fld id="{8F8914F5-67BA-4A76-B3B1-60D227794224}" type="slidenum">
              <a:rPr lang="en-US" altLang="ja-JP"/>
              <a:pPr rtl="0">
                <a:defRPr/>
              </a:pPr>
              <a:t>‹#›</a:t>
            </a:fld>
            <a:endParaRPr lang="en-US" altLang="ja-JP"/>
          </a:p>
        </p:txBody>
      </p:sp>
    </p:spTree>
    <p:extLst>
      <p:ext uri="{BB962C8B-B14F-4D97-AF65-F5344CB8AC3E}">
        <p14:creationId xmlns:p14="http://schemas.microsoft.com/office/powerpoint/2010/main" val="13008746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458" y="4800600"/>
            <a:ext cx="5485813" cy="566738"/>
          </a:xfrm>
        </p:spPr>
        <p:txBody>
          <a:bodyPr rtlCol="0" anchor="b"/>
          <a:lstStyle>
            <a:lvl1pPr algn="l" rtl="0">
              <a:defRPr sz="2000" b="1"/>
            </a:lvl1pPr>
          </a:lstStyle>
          <a:p>
            <a:pPr rtl="0"/>
            <a:r>
              <a:rPr lang="en-US"/>
              <a:t>マスター タイトルの書式設定</a:t>
            </a:r>
            <a:endParaRPr lang="ja-JP" altLang="en-US"/>
          </a:p>
        </p:txBody>
      </p:sp>
      <p:sp>
        <p:nvSpPr>
          <p:cNvPr id="3" name="図プレースホルダー 2"/>
          <p:cNvSpPr>
            <a:spLocks noGrp="1"/>
          </p:cNvSpPr>
          <p:nvPr>
            <p:ph type="pic" idx="1"/>
          </p:nvPr>
        </p:nvSpPr>
        <p:spPr>
          <a:xfrm>
            <a:off x="1792458" y="612775"/>
            <a:ext cx="5485813" cy="4114800"/>
          </a:xfrm>
        </p:spPr>
        <p:txBody>
          <a:bodyPr rtlCol="0"/>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lvl="0" rtl="0"/>
            <a:endParaRPr lang="ja-JP" altLang="en-US" noProof="0" smtClean="0"/>
          </a:p>
        </p:txBody>
      </p:sp>
      <p:sp>
        <p:nvSpPr>
          <p:cNvPr id="4" name="テキスト プレースホルダー 3"/>
          <p:cNvSpPr>
            <a:spLocks noGrp="1"/>
          </p:cNvSpPr>
          <p:nvPr>
            <p:ph type="body" sz="half" idx="2"/>
          </p:nvPr>
        </p:nvSpPr>
        <p:spPr>
          <a:xfrm>
            <a:off x="1792458" y="5367338"/>
            <a:ext cx="5485813" cy="804862"/>
          </a:xfrm>
        </p:spPr>
        <p:txBody>
          <a:bodyPr rtlCol="0"/>
          <a:lstStyle>
            <a:lvl1pPr marL="0" indent="0" algn="l" rtl="0">
              <a:buNone/>
              <a:defRPr sz="14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n-US"/>
              <a:t>マスター テキストの書式設定</a:t>
            </a:r>
          </a:p>
        </p:txBody>
      </p:sp>
      <p:sp>
        <p:nvSpPr>
          <p:cNvPr id="5" name="Rectangle 4"/>
          <p:cNvSpPr>
            <a:spLocks noGrp="1" noChangeArrowheads="1"/>
          </p:cNvSpPr>
          <p:nvPr>
            <p:ph type="dt" sz="half" idx="10"/>
          </p:nvPr>
        </p:nvSpPr>
        <p:spPr/>
        <p:txBody>
          <a:bodyPr rtlCol="0"/>
          <a:lstStyle>
            <a:lvl1pPr algn="l" rtl="0">
              <a:defRPr>
                <a:latin typeface="Arial" charset="0"/>
              </a:defRPr>
            </a:lvl1pPr>
          </a:lstStyle>
          <a:p>
            <a:pPr rtl="0">
              <a:defRPr/>
            </a:pPr>
            <a:r>
              <a:rPr lang="ja-JP" altLang="en-US" smtClean="0"/>
              <a:t>2015/6/25</a:t>
            </a:r>
            <a:endParaRPr lang="en-US" altLang="ja-JP"/>
          </a:p>
        </p:txBody>
      </p:sp>
      <p:sp>
        <p:nvSpPr>
          <p:cNvPr id="6" name="Rectangle 5"/>
          <p:cNvSpPr>
            <a:spLocks noGrp="1" noChangeArrowheads="1"/>
          </p:cNvSpPr>
          <p:nvPr>
            <p:ph type="ftr" sz="quarter" idx="11"/>
          </p:nvPr>
        </p:nvSpPr>
        <p:spPr/>
        <p:txBody>
          <a:bodyPr rtlCol="0"/>
          <a:lstStyle>
            <a:lvl1pPr algn="l" rtl="0">
              <a:defRPr>
                <a:latin typeface="Arial" charset="0"/>
              </a:defRPr>
            </a:lvl1pPr>
          </a:lstStyle>
          <a:p>
            <a:pPr rtl="0">
              <a:defRPr/>
            </a:pPr>
            <a:endParaRPr lang="en-US" altLang="ja-JP"/>
          </a:p>
        </p:txBody>
      </p:sp>
      <p:sp>
        <p:nvSpPr>
          <p:cNvPr id="7" name="Rectangle 6"/>
          <p:cNvSpPr>
            <a:spLocks noGrp="1" noChangeArrowheads="1"/>
          </p:cNvSpPr>
          <p:nvPr>
            <p:ph type="sldNum" sz="quarter" idx="12"/>
          </p:nvPr>
        </p:nvSpPr>
        <p:spPr/>
        <p:txBody>
          <a:bodyPr rtlCol="0"/>
          <a:lstStyle>
            <a:lvl1pPr algn="l" rtl="0">
              <a:defRPr>
                <a:latin typeface="Arial" charset="0"/>
              </a:defRPr>
            </a:lvl1pPr>
          </a:lstStyle>
          <a:p>
            <a:pPr rtl="0">
              <a:defRPr/>
            </a:pPr>
            <a:fld id="{234A5AEE-2C13-4D6B-BBDE-33C6D26B628A}" type="slidenum">
              <a:rPr lang="en-US" altLang="ja-JP"/>
              <a:pPr rtl="0">
                <a:defRPr/>
              </a:pPr>
              <a:t>‹#›</a:t>
            </a:fld>
            <a:endParaRPr lang="en-US" altLang="ja-JP"/>
          </a:p>
        </p:txBody>
      </p:sp>
    </p:spTree>
    <p:extLst>
      <p:ext uri="{BB962C8B-B14F-4D97-AF65-F5344CB8AC3E}">
        <p14:creationId xmlns:p14="http://schemas.microsoft.com/office/powerpoint/2010/main" val="20314069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en-US"/>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rtlCol="0"/>
          <a:lstStyle/>
          <a:p>
            <a:pPr lvl="0" rtl="0"/>
            <a:r>
              <a:rPr lang="en-US"/>
              <a:t>マスター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lang="ja-JP" altLang="en-US"/>
          </a:p>
        </p:txBody>
      </p:sp>
      <p:sp>
        <p:nvSpPr>
          <p:cNvPr id="4" name="Rectangle 4"/>
          <p:cNvSpPr>
            <a:spLocks noGrp="1" noChangeArrowheads="1"/>
          </p:cNvSpPr>
          <p:nvPr>
            <p:ph type="dt" sz="half" idx="10"/>
          </p:nvPr>
        </p:nvSpPr>
        <p:spPr/>
        <p:txBody>
          <a:bodyPr rtlCol="0"/>
          <a:lstStyle>
            <a:lvl1pPr algn="l" rtl="0">
              <a:defRPr>
                <a:latin typeface="Arial" charset="0"/>
              </a:defRPr>
            </a:lvl1pPr>
          </a:lstStyle>
          <a:p>
            <a:pPr rtl="0">
              <a:defRPr/>
            </a:pPr>
            <a:r>
              <a:rPr lang="ja-JP" altLang="en-US" smtClean="0"/>
              <a:t>2015/6/25</a:t>
            </a:r>
            <a:endParaRPr lang="en-US" altLang="ja-JP"/>
          </a:p>
        </p:txBody>
      </p:sp>
      <p:sp>
        <p:nvSpPr>
          <p:cNvPr id="5" name="Rectangle 5"/>
          <p:cNvSpPr>
            <a:spLocks noGrp="1" noChangeArrowheads="1"/>
          </p:cNvSpPr>
          <p:nvPr>
            <p:ph type="ftr" sz="quarter" idx="11"/>
          </p:nvPr>
        </p:nvSpPr>
        <p:spPr/>
        <p:txBody>
          <a:bodyPr rtlCol="0"/>
          <a:lstStyle>
            <a:lvl1pPr algn="l" rtl="0">
              <a:defRPr>
                <a:latin typeface="Arial" charset="0"/>
              </a:defRPr>
            </a:lvl1pPr>
          </a:lstStyle>
          <a:p>
            <a:pPr rtl="0">
              <a:defRPr/>
            </a:pPr>
            <a:endParaRPr lang="en-US" altLang="ja-JP"/>
          </a:p>
        </p:txBody>
      </p:sp>
      <p:sp>
        <p:nvSpPr>
          <p:cNvPr id="6" name="Rectangle 6"/>
          <p:cNvSpPr>
            <a:spLocks noGrp="1" noChangeArrowheads="1"/>
          </p:cNvSpPr>
          <p:nvPr>
            <p:ph type="sldNum" sz="quarter" idx="12"/>
          </p:nvPr>
        </p:nvSpPr>
        <p:spPr/>
        <p:txBody>
          <a:bodyPr rtlCol="0"/>
          <a:lstStyle>
            <a:lvl1pPr algn="l" rtl="0">
              <a:defRPr>
                <a:latin typeface="Arial" charset="0"/>
              </a:defRPr>
            </a:lvl1pPr>
          </a:lstStyle>
          <a:p>
            <a:pPr rtl="0">
              <a:defRPr/>
            </a:pPr>
            <a:fld id="{A964D22D-0071-431A-BC57-D90210BE9CF2}" type="slidenum">
              <a:rPr lang="en-US" altLang="ja-JP"/>
              <a:pPr rtl="0">
                <a:defRPr/>
              </a:pPr>
              <a:t>‹#›</a:t>
            </a:fld>
            <a:endParaRPr lang="en-US" altLang="ja-JP"/>
          </a:p>
        </p:txBody>
      </p:sp>
    </p:spTree>
    <p:extLst>
      <p:ext uri="{BB962C8B-B14F-4D97-AF65-F5344CB8AC3E}">
        <p14:creationId xmlns:p14="http://schemas.microsoft.com/office/powerpoint/2010/main" val="28906533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30462" y="333375"/>
            <a:ext cx="2056265" cy="5792788"/>
          </a:xfrm>
        </p:spPr>
        <p:txBody>
          <a:bodyPr vert="eaVert" rtlCol="0"/>
          <a:lstStyle/>
          <a:p>
            <a:pPr rtl="0"/>
            <a:r>
              <a:rPr lang="en-US"/>
              <a:t>マスター タイトルの書式設定</a:t>
            </a:r>
            <a:endParaRPr lang="ja-JP" altLang="en-US"/>
          </a:p>
        </p:txBody>
      </p:sp>
      <p:sp>
        <p:nvSpPr>
          <p:cNvPr id="3" name="縦書きテキスト プレースホルダー 2"/>
          <p:cNvSpPr>
            <a:spLocks noGrp="1"/>
          </p:cNvSpPr>
          <p:nvPr>
            <p:ph type="body" orient="vert" idx="1"/>
          </p:nvPr>
        </p:nvSpPr>
        <p:spPr>
          <a:xfrm>
            <a:off x="457273" y="333375"/>
            <a:ext cx="6032490" cy="5792788"/>
          </a:xfrm>
        </p:spPr>
        <p:txBody>
          <a:bodyPr vert="eaVert" rtlCol="0"/>
          <a:lstStyle/>
          <a:p>
            <a:pPr lvl="0" rtl="0"/>
            <a:r>
              <a:rPr lang="en-US"/>
              <a:t>マスター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lang="ja-JP" altLang="en-US"/>
          </a:p>
        </p:txBody>
      </p:sp>
      <p:sp>
        <p:nvSpPr>
          <p:cNvPr id="4" name="Rectangle 4"/>
          <p:cNvSpPr>
            <a:spLocks noGrp="1" noChangeArrowheads="1"/>
          </p:cNvSpPr>
          <p:nvPr>
            <p:ph type="dt" sz="half" idx="10"/>
          </p:nvPr>
        </p:nvSpPr>
        <p:spPr/>
        <p:txBody>
          <a:bodyPr rtlCol="0"/>
          <a:lstStyle>
            <a:lvl1pPr algn="l" rtl="0">
              <a:defRPr>
                <a:latin typeface="Arial" charset="0"/>
              </a:defRPr>
            </a:lvl1pPr>
          </a:lstStyle>
          <a:p>
            <a:pPr rtl="0">
              <a:defRPr/>
            </a:pPr>
            <a:r>
              <a:rPr lang="ja-JP" altLang="en-US" smtClean="0"/>
              <a:t>2015/6/25</a:t>
            </a:r>
            <a:endParaRPr lang="en-US" altLang="ja-JP"/>
          </a:p>
        </p:txBody>
      </p:sp>
      <p:sp>
        <p:nvSpPr>
          <p:cNvPr id="5" name="Rectangle 5"/>
          <p:cNvSpPr>
            <a:spLocks noGrp="1" noChangeArrowheads="1"/>
          </p:cNvSpPr>
          <p:nvPr>
            <p:ph type="ftr" sz="quarter" idx="11"/>
          </p:nvPr>
        </p:nvSpPr>
        <p:spPr/>
        <p:txBody>
          <a:bodyPr rtlCol="0"/>
          <a:lstStyle>
            <a:lvl1pPr algn="l" rtl="0">
              <a:defRPr>
                <a:latin typeface="Arial" charset="0"/>
              </a:defRPr>
            </a:lvl1pPr>
          </a:lstStyle>
          <a:p>
            <a:pPr rtl="0">
              <a:defRPr/>
            </a:pPr>
            <a:endParaRPr lang="en-US" altLang="ja-JP"/>
          </a:p>
        </p:txBody>
      </p:sp>
      <p:sp>
        <p:nvSpPr>
          <p:cNvPr id="6" name="Rectangle 6"/>
          <p:cNvSpPr>
            <a:spLocks noGrp="1" noChangeArrowheads="1"/>
          </p:cNvSpPr>
          <p:nvPr>
            <p:ph type="sldNum" sz="quarter" idx="12"/>
          </p:nvPr>
        </p:nvSpPr>
        <p:spPr/>
        <p:txBody>
          <a:bodyPr rtlCol="0"/>
          <a:lstStyle>
            <a:lvl1pPr algn="l" rtl="0">
              <a:defRPr>
                <a:latin typeface="Arial" charset="0"/>
              </a:defRPr>
            </a:lvl1pPr>
          </a:lstStyle>
          <a:p>
            <a:pPr rtl="0">
              <a:defRPr/>
            </a:pPr>
            <a:fld id="{1F6DF264-8AB4-4930-BFFB-736957BB0124}" type="slidenum">
              <a:rPr lang="en-US" altLang="ja-JP"/>
              <a:pPr rtl="0">
                <a:defRPr/>
              </a:pPr>
              <a:t>‹#›</a:t>
            </a:fld>
            <a:endParaRPr lang="en-US" altLang="ja-JP"/>
          </a:p>
        </p:txBody>
      </p:sp>
    </p:spTree>
    <p:extLst>
      <p:ext uri="{BB962C8B-B14F-4D97-AF65-F5344CB8AC3E}">
        <p14:creationId xmlns:p14="http://schemas.microsoft.com/office/powerpoint/2010/main" val="41243282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角丸四角形 3"/>
          <p:cNvSpPr/>
          <p:nvPr/>
        </p:nvSpPr>
        <p:spPr>
          <a:xfrm>
            <a:off x="304801"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rtlCol="0" anchor="ctr"/>
          <a:lstStyle>
            <a:extLst/>
          </a:lstStyle>
          <a:p>
            <a:pPr algn="ctr" rtl="0">
              <a:defRPr/>
            </a:pPr>
            <a:endParaRPr kumimoji="0" lang="en-US">
              <a:solidFill>
                <a:prstClr val="white"/>
              </a:solidFill>
            </a:endParaRPr>
          </a:p>
        </p:txBody>
      </p:sp>
      <p:sp>
        <p:nvSpPr>
          <p:cNvPr id="6" name="角丸四角形 5"/>
          <p:cNvSpPr/>
          <p:nvPr/>
        </p:nvSpPr>
        <p:spPr>
          <a:xfrm>
            <a:off x="418667"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extLst/>
          </a:lstStyle>
          <a:p>
            <a:pPr algn="ctr" rtl="0">
              <a:defRPr/>
            </a:pPr>
            <a:endParaRPr kumimoji="0" lang="en-US">
              <a:solidFill>
                <a:prstClr val="white"/>
              </a:solidFill>
            </a:endParaRPr>
          </a:p>
        </p:txBody>
      </p:sp>
      <p:sp>
        <p:nvSpPr>
          <p:cNvPr id="5" name="タイトル 4"/>
          <p:cNvSpPr>
            <a:spLocks noGrp="1"/>
          </p:cNvSpPr>
          <p:nvPr>
            <p:ph type="ctrTitle"/>
          </p:nvPr>
        </p:nvSpPr>
        <p:spPr>
          <a:xfrm>
            <a:off x="722380" y="1820206"/>
            <a:ext cx="7772400" cy="1828800"/>
          </a:xfrm>
        </p:spPr>
        <p:txBody>
          <a:bodyPr lIns="45720" rIns="45720" bIns="45720" rtlCol="0"/>
          <a:lstStyle>
            <a:lvl1pPr algn="l" rtl="0">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pPr rtl="0"/>
            <a:r>
              <a:rPr lang="en-US"/>
              <a:t>マスタ タイトルの書式設定</a:t>
            </a:r>
          </a:p>
        </p:txBody>
      </p:sp>
      <p:sp>
        <p:nvSpPr>
          <p:cNvPr id="20" name="サブタイトル 19"/>
          <p:cNvSpPr>
            <a:spLocks noGrp="1"/>
          </p:cNvSpPr>
          <p:nvPr>
            <p:ph type="subTitle" idx="1"/>
          </p:nvPr>
        </p:nvSpPr>
        <p:spPr>
          <a:xfrm>
            <a:off x="722380" y="3685032"/>
            <a:ext cx="7772400" cy="914400"/>
          </a:xfrm>
        </p:spPr>
        <p:txBody>
          <a:bodyPr tIns="0" rtlCol="0"/>
          <a:lstStyle>
            <a:lvl1pPr marL="36576" indent="0" algn="l" rtl="0">
              <a:spcBef>
                <a:spcPts val="0"/>
              </a:spcBef>
              <a:buNone/>
              <a:defRPr sz="2000">
                <a:solidFill>
                  <a:schemeClr val="bg2">
                    <a:shade val="25000"/>
                  </a:schemeClr>
                </a:solidFill>
              </a:defRPr>
            </a:lvl1pPr>
            <a:lvl2pPr marL="457200" indent="0" algn="ctr" rtl="0">
              <a:buNone/>
            </a:lvl2pPr>
            <a:lvl3pPr marL="914400" indent="0" algn="ctr" rtl="0">
              <a:buNone/>
            </a:lvl3pPr>
            <a:lvl4pPr marL="1371600" indent="0" algn="ctr" rtl="0">
              <a:buNone/>
            </a:lvl4pPr>
            <a:lvl5pPr marL="1828800" indent="0" algn="ctr" rtl="0">
              <a:buNone/>
            </a:lvl5pPr>
            <a:lvl6pPr marL="2286000" indent="0" algn="ctr" rtl="0">
              <a:buNone/>
            </a:lvl6pPr>
            <a:lvl7pPr marL="2743200" indent="0" algn="ctr" rtl="0">
              <a:buNone/>
            </a:lvl7pPr>
            <a:lvl8pPr marL="3200400" indent="0" algn="ctr" rtl="0">
              <a:buNone/>
            </a:lvl8pPr>
            <a:lvl9pPr marL="3657600" indent="0" algn="ctr" rtl="0">
              <a:buNone/>
            </a:lvl9pPr>
            <a:extLst/>
          </a:lstStyle>
          <a:p>
            <a:pPr rtl="0"/>
            <a:r>
              <a:rPr lang="en-US"/>
              <a:t>マスタ サブタイトルの書式設定</a:t>
            </a:r>
          </a:p>
        </p:txBody>
      </p:sp>
      <p:sp>
        <p:nvSpPr>
          <p:cNvPr id="7" name="日付プレースホルダ 18"/>
          <p:cNvSpPr>
            <a:spLocks noGrp="1"/>
          </p:cNvSpPr>
          <p:nvPr>
            <p:ph type="dt" sz="half" idx="10"/>
          </p:nvPr>
        </p:nvSpPr>
        <p:spPr/>
        <p:txBody>
          <a:bodyPr rtlCol="0"/>
          <a:lstStyle>
            <a:lvl1pPr algn="l" rtl="0">
              <a:defRPr/>
            </a:lvl1pPr>
            <a:extLst/>
          </a:lstStyle>
          <a:p>
            <a:pPr rtl="0">
              <a:defRPr/>
            </a:pPr>
            <a:r>
              <a:rPr lang="ja-JP" altLang="en-US" smtClean="0">
                <a:solidFill>
                  <a:srgbClr val="E3DED1">
                    <a:shade val="50000"/>
                  </a:srgbClr>
                </a:solidFill>
              </a:rPr>
              <a:t>2015/6/25</a:t>
            </a:r>
            <a:endParaRPr lang="ja-JP" altLang="en-US">
              <a:solidFill>
                <a:srgbClr val="E3DED1">
                  <a:shade val="50000"/>
                </a:srgbClr>
              </a:solidFill>
            </a:endParaRPr>
          </a:p>
        </p:txBody>
      </p:sp>
      <p:sp>
        <p:nvSpPr>
          <p:cNvPr id="8" name="フッター プレースホルダ 7"/>
          <p:cNvSpPr>
            <a:spLocks noGrp="1"/>
          </p:cNvSpPr>
          <p:nvPr>
            <p:ph type="ftr" sz="quarter" idx="11"/>
          </p:nvPr>
        </p:nvSpPr>
        <p:spPr/>
        <p:txBody>
          <a:bodyPr rtlCol="0"/>
          <a:lstStyle>
            <a:lvl1pPr algn="l" rtl="0">
              <a:defRPr/>
            </a:lvl1pPr>
            <a:extLst/>
          </a:lstStyle>
          <a:p>
            <a:pPr rtl="0">
              <a:defRPr/>
            </a:pPr>
            <a:endParaRPr lang="ja-JP" altLang="en-US">
              <a:solidFill>
                <a:srgbClr val="E3DED1">
                  <a:shade val="50000"/>
                </a:srgbClr>
              </a:solidFill>
            </a:endParaRPr>
          </a:p>
        </p:txBody>
      </p:sp>
      <p:sp>
        <p:nvSpPr>
          <p:cNvPr id="9" name="スライド番号プレースホルダ 10"/>
          <p:cNvSpPr>
            <a:spLocks noGrp="1"/>
          </p:cNvSpPr>
          <p:nvPr>
            <p:ph type="sldNum" sz="quarter" idx="12"/>
          </p:nvPr>
        </p:nvSpPr>
        <p:spPr/>
        <p:txBody>
          <a:bodyPr rtlCol="0"/>
          <a:lstStyle>
            <a:lvl1pPr algn="l" rtl="0">
              <a:defRPr/>
            </a:lvl1pPr>
            <a:extLst/>
          </a:lstStyle>
          <a:p>
            <a:pPr rtl="0">
              <a:defRPr/>
            </a:pPr>
            <a:fld id="{31B660ED-35FA-4CD2-8E82-F86D44561F73}" type="slidenum">
              <a:rPr lang="ja-JP" altLang="en-US">
                <a:solidFill>
                  <a:srgbClr val="E3DED1">
                    <a:shade val="50000"/>
                  </a:srgbClr>
                </a:solidFill>
              </a:rPr>
              <a:pPr rtl="0">
                <a:defRPr/>
              </a:pPr>
              <a:t>‹#›</a:t>
            </a:fld>
            <a:endParaRPr lang="ja-JP" altLang="en-US">
              <a:solidFill>
                <a:srgbClr val="E3DED1">
                  <a:shade val="50000"/>
                </a:srgbClr>
              </a:solidFill>
            </a:endParaRPr>
          </a:p>
        </p:txBody>
      </p:sp>
    </p:spTree>
    <p:extLst>
      <p:ext uri="{BB962C8B-B14F-4D97-AF65-F5344CB8AC3E}">
        <p14:creationId xmlns:p14="http://schemas.microsoft.com/office/powerpoint/2010/main" val="2933920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02920" y="4983480"/>
            <a:ext cx="8183880" cy="1051560"/>
          </a:xfrm>
        </p:spPr>
        <p:txBody>
          <a:bodyPr rtlCol="0"/>
          <a:lstStyle>
            <a:extLst/>
          </a:lstStyle>
          <a:p>
            <a:pPr rtl="0"/>
            <a:r>
              <a:rPr lang="en-US"/>
              <a:t>マスタ タイトルの書式設定</a:t>
            </a:r>
          </a:p>
        </p:txBody>
      </p:sp>
      <p:sp>
        <p:nvSpPr>
          <p:cNvPr id="3" name="コンテンツ プレースホルダ 2"/>
          <p:cNvSpPr>
            <a:spLocks noGrp="1"/>
          </p:cNvSpPr>
          <p:nvPr>
            <p:ph idx="1"/>
          </p:nvPr>
        </p:nvSpPr>
        <p:spPr>
          <a:xfrm>
            <a:off x="502920" y="530352"/>
            <a:ext cx="8183880" cy="4187952"/>
          </a:xfrm>
        </p:spPr>
        <p:txBody>
          <a:bodyPr rtlCol="0"/>
          <a:lstStyle>
            <a:extLst/>
          </a:lstStyle>
          <a:p>
            <a:pPr lvl="0" rtl="0"/>
            <a:r>
              <a:rPr lang="en-US"/>
              <a:t>マスタ テキストの書式設定</a:t>
            </a:r>
          </a:p>
          <a:p>
            <a:pPr lvl="1" rtl="0"/>
            <a:r>
              <a:rPr lang="en-US"/>
              <a:t>第 2 レベル</a:t>
            </a:r>
          </a:p>
          <a:p>
            <a:pPr lvl="2" rtl="0"/>
            <a:r>
              <a:rPr lang="en-US"/>
              <a:t>第 3 レベル</a:t>
            </a:r>
          </a:p>
          <a:p>
            <a:pPr lvl="3" rtl="0"/>
            <a:r>
              <a:rPr lang="en-US"/>
              <a:t>第 4 レベル</a:t>
            </a:r>
          </a:p>
          <a:p>
            <a:pPr lvl="4" rtl="0"/>
            <a:r>
              <a:rPr lang="en-US"/>
              <a:t>第 5 レベル</a:t>
            </a:r>
          </a:p>
        </p:txBody>
      </p:sp>
      <p:sp>
        <p:nvSpPr>
          <p:cNvPr id="4" name="日付プレースホルダ 24"/>
          <p:cNvSpPr>
            <a:spLocks noGrp="1"/>
          </p:cNvSpPr>
          <p:nvPr>
            <p:ph type="dt" sz="half" idx="10"/>
          </p:nvPr>
        </p:nvSpPr>
        <p:spPr/>
        <p:txBody>
          <a:bodyPr rtlCol="0"/>
          <a:lstStyle>
            <a:lvl1pPr algn="l" rtl="0">
              <a:defRPr/>
            </a:lvl1pPr>
          </a:lstStyle>
          <a:p>
            <a:pPr rtl="0">
              <a:defRPr/>
            </a:pPr>
            <a:r>
              <a:rPr lang="ja-JP" altLang="en-US" smtClean="0">
                <a:solidFill>
                  <a:srgbClr val="E3DED1">
                    <a:shade val="50000"/>
                  </a:srgbClr>
                </a:solidFill>
              </a:rPr>
              <a:t>2015/6/25</a:t>
            </a:r>
            <a:endParaRPr lang="ja-JP" altLang="en-US">
              <a:solidFill>
                <a:srgbClr val="E3DED1">
                  <a:shade val="50000"/>
                </a:srgbClr>
              </a:solidFill>
            </a:endParaRPr>
          </a:p>
        </p:txBody>
      </p:sp>
      <p:sp>
        <p:nvSpPr>
          <p:cNvPr id="5" name="フッター プレースホルダ 17"/>
          <p:cNvSpPr>
            <a:spLocks noGrp="1"/>
          </p:cNvSpPr>
          <p:nvPr>
            <p:ph type="ftr" sz="quarter" idx="11"/>
          </p:nvPr>
        </p:nvSpPr>
        <p:spPr/>
        <p:txBody>
          <a:bodyPr rtlCol="0"/>
          <a:lstStyle>
            <a:lvl1pPr algn="l" rtl="0">
              <a:defRPr/>
            </a:lvl1pPr>
          </a:lstStyle>
          <a:p>
            <a:pPr rtl="0">
              <a:defRPr/>
            </a:pPr>
            <a:endParaRPr lang="ja-JP" altLang="en-US">
              <a:solidFill>
                <a:srgbClr val="E3DED1">
                  <a:shade val="50000"/>
                </a:srgbClr>
              </a:solidFill>
            </a:endParaRPr>
          </a:p>
        </p:txBody>
      </p:sp>
      <p:sp>
        <p:nvSpPr>
          <p:cNvPr id="6" name="スライド番号プレースホルダ 4"/>
          <p:cNvSpPr>
            <a:spLocks noGrp="1"/>
          </p:cNvSpPr>
          <p:nvPr>
            <p:ph type="sldNum" sz="quarter" idx="12"/>
          </p:nvPr>
        </p:nvSpPr>
        <p:spPr/>
        <p:txBody>
          <a:bodyPr rtlCol="0"/>
          <a:lstStyle>
            <a:lvl1pPr algn="l" rtl="0">
              <a:defRPr/>
            </a:lvl1pPr>
          </a:lstStyle>
          <a:p>
            <a:pPr rtl="0">
              <a:defRPr/>
            </a:pPr>
            <a:fld id="{F45D5758-8D38-4F0A-A044-26EA03476F5B}" type="slidenum">
              <a:rPr lang="ja-JP" altLang="en-US">
                <a:solidFill>
                  <a:srgbClr val="E3DED1">
                    <a:shade val="50000"/>
                  </a:srgbClr>
                </a:solidFill>
              </a:rPr>
              <a:pPr rtl="0">
                <a:defRPr/>
              </a:pPr>
              <a:t>‹#›</a:t>
            </a:fld>
            <a:endParaRPr lang="ja-JP" altLang="en-US">
              <a:solidFill>
                <a:srgbClr val="E3DED1">
                  <a:shade val="50000"/>
                </a:srgbClr>
              </a:solidFill>
            </a:endParaRPr>
          </a:p>
        </p:txBody>
      </p:sp>
    </p:spTree>
    <p:extLst>
      <p:ext uri="{BB962C8B-B14F-4D97-AF65-F5344CB8AC3E}">
        <p14:creationId xmlns:p14="http://schemas.microsoft.com/office/powerpoint/2010/main" val="19916944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4" name="角丸四角形 3"/>
          <p:cNvSpPr/>
          <p:nvPr/>
        </p:nvSpPr>
        <p:spPr>
          <a:xfrm>
            <a:off x="304801"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rtlCol="0" anchor="ctr"/>
          <a:lstStyle>
            <a:extLst/>
          </a:lstStyle>
          <a:p>
            <a:pPr algn="ctr" rtl="0">
              <a:defRPr/>
            </a:pPr>
            <a:endParaRPr kumimoji="0" lang="en-US">
              <a:solidFill>
                <a:prstClr val="white"/>
              </a:solidFill>
            </a:endParaRPr>
          </a:p>
        </p:txBody>
      </p:sp>
      <p:sp>
        <p:nvSpPr>
          <p:cNvPr id="5" name="角丸四角形 4"/>
          <p:cNvSpPr/>
          <p:nvPr/>
        </p:nvSpPr>
        <p:spPr>
          <a:xfrm>
            <a:off x="418667"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extLst/>
          </a:lstStyle>
          <a:p>
            <a:pPr algn="ctr" rtl="0">
              <a:defRPr/>
            </a:pPr>
            <a:endParaRPr kumimoji="0" lang="en-US">
              <a:solidFill>
                <a:prstClr val="white"/>
              </a:solidFill>
            </a:endParaRPr>
          </a:p>
        </p:txBody>
      </p:sp>
      <p:sp>
        <p:nvSpPr>
          <p:cNvPr id="2" name="タイトル 1"/>
          <p:cNvSpPr>
            <a:spLocks noGrp="1"/>
          </p:cNvSpPr>
          <p:nvPr>
            <p:ph type="title"/>
          </p:nvPr>
        </p:nvSpPr>
        <p:spPr>
          <a:xfrm>
            <a:off x="468344" y="4928616"/>
            <a:ext cx="8183880" cy="676656"/>
          </a:xfrm>
        </p:spPr>
        <p:txBody>
          <a:bodyPr lIns="91440" bIns="0" rtlCol="0"/>
          <a:lstStyle>
            <a:lvl1pPr algn="l" rtl="0">
              <a:buNone/>
              <a:defRPr sz="3600" b="0" cap="none" baseline="0">
                <a:solidFill>
                  <a:schemeClr val="bg2">
                    <a:shade val="25000"/>
                  </a:schemeClr>
                </a:solidFill>
                <a:effectLst/>
              </a:defRPr>
            </a:lvl1pPr>
            <a:extLst/>
          </a:lstStyle>
          <a:p>
            <a:pPr rtl="0"/>
            <a:r>
              <a:rPr lang="en-US"/>
              <a:t>マスタ タイトルの書式設定</a:t>
            </a:r>
          </a:p>
        </p:txBody>
      </p:sp>
      <p:sp>
        <p:nvSpPr>
          <p:cNvPr id="3" name="テキスト プレースホルダ 2"/>
          <p:cNvSpPr>
            <a:spLocks noGrp="1"/>
          </p:cNvSpPr>
          <p:nvPr>
            <p:ph type="body" idx="1"/>
          </p:nvPr>
        </p:nvSpPr>
        <p:spPr>
          <a:xfrm>
            <a:off x="468344" y="5624484"/>
            <a:ext cx="8183880" cy="420624"/>
          </a:xfrm>
        </p:spPr>
        <p:txBody>
          <a:bodyPr lIns="118872" tIns="0" rtlCol="0"/>
          <a:lstStyle>
            <a:lvl1pPr marL="0" marR="36576" indent="0" algn="l" rtl="0">
              <a:spcBef>
                <a:spcPts val="0"/>
              </a:spcBef>
              <a:spcAft>
                <a:spcPts val="0"/>
              </a:spcAft>
              <a:buNone/>
              <a:defRPr sz="1800" b="0">
                <a:solidFill>
                  <a:schemeClr val="accent1">
                    <a:shade val="50000"/>
                    <a:satMod val="110000"/>
                  </a:schemeClr>
                </a:solidFill>
                <a:effectLst/>
              </a:defRPr>
            </a:lvl1pPr>
            <a:lvl2pPr algn="l" rtl="0">
              <a:buNone/>
              <a:defRPr sz="1800">
                <a:solidFill>
                  <a:schemeClr val="tx1">
                    <a:tint val="75000"/>
                  </a:schemeClr>
                </a:solidFill>
              </a:defRPr>
            </a:lvl2pPr>
            <a:lvl3pPr algn="l" rtl="0">
              <a:buNone/>
              <a:defRPr sz="1600">
                <a:solidFill>
                  <a:schemeClr val="tx1">
                    <a:tint val="75000"/>
                  </a:schemeClr>
                </a:solidFill>
              </a:defRPr>
            </a:lvl3pPr>
            <a:lvl4pPr algn="l" rtl="0">
              <a:buNone/>
              <a:defRPr sz="1400">
                <a:solidFill>
                  <a:schemeClr val="tx1">
                    <a:tint val="75000"/>
                  </a:schemeClr>
                </a:solidFill>
              </a:defRPr>
            </a:lvl4pPr>
            <a:lvl5pPr algn="l" rtl="0">
              <a:buNone/>
              <a:defRPr sz="1400">
                <a:solidFill>
                  <a:schemeClr val="tx1">
                    <a:tint val="75000"/>
                  </a:schemeClr>
                </a:solidFill>
              </a:defRPr>
            </a:lvl5pPr>
            <a:extLst/>
          </a:lstStyle>
          <a:p>
            <a:pPr lvl="0" rtl="0"/>
            <a:r>
              <a:rPr lang="en-US"/>
              <a:t>マスタ テキストの書式設定</a:t>
            </a:r>
          </a:p>
        </p:txBody>
      </p:sp>
      <p:sp>
        <p:nvSpPr>
          <p:cNvPr id="6" name="日付プレースホルダ 3"/>
          <p:cNvSpPr>
            <a:spLocks noGrp="1"/>
          </p:cNvSpPr>
          <p:nvPr>
            <p:ph type="dt" sz="half" idx="10"/>
          </p:nvPr>
        </p:nvSpPr>
        <p:spPr/>
        <p:txBody>
          <a:bodyPr rtlCol="0"/>
          <a:lstStyle>
            <a:lvl1pPr algn="l" rtl="0">
              <a:defRPr/>
            </a:lvl1pPr>
            <a:extLst/>
          </a:lstStyle>
          <a:p>
            <a:pPr rtl="0">
              <a:defRPr/>
            </a:pPr>
            <a:r>
              <a:rPr lang="ja-JP" altLang="en-US" smtClean="0">
                <a:solidFill>
                  <a:srgbClr val="E3DED1">
                    <a:shade val="50000"/>
                  </a:srgbClr>
                </a:solidFill>
              </a:rPr>
              <a:t>2015/6/25</a:t>
            </a:r>
            <a:endParaRPr lang="ja-JP" altLang="en-US">
              <a:solidFill>
                <a:srgbClr val="E3DED1">
                  <a:shade val="50000"/>
                </a:srgbClr>
              </a:solidFill>
            </a:endParaRPr>
          </a:p>
        </p:txBody>
      </p:sp>
      <p:sp>
        <p:nvSpPr>
          <p:cNvPr id="7" name="フッター プレースホルダ 4"/>
          <p:cNvSpPr>
            <a:spLocks noGrp="1"/>
          </p:cNvSpPr>
          <p:nvPr>
            <p:ph type="ftr" sz="quarter" idx="11"/>
          </p:nvPr>
        </p:nvSpPr>
        <p:spPr/>
        <p:txBody>
          <a:bodyPr rtlCol="0"/>
          <a:lstStyle>
            <a:lvl1pPr algn="l" rtl="0">
              <a:defRPr/>
            </a:lvl1pPr>
            <a:extLst/>
          </a:lstStyle>
          <a:p>
            <a:pPr rtl="0">
              <a:defRPr/>
            </a:pPr>
            <a:endParaRPr lang="ja-JP" altLang="en-US">
              <a:solidFill>
                <a:srgbClr val="E3DED1">
                  <a:shade val="50000"/>
                </a:srgbClr>
              </a:solidFill>
            </a:endParaRPr>
          </a:p>
        </p:txBody>
      </p:sp>
      <p:sp>
        <p:nvSpPr>
          <p:cNvPr id="8" name="スライド番号プレースホルダ 5"/>
          <p:cNvSpPr>
            <a:spLocks noGrp="1"/>
          </p:cNvSpPr>
          <p:nvPr>
            <p:ph type="sldNum" sz="quarter" idx="12"/>
          </p:nvPr>
        </p:nvSpPr>
        <p:spPr/>
        <p:txBody>
          <a:bodyPr rtlCol="0"/>
          <a:lstStyle>
            <a:lvl1pPr algn="l" rtl="0">
              <a:defRPr/>
            </a:lvl1pPr>
            <a:extLst/>
          </a:lstStyle>
          <a:p>
            <a:pPr rtl="0">
              <a:defRPr/>
            </a:pPr>
            <a:fld id="{B86852D7-B77F-4661-B614-F49674EF81DE}" type="slidenum">
              <a:rPr lang="ja-JP" altLang="en-US">
                <a:solidFill>
                  <a:srgbClr val="E3DED1">
                    <a:shade val="50000"/>
                  </a:srgbClr>
                </a:solidFill>
              </a:rPr>
              <a:pPr rtl="0">
                <a:defRPr/>
              </a:pPr>
              <a:t>‹#›</a:t>
            </a:fld>
            <a:endParaRPr lang="ja-JP" altLang="en-US">
              <a:solidFill>
                <a:srgbClr val="E3DED1">
                  <a:shade val="50000"/>
                </a:srgbClr>
              </a:solidFill>
            </a:endParaRPr>
          </a:p>
        </p:txBody>
      </p:sp>
    </p:spTree>
    <p:extLst>
      <p:ext uri="{BB962C8B-B14F-4D97-AF65-F5344CB8AC3E}">
        <p14:creationId xmlns:p14="http://schemas.microsoft.com/office/powerpoint/2010/main" val="2608383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en-US"/>
              <a:t>マスタ タイトルの書式設定</a:t>
            </a:r>
            <a:endParaRPr lang="ja-JP" altLang="en-US"/>
          </a:p>
        </p:txBody>
      </p:sp>
      <p:sp>
        <p:nvSpPr>
          <p:cNvPr id="3" name="コンテンツ プレースホルダ 2"/>
          <p:cNvSpPr>
            <a:spLocks noGrp="1"/>
          </p:cNvSpPr>
          <p:nvPr>
            <p:ph sz="half" idx="1"/>
          </p:nvPr>
        </p:nvSpPr>
        <p:spPr>
          <a:xfrm>
            <a:off x="457204" y="1600204"/>
            <a:ext cx="4038600" cy="4525963"/>
          </a:xfrm>
        </p:spPr>
        <p:txBody>
          <a:bodyPr rtlCol="0"/>
          <a:lstStyle>
            <a:lvl1pPr algn="l" rtl="0">
              <a:defRPr sz="2800"/>
            </a:lvl1pPr>
            <a:lvl2pPr algn="l" rtl="0">
              <a:defRPr sz="2400"/>
            </a:lvl2pPr>
            <a:lvl3pPr algn="l" rtl="0">
              <a:defRPr sz="20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rtl="0"/>
            <a:r>
              <a:rPr lang="en-US"/>
              <a:t>マスタ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lang="ja-JP" altLang="en-US"/>
          </a:p>
        </p:txBody>
      </p:sp>
      <p:sp>
        <p:nvSpPr>
          <p:cNvPr id="4" name="コンテンツ プレースホルダ 3"/>
          <p:cNvSpPr>
            <a:spLocks noGrp="1"/>
          </p:cNvSpPr>
          <p:nvPr>
            <p:ph sz="half" idx="2"/>
          </p:nvPr>
        </p:nvSpPr>
        <p:spPr>
          <a:xfrm>
            <a:off x="4648200" y="1600204"/>
            <a:ext cx="4038600" cy="4525963"/>
          </a:xfrm>
        </p:spPr>
        <p:txBody>
          <a:bodyPr rtlCol="0"/>
          <a:lstStyle>
            <a:lvl1pPr algn="l" rtl="0">
              <a:defRPr sz="2800"/>
            </a:lvl1pPr>
            <a:lvl2pPr algn="l" rtl="0">
              <a:defRPr sz="2400"/>
            </a:lvl2pPr>
            <a:lvl3pPr algn="l" rtl="0">
              <a:defRPr sz="20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rtl="0"/>
            <a:r>
              <a:rPr lang="en-US"/>
              <a:t>マスタ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lang="ja-JP" altLang="en-US"/>
          </a:p>
        </p:txBody>
      </p:sp>
      <p:sp>
        <p:nvSpPr>
          <p:cNvPr id="5" name="日付プレースホルダ 3"/>
          <p:cNvSpPr>
            <a:spLocks noGrp="1"/>
          </p:cNvSpPr>
          <p:nvPr>
            <p:ph type="dt" sz="half" idx="10"/>
          </p:nvPr>
        </p:nvSpPr>
        <p:spPr/>
        <p:txBody>
          <a:bodyPr rtlCol="0"/>
          <a:lstStyle>
            <a:lvl1pPr algn="l" rtl="0">
              <a:defRPr/>
            </a:lvl1pPr>
          </a:lstStyle>
          <a:p>
            <a:pPr rtl="0">
              <a:defRPr/>
            </a:pPr>
            <a:r>
              <a:rPr lang="ja-JP" altLang="en-US" smtClean="0"/>
              <a:t>2015/6/25</a:t>
            </a:r>
            <a:endParaRPr lang="ja-JP" altLang="en-US"/>
          </a:p>
        </p:txBody>
      </p:sp>
      <p:sp>
        <p:nvSpPr>
          <p:cNvPr id="6" name="フッター プレースホルダ 4"/>
          <p:cNvSpPr>
            <a:spLocks noGrp="1"/>
          </p:cNvSpPr>
          <p:nvPr>
            <p:ph type="ftr" sz="quarter" idx="11"/>
          </p:nvPr>
        </p:nvSpPr>
        <p:spPr/>
        <p:txBody>
          <a:bodyPr rtlCol="0"/>
          <a:lstStyle>
            <a:lvl1pPr algn="l" rtl="0">
              <a:defRPr/>
            </a:lvl1pPr>
          </a:lstStyle>
          <a:p>
            <a:pPr rtl="0">
              <a:defRPr/>
            </a:pPr>
            <a:endParaRPr lang="ja-JP" altLang="en-US"/>
          </a:p>
        </p:txBody>
      </p:sp>
      <p:sp>
        <p:nvSpPr>
          <p:cNvPr id="7" name="スライド番号プレースホルダ 5"/>
          <p:cNvSpPr>
            <a:spLocks noGrp="1"/>
          </p:cNvSpPr>
          <p:nvPr>
            <p:ph type="sldNum" sz="quarter" idx="12"/>
          </p:nvPr>
        </p:nvSpPr>
        <p:spPr/>
        <p:txBody>
          <a:bodyPr rtlCol="0"/>
          <a:lstStyle>
            <a:lvl1pPr algn="l" rtl="0">
              <a:defRPr/>
            </a:lvl1pPr>
          </a:lstStyle>
          <a:p>
            <a:pPr rtl="0">
              <a:defRPr/>
            </a:pPr>
            <a:fld id="{07BA689D-1735-4D3F-919F-76F1CCB5E955}" type="slidenum">
              <a:rPr lang="ja-JP" altLang="en-US"/>
              <a:pPr rtl="0">
                <a:defRPr/>
              </a:pPr>
              <a:t>‹#›</a:t>
            </a:fld>
            <a:endParaRPr lang="ja-JP" altLang="en-US"/>
          </a:p>
        </p:txBody>
      </p:sp>
    </p:spTree>
    <p:extLst>
      <p:ext uri="{BB962C8B-B14F-4D97-AF65-F5344CB8AC3E}">
        <p14:creationId xmlns:p14="http://schemas.microsoft.com/office/powerpoint/2010/main" val="32913660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extLst/>
          </a:lstStyle>
          <a:p>
            <a:pPr rtl="0"/>
            <a:r>
              <a:rPr lang="en-US"/>
              <a:t>マスタ タイトルの書式設定</a:t>
            </a:r>
          </a:p>
        </p:txBody>
      </p:sp>
      <p:sp>
        <p:nvSpPr>
          <p:cNvPr id="3" name="コンテンツ プレースホルダ 2"/>
          <p:cNvSpPr>
            <a:spLocks noGrp="1"/>
          </p:cNvSpPr>
          <p:nvPr>
            <p:ph sz="half" idx="1"/>
          </p:nvPr>
        </p:nvSpPr>
        <p:spPr>
          <a:xfrm>
            <a:off x="514352" y="530352"/>
            <a:ext cx="3931920" cy="4389120"/>
          </a:xfrm>
        </p:spPr>
        <p:txBody>
          <a:bodyPr rtlCol="0"/>
          <a:lstStyle>
            <a:lvl1pPr algn="l" rtl="0">
              <a:defRPr sz="2600"/>
            </a:lvl1pPr>
            <a:lvl2pPr algn="l" rtl="0">
              <a:defRPr sz="2200"/>
            </a:lvl2pPr>
            <a:lvl3pPr algn="l" rtl="0">
              <a:defRPr sz="2000"/>
            </a:lvl3pPr>
            <a:lvl4pPr algn="l" rtl="0">
              <a:defRPr sz="1800"/>
            </a:lvl4pPr>
            <a:lvl5pPr algn="l" rtl="0">
              <a:defRPr sz="1800"/>
            </a:lvl5pPr>
            <a:extLst/>
          </a:lstStyle>
          <a:p>
            <a:pPr lvl="0" rtl="0"/>
            <a:r>
              <a:rPr lang="en-US"/>
              <a:t>マスタ テキストの書式設定</a:t>
            </a:r>
          </a:p>
          <a:p>
            <a:pPr lvl="1" rtl="0"/>
            <a:r>
              <a:rPr lang="en-US"/>
              <a:t>第 2 レベル</a:t>
            </a:r>
          </a:p>
          <a:p>
            <a:pPr lvl="2" rtl="0"/>
            <a:r>
              <a:rPr lang="en-US"/>
              <a:t>第 3 レベル</a:t>
            </a:r>
          </a:p>
          <a:p>
            <a:pPr lvl="3" rtl="0"/>
            <a:r>
              <a:rPr lang="en-US"/>
              <a:t>第 4 レベル</a:t>
            </a:r>
          </a:p>
          <a:p>
            <a:pPr lvl="4" rtl="0"/>
            <a:r>
              <a:rPr lang="en-US"/>
              <a:t>第 5 レベル</a:t>
            </a:r>
          </a:p>
        </p:txBody>
      </p:sp>
      <p:sp>
        <p:nvSpPr>
          <p:cNvPr id="4" name="コンテンツ プレースホルダ 3"/>
          <p:cNvSpPr>
            <a:spLocks noGrp="1"/>
          </p:cNvSpPr>
          <p:nvPr>
            <p:ph sz="half" idx="2"/>
          </p:nvPr>
        </p:nvSpPr>
        <p:spPr>
          <a:xfrm>
            <a:off x="4755360" y="530352"/>
            <a:ext cx="3931920" cy="4389120"/>
          </a:xfrm>
        </p:spPr>
        <p:txBody>
          <a:bodyPr rtlCol="0"/>
          <a:lstStyle>
            <a:lvl1pPr algn="l" rtl="0">
              <a:defRPr sz="2600"/>
            </a:lvl1pPr>
            <a:lvl2pPr algn="l" rtl="0">
              <a:defRPr sz="2200"/>
            </a:lvl2pPr>
            <a:lvl3pPr algn="l" rtl="0">
              <a:defRPr sz="2000"/>
            </a:lvl3pPr>
            <a:lvl4pPr algn="l" rtl="0">
              <a:defRPr sz="1800"/>
            </a:lvl4pPr>
            <a:lvl5pPr algn="l" rtl="0">
              <a:defRPr sz="1800"/>
            </a:lvl5pPr>
            <a:extLst/>
          </a:lstStyle>
          <a:p>
            <a:pPr lvl="0" rtl="0"/>
            <a:r>
              <a:rPr lang="en-US"/>
              <a:t>マスタ テキストの書式設定</a:t>
            </a:r>
          </a:p>
          <a:p>
            <a:pPr lvl="1" rtl="0"/>
            <a:r>
              <a:rPr lang="en-US"/>
              <a:t>第 2 レベル</a:t>
            </a:r>
          </a:p>
          <a:p>
            <a:pPr lvl="2" rtl="0"/>
            <a:r>
              <a:rPr lang="en-US"/>
              <a:t>第 3 レベル</a:t>
            </a:r>
          </a:p>
          <a:p>
            <a:pPr lvl="3" rtl="0"/>
            <a:r>
              <a:rPr lang="en-US"/>
              <a:t>第 4 レベル</a:t>
            </a:r>
          </a:p>
          <a:p>
            <a:pPr lvl="4" rtl="0"/>
            <a:r>
              <a:rPr lang="en-US"/>
              <a:t>第 5 レベル</a:t>
            </a:r>
          </a:p>
        </p:txBody>
      </p:sp>
      <p:sp>
        <p:nvSpPr>
          <p:cNvPr id="5" name="日付プレースホルダ 24"/>
          <p:cNvSpPr>
            <a:spLocks noGrp="1"/>
          </p:cNvSpPr>
          <p:nvPr>
            <p:ph type="dt" sz="half" idx="10"/>
          </p:nvPr>
        </p:nvSpPr>
        <p:spPr/>
        <p:txBody>
          <a:bodyPr rtlCol="0"/>
          <a:lstStyle>
            <a:lvl1pPr algn="l" rtl="0">
              <a:defRPr/>
            </a:lvl1pPr>
          </a:lstStyle>
          <a:p>
            <a:pPr rtl="0">
              <a:defRPr/>
            </a:pPr>
            <a:r>
              <a:rPr lang="ja-JP" altLang="en-US" smtClean="0">
                <a:solidFill>
                  <a:srgbClr val="E3DED1">
                    <a:shade val="50000"/>
                  </a:srgbClr>
                </a:solidFill>
              </a:rPr>
              <a:t>2015/6/25</a:t>
            </a:r>
            <a:endParaRPr lang="ja-JP" altLang="en-US">
              <a:solidFill>
                <a:srgbClr val="E3DED1">
                  <a:shade val="50000"/>
                </a:srgbClr>
              </a:solidFill>
            </a:endParaRPr>
          </a:p>
        </p:txBody>
      </p:sp>
      <p:sp>
        <p:nvSpPr>
          <p:cNvPr id="6" name="フッター プレースホルダ 17"/>
          <p:cNvSpPr>
            <a:spLocks noGrp="1"/>
          </p:cNvSpPr>
          <p:nvPr>
            <p:ph type="ftr" sz="quarter" idx="11"/>
          </p:nvPr>
        </p:nvSpPr>
        <p:spPr/>
        <p:txBody>
          <a:bodyPr rtlCol="0"/>
          <a:lstStyle>
            <a:lvl1pPr algn="l" rtl="0">
              <a:defRPr/>
            </a:lvl1pPr>
          </a:lstStyle>
          <a:p>
            <a:pPr rtl="0">
              <a:defRPr/>
            </a:pPr>
            <a:endParaRPr lang="ja-JP" altLang="en-US">
              <a:solidFill>
                <a:srgbClr val="E3DED1">
                  <a:shade val="50000"/>
                </a:srgbClr>
              </a:solidFill>
            </a:endParaRPr>
          </a:p>
        </p:txBody>
      </p:sp>
      <p:sp>
        <p:nvSpPr>
          <p:cNvPr id="7" name="スライド番号プレースホルダ 4"/>
          <p:cNvSpPr>
            <a:spLocks noGrp="1"/>
          </p:cNvSpPr>
          <p:nvPr>
            <p:ph type="sldNum" sz="quarter" idx="12"/>
          </p:nvPr>
        </p:nvSpPr>
        <p:spPr/>
        <p:txBody>
          <a:bodyPr rtlCol="0"/>
          <a:lstStyle>
            <a:lvl1pPr algn="l" rtl="0">
              <a:defRPr/>
            </a:lvl1pPr>
          </a:lstStyle>
          <a:p>
            <a:pPr rtl="0">
              <a:defRPr/>
            </a:pPr>
            <a:fld id="{B4ADD248-CF46-4C07-AFBD-884D625C3B79}" type="slidenum">
              <a:rPr lang="ja-JP" altLang="en-US">
                <a:solidFill>
                  <a:srgbClr val="E3DED1">
                    <a:shade val="50000"/>
                  </a:srgbClr>
                </a:solidFill>
              </a:rPr>
              <a:pPr rtl="0">
                <a:defRPr/>
              </a:pPr>
              <a:t>‹#›</a:t>
            </a:fld>
            <a:endParaRPr lang="ja-JP" altLang="en-US">
              <a:solidFill>
                <a:srgbClr val="E3DED1">
                  <a:shade val="50000"/>
                </a:srgbClr>
              </a:solidFill>
            </a:endParaRPr>
          </a:p>
        </p:txBody>
      </p:sp>
    </p:spTree>
    <p:extLst>
      <p:ext uri="{BB962C8B-B14F-4D97-AF65-F5344CB8AC3E}">
        <p14:creationId xmlns:p14="http://schemas.microsoft.com/office/powerpoint/2010/main" val="14342952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502920" y="4983480"/>
            <a:ext cx="8183880" cy="1051560"/>
          </a:xfrm>
        </p:spPr>
        <p:txBody>
          <a:bodyPr rtlCol="0"/>
          <a:lstStyle>
            <a:lvl1pPr algn="l" rtl="0">
              <a:defRPr b="1"/>
            </a:lvl1pPr>
            <a:extLst/>
          </a:lstStyle>
          <a:p>
            <a:pPr rtl="0"/>
            <a:r>
              <a:rPr lang="en-US"/>
              <a:t>マスタ タイトルの書式設定</a:t>
            </a:r>
          </a:p>
        </p:txBody>
      </p:sp>
      <p:sp>
        <p:nvSpPr>
          <p:cNvPr id="3" name="テキスト プレースホルダ 2"/>
          <p:cNvSpPr>
            <a:spLocks noGrp="1"/>
          </p:cNvSpPr>
          <p:nvPr>
            <p:ph type="body" idx="1"/>
          </p:nvPr>
        </p:nvSpPr>
        <p:spPr>
          <a:xfrm>
            <a:off x="607224" y="579438"/>
            <a:ext cx="3931920" cy="792162"/>
          </a:xfrm>
        </p:spPr>
        <p:txBody>
          <a:bodyPr lIns="146304" rtlCol="0" anchor="ctr"/>
          <a:lstStyle>
            <a:lvl1pPr marL="0" indent="0" algn="l" rtl="0">
              <a:buNone/>
              <a:defRPr sz="2400" b="1">
                <a:solidFill>
                  <a:schemeClr val="tx1"/>
                </a:solidFill>
              </a:defRPr>
            </a:lvl1pPr>
            <a:lvl2pPr algn="l" rtl="0">
              <a:buNone/>
              <a:defRPr sz="2000" b="1"/>
            </a:lvl2pPr>
            <a:lvl3pPr algn="l" rtl="0">
              <a:buNone/>
              <a:defRPr sz="1800" b="1"/>
            </a:lvl3pPr>
            <a:lvl4pPr algn="l" rtl="0">
              <a:buNone/>
              <a:defRPr sz="1600" b="1"/>
            </a:lvl4pPr>
            <a:lvl5pPr algn="l" rtl="0">
              <a:buNone/>
              <a:defRPr sz="1600" b="1"/>
            </a:lvl5pPr>
            <a:extLst/>
          </a:lstStyle>
          <a:p>
            <a:pPr lvl="0" rtl="0"/>
            <a:r>
              <a:rPr lang="en-US"/>
              <a:t>マスタ テキストの書式設定</a:t>
            </a:r>
          </a:p>
        </p:txBody>
      </p:sp>
      <p:sp>
        <p:nvSpPr>
          <p:cNvPr id="4" name="テキスト プレースホルダ 3"/>
          <p:cNvSpPr>
            <a:spLocks noGrp="1"/>
          </p:cNvSpPr>
          <p:nvPr>
            <p:ph type="body" sz="half" idx="3"/>
          </p:nvPr>
        </p:nvSpPr>
        <p:spPr>
          <a:xfrm>
            <a:off x="4652169" y="579438"/>
            <a:ext cx="3931920" cy="792162"/>
          </a:xfrm>
        </p:spPr>
        <p:txBody>
          <a:bodyPr lIns="137160" rtlCol="0" anchor="ctr"/>
          <a:lstStyle>
            <a:lvl1pPr marL="0" indent="0" algn="l" rtl="0">
              <a:buNone/>
              <a:defRPr sz="2400" b="1">
                <a:solidFill>
                  <a:schemeClr val="tx1"/>
                </a:solidFill>
              </a:defRPr>
            </a:lvl1pPr>
            <a:lvl2pPr algn="l" rtl="0">
              <a:buNone/>
              <a:defRPr sz="2000" b="1"/>
            </a:lvl2pPr>
            <a:lvl3pPr algn="l" rtl="0">
              <a:buNone/>
              <a:defRPr sz="1800" b="1"/>
            </a:lvl3pPr>
            <a:lvl4pPr algn="l" rtl="0">
              <a:buNone/>
              <a:defRPr sz="1600" b="1"/>
            </a:lvl4pPr>
            <a:lvl5pPr algn="l" rtl="0">
              <a:buNone/>
              <a:defRPr sz="1600" b="1"/>
            </a:lvl5pPr>
            <a:extLst/>
          </a:lstStyle>
          <a:p>
            <a:pPr lvl="0" rtl="0"/>
            <a:r>
              <a:rPr lang="en-US"/>
              <a:t>マスタ テキストの書式設定</a:t>
            </a:r>
          </a:p>
        </p:txBody>
      </p:sp>
      <p:sp>
        <p:nvSpPr>
          <p:cNvPr id="5" name="コンテンツ プレースホルダ 4"/>
          <p:cNvSpPr>
            <a:spLocks noGrp="1"/>
          </p:cNvSpPr>
          <p:nvPr>
            <p:ph sz="quarter" idx="2"/>
          </p:nvPr>
        </p:nvSpPr>
        <p:spPr>
          <a:xfrm>
            <a:off x="607224" y="1447800"/>
            <a:ext cx="3931920" cy="3489960"/>
          </a:xfrm>
        </p:spPr>
        <p:txBody>
          <a:bodyPr rtlCol="0"/>
          <a:lstStyle>
            <a:lvl1pPr algn="l" rtl="0">
              <a:defRPr sz="2400"/>
            </a:lvl1pPr>
            <a:lvl2pPr algn="l" rtl="0">
              <a:defRPr sz="2000"/>
            </a:lvl2pPr>
            <a:lvl3pPr algn="l" rtl="0">
              <a:defRPr sz="1800"/>
            </a:lvl3pPr>
            <a:lvl4pPr algn="l" rtl="0">
              <a:defRPr sz="1600"/>
            </a:lvl4pPr>
            <a:lvl5pPr algn="l" rtl="0">
              <a:defRPr sz="1600"/>
            </a:lvl5pPr>
            <a:extLst/>
          </a:lstStyle>
          <a:p>
            <a:pPr lvl="0" rtl="0"/>
            <a:r>
              <a:rPr lang="en-US"/>
              <a:t>マスタ テキストの書式設定</a:t>
            </a:r>
          </a:p>
          <a:p>
            <a:pPr lvl="1" rtl="0"/>
            <a:r>
              <a:rPr lang="en-US"/>
              <a:t>第 2 レベル</a:t>
            </a:r>
          </a:p>
          <a:p>
            <a:pPr lvl="2" rtl="0"/>
            <a:r>
              <a:rPr lang="en-US"/>
              <a:t>第 3 レベル</a:t>
            </a:r>
          </a:p>
          <a:p>
            <a:pPr lvl="3" rtl="0"/>
            <a:r>
              <a:rPr lang="en-US"/>
              <a:t>第 4 レベル</a:t>
            </a:r>
          </a:p>
          <a:p>
            <a:pPr lvl="4" rtl="0"/>
            <a:r>
              <a:rPr lang="en-US"/>
              <a:t>第 5 レベル</a:t>
            </a:r>
          </a:p>
        </p:txBody>
      </p:sp>
      <p:sp>
        <p:nvSpPr>
          <p:cNvPr id="6" name="コンテンツ プレースホルダ 5"/>
          <p:cNvSpPr>
            <a:spLocks noGrp="1"/>
          </p:cNvSpPr>
          <p:nvPr>
            <p:ph sz="quarter" idx="4"/>
          </p:nvPr>
        </p:nvSpPr>
        <p:spPr>
          <a:xfrm>
            <a:off x="4652169" y="1447800"/>
            <a:ext cx="3931920" cy="3489960"/>
          </a:xfrm>
        </p:spPr>
        <p:txBody>
          <a:bodyPr rtlCol="0"/>
          <a:lstStyle>
            <a:lvl1pPr algn="l" rtl="0">
              <a:defRPr sz="2400"/>
            </a:lvl1pPr>
            <a:lvl2pPr algn="l" rtl="0">
              <a:defRPr sz="2000"/>
            </a:lvl2pPr>
            <a:lvl3pPr algn="l" rtl="0">
              <a:defRPr sz="1800"/>
            </a:lvl3pPr>
            <a:lvl4pPr algn="l" rtl="0">
              <a:defRPr sz="1600"/>
            </a:lvl4pPr>
            <a:lvl5pPr algn="l" rtl="0">
              <a:defRPr sz="1600"/>
            </a:lvl5pPr>
            <a:extLst/>
          </a:lstStyle>
          <a:p>
            <a:pPr lvl="0" rtl="0"/>
            <a:r>
              <a:rPr lang="en-US"/>
              <a:t>マスタ テキストの書式設定</a:t>
            </a:r>
          </a:p>
          <a:p>
            <a:pPr lvl="1" rtl="0"/>
            <a:r>
              <a:rPr lang="en-US"/>
              <a:t>第 2 レベル</a:t>
            </a:r>
          </a:p>
          <a:p>
            <a:pPr lvl="2" rtl="0"/>
            <a:r>
              <a:rPr lang="en-US"/>
              <a:t>第 3 レベル</a:t>
            </a:r>
          </a:p>
          <a:p>
            <a:pPr lvl="3" rtl="0"/>
            <a:r>
              <a:rPr lang="en-US"/>
              <a:t>第 4 レベル</a:t>
            </a:r>
          </a:p>
          <a:p>
            <a:pPr lvl="4" rtl="0"/>
            <a:r>
              <a:rPr lang="en-US"/>
              <a:t>第 5 レベル</a:t>
            </a:r>
          </a:p>
        </p:txBody>
      </p:sp>
      <p:sp>
        <p:nvSpPr>
          <p:cNvPr id="7" name="日付プレースホルダ 24"/>
          <p:cNvSpPr>
            <a:spLocks noGrp="1"/>
          </p:cNvSpPr>
          <p:nvPr>
            <p:ph type="dt" sz="half" idx="10"/>
          </p:nvPr>
        </p:nvSpPr>
        <p:spPr/>
        <p:txBody>
          <a:bodyPr rtlCol="0"/>
          <a:lstStyle>
            <a:lvl1pPr algn="l" rtl="0">
              <a:defRPr/>
            </a:lvl1pPr>
          </a:lstStyle>
          <a:p>
            <a:pPr rtl="0">
              <a:defRPr/>
            </a:pPr>
            <a:r>
              <a:rPr lang="ja-JP" altLang="en-US" smtClean="0">
                <a:solidFill>
                  <a:srgbClr val="E3DED1">
                    <a:shade val="50000"/>
                  </a:srgbClr>
                </a:solidFill>
              </a:rPr>
              <a:t>2015/6/25</a:t>
            </a:r>
            <a:endParaRPr lang="ja-JP" altLang="en-US">
              <a:solidFill>
                <a:srgbClr val="E3DED1">
                  <a:shade val="50000"/>
                </a:srgbClr>
              </a:solidFill>
            </a:endParaRPr>
          </a:p>
        </p:txBody>
      </p:sp>
      <p:sp>
        <p:nvSpPr>
          <p:cNvPr id="8" name="フッター プレースホルダ 17"/>
          <p:cNvSpPr>
            <a:spLocks noGrp="1"/>
          </p:cNvSpPr>
          <p:nvPr>
            <p:ph type="ftr" sz="quarter" idx="11"/>
          </p:nvPr>
        </p:nvSpPr>
        <p:spPr/>
        <p:txBody>
          <a:bodyPr rtlCol="0"/>
          <a:lstStyle>
            <a:lvl1pPr algn="l" rtl="0">
              <a:defRPr/>
            </a:lvl1pPr>
          </a:lstStyle>
          <a:p>
            <a:pPr rtl="0">
              <a:defRPr/>
            </a:pPr>
            <a:endParaRPr lang="ja-JP" altLang="en-US">
              <a:solidFill>
                <a:srgbClr val="E3DED1">
                  <a:shade val="50000"/>
                </a:srgbClr>
              </a:solidFill>
            </a:endParaRPr>
          </a:p>
        </p:txBody>
      </p:sp>
      <p:sp>
        <p:nvSpPr>
          <p:cNvPr id="9" name="スライド番号プレースホルダ 4"/>
          <p:cNvSpPr>
            <a:spLocks noGrp="1"/>
          </p:cNvSpPr>
          <p:nvPr>
            <p:ph type="sldNum" sz="quarter" idx="12"/>
          </p:nvPr>
        </p:nvSpPr>
        <p:spPr/>
        <p:txBody>
          <a:bodyPr rtlCol="0"/>
          <a:lstStyle>
            <a:lvl1pPr algn="l" rtl="0">
              <a:defRPr/>
            </a:lvl1pPr>
          </a:lstStyle>
          <a:p>
            <a:pPr rtl="0">
              <a:defRPr/>
            </a:pPr>
            <a:fld id="{EBE41CF8-1E8A-4059-9CB2-8EE106AD5E12}" type="slidenum">
              <a:rPr lang="ja-JP" altLang="en-US">
                <a:solidFill>
                  <a:srgbClr val="E3DED1">
                    <a:shade val="50000"/>
                  </a:srgbClr>
                </a:solidFill>
              </a:rPr>
              <a:pPr rtl="0">
                <a:defRPr/>
              </a:pPr>
              <a:t>‹#›</a:t>
            </a:fld>
            <a:endParaRPr lang="ja-JP" altLang="en-US">
              <a:solidFill>
                <a:srgbClr val="E3DED1">
                  <a:shade val="50000"/>
                </a:srgbClr>
              </a:solidFill>
            </a:endParaRPr>
          </a:p>
        </p:txBody>
      </p:sp>
    </p:spTree>
    <p:extLst>
      <p:ext uri="{BB962C8B-B14F-4D97-AF65-F5344CB8AC3E}">
        <p14:creationId xmlns:p14="http://schemas.microsoft.com/office/powerpoint/2010/main" val="7236676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extLst/>
          </a:lstStyle>
          <a:p>
            <a:pPr rtl="0"/>
            <a:r>
              <a:rPr lang="en-US"/>
              <a:t>マスタ タイトルの書式設定</a:t>
            </a:r>
          </a:p>
        </p:txBody>
      </p:sp>
      <p:sp>
        <p:nvSpPr>
          <p:cNvPr id="3" name="日付プレースホルダ 24"/>
          <p:cNvSpPr>
            <a:spLocks noGrp="1"/>
          </p:cNvSpPr>
          <p:nvPr>
            <p:ph type="dt" sz="half" idx="10"/>
          </p:nvPr>
        </p:nvSpPr>
        <p:spPr/>
        <p:txBody>
          <a:bodyPr rtlCol="0"/>
          <a:lstStyle>
            <a:lvl1pPr algn="l" rtl="0">
              <a:defRPr/>
            </a:lvl1pPr>
          </a:lstStyle>
          <a:p>
            <a:pPr rtl="0">
              <a:defRPr/>
            </a:pPr>
            <a:r>
              <a:rPr lang="ja-JP" altLang="en-US" smtClean="0">
                <a:solidFill>
                  <a:srgbClr val="E3DED1">
                    <a:shade val="50000"/>
                  </a:srgbClr>
                </a:solidFill>
              </a:rPr>
              <a:t>2015/6/25</a:t>
            </a:r>
            <a:endParaRPr lang="ja-JP" altLang="en-US">
              <a:solidFill>
                <a:srgbClr val="E3DED1">
                  <a:shade val="50000"/>
                </a:srgbClr>
              </a:solidFill>
            </a:endParaRPr>
          </a:p>
        </p:txBody>
      </p:sp>
      <p:sp>
        <p:nvSpPr>
          <p:cNvPr id="4" name="フッター プレースホルダ 17"/>
          <p:cNvSpPr>
            <a:spLocks noGrp="1"/>
          </p:cNvSpPr>
          <p:nvPr>
            <p:ph type="ftr" sz="quarter" idx="11"/>
          </p:nvPr>
        </p:nvSpPr>
        <p:spPr/>
        <p:txBody>
          <a:bodyPr rtlCol="0"/>
          <a:lstStyle>
            <a:lvl1pPr algn="l" rtl="0">
              <a:defRPr/>
            </a:lvl1pPr>
          </a:lstStyle>
          <a:p>
            <a:pPr rtl="0">
              <a:defRPr/>
            </a:pPr>
            <a:endParaRPr lang="ja-JP" altLang="en-US">
              <a:solidFill>
                <a:srgbClr val="E3DED1">
                  <a:shade val="50000"/>
                </a:srgbClr>
              </a:solidFill>
            </a:endParaRPr>
          </a:p>
        </p:txBody>
      </p:sp>
      <p:sp>
        <p:nvSpPr>
          <p:cNvPr id="5" name="スライド番号プレースホルダ 4"/>
          <p:cNvSpPr>
            <a:spLocks noGrp="1"/>
          </p:cNvSpPr>
          <p:nvPr>
            <p:ph type="sldNum" sz="quarter" idx="12"/>
          </p:nvPr>
        </p:nvSpPr>
        <p:spPr/>
        <p:txBody>
          <a:bodyPr rtlCol="0"/>
          <a:lstStyle>
            <a:lvl1pPr algn="l" rtl="0">
              <a:defRPr/>
            </a:lvl1pPr>
          </a:lstStyle>
          <a:p>
            <a:pPr rtl="0">
              <a:defRPr/>
            </a:pPr>
            <a:fld id="{6847B762-B068-43E5-B84D-978C4F52EE55}" type="slidenum">
              <a:rPr lang="ja-JP" altLang="en-US">
                <a:solidFill>
                  <a:srgbClr val="E3DED1">
                    <a:shade val="50000"/>
                  </a:srgbClr>
                </a:solidFill>
              </a:rPr>
              <a:pPr rtl="0">
                <a:defRPr/>
              </a:pPr>
              <a:t>‹#›</a:t>
            </a:fld>
            <a:endParaRPr lang="ja-JP" altLang="en-US">
              <a:solidFill>
                <a:srgbClr val="E3DED1">
                  <a:shade val="50000"/>
                </a:srgbClr>
              </a:solidFill>
            </a:endParaRPr>
          </a:p>
        </p:txBody>
      </p:sp>
    </p:spTree>
    <p:extLst>
      <p:ext uri="{BB962C8B-B14F-4D97-AF65-F5344CB8AC3E}">
        <p14:creationId xmlns:p14="http://schemas.microsoft.com/office/powerpoint/2010/main" val="21130897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角丸四角形 1"/>
          <p:cNvSpPr/>
          <p:nvPr/>
        </p:nvSpPr>
        <p:spPr>
          <a:xfrm>
            <a:off x="304801"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rtlCol="0" anchor="ctr"/>
          <a:lstStyle>
            <a:extLst/>
          </a:lstStyle>
          <a:p>
            <a:pPr algn="ctr" rtl="0">
              <a:defRPr/>
            </a:pPr>
            <a:endParaRPr kumimoji="0" lang="en-US">
              <a:solidFill>
                <a:prstClr val="white"/>
              </a:solidFill>
            </a:endParaRPr>
          </a:p>
        </p:txBody>
      </p:sp>
      <p:sp>
        <p:nvSpPr>
          <p:cNvPr id="3" name="日付プレースホルダ 1"/>
          <p:cNvSpPr>
            <a:spLocks noGrp="1"/>
          </p:cNvSpPr>
          <p:nvPr>
            <p:ph type="dt" sz="half" idx="10"/>
          </p:nvPr>
        </p:nvSpPr>
        <p:spPr/>
        <p:txBody>
          <a:bodyPr rtlCol="0"/>
          <a:lstStyle>
            <a:lvl1pPr algn="l" rtl="0">
              <a:defRPr/>
            </a:lvl1pPr>
            <a:extLst/>
          </a:lstStyle>
          <a:p>
            <a:pPr rtl="0">
              <a:defRPr/>
            </a:pPr>
            <a:r>
              <a:rPr lang="ja-JP" altLang="en-US" smtClean="0">
                <a:solidFill>
                  <a:srgbClr val="E3DED1">
                    <a:shade val="50000"/>
                  </a:srgbClr>
                </a:solidFill>
              </a:rPr>
              <a:t>2015/6/25</a:t>
            </a:r>
            <a:endParaRPr lang="ja-JP" altLang="en-US">
              <a:solidFill>
                <a:srgbClr val="E3DED1">
                  <a:shade val="50000"/>
                </a:srgbClr>
              </a:solidFill>
            </a:endParaRPr>
          </a:p>
        </p:txBody>
      </p:sp>
      <p:sp>
        <p:nvSpPr>
          <p:cNvPr id="4" name="フッター プレースホルダ 2"/>
          <p:cNvSpPr>
            <a:spLocks noGrp="1"/>
          </p:cNvSpPr>
          <p:nvPr>
            <p:ph type="ftr" sz="quarter" idx="11"/>
          </p:nvPr>
        </p:nvSpPr>
        <p:spPr/>
        <p:txBody>
          <a:bodyPr rtlCol="0"/>
          <a:lstStyle>
            <a:lvl1pPr algn="l" rtl="0">
              <a:defRPr/>
            </a:lvl1pPr>
            <a:extLst/>
          </a:lstStyle>
          <a:p>
            <a:pPr rtl="0">
              <a:defRPr/>
            </a:pPr>
            <a:endParaRPr lang="ja-JP" altLang="en-US">
              <a:solidFill>
                <a:srgbClr val="E3DED1">
                  <a:shade val="50000"/>
                </a:srgbClr>
              </a:solidFill>
            </a:endParaRPr>
          </a:p>
        </p:txBody>
      </p:sp>
      <p:sp>
        <p:nvSpPr>
          <p:cNvPr id="5" name="スライド番号プレースホルダ 3"/>
          <p:cNvSpPr>
            <a:spLocks noGrp="1"/>
          </p:cNvSpPr>
          <p:nvPr>
            <p:ph type="sldNum" sz="quarter" idx="12"/>
          </p:nvPr>
        </p:nvSpPr>
        <p:spPr/>
        <p:txBody>
          <a:bodyPr rtlCol="0"/>
          <a:lstStyle>
            <a:lvl1pPr algn="l" rtl="0">
              <a:defRPr/>
            </a:lvl1pPr>
            <a:extLst/>
          </a:lstStyle>
          <a:p>
            <a:pPr rtl="0">
              <a:defRPr/>
            </a:pPr>
            <a:fld id="{6CDFDD43-0713-4D68-90E9-18AF30B54E2D}" type="slidenum">
              <a:rPr lang="ja-JP" altLang="en-US">
                <a:solidFill>
                  <a:srgbClr val="E3DED1">
                    <a:shade val="50000"/>
                  </a:srgbClr>
                </a:solidFill>
              </a:rPr>
              <a:pPr rtl="0">
                <a:defRPr/>
              </a:pPr>
              <a:t>‹#›</a:t>
            </a:fld>
            <a:endParaRPr lang="ja-JP" altLang="en-US">
              <a:solidFill>
                <a:srgbClr val="E3DED1">
                  <a:shade val="50000"/>
                </a:srgbClr>
              </a:solidFill>
            </a:endParaRPr>
          </a:p>
        </p:txBody>
      </p:sp>
    </p:spTree>
    <p:extLst>
      <p:ext uri="{BB962C8B-B14F-4D97-AF65-F5344CB8AC3E}">
        <p14:creationId xmlns:p14="http://schemas.microsoft.com/office/powerpoint/2010/main" val="29820371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538784" y="533400"/>
            <a:ext cx="2971800" cy="914400"/>
          </a:xfrm>
        </p:spPr>
        <p:txBody>
          <a:bodyPr rtlCol="0"/>
          <a:lstStyle>
            <a:lvl1pPr algn="l" rtl="0">
              <a:buNone/>
              <a:defRPr sz="2200" b="1">
                <a:solidFill>
                  <a:schemeClr val="accent1"/>
                </a:solidFill>
              </a:defRPr>
            </a:lvl1pPr>
            <a:extLst/>
          </a:lstStyle>
          <a:p>
            <a:pPr rtl="0"/>
            <a:r>
              <a:rPr lang="en-US"/>
              <a:t>マスタ タイトルの書式設定</a:t>
            </a:r>
          </a:p>
        </p:txBody>
      </p:sp>
      <p:sp>
        <p:nvSpPr>
          <p:cNvPr id="3" name="テキスト プレースホルダ 2"/>
          <p:cNvSpPr>
            <a:spLocks noGrp="1"/>
          </p:cNvSpPr>
          <p:nvPr>
            <p:ph type="body" idx="2"/>
          </p:nvPr>
        </p:nvSpPr>
        <p:spPr>
          <a:xfrm>
            <a:off x="5538847" y="1447802"/>
            <a:ext cx="2971800" cy="4206112"/>
          </a:xfrm>
        </p:spPr>
        <p:txBody>
          <a:bodyPr lIns="91440" rtlCol="0"/>
          <a:lstStyle>
            <a:lvl1pPr marL="18288" marR="18288" indent="0" algn="l" rtl="0">
              <a:spcBef>
                <a:spcPts val="0"/>
              </a:spcBef>
              <a:buNone/>
              <a:defRPr sz="1400">
                <a:solidFill>
                  <a:schemeClr val="tx1"/>
                </a:solidFill>
              </a:defRPr>
            </a:lvl1pPr>
            <a:lvl2pPr algn="l" rtl="0">
              <a:buNone/>
              <a:defRPr sz="1200">
                <a:solidFill>
                  <a:schemeClr val="tx1"/>
                </a:solidFill>
              </a:defRPr>
            </a:lvl2pPr>
            <a:lvl3pPr algn="l" rtl="0">
              <a:buNone/>
              <a:defRPr sz="1000">
                <a:solidFill>
                  <a:schemeClr val="tx1"/>
                </a:solidFill>
              </a:defRPr>
            </a:lvl3pPr>
            <a:lvl4pPr algn="l" rtl="0">
              <a:buNone/>
              <a:defRPr sz="900">
                <a:solidFill>
                  <a:schemeClr val="tx1"/>
                </a:solidFill>
              </a:defRPr>
            </a:lvl4pPr>
            <a:lvl5pPr algn="l" rtl="0">
              <a:buNone/>
              <a:defRPr sz="900">
                <a:solidFill>
                  <a:schemeClr val="tx1"/>
                </a:solidFill>
              </a:defRPr>
            </a:lvl5pPr>
            <a:extLst/>
          </a:lstStyle>
          <a:p>
            <a:pPr lvl="0" rtl="0"/>
            <a:r>
              <a:rPr lang="en-US"/>
              <a:t>マスタ テキストの書式設定</a:t>
            </a:r>
          </a:p>
          <a:p>
            <a:pPr lvl="1" rtl="0"/>
            <a:r>
              <a:rPr lang="en-US"/>
              <a:t>第 2 レベル</a:t>
            </a:r>
          </a:p>
          <a:p>
            <a:pPr lvl="2" rtl="0"/>
            <a:r>
              <a:rPr lang="en-US"/>
              <a:t>第 3 レベル</a:t>
            </a:r>
          </a:p>
          <a:p>
            <a:pPr lvl="3" rtl="0"/>
            <a:r>
              <a:rPr lang="en-US"/>
              <a:t>第 4 レベル</a:t>
            </a:r>
          </a:p>
          <a:p>
            <a:pPr lvl="4" rtl="0"/>
            <a:r>
              <a:rPr lang="en-US"/>
              <a:t>第 5 レベル</a:t>
            </a:r>
          </a:p>
        </p:txBody>
      </p:sp>
      <p:sp>
        <p:nvSpPr>
          <p:cNvPr id="4" name="コンテンツ プレースホルダ 3"/>
          <p:cNvSpPr>
            <a:spLocks noGrp="1"/>
          </p:cNvSpPr>
          <p:nvPr>
            <p:ph sz="half" idx="1"/>
          </p:nvPr>
        </p:nvSpPr>
        <p:spPr>
          <a:xfrm>
            <a:off x="761381" y="930144"/>
            <a:ext cx="4626159" cy="4724402"/>
          </a:xfrm>
        </p:spPr>
        <p:txBody>
          <a:bodyPr rtlCol="0"/>
          <a:lstStyle>
            <a:lvl1pPr algn="l" rtl="0">
              <a:defRPr sz="2800">
                <a:solidFill>
                  <a:schemeClr val="tx1"/>
                </a:solidFill>
              </a:defRPr>
            </a:lvl1pPr>
            <a:lvl2pPr algn="l" rtl="0">
              <a:defRPr sz="2600">
                <a:solidFill>
                  <a:schemeClr val="tx1"/>
                </a:solidFill>
              </a:defRPr>
            </a:lvl2pPr>
            <a:lvl3pPr algn="l" rtl="0">
              <a:defRPr sz="2400">
                <a:solidFill>
                  <a:schemeClr val="tx1"/>
                </a:solidFill>
              </a:defRPr>
            </a:lvl3pPr>
            <a:lvl4pPr algn="l" rtl="0">
              <a:defRPr sz="2000">
                <a:solidFill>
                  <a:schemeClr val="tx1"/>
                </a:solidFill>
              </a:defRPr>
            </a:lvl4pPr>
            <a:lvl5pPr algn="l" rtl="0">
              <a:defRPr sz="2000">
                <a:solidFill>
                  <a:schemeClr val="tx1"/>
                </a:solidFill>
              </a:defRPr>
            </a:lvl5pPr>
            <a:lvl6pPr algn="l" rtl="0">
              <a:buNone/>
              <a:defRPr/>
            </a:lvl6pPr>
            <a:extLst/>
          </a:lstStyle>
          <a:p>
            <a:pPr lvl="0" rtl="0"/>
            <a:r>
              <a:rPr lang="en-US"/>
              <a:t>マスタ テキストの書式設定</a:t>
            </a:r>
          </a:p>
          <a:p>
            <a:pPr lvl="1" rtl="0"/>
            <a:r>
              <a:rPr lang="en-US"/>
              <a:t>第 2 レベル</a:t>
            </a:r>
          </a:p>
          <a:p>
            <a:pPr lvl="2" rtl="0"/>
            <a:r>
              <a:rPr lang="en-US"/>
              <a:t>第 3 レベル</a:t>
            </a:r>
          </a:p>
          <a:p>
            <a:pPr lvl="3" rtl="0"/>
            <a:r>
              <a:rPr lang="en-US"/>
              <a:t>第 4 レベル</a:t>
            </a:r>
          </a:p>
          <a:p>
            <a:pPr lvl="4" rtl="0"/>
            <a:r>
              <a:rPr lang="en-US"/>
              <a:t>第 5 レベル</a:t>
            </a:r>
          </a:p>
        </p:txBody>
      </p:sp>
      <p:sp>
        <p:nvSpPr>
          <p:cNvPr id="5" name="日付プレースホルダ 24"/>
          <p:cNvSpPr>
            <a:spLocks noGrp="1"/>
          </p:cNvSpPr>
          <p:nvPr>
            <p:ph type="dt" sz="half" idx="10"/>
          </p:nvPr>
        </p:nvSpPr>
        <p:spPr/>
        <p:txBody>
          <a:bodyPr rtlCol="0"/>
          <a:lstStyle>
            <a:lvl1pPr algn="l" rtl="0">
              <a:defRPr/>
            </a:lvl1pPr>
          </a:lstStyle>
          <a:p>
            <a:pPr rtl="0">
              <a:defRPr/>
            </a:pPr>
            <a:r>
              <a:rPr lang="ja-JP" altLang="en-US" smtClean="0">
                <a:solidFill>
                  <a:srgbClr val="E3DED1">
                    <a:shade val="50000"/>
                  </a:srgbClr>
                </a:solidFill>
              </a:rPr>
              <a:t>2015/6/25</a:t>
            </a:r>
            <a:endParaRPr lang="ja-JP" altLang="en-US">
              <a:solidFill>
                <a:srgbClr val="E3DED1">
                  <a:shade val="50000"/>
                </a:srgbClr>
              </a:solidFill>
            </a:endParaRPr>
          </a:p>
        </p:txBody>
      </p:sp>
      <p:sp>
        <p:nvSpPr>
          <p:cNvPr id="6" name="フッター プレースホルダ 17"/>
          <p:cNvSpPr>
            <a:spLocks noGrp="1"/>
          </p:cNvSpPr>
          <p:nvPr>
            <p:ph type="ftr" sz="quarter" idx="11"/>
          </p:nvPr>
        </p:nvSpPr>
        <p:spPr/>
        <p:txBody>
          <a:bodyPr rtlCol="0"/>
          <a:lstStyle>
            <a:lvl1pPr algn="l" rtl="0">
              <a:defRPr/>
            </a:lvl1pPr>
          </a:lstStyle>
          <a:p>
            <a:pPr rtl="0">
              <a:defRPr/>
            </a:pPr>
            <a:endParaRPr lang="ja-JP" altLang="en-US">
              <a:solidFill>
                <a:srgbClr val="E3DED1">
                  <a:shade val="50000"/>
                </a:srgbClr>
              </a:solidFill>
            </a:endParaRPr>
          </a:p>
        </p:txBody>
      </p:sp>
      <p:sp>
        <p:nvSpPr>
          <p:cNvPr id="7" name="スライド番号プレースホルダ 4"/>
          <p:cNvSpPr>
            <a:spLocks noGrp="1"/>
          </p:cNvSpPr>
          <p:nvPr>
            <p:ph type="sldNum" sz="quarter" idx="12"/>
          </p:nvPr>
        </p:nvSpPr>
        <p:spPr/>
        <p:txBody>
          <a:bodyPr rtlCol="0"/>
          <a:lstStyle>
            <a:lvl1pPr algn="l" rtl="0">
              <a:defRPr/>
            </a:lvl1pPr>
          </a:lstStyle>
          <a:p>
            <a:pPr rtl="0">
              <a:defRPr/>
            </a:pPr>
            <a:fld id="{066DF355-B8DA-407D-BFCA-2687BDA581E5}" type="slidenum">
              <a:rPr lang="ja-JP" altLang="en-US">
                <a:solidFill>
                  <a:srgbClr val="E3DED1">
                    <a:shade val="50000"/>
                  </a:srgbClr>
                </a:solidFill>
              </a:rPr>
              <a:pPr rtl="0">
                <a:defRPr/>
              </a:pPr>
              <a:t>‹#›</a:t>
            </a:fld>
            <a:endParaRPr lang="ja-JP" altLang="en-US">
              <a:solidFill>
                <a:srgbClr val="E3DED1">
                  <a:shade val="50000"/>
                </a:srgbClr>
              </a:solidFill>
            </a:endParaRPr>
          </a:p>
        </p:txBody>
      </p:sp>
    </p:spTree>
    <p:extLst>
      <p:ext uri="{BB962C8B-B14F-4D97-AF65-F5344CB8AC3E}">
        <p14:creationId xmlns:p14="http://schemas.microsoft.com/office/powerpoint/2010/main" val="8786157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5" name="角丸四角形 4"/>
          <p:cNvSpPr/>
          <p:nvPr/>
        </p:nvSpPr>
        <p:spPr>
          <a:xfrm>
            <a:off x="304801"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rtlCol="0" anchor="ctr"/>
          <a:lstStyle>
            <a:extLst/>
          </a:lstStyle>
          <a:p>
            <a:pPr algn="ctr" rtl="0">
              <a:defRPr/>
            </a:pPr>
            <a:endParaRPr kumimoji="0" lang="en-US">
              <a:solidFill>
                <a:prstClr val="white"/>
              </a:solidFill>
            </a:endParaRPr>
          </a:p>
        </p:txBody>
      </p:sp>
      <p:sp>
        <p:nvSpPr>
          <p:cNvPr id="6" name="1 つの角を丸めた四角形 5"/>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extLst/>
          </a:lstStyle>
          <a:p>
            <a:pPr algn="ctr" rtl="0">
              <a:defRPr/>
            </a:pPr>
            <a:endParaRPr kumimoji="0" lang="en-US">
              <a:solidFill>
                <a:prstClr val="white"/>
              </a:solidFill>
            </a:endParaRPr>
          </a:p>
        </p:txBody>
      </p:sp>
      <p:sp>
        <p:nvSpPr>
          <p:cNvPr id="2" name="タイトル 1"/>
          <p:cNvSpPr>
            <a:spLocks noGrp="1"/>
          </p:cNvSpPr>
          <p:nvPr>
            <p:ph type="title"/>
          </p:nvPr>
        </p:nvSpPr>
        <p:spPr>
          <a:xfrm>
            <a:off x="457200" y="5012056"/>
            <a:ext cx="8229600" cy="1051560"/>
          </a:xfrm>
        </p:spPr>
        <p:txBody>
          <a:bodyPr rtlCol="0" anchor="t"/>
          <a:lstStyle>
            <a:lvl1pPr algn="l" rtl="0">
              <a:buNone/>
              <a:defRPr sz="3600" b="0">
                <a:solidFill>
                  <a:schemeClr val="bg2">
                    <a:shade val="25000"/>
                  </a:schemeClr>
                </a:solidFill>
                <a:effectLst/>
              </a:defRPr>
            </a:lvl1pPr>
            <a:extLst/>
          </a:lstStyle>
          <a:p>
            <a:pPr rtl="0"/>
            <a:r>
              <a:rPr lang="en-US"/>
              <a:t>マスタ タイトルの書式設定</a:t>
            </a:r>
          </a:p>
        </p:txBody>
      </p:sp>
      <p:sp>
        <p:nvSpPr>
          <p:cNvPr id="4" name="テキスト プレースホルダ 3"/>
          <p:cNvSpPr>
            <a:spLocks noGrp="1"/>
          </p:cNvSpPr>
          <p:nvPr>
            <p:ph type="body" sz="half" idx="2"/>
          </p:nvPr>
        </p:nvSpPr>
        <p:spPr bwMode="grayWhite">
          <a:xfrm>
            <a:off x="6462715" y="533400"/>
            <a:ext cx="2240280" cy="4211480"/>
          </a:xfrm>
        </p:spPr>
        <p:txBody>
          <a:bodyPr lIns="91440" rtlCol="0"/>
          <a:lstStyle>
            <a:lvl1pPr marL="45720" indent="0" algn="l" rtl="0">
              <a:spcBef>
                <a:spcPts val="0"/>
              </a:spcBef>
              <a:buNone/>
              <a:defRPr sz="1400">
                <a:solidFill>
                  <a:srgbClr val="FFFFFF"/>
                </a:solidFill>
              </a:defRPr>
            </a:lvl1pPr>
            <a:lvl2pPr algn="l" rtl="0">
              <a:defRPr sz="1200">
                <a:solidFill>
                  <a:srgbClr val="FFFFFF"/>
                </a:solidFill>
              </a:defRPr>
            </a:lvl2pPr>
            <a:lvl3pPr algn="l" rtl="0">
              <a:defRPr sz="1000">
                <a:solidFill>
                  <a:srgbClr val="FFFFFF"/>
                </a:solidFill>
              </a:defRPr>
            </a:lvl3pPr>
            <a:lvl4pPr algn="l" rtl="0">
              <a:defRPr sz="900">
                <a:solidFill>
                  <a:srgbClr val="FFFFFF"/>
                </a:solidFill>
              </a:defRPr>
            </a:lvl4pPr>
            <a:lvl5pPr algn="l" rtl="0">
              <a:defRPr sz="900">
                <a:solidFill>
                  <a:srgbClr val="FFFFFF"/>
                </a:solidFill>
              </a:defRPr>
            </a:lvl5pPr>
            <a:extLst/>
          </a:lstStyle>
          <a:p>
            <a:pPr lvl="0" rtl="0"/>
            <a:r>
              <a:rPr lang="en-US"/>
              <a:t>マスタ テキストの書式設定</a:t>
            </a:r>
          </a:p>
          <a:p>
            <a:pPr lvl="1" rtl="0"/>
            <a:r>
              <a:rPr lang="en-US"/>
              <a:t>第 2 レベル</a:t>
            </a:r>
          </a:p>
          <a:p>
            <a:pPr lvl="2" rtl="0"/>
            <a:r>
              <a:rPr lang="en-US"/>
              <a:t>第 3 レベル</a:t>
            </a:r>
          </a:p>
          <a:p>
            <a:pPr lvl="3" rtl="0"/>
            <a:r>
              <a:rPr lang="en-US"/>
              <a:t>第 4 レベル</a:t>
            </a:r>
          </a:p>
          <a:p>
            <a:pPr lvl="4" rtl="0"/>
            <a:r>
              <a:rPr lang="en-US"/>
              <a:t>第 5 レベル</a:t>
            </a:r>
          </a:p>
        </p:txBody>
      </p:sp>
      <p:sp>
        <p:nvSpPr>
          <p:cNvPr id="3" name="図プレースホルダ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rtlCol="0">
            <a:normAutofit/>
          </a:bodyPr>
          <a:lstStyle>
            <a:lvl1pPr marL="0" indent="0" algn="l" rtl="0">
              <a:buNone/>
              <a:defRPr sz="3200"/>
            </a:lvl1pPr>
            <a:extLst/>
          </a:lstStyle>
          <a:p>
            <a:pPr lvl="0" rtl="0"/>
            <a:r>
              <a:rPr lang="en-US" noProof="0"/>
              <a:t>アイコンをクリックして図を追加</a:t>
            </a:r>
          </a:p>
        </p:txBody>
      </p:sp>
      <p:sp>
        <p:nvSpPr>
          <p:cNvPr id="7" name="日付プレースホルダ 4"/>
          <p:cNvSpPr>
            <a:spLocks noGrp="1"/>
          </p:cNvSpPr>
          <p:nvPr>
            <p:ph type="dt" sz="half" idx="10"/>
          </p:nvPr>
        </p:nvSpPr>
        <p:spPr/>
        <p:txBody>
          <a:bodyPr rtlCol="0"/>
          <a:lstStyle>
            <a:lvl1pPr algn="l" rtl="0">
              <a:defRPr/>
            </a:lvl1pPr>
            <a:extLst/>
          </a:lstStyle>
          <a:p>
            <a:pPr rtl="0">
              <a:defRPr/>
            </a:pPr>
            <a:r>
              <a:rPr lang="ja-JP" altLang="en-US" smtClean="0">
                <a:solidFill>
                  <a:srgbClr val="E3DED1">
                    <a:shade val="50000"/>
                  </a:srgbClr>
                </a:solidFill>
              </a:rPr>
              <a:t>2015/6/25</a:t>
            </a:r>
            <a:endParaRPr lang="ja-JP" altLang="en-US">
              <a:solidFill>
                <a:srgbClr val="E3DED1">
                  <a:shade val="50000"/>
                </a:srgbClr>
              </a:solidFill>
            </a:endParaRPr>
          </a:p>
        </p:txBody>
      </p:sp>
      <p:sp>
        <p:nvSpPr>
          <p:cNvPr id="8" name="フッター プレースホルダ 5"/>
          <p:cNvSpPr>
            <a:spLocks noGrp="1"/>
          </p:cNvSpPr>
          <p:nvPr>
            <p:ph type="ftr" sz="quarter" idx="11"/>
          </p:nvPr>
        </p:nvSpPr>
        <p:spPr/>
        <p:txBody>
          <a:bodyPr rtlCol="0"/>
          <a:lstStyle>
            <a:lvl1pPr algn="l" rtl="0">
              <a:defRPr/>
            </a:lvl1pPr>
            <a:extLst/>
          </a:lstStyle>
          <a:p>
            <a:pPr rtl="0">
              <a:defRPr/>
            </a:pPr>
            <a:endParaRPr lang="ja-JP" altLang="en-US">
              <a:solidFill>
                <a:srgbClr val="E3DED1">
                  <a:shade val="50000"/>
                </a:srgbClr>
              </a:solidFill>
            </a:endParaRPr>
          </a:p>
        </p:txBody>
      </p:sp>
      <p:sp>
        <p:nvSpPr>
          <p:cNvPr id="9" name="スライド番号プレースホルダ 6"/>
          <p:cNvSpPr>
            <a:spLocks noGrp="1"/>
          </p:cNvSpPr>
          <p:nvPr>
            <p:ph type="sldNum" sz="quarter" idx="12"/>
          </p:nvPr>
        </p:nvSpPr>
        <p:spPr/>
        <p:txBody>
          <a:bodyPr rtlCol="0"/>
          <a:lstStyle>
            <a:lvl1pPr algn="l" rtl="0">
              <a:defRPr/>
            </a:lvl1pPr>
            <a:extLst/>
          </a:lstStyle>
          <a:p>
            <a:pPr rtl="0">
              <a:defRPr/>
            </a:pPr>
            <a:fld id="{92493E4C-9C41-40D2-B479-E8433A84B3B1}" type="slidenum">
              <a:rPr lang="ja-JP" altLang="en-US">
                <a:solidFill>
                  <a:srgbClr val="E3DED1">
                    <a:shade val="50000"/>
                  </a:srgbClr>
                </a:solidFill>
              </a:rPr>
              <a:pPr rtl="0">
                <a:defRPr/>
              </a:pPr>
              <a:t>‹#›</a:t>
            </a:fld>
            <a:endParaRPr lang="ja-JP" altLang="en-US">
              <a:solidFill>
                <a:srgbClr val="E3DED1">
                  <a:shade val="50000"/>
                </a:srgbClr>
              </a:solidFill>
            </a:endParaRPr>
          </a:p>
        </p:txBody>
      </p:sp>
    </p:spTree>
    <p:extLst>
      <p:ext uri="{BB962C8B-B14F-4D97-AF65-F5344CB8AC3E}">
        <p14:creationId xmlns:p14="http://schemas.microsoft.com/office/powerpoint/2010/main" val="5706169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502920" y="4983480"/>
            <a:ext cx="8183880" cy="1051560"/>
          </a:xfrm>
        </p:spPr>
        <p:txBody>
          <a:bodyPr rtlCol="0"/>
          <a:lstStyle>
            <a:extLst/>
          </a:lstStyle>
          <a:p>
            <a:pPr rtl="0"/>
            <a:r>
              <a:rPr lang="en-US"/>
              <a:t>マスタ タイトルの書式設定</a:t>
            </a:r>
          </a:p>
        </p:txBody>
      </p:sp>
      <p:sp>
        <p:nvSpPr>
          <p:cNvPr id="3" name="縦書きテキスト プレースホルダ 2"/>
          <p:cNvSpPr>
            <a:spLocks noGrp="1"/>
          </p:cNvSpPr>
          <p:nvPr>
            <p:ph type="body" orient="vert" idx="1"/>
          </p:nvPr>
        </p:nvSpPr>
        <p:spPr>
          <a:xfrm>
            <a:off x="502920" y="530352"/>
            <a:ext cx="8183880" cy="4187952"/>
          </a:xfrm>
        </p:spPr>
        <p:txBody>
          <a:bodyPr vert="eaVert" rtlCol="0"/>
          <a:lstStyle>
            <a:extLst/>
          </a:lstStyle>
          <a:p>
            <a:pPr lvl="0" rtl="0"/>
            <a:r>
              <a:rPr lang="en-US"/>
              <a:t>マスタ テキストの書式設定</a:t>
            </a:r>
          </a:p>
          <a:p>
            <a:pPr lvl="1" rtl="0"/>
            <a:r>
              <a:rPr lang="en-US"/>
              <a:t>第 2 レベル</a:t>
            </a:r>
          </a:p>
          <a:p>
            <a:pPr lvl="2" rtl="0"/>
            <a:r>
              <a:rPr lang="en-US"/>
              <a:t>第 3 レベル</a:t>
            </a:r>
          </a:p>
          <a:p>
            <a:pPr lvl="3" rtl="0"/>
            <a:r>
              <a:rPr lang="en-US"/>
              <a:t>第 4 レベル</a:t>
            </a:r>
          </a:p>
          <a:p>
            <a:pPr lvl="4" rtl="0"/>
            <a:r>
              <a:rPr lang="en-US"/>
              <a:t>第 5 レベル</a:t>
            </a:r>
          </a:p>
        </p:txBody>
      </p:sp>
      <p:sp>
        <p:nvSpPr>
          <p:cNvPr id="4" name="日付プレースホルダ 24"/>
          <p:cNvSpPr>
            <a:spLocks noGrp="1"/>
          </p:cNvSpPr>
          <p:nvPr>
            <p:ph type="dt" sz="half" idx="10"/>
          </p:nvPr>
        </p:nvSpPr>
        <p:spPr/>
        <p:txBody>
          <a:bodyPr rtlCol="0"/>
          <a:lstStyle>
            <a:lvl1pPr algn="l" rtl="0">
              <a:defRPr/>
            </a:lvl1pPr>
          </a:lstStyle>
          <a:p>
            <a:pPr rtl="0">
              <a:defRPr/>
            </a:pPr>
            <a:r>
              <a:rPr lang="ja-JP" altLang="en-US" smtClean="0">
                <a:solidFill>
                  <a:srgbClr val="E3DED1">
                    <a:shade val="50000"/>
                  </a:srgbClr>
                </a:solidFill>
              </a:rPr>
              <a:t>2015/6/25</a:t>
            </a:r>
            <a:endParaRPr lang="ja-JP" altLang="en-US">
              <a:solidFill>
                <a:srgbClr val="E3DED1">
                  <a:shade val="50000"/>
                </a:srgbClr>
              </a:solidFill>
            </a:endParaRPr>
          </a:p>
        </p:txBody>
      </p:sp>
      <p:sp>
        <p:nvSpPr>
          <p:cNvPr id="5" name="フッター プレースホルダ 17"/>
          <p:cNvSpPr>
            <a:spLocks noGrp="1"/>
          </p:cNvSpPr>
          <p:nvPr>
            <p:ph type="ftr" sz="quarter" idx="11"/>
          </p:nvPr>
        </p:nvSpPr>
        <p:spPr/>
        <p:txBody>
          <a:bodyPr rtlCol="0"/>
          <a:lstStyle>
            <a:lvl1pPr algn="l" rtl="0">
              <a:defRPr/>
            </a:lvl1pPr>
          </a:lstStyle>
          <a:p>
            <a:pPr rtl="0">
              <a:defRPr/>
            </a:pPr>
            <a:endParaRPr lang="ja-JP" altLang="en-US">
              <a:solidFill>
                <a:srgbClr val="E3DED1">
                  <a:shade val="50000"/>
                </a:srgbClr>
              </a:solidFill>
            </a:endParaRPr>
          </a:p>
        </p:txBody>
      </p:sp>
      <p:sp>
        <p:nvSpPr>
          <p:cNvPr id="6" name="スライド番号プレースホルダ 4"/>
          <p:cNvSpPr>
            <a:spLocks noGrp="1"/>
          </p:cNvSpPr>
          <p:nvPr>
            <p:ph type="sldNum" sz="quarter" idx="12"/>
          </p:nvPr>
        </p:nvSpPr>
        <p:spPr/>
        <p:txBody>
          <a:bodyPr rtlCol="0"/>
          <a:lstStyle>
            <a:lvl1pPr algn="l" rtl="0">
              <a:defRPr/>
            </a:lvl1pPr>
          </a:lstStyle>
          <a:p>
            <a:pPr rtl="0">
              <a:defRPr/>
            </a:pPr>
            <a:fld id="{077084BD-A6D1-446C-BF36-62083230DFF7}" type="slidenum">
              <a:rPr lang="ja-JP" altLang="en-US">
                <a:solidFill>
                  <a:srgbClr val="E3DED1">
                    <a:shade val="50000"/>
                  </a:srgbClr>
                </a:solidFill>
              </a:rPr>
              <a:pPr rtl="0">
                <a:defRPr/>
              </a:pPr>
              <a:t>‹#›</a:t>
            </a:fld>
            <a:endParaRPr lang="ja-JP" altLang="en-US">
              <a:solidFill>
                <a:srgbClr val="E3DED1">
                  <a:shade val="50000"/>
                </a:srgbClr>
              </a:solidFill>
            </a:endParaRPr>
          </a:p>
        </p:txBody>
      </p:sp>
    </p:spTree>
    <p:extLst>
      <p:ext uri="{BB962C8B-B14F-4D97-AF65-F5344CB8AC3E}">
        <p14:creationId xmlns:p14="http://schemas.microsoft.com/office/powerpoint/2010/main" val="35125717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533404"/>
            <a:ext cx="1981200" cy="5257799"/>
          </a:xfrm>
        </p:spPr>
        <p:txBody>
          <a:bodyPr vert="eaVert" rtlCol="0"/>
          <a:lstStyle>
            <a:extLst/>
          </a:lstStyle>
          <a:p>
            <a:pPr rtl="0"/>
            <a:r>
              <a:rPr lang="en-US"/>
              <a:t>マスタ タイトルの書式設定</a:t>
            </a:r>
          </a:p>
        </p:txBody>
      </p:sp>
      <p:sp>
        <p:nvSpPr>
          <p:cNvPr id="3" name="縦書きテキスト プレースホルダ 2"/>
          <p:cNvSpPr>
            <a:spLocks noGrp="1"/>
          </p:cNvSpPr>
          <p:nvPr>
            <p:ph type="body" orient="vert" idx="1"/>
          </p:nvPr>
        </p:nvSpPr>
        <p:spPr>
          <a:xfrm>
            <a:off x="533400" y="533403"/>
            <a:ext cx="5943600" cy="5257801"/>
          </a:xfrm>
        </p:spPr>
        <p:txBody>
          <a:bodyPr vert="eaVert" rtlCol="0"/>
          <a:lstStyle>
            <a:extLst/>
          </a:lstStyle>
          <a:p>
            <a:pPr lvl="0" rtl="0"/>
            <a:r>
              <a:rPr lang="en-US"/>
              <a:t>マスタ テキストの書式設定</a:t>
            </a:r>
          </a:p>
          <a:p>
            <a:pPr lvl="1" rtl="0"/>
            <a:r>
              <a:rPr lang="en-US"/>
              <a:t>第 2 レベル</a:t>
            </a:r>
          </a:p>
          <a:p>
            <a:pPr lvl="2" rtl="0"/>
            <a:r>
              <a:rPr lang="en-US"/>
              <a:t>第 3 レベル</a:t>
            </a:r>
          </a:p>
          <a:p>
            <a:pPr lvl="3" rtl="0"/>
            <a:r>
              <a:rPr lang="en-US"/>
              <a:t>第 4 レベル</a:t>
            </a:r>
          </a:p>
          <a:p>
            <a:pPr lvl="4" rtl="0"/>
            <a:r>
              <a:rPr lang="en-US"/>
              <a:t>第 5 レベル</a:t>
            </a:r>
          </a:p>
        </p:txBody>
      </p:sp>
      <p:sp>
        <p:nvSpPr>
          <p:cNvPr id="4" name="日付プレースホルダ 24"/>
          <p:cNvSpPr>
            <a:spLocks noGrp="1"/>
          </p:cNvSpPr>
          <p:nvPr>
            <p:ph type="dt" sz="half" idx="10"/>
          </p:nvPr>
        </p:nvSpPr>
        <p:spPr/>
        <p:txBody>
          <a:bodyPr rtlCol="0"/>
          <a:lstStyle>
            <a:lvl1pPr algn="l" rtl="0">
              <a:defRPr/>
            </a:lvl1pPr>
          </a:lstStyle>
          <a:p>
            <a:pPr rtl="0">
              <a:defRPr/>
            </a:pPr>
            <a:r>
              <a:rPr lang="ja-JP" altLang="en-US" smtClean="0">
                <a:solidFill>
                  <a:srgbClr val="E3DED1">
                    <a:shade val="50000"/>
                  </a:srgbClr>
                </a:solidFill>
              </a:rPr>
              <a:t>2015/6/25</a:t>
            </a:r>
            <a:endParaRPr lang="ja-JP" altLang="en-US">
              <a:solidFill>
                <a:srgbClr val="E3DED1">
                  <a:shade val="50000"/>
                </a:srgbClr>
              </a:solidFill>
            </a:endParaRPr>
          </a:p>
        </p:txBody>
      </p:sp>
      <p:sp>
        <p:nvSpPr>
          <p:cNvPr id="5" name="フッター プレースホルダ 17"/>
          <p:cNvSpPr>
            <a:spLocks noGrp="1"/>
          </p:cNvSpPr>
          <p:nvPr>
            <p:ph type="ftr" sz="quarter" idx="11"/>
          </p:nvPr>
        </p:nvSpPr>
        <p:spPr/>
        <p:txBody>
          <a:bodyPr rtlCol="0"/>
          <a:lstStyle>
            <a:lvl1pPr algn="l" rtl="0">
              <a:defRPr/>
            </a:lvl1pPr>
          </a:lstStyle>
          <a:p>
            <a:pPr rtl="0">
              <a:defRPr/>
            </a:pPr>
            <a:endParaRPr lang="ja-JP" altLang="en-US">
              <a:solidFill>
                <a:srgbClr val="E3DED1">
                  <a:shade val="50000"/>
                </a:srgbClr>
              </a:solidFill>
            </a:endParaRPr>
          </a:p>
        </p:txBody>
      </p:sp>
      <p:sp>
        <p:nvSpPr>
          <p:cNvPr id="6" name="スライド番号プレースホルダ 4"/>
          <p:cNvSpPr>
            <a:spLocks noGrp="1"/>
          </p:cNvSpPr>
          <p:nvPr>
            <p:ph type="sldNum" sz="quarter" idx="12"/>
          </p:nvPr>
        </p:nvSpPr>
        <p:spPr/>
        <p:txBody>
          <a:bodyPr rtlCol="0"/>
          <a:lstStyle>
            <a:lvl1pPr algn="l" rtl="0">
              <a:defRPr/>
            </a:lvl1pPr>
          </a:lstStyle>
          <a:p>
            <a:pPr rtl="0">
              <a:defRPr/>
            </a:pPr>
            <a:fld id="{BCE3CAC9-8974-42FB-B138-8F2BA2FA1C13}" type="slidenum">
              <a:rPr lang="ja-JP" altLang="en-US">
                <a:solidFill>
                  <a:srgbClr val="E3DED1">
                    <a:shade val="50000"/>
                  </a:srgbClr>
                </a:solidFill>
              </a:rPr>
              <a:pPr rtl="0">
                <a:defRPr/>
              </a:pPr>
              <a:t>‹#›</a:t>
            </a:fld>
            <a:endParaRPr lang="ja-JP" altLang="en-US">
              <a:solidFill>
                <a:srgbClr val="E3DED1">
                  <a:shade val="50000"/>
                </a:srgbClr>
              </a:solidFill>
            </a:endParaRPr>
          </a:p>
        </p:txBody>
      </p:sp>
    </p:spTree>
    <p:extLst>
      <p:ext uri="{BB962C8B-B14F-4D97-AF65-F5344CB8AC3E}">
        <p14:creationId xmlns:p14="http://schemas.microsoft.com/office/powerpoint/2010/main" val="15844137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en-US"/>
              <a:t>マスタ タイトルの書式設定</a:t>
            </a:r>
            <a:endParaRPr lang="ja-JP" altLang="en-US"/>
          </a:p>
        </p:txBody>
      </p:sp>
      <p:sp>
        <p:nvSpPr>
          <p:cNvPr id="3" name="コンテンツ プレースホルダ 2"/>
          <p:cNvSpPr>
            <a:spLocks noGrp="1"/>
          </p:cNvSpPr>
          <p:nvPr>
            <p:ph idx="1"/>
          </p:nvPr>
        </p:nvSpPr>
        <p:spPr/>
        <p:txBody>
          <a:bodyPr rtlCol="0"/>
          <a:lstStyle/>
          <a:p>
            <a:pPr lvl="0" rtl="0"/>
            <a:r>
              <a:rPr lang="en-US"/>
              <a:t>マスタ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lang="ja-JP" altLang="en-US"/>
          </a:p>
        </p:txBody>
      </p:sp>
      <p:sp>
        <p:nvSpPr>
          <p:cNvPr id="4" name="Rectangle 4"/>
          <p:cNvSpPr>
            <a:spLocks noGrp="1" noChangeArrowheads="1"/>
          </p:cNvSpPr>
          <p:nvPr>
            <p:ph type="dt" sz="half" idx="10"/>
          </p:nvPr>
        </p:nvSpPr>
        <p:spPr>
          <a:ln/>
        </p:spPr>
        <p:txBody>
          <a:bodyPr rtlCol="0"/>
          <a:lstStyle>
            <a:lvl1pPr algn="l" rtl="0">
              <a:defRPr/>
            </a:lvl1pPr>
          </a:lstStyle>
          <a:p>
            <a:pPr rtl="0">
              <a:defRPr/>
            </a:pPr>
            <a:r>
              <a:rPr lang="ja-JP" altLang="en-US" smtClean="0">
                <a:solidFill>
                  <a:prstClr val="black">
                    <a:tint val="75000"/>
                  </a:prstClr>
                </a:solidFill>
              </a:rPr>
              <a:t>2015/6/25</a:t>
            </a:r>
            <a:endParaRPr lang="en-US" altLang="ja-JP">
              <a:solidFill>
                <a:prstClr val="black">
                  <a:tint val="75000"/>
                </a:prstClr>
              </a:solidFill>
            </a:endParaRPr>
          </a:p>
        </p:txBody>
      </p:sp>
      <p:sp>
        <p:nvSpPr>
          <p:cNvPr id="5" name="Rectangle 5"/>
          <p:cNvSpPr>
            <a:spLocks noGrp="1" noChangeArrowheads="1"/>
          </p:cNvSpPr>
          <p:nvPr>
            <p:ph type="ftr" sz="quarter" idx="11"/>
          </p:nvPr>
        </p:nvSpPr>
        <p:spPr>
          <a:ln/>
        </p:spPr>
        <p:txBody>
          <a:bodyPr rtlCol="0"/>
          <a:lstStyle>
            <a:lvl1pPr algn="l" rtl="0">
              <a:defRPr/>
            </a:lvl1pPr>
          </a:lstStyle>
          <a:p>
            <a:pPr rtl="0">
              <a:defRPr/>
            </a:pPr>
            <a:endParaRPr lang="en-US" altLang="ja-JP">
              <a:solidFill>
                <a:prstClr val="black">
                  <a:tint val="75000"/>
                </a:prstClr>
              </a:solidFill>
            </a:endParaRPr>
          </a:p>
        </p:txBody>
      </p:sp>
      <p:sp>
        <p:nvSpPr>
          <p:cNvPr id="6" name="Rectangle 6"/>
          <p:cNvSpPr>
            <a:spLocks noGrp="1" noChangeArrowheads="1"/>
          </p:cNvSpPr>
          <p:nvPr>
            <p:ph type="sldNum" sz="quarter" idx="12"/>
          </p:nvPr>
        </p:nvSpPr>
        <p:spPr>
          <a:ln/>
        </p:spPr>
        <p:txBody>
          <a:bodyPr rtlCol="0"/>
          <a:lstStyle>
            <a:lvl1pPr algn="l" rtl="0">
              <a:defRPr/>
            </a:lvl1pPr>
          </a:lstStyle>
          <a:p>
            <a:pPr rtl="0">
              <a:defRPr/>
            </a:pPr>
            <a:fld id="{84D66DCF-CD36-4F6F-AEFC-345DB3192172}" type="slidenum">
              <a:rPr lang="en-US" altLang="ja-JP">
                <a:solidFill>
                  <a:prstClr val="black">
                    <a:tint val="75000"/>
                  </a:prstClr>
                </a:solidFill>
              </a:rPr>
              <a:pPr rtl="0">
                <a:defRPr/>
              </a:pPr>
              <a:t>‹#›</a:t>
            </a:fld>
            <a:endParaRPr lang="en-US" altLang="ja-JP">
              <a:solidFill>
                <a:prstClr val="black">
                  <a:tint val="75000"/>
                </a:prstClr>
              </a:solidFill>
            </a:endParaRPr>
          </a:p>
        </p:txBody>
      </p:sp>
    </p:spTree>
    <p:extLst>
      <p:ext uri="{BB962C8B-B14F-4D97-AF65-F5344CB8AC3E}">
        <p14:creationId xmlns:p14="http://schemas.microsoft.com/office/powerpoint/2010/main" val="11122131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56" y="2130723"/>
            <a:ext cx="7772400" cy="1470025"/>
          </a:xfrm>
        </p:spPr>
        <p:txBody>
          <a:bodyPr rtlCol="0"/>
          <a:lstStyle/>
          <a:p>
            <a:pPr rtl="0"/>
            <a:r>
              <a:rPr lang="en-US"/>
              <a:t>マスター タイトルの書式設定</a:t>
            </a:r>
            <a:endParaRPr kumimoji="1" lang="ja-JP" altLang="en-US"/>
          </a:p>
        </p:txBody>
      </p:sp>
      <p:sp>
        <p:nvSpPr>
          <p:cNvPr id="3" name="サブタイトル 2"/>
          <p:cNvSpPr>
            <a:spLocks noGrp="1"/>
          </p:cNvSpPr>
          <p:nvPr>
            <p:ph type="subTitle" idx="1"/>
          </p:nvPr>
        </p:nvSpPr>
        <p:spPr>
          <a:xfrm>
            <a:off x="1371656" y="3886200"/>
            <a:ext cx="6400800" cy="1752600"/>
          </a:xfrm>
        </p:spPr>
        <p:txBody>
          <a:bodyPr rtlCol="0"/>
          <a:lstStyle>
            <a:lvl1pPr marL="0" indent="0" algn="ctr" rtl="0">
              <a:buNone/>
              <a:defRPr>
                <a:solidFill>
                  <a:schemeClr val="tx1">
                    <a:tint val="75000"/>
                  </a:schemeClr>
                </a:solidFill>
              </a:defRPr>
            </a:lvl1pPr>
            <a:lvl2pPr marL="456409" indent="0" algn="ctr" rtl="0">
              <a:buNone/>
              <a:defRPr>
                <a:solidFill>
                  <a:schemeClr val="tx1">
                    <a:tint val="75000"/>
                  </a:schemeClr>
                </a:solidFill>
              </a:defRPr>
            </a:lvl2pPr>
            <a:lvl3pPr marL="912818" indent="0" algn="ctr" rtl="0">
              <a:buNone/>
              <a:defRPr>
                <a:solidFill>
                  <a:schemeClr val="tx1">
                    <a:tint val="75000"/>
                  </a:schemeClr>
                </a:solidFill>
              </a:defRPr>
            </a:lvl3pPr>
            <a:lvl4pPr marL="1369220" indent="0" algn="ctr" rtl="0">
              <a:buNone/>
              <a:defRPr>
                <a:solidFill>
                  <a:schemeClr val="tx1">
                    <a:tint val="75000"/>
                  </a:schemeClr>
                </a:solidFill>
              </a:defRPr>
            </a:lvl4pPr>
            <a:lvl5pPr marL="1825622" indent="0" algn="ctr" rtl="0">
              <a:buNone/>
              <a:defRPr>
                <a:solidFill>
                  <a:schemeClr val="tx1">
                    <a:tint val="75000"/>
                  </a:schemeClr>
                </a:solidFill>
              </a:defRPr>
            </a:lvl5pPr>
            <a:lvl6pPr marL="2282035" indent="0" algn="ctr" rtl="0">
              <a:buNone/>
              <a:defRPr>
                <a:solidFill>
                  <a:schemeClr val="tx1">
                    <a:tint val="75000"/>
                  </a:schemeClr>
                </a:solidFill>
              </a:defRPr>
            </a:lvl6pPr>
            <a:lvl7pPr marL="2738440" indent="0" algn="ctr" rtl="0">
              <a:buNone/>
              <a:defRPr>
                <a:solidFill>
                  <a:schemeClr val="tx1">
                    <a:tint val="75000"/>
                  </a:schemeClr>
                </a:solidFill>
              </a:defRPr>
            </a:lvl7pPr>
            <a:lvl8pPr marL="3194849" indent="0" algn="ctr" rtl="0">
              <a:buNone/>
              <a:defRPr>
                <a:solidFill>
                  <a:schemeClr val="tx1">
                    <a:tint val="75000"/>
                  </a:schemeClr>
                </a:solidFill>
              </a:defRPr>
            </a:lvl8pPr>
            <a:lvl9pPr marL="3651258" indent="0" algn="ctr" rtl="0">
              <a:buNone/>
              <a:defRPr>
                <a:solidFill>
                  <a:schemeClr val="tx1">
                    <a:tint val="75000"/>
                  </a:schemeClr>
                </a:solidFill>
              </a:defRPr>
            </a:lvl9pPr>
          </a:lstStyle>
          <a:p>
            <a:pPr rtl="0"/>
            <a:r>
              <a:rPr lang="en-US"/>
              <a:t>マスター サブタイトルの書式設定</a:t>
            </a:r>
            <a:endParaRPr kumimoji="1" lang="ja-JP" altLang="en-US"/>
          </a:p>
        </p:txBody>
      </p:sp>
      <p:sp>
        <p:nvSpPr>
          <p:cNvPr id="4" name="日付プレースホルダー 3"/>
          <p:cNvSpPr>
            <a:spLocks noGrp="1"/>
          </p:cNvSpPr>
          <p:nvPr>
            <p:ph type="dt" sz="half" idx="10"/>
          </p:nvPr>
        </p:nvSpPr>
        <p:spPr/>
        <p:txBody>
          <a:bodyPr rtlCol="0"/>
          <a:lstStyle/>
          <a:p>
            <a:pPr rtl="0">
              <a:buClr>
                <a:srgbClr val="0000FF"/>
              </a:buClr>
            </a:pPr>
            <a:r>
              <a:rPr lang="ja-JP" altLang="en-US" smtClean="0">
                <a:solidFill>
                  <a:prstClr val="black">
                    <a:tint val="75000"/>
                  </a:prstClr>
                </a:solidFill>
              </a:rPr>
              <a:t>2015/6/25</a:t>
            </a: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rtlCol="0"/>
          <a:lstStyle/>
          <a:p>
            <a:pPr rtl="0">
              <a:buClr>
                <a:srgbClr val="0000FF"/>
              </a:buCl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7024756" y="6356655"/>
            <a:ext cx="2133600" cy="365125"/>
          </a:xfrm>
          <a:noFill/>
          <a:ln>
            <a:noFill/>
          </a:ln>
        </p:spPr>
        <p:txBody>
          <a:bodyPr rtlCol="0"/>
          <a:lstStyle>
            <a:lvl1pPr algn="l" rtl="0">
              <a:defRPr>
                <a:solidFill>
                  <a:schemeClr val="tx1"/>
                </a:solidFill>
              </a:defRPr>
            </a:lvl1pPr>
          </a:lstStyle>
          <a:p>
            <a:pPr rtl="0">
              <a:buClr>
                <a:srgbClr val="0000FF"/>
              </a:buClr>
            </a:pPr>
            <a:fld id="{973FA57C-AB59-4833-AF31-95C44D5249F2}" type="slidenum">
              <a:rPr lang="ja-JP" altLang="en-US" smtClean="0">
                <a:solidFill>
                  <a:prstClr val="black"/>
                </a:solidFill>
              </a:rPr>
              <a:pPr rtl="0">
                <a:buClr>
                  <a:srgbClr val="0000FF"/>
                </a:buClr>
              </a:pPr>
              <a:t>‹#›</a:t>
            </a:fld>
            <a:endParaRPr lang="ja-JP" altLang="en-US" dirty="0">
              <a:solidFill>
                <a:prstClr val="black"/>
              </a:solidFill>
            </a:endParaRPr>
          </a:p>
        </p:txBody>
      </p:sp>
    </p:spTree>
    <p:extLst>
      <p:ext uri="{BB962C8B-B14F-4D97-AF65-F5344CB8AC3E}">
        <p14:creationId xmlns:p14="http://schemas.microsoft.com/office/powerpoint/2010/main" val="428680111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lgn="l" rtl="0">
              <a:defRPr/>
            </a:lvl1pPr>
          </a:lstStyle>
          <a:p>
            <a:pPr rtl="0"/>
            <a:r>
              <a:rPr lang="en-US"/>
              <a:t>マスタ タイトルの書式設定</a:t>
            </a:r>
            <a:endParaRPr lang="ja-JP" altLang="en-US"/>
          </a:p>
        </p:txBody>
      </p:sp>
      <p:sp>
        <p:nvSpPr>
          <p:cNvPr id="3" name="テキスト プレースホルダ 2"/>
          <p:cNvSpPr>
            <a:spLocks noGrp="1"/>
          </p:cNvSpPr>
          <p:nvPr>
            <p:ph type="body" idx="1"/>
          </p:nvPr>
        </p:nvSpPr>
        <p:spPr>
          <a:xfrm>
            <a:off x="457203" y="1535113"/>
            <a:ext cx="4040188" cy="639762"/>
          </a:xfrm>
        </p:spPr>
        <p:txBody>
          <a:bodyPr rtlCol="0" anchor="b"/>
          <a:lstStyle>
            <a:lvl1pPr marL="0" indent="0" algn="l" rtl="0">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n-US"/>
              <a:t>マスタ テキストの書式設定</a:t>
            </a:r>
          </a:p>
        </p:txBody>
      </p:sp>
      <p:sp>
        <p:nvSpPr>
          <p:cNvPr id="4" name="コンテンツ プレースホルダ 3"/>
          <p:cNvSpPr>
            <a:spLocks noGrp="1"/>
          </p:cNvSpPr>
          <p:nvPr>
            <p:ph sz="half" idx="2"/>
          </p:nvPr>
        </p:nvSpPr>
        <p:spPr>
          <a:xfrm>
            <a:off x="457203" y="2174875"/>
            <a:ext cx="4040188" cy="3951288"/>
          </a:xfrm>
        </p:spPr>
        <p:txBody>
          <a:bodyPr rtlCol="0"/>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en-US"/>
              <a:t>マスタ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lang="ja-JP" altLang="en-US"/>
          </a:p>
        </p:txBody>
      </p:sp>
      <p:sp>
        <p:nvSpPr>
          <p:cNvPr id="5" name="テキスト プレースホルダ 4"/>
          <p:cNvSpPr>
            <a:spLocks noGrp="1"/>
          </p:cNvSpPr>
          <p:nvPr>
            <p:ph type="body" sz="quarter" idx="3"/>
          </p:nvPr>
        </p:nvSpPr>
        <p:spPr>
          <a:xfrm>
            <a:off x="4645029" y="1535113"/>
            <a:ext cx="4041775" cy="639762"/>
          </a:xfrm>
        </p:spPr>
        <p:txBody>
          <a:bodyPr rtlCol="0" anchor="b"/>
          <a:lstStyle>
            <a:lvl1pPr marL="0" indent="0" algn="l" rtl="0">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n-US"/>
              <a:t>マスタ テキストの書式設定</a:t>
            </a:r>
          </a:p>
        </p:txBody>
      </p:sp>
      <p:sp>
        <p:nvSpPr>
          <p:cNvPr id="6" name="コンテンツ プレースホルダ 5"/>
          <p:cNvSpPr>
            <a:spLocks noGrp="1"/>
          </p:cNvSpPr>
          <p:nvPr>
            <p:ph sz="quarter" idx="4"/>
          </p:nvPr>
        </p:nvSpPr>
        <p:spPr>
          <a:xfrm>
            <a:off x="4645029" y="2174875"/>
            <a:ext cx="4041775" cy="3951288"/>
          </a:xfrm>
        </p:spPr>
        <p:txBody>
          <a:bodyPr rtlCol="0"/>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en-US"/>
              <a:t>マスタ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lang="ja-JP" altLang="en-US"/>
          </a:p>
        </p:txBody>
      </p:sp>
      <p:sp>
        <p:nvSpPr>
          <p:cNvPr id="7" name="日付プレースホルダ 3"/>
          <p:cNvSpPr>
            <a:spLocks noGrp="1"/>
          </p:cNvSpPr>
          <p:nvPr>
            <p:ph type="dt" sz="half" idx="10"/>
          </p:nvPr>
        </p:nvSpPr>
        <p:spPr/>
        <p:txBody>
          <a:bodyPr rtlCol="0"/>
          <a:lstStyle>
            <a:lvl1pPr algn="l" rtl="0">
              <a:defRPr/>
            </a:lvl1pPr>
          </a:lstStyle>
          <a:p>
            <a:pPr rtl="0">
              <a:defRPr/>
            </a:pPr>
            <a:r>
              <a:rPr lang="ja-JP" altLang="en-US" smtClean="0"/>
              <a:t>2015/6/25</a:t>
            </a:r>
            <a:endParaRPr lang="ja-JP" altLang="en-US"/>
          </a:p>
        </p:txBody>
      </p:sp>
      <p:sp>
        <p:nvSpPr>
          <p:cNvPr id="8" name="フッター プレースホルダ 4"/>
          <p:cNvSpPr>
            <a:spLocks noGrp="1"/>
          </p:cNvSpPr>
          <p:nvPr>
            <p:ph type="ftr" sz="quarter" idx="11"/>
          </p:nvPr>
        </p:nvSpPr>
        <p:spPr/>
        <p:txBody>
          <a:bodyPr rtlCol="0"/>
          <a:lstStyle>
            <a:lvl1pPr algn="l" rtl="0">
              <a:defRPr/>
            </a:lvl1pPr>
          </a:lstStyle>
          <a:p>
            <a:pPr rtl="0">
              <a:defRPr/>
            </a:pPr>
            <a:endParaRPr lang="ja-JP" altLang="en-US"/>
          </a:p>
        </p:txBody>
      </p:sp>
      <p:sp>
        <p:nvSpPr>
          <p:cNvPr id="9" name="スライド番号プレースホルダ 5"/>
          <p:cNvSpPr>
            <a:spLocks noGrp="1"/>
          </p:cNvSpPr>
          <p:nvPr>
            <p:ph type="sldNum" sz="quarter" idx="12"/>
          </p:nvPr>
        </p:nvSpPr>
        <p:spPr/>
        <p:txBody>
          <a:bodyPr rtlCol="0"/>
          <a:lstStyle>
            <a:lvl1pPr algn="l" rtl="0">
              <a:defRPr/>
            </a:lvl1pPr>
          </a:lstStyle>
          <a:p>
            <a:pPr rtl="0">
              <a:defRPr/>
            </a:pPr>
            <a:fld id="{B954EB8E-2068-46F1-82C2-F70344B11101}" type="slidenum">
              <a:rPr lang="ja-JP" altLang="en-US"/>
              <a:pPr rtl="0">
                <a:defRPr/>
              </a:pPr>
              <a:t>‹#›</a:t>
            </a:fld>
            <a:endParaRPr lang="ja-JP" altLang="en-US"/>
          </a:p>
        </p:txBody>
      </p:sp>
    </p:spTree>
    <p:extLst>
      <p:ext uri="{BB962C8B-B14F-4D97-AF65-F5344CB8AC3E}">
        <p14:creationId xmlns:p14="http://schemas.microsoft.com/office/powerpoint/2010/main" val="28569598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en-US"/>
              <a:t>マスター タイトルの書式設定</a:t>
            </a:r>
            <a:endParaRPr kumimoji="1" lang="ja-JP" altLang="en-US"/>
          </a:p>
        </p:txBody>
      </p:sp>
      <p:sp>
        <p:nvSpPr>
          <p:cNvPr id="3" name="コンテンツ プレースホルダー 2"/>
          <p:cNvSpPr>
            <a:spLocks noGrp="1"/>
          </p:cNvSpPr>
          <p:nvPr>
            <p:ph idx="1"/>
          </p:nvPr>
        </p:nvSpPr>
        <p:spPr/>
        <p:txBody>
          <a:bodyPr rtlCol="0"/>
          <a:lstStyle/>
          <a:p>
            <a:pPr lvl="0" rtl="0"/>
            <a:r>
              <a:rPr lang="en-US"/>
              <a:t>マスター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kumimoji="1" lang="ja-JP" altLang="en-US"/>
          </a:p>
        </p:txBody>
      </p:sp>
      <p:sp>
        <p:nvSpPr>
          <p:cNvPr id="4" name="日付プレースホルダー 3"/>
          <p:cNvSpPr>
            <a:spLocks noGrp="1"/>
          </p:cNvSpPr>
          <p:nvPr>
            <p:ph type="dt" sz="half" idx="10"/>
          </p:nvPr>
        </p:nvSpPr>
        <p:spPr/>
        <p:txBody>
          <a:bodyPr rtlCol="0"/>
          <a:lstStyle/>
          <a:p>
            <a:pPr rtl="0">
              <a:buClr>
                <a:srgbClr val="0000FF"/>
              </a:buClr>
            </a:pPr>
            <a:r>
              <a:rPr lang="ja-JP" altLang="en-US" smtClean="0">
                <a:solidFill>
                  <a:prstClr val="black">
                    <a:tint val="75000"/>
                  </a:prstClr>
                </a:solidFill>
              </a:rPr>
              <a:t>2015/6/25</a:t>
            </a: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rtlCol="0"/>
          <a:lstStyle/>
          <a:p>
            <a:pPr rtl="0">
              <a:buClr>
                <a:srgbClr val="0000FF"/>
              </a:buCl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rtlCol="0"/>
          <a:lstStyle/>
          <a:p>
            <a:pPr rtl="0">
              <a:buClr>
                <a:srgbClr val="0000FF"/>
              </a:buClr>
            </a:pPr>
            <a:fld id="{973FA57C-AB59-4833-AF31-95C44D5249F2}" type="slidenum">
              <a:rPr lang="ja-JP" altLang="en-US" smtClean="0">
                <a:solidFill>
                  <a:prstClr val="black"/>
                </a:solidFill>
              </a:rPr>
              <a:pPr rtl="0">
                <a:buClr>
                  <a:srgbClr val="0000FF"/>
                </a:buClr>
              </a:pPr>
              <a:t>‹#›</a:t>
            </a:fld>
            <a:endParaRPr lang="ja-JP" altLang="en-US">
              <a:solidFill>
                <a:prstClr val="black"/>
              </a:solidFill>
            </a:endParaRPr>
          </a:p>
        </p:txBody>
      </p:sp>
    </p:spTree>
    <p:extLst>
      <p:ext uri="{BB962C8B-B14F-4D97-AF65-F5344CB8AC3E}">
        <p14:creationId xmlns:p14="http://schemas.microsoft.com/office/powerpoint/2010/main" val="2557768968"/>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74" y="4407205"/>
            <a:ext cx="7772400" cy="1362075"/>
          </a:xfrm>
        </p:spPr>
        <p:txBody>
          <a:bodyPr rtlCol="0" anchor="t"/>
          <a:lstStyle>
            <a:lvl1pPr algn="l" rtl="0">
              <a:defRPr sz="4000" b="1" cap="all"/>
            </a:lvl1pPr>
          </a:lstStyle>
          <a:p>
            <a:pPr rtl="0"/>
            <a:r>
              <a:rPr lang="en-US"/>
              <a:t>マスター タイトルの書式設定</a:t>
            </a:r>
            <a:endParaRPr kumimoji="1" lang="ja-JP" altLang="en-US"/>
          </a:p>
        </p:txBody>
      </p:sp>
      <p:sp>
        <p:nvSpPr>
          <p:cNvPr id="3" name="テキスト プレースホルダー 2"/>
          <p:cNvSpPr>
            <a:spLocks noGrp="1"/>
          </p:cNvSpPr>
          <p:nvPr>
            <p:ph type="body" idx="1"/>
          </p:nvPr>
        </p:nvSpPr>
        <p:spPr>
          <a:xfrm>
            <a:off x="722374" y="2906713"/>
            <a:ext cx="7772400" cy="1500187"/>
          </a:xfrm>
        </p:spPr>
        <p:txBody>
          <a:bodyPr rtlCol="0" anchor="b"/>
          <a:lstStyle>
            <a:lvl1pPr marL="0" indent="0" algn="l" rtl="0">
              <a:buNone/>
              <a:defRPr sz="2000">
                <a:solidFill>
                  <a:schemeClr val="tx1">
                    <a:tint val="75000"/>
                  </a:schemeClr>
                </a:solidFill>
              </a:defRPr>
            </a:lvl1pPr>
            <a:lvl2pPr marL="456409" indent="0" algn="l" rtl="0">
              <a:buNone/>
              <a:defRPr sz="1800">
                <a:solidFill>
                  <a:schemeClr val="tx1">
                    <a:tint val="75000"/>
                  </a:schemeClr>
                </a:solidFill>
              </a:defRPr>
            </a:lvl2pPr>
            <a:lvl3pPr marL="912818" indent="0" algn="l" rtl="0">
              <a:buNone/>
              <a:defRPr sz="1600">
                <a:solidFill>
                  <a:schemeClr val="tx1">
                    <a:tint val="75000"/>
                  </a:schemeClr>
                </a:solidFill>
              </a:defRPr>
            </a:lvl3pPr>
            <a:lvl4pPr marL="1369220" indent="0" algn="l" rtl="0">
              <a:buNone/>
              <a:defRPr sz="1400">
                <a:solidFill>
                  <a:schemeClr val="tx1">
                    <a:tint val="75000"/>
                  </a:schemeClr>
                </a:solidFill>
              </a:defRPr>
            </a:lvl4pPr>
            <a:lvl5pPr marL="1825622" indent="0" algn="l" rtl="0">
              <a:buNone/>
              <a:defRPr sz="1400">
                <a:solidFill>
                  <a:schemeClr val="tx1">
                    <a:tint val="75000"/>
                  </a:schemeClr>
                </a:solidFill>
              </a:defRPr>
            </a:lvl5pPr>
            <a:lvl6pPr marL="2282035" indent="0" algn="l" rtl="0">
              <a:buNone/>
              <a:defRPr sz="1400">
                <a:solidFill>
                  <a:schemeClr val="tx1">
                    <a:tint val="75000"/>
                  </a:schemeClr>
                </a:solidFill>
              </a:defRPr>
            </a:lvl6pPr>
            <a:lvl7pPr marL="2738440" indent="0" algn="l" rtl="0">
              <a:buNone/>
              <a:defRPr sz="1400">
                <a:solidFill>
                  <a:schemeClr val="tx1">
                    <a:tint val="75000"/>
                  </a:schemeClr>
                </a:solidFill>
              </a:defRPr>
            </a:lvl7pPr>
            <a:lvl8pPr marL="3194849" indent="0" algn="l" rtl="0">
              <a:buNone/>
              <a:defRPr sz="1400">
                <a:solidFill>
                  <a:schemeClr val="tx1">
                    <a:tint val="75000"/>
                  </a:schemeClr>
                </a:solidFill>
              </a:defRPr>
            </a:lvl8pPr>
            <a:lvl9pPr marL="3651258" indent="0" algn="l" rtl="0">
              <a:buNone/>
              <a:defRPr sz="1400">
                <a:solidFill>
                  <a:schemeClr val="tx1">
                    <a:tint val="75000"/>
                  </a:schemeClr>
                </a:solidFill>
              </a:defRPr>
            </a:lvl9pPr>
          </a:lstStyle>
          <a:p>
            <a:pPr lvl="0" rtl="0"/>
            <a:r>
              <a:rPr lang="en-US"/>
              <a:t>マスター テキストの書式設定</a:t>
            </a:r>
          </a:p>
        </p:txBody>
      </p:sp>
      <p:sp>
        <p:nvSpPr>
          <p:cNvPr id="4" name="日付プレースホルダー 3"/>
          <p:cNvSpPr>
            <a:spLocks noGrp="1"/>
          </p:cNvSpPr>
          <p:nvPr>
            <p:ph type="dt" sz="half" idx="10"/>
          </p:nvPr>
        </p:nvSpPr>
        <p:spPr/>
        <p:txBody>
          <a:bodyPr rtlCol="0"/>
          <a:lstStyle/>
          <a:p>
            <a:pPr rtl="0">
              <a:buClr>
                <a:srgbClr val="0000FF"/>
              </a:buClr>
            </a:pPr>
            <a:r>
              <a:rPr lang="ja-JP" altLang="en-US" smtClean="0">
                <a:solidFill>
                  <a:prstClr val="black">
                    <a:tint val="75000"/>
                  </a:prstClr>
                </a:solidFill>
              </a:rPr>
              <a:t>2015/6/25</a:t>
            </a: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rtlCol="0"/>
          <a:lstStyle/>
          <a:p>
            <a:pPr rtl="0">
              <a:buClr>
                <a:srgbClr val="0000FF"/>
              </a:buCl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rtlCol="0"/>
          <a:lstStyle/>
          <a:p>
            <a:pPr rtl="0">
              <a:buClr>
                <a:srgbClr val="0000FF"/>
              </a:buClr>
            </a:pPr>
            <a:fld id="{973FA57C-AB59-4833-AF31-95C44D5249F2}" type="slidenum">
              <a:rPr lang="ja-JP" altLang="en-US" smtClean="0">
                <a:solidFill>
                  <a:prstClr val="black"/>
                </a:solidFill>
              </a:rPr>
              <a:pPr rtl="0">
                <a:buClr>
                  <a:srgbClr val="0000FF"/>
                </a:buClr>
              </a:pPr>
              <a:t>‹#›</a:t>
            </a:fld>
            <a:endParaRPr lang="ja-JP" altLang="en-US">
              <a:solidFill>
                <a:prstClr val="black"/>
              </a:solidFill>
            </a:endParaRPr>
          </a:p>
        </p:txBody>
      </p:sp>
    </p:spTree>
    <p:extLst>
      <p:ext uri="{BB962C8B-B14F-4D97-AF65-F5344CB8AC3E}">
        <p14:creationId xmlns:p14="http://schemas.microsoft.com/office/powerpoint/2010/main" val="364235083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en-US"/>
              <a:t>マスター タイトルの書式設定</a:t>
            </a:r>
            <a:endParaRPr kumimoji="1" lang="ja-JP" altLang="en-US"/>
          </a:p>
        </p:txBody>
      </p:sp>
      <p:sp>
        <p:nvSpPr>
          <p:cNvPr id="3" name="コンテンツ プレースホルダー 2"/>
          <p:cNvSpPr>
            <a:spLocks noGrp="1"/>
          </p:cNvSpPr>
          <p:nvPr>
            <p:ph sz="half" idx="1"/>
          </p:nvPr>
        </p:nvSpPr>
        <p:spPr>
          <a:xfrm>
            <a:off x="457258" y="1600225"/>
            <a:ext cx="4038600" cy="4525963"/>
          </a:xfrm>
        </p:spPr>
        <p:txBody>
          <a:bodyPr rtlCol="0"/>
          <a:lstStyle>
            <a:lvl1pPr algn="l" rtl="0">
              <a:defRPr sz="2800"/>
            </a:lvl1pPr>
            <a:lvl2pPr algn="l" rtl="0">
              <a:defRPr sz="2400"/>
            </a:lvl2pPr>
            <a:lvl3pPr algn="l" rtl="0">
              <a:defRPr sz="20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rtl="0"/>
            <a:r>
              <a:rPr lang="en-US"/>
              <a:t>マスター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kumimoji="1" lang="ja-JP" altLang="en-US"/>
          </a:p>
        </p:txBody>
      </p:sp>
      <p:sp>
        <p:nvSpPr>
          <p:cNvPr id="4" name="コンテンツ プレースホルダー 3"/>
          <p:cNvSpPr>
            <a:spLocks noGrp="1"/>
          </p:cNvSpPr>
          <p:nvPr>
            <p:ph sz="half" idx="2"/>
          </p:nvPr>
        </p:nvSpPr>
        <p:spPr>
          <a:xfrm>
            <a:off x="4648200" y="1600225"/>
            <a:ext cx="4038600" cy="4525963"/>
          </a:xfrm>
        </p:spPr>
        <p:txBody>
          <a:bodyPr rtlCol="0"/>
          <a:lstStyle>
            <a:lvl1pPr algn="l" rtl="0">
              <a:defRPr sz="2800"/>
            </a:lvl1pPr>
            <a:lvl2pPr algn="l" rtl="0">
              <a:defRPr sz="2400"/>
            </a:lvl2pPr>
            <a:lvl3pPr algn="l" rtl="0">
              <a:defRPr sz="20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rtl="0"/>
            <a:r>
              <a:rPr lang="en-US"/>
              <a:t>マスター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kumimoji="1" lang="ja-JP" altLang="en-US"/>
          </a:p>
        </p:txBody>
      </p:sp>
      <p:sp>
        <p:nvSpPr>
          <p:cNvPr id="5" name="日付プレースホルダー 4"/>
          <p:cNvSpPr>
            <a:spLocks noGrp="1"/>
          </p:cNvSpPr>
          <p:nvPr>
            <p:ph type="dt" sz="half" idx="10"/>
          </p:nvPr>
        </p:nvSpPr>
        <p:spPr/>
        <p:txBody>
          <a:bodyPr rtlCol="0"/>
          <a:lstStyle/>
          <a:p>
            <a:pPr rtl="0">
              <a:buClr>
                <a:srgbClr val="0000FF"/>
              </a:buClr>
            </a:pPr>
            <a:r>
              <a:rPr lang="ja-JP" altLang="en-US" smtClean="0">
                <a:solidFill>
                  <a:prstClr val="black">
                    <a:tint val="75000"/>
                  </a:prstClr>
                </a:solidFill>
              </a:rPr>
              <a:t>2015/6/25</a:t>
            </a:r>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rtlCol="0"/>
          <a:lstStyle/>
          <a:p>
            <a:pPr rtl="0">
              <a:buClr>
                <a:srgbClr val="0000FF"/>
              </a:buClr>
            </a:pP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rtlCol="0"/>
          <a:lstStyle/>
          <a:p>
            <a:pPr rtl="0">
              <a:buClr>
                <a:srgbClr val="0000FF"/>
              </a:buClr>
            </a:pPr>
            <a:fld id="{973FA57C-AB59-4833-AF31-95C44D5249F2}" type="slidenum">
              <a:rPr lang="ja-JP" altLang="en-US" smtClean="0">
                <a:solidFill>
                  <a:prstClr val="black"/>
                </a:solidFill>
              </a:rPr>
              <a:pPr rtl="0">
                <a:buClr>
                  <a:srgbClr val="0000FF"/>
                </a:buClr>
              </a:pPr>
              <a:t>‹#›</a:t>
            </a:fld>
            <a:endParaRPr lang="ja-JP" altLang="en-US">
              <a:solidFill>
                <a:prstClr val="black"/>
              </a:solidFill>
            </a:endParaRPr>
          </a:p>
        </p:txBody>
      </p:sp>
    </p:spTree>
    <p:extLst>
      <p:ext uri="{BB962C8B-B14F-4D97-AF65-F5344CB8AC3E}">
        <p14:creationId xmlns:p14="http://schemas.microsoft.com/office/powerpoint/2010/main" val="3227996498"/>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lgn="l" rtl="0">
              <a:defRPr/>
            </a:lvl1pPr>
          </a:lstStyle>
          <a:p>
            <a:pPr rtl="0"/>
            <a:r>
              <a:rPr lang="en-US"/>
              <a:t>マスター タイトルの書式設定</a:t>
            </a:r>
            <a:endParaRPr kumimoji="1" lang="ja-JP" altLang="en-US"/>
          </a:p>
        </p:txBody>
      </p:sp>
      <p:sp>
        <p:nvSpPr>
          <p:cNvPr id="3" name="テキスト プレースホルダー 2"/>
          <p:cNvSpPr>
            <a:spLocks noGrp="1"/>
          </p:cNvSpPr>
          <p:nvPr>
            <p:ph type="body" idx="1"/>
          </p:nvPr>
        </p:nvSpPr>
        <p:spPr>
          <a:xfrm>
            <a:off x="457257" y="1535113"/>
            <a:ext cx="4040188" cy="639762"/>
          </a:xfrm>
        </p:spPr>
        <p:txBody>
          <a:bodyPr rtlCol="0" anchor="b"/>
          <a:lstStyle>
            <a:lvl1pPr marL="0" indent="0" algn="l" rtl="0">
              <a:buNone/>
              <a:defRPr sz="2400" b="1"/>
            </a:lvl1pPr>
            <a:lvl2pPr marL="456409" indent="0" algn="l" rtl="0">
              <a:buNone/>
              <a:defRPr sz="2000" b="1"/>
            </a:lvl2pPr>
            <a:lvl3pPr marL="912818" indent="0" algn="l" rtl="0">
              <a:buNone/>
              <a:defRPr sz="1800" b="1"/>
            </a:lvl3pPr>
            <a:lvl4pPr marL="1369220" indent="0" algn="l" rtl="0">
              <a:buNone/>
              <a:defRPr sz="1600" b="1"/>
            </a:lvl4pPr>
            <a:lvl5pPr marL="1825622" indent="0" algn="l" rtl="0">
              <a:buNone/>
              <a:defRPr sz="1600" b="1"/>
            </a:lvl5pPr>
            <a:lvl6pPr marL="2282035" indent="0" algn="l" rtl="0">
              <a:buNone/>
              <a:defRPr sz="1600" b="1"/>
            </a:lvl6pPr>
            <a:lvl7pPr marL="2738440" indent="0" algn="l" rtl="0">
              <a:buNone/>
              <a:defRPr sz="1600" b="1"/>
            </a:lvl7pPr>
            <a:lvl8pPr marL="3194849" indent="0" algn="l" rtl="0">
              <a:buNone/>
              <a:defRPr sz="1600" b="1"/>
            </a:lvl8pPr>
            <a:lvl9pPr marL="3651258" indent="0" algn="l" rtl="0">
              <a:buNone/>
              <a:defRPr sz="1600" b="1"/>
            </a:lvl9pPr>
          </a:lstStyle>
          <a:p>
            <a:pPr lvl="0" rtl="0"/>
            <a:r>
              <a:rPr lang="en-US"/>
              <a:t>マスター テキストの書式設定</a:t>
            </a:r>
          </a:p>
        </p:txBody>
      </p:sp>
      <p:sp>
        <p:nvSpPr>
          <p:cNvPr id="4" name="コンテンツ プレースホルダー 3"/>
          <p:cNvSpPr>
            <a:spLocks noGrp="1"/>
          </p:cNvSpPr>
          <p:nvPr>
            <p:ph sz="half" idx="2"/>
          </p:nvPr>
        </p:nvSpPr>
        <p:spPr>
          <a:xfrm>
            <a:off x="457257" y="2174875"/>
            <a:ext cx="4040188" cy="3951288"/>
          </a:xfrm>
        </p:spPr>
        <p:txBody>
          <a:bodyPr rtlCol="0"/>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en-US"/>
              <a:t>マスター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kumimoji="1" lang="ja-JP" altLang="en-US"/>
          </a:p>
        </p:txBody>
      </p:sp>
      <p:sp>
        <p:nvSpPr>
          <p:cNvPr id="5" name="テキスト プレースホルダー 4"/>
          <p:cNvSpPr>
            <a:spLocks noGrp="1"/>
          </p:cNvSpPr>
          <p:nvPr>
            <p:ph type="body" sz="quarter" idx="3"/>
          </p:nvPr>
        </p:nvSpPr>
        <p:spPr>
          <a:xfrm>
            <a:off x="4645028" y="1535113"/>
            <a:ext cx="4041774" cy="639762"/>
          </a:xfrm>
        </p:spPr>
        <p:txBody>
          <a:bodyPr rtlCol="0" anchor="b"/>
          <a:lstStyle>
            <a:lvl1pPr marL="0" indent="0" algn="l" rtl="0">
              <a:buNone/>
              <a:defRPr sz="2400" b="1"/>
            </a:lvl1pPr>
            <a:lvl2pPr marL="456409" indent="0" algn="l" rtl="0">
              <a:buNone/>
              <a:defRPr sz="2000" b="1"/>
            </a:lvl2pPr>
            <a:lvl3pPr marL="912818" indent="0" algn="l" rtl="0">
              <a:buNone/>
              <a:defRPr sz="1800" b="1"/>
            </a:lvl3pPr>
            <a:lvl4pPr marL="1369220" indent="0" algn="l" rtl="0">
              <a:buNone/>
              <a:defRPr sz="1600" b="1"/>
            </a:lvl4pPr>
            <a:lvl5pPr marL="1825622" indent="0" algn="l" rtl="0">
              <a:buNone/>
              <a:defRPr sz="1600" b="1"/>
            </a:lvl5pPr>
            <a:lvl6pPr marL="2282035" indent="0" algn="l" rtl="0">
              <a:buNone/>
              <a:defRPr sz="1600" b="1"/>
            </a:lvl6pPr>
            <a:lvl7pPr marL="2738440" indent="0" algn="l" rtl="0">
              <a:buNone/>
              <a:defRPr sz="1600" b="1"/>
            </a:lvl7pPr>
            <a:lvl8pPr marL="3194849" indent="0" algn="l" rtl="0">
              <a:buNone/>
              <a:defRPr sz="1600" b="1"/>
            </a:lvl8pPr>
            <a:lvl9pPr marL="3651258" indent="0" algn="l" rtl="0">
              <a:buNone/>
              <a:defRPr sz="1600" b="1"/>
            </a:lvl9pPr>
          </a:lstStyle>
          <a:p>
            <a:pPr lvl="0" rtl="0"/>
            <a:r>
              <a:rPr lang="en-US"/>
              <a:t>マスター テキストの書式設定</a:t>
            </a:r>
          </a:p>
        </p:txBody>
      </p:sp>
      <p:sp>
        <p:nvSpPr>
          <p:cNvPr id="6" name="コンテンツ プレースホルダー 5"/>
          <p:cNvSpPr>
            <a:spLocks noGrp="1"/>
          </p:cNvSpPr>
          <p:nvPr>
            <p:ph sz="quarter" idx="4"/>
          </p:nvPr>
        </p:nvSpPr>
        <p:spPr>
          <a:xfrm>
            <a:off x="4645028" y="2174875"/>
            <a:ext cx="4041774" cy="3951288"/>
          </a:xfrm>
        </p:spPr>
        <p:txBody>
          <a:bodyPr rtlCol="0"/>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en-US"/>
              <a:t>マスター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kumimoji="1" lang="ja-JP" altLang="en-US"/>
          </a:p>
        </p:txBody>
      </p:sp>
      <p:sp>
        <p:nvSpPr>
          <p:cNvPr id="7" name="日付プレースホルダー 6"/>
          <p:cNvSpPr>
            <a:spLocks noGrp="1"/>
          </p:cNvSpPr>
          <p:nvPr>
            <p:ph type="dt" sz="half" idx="10"/>
          </p:nvPr>
        </p:nvSpPr>
        <p:spPr/>
        <p:txBody>
          <a:bodyPr rtlCol="0"/>
          <a:lstStyle/>
          <a:p>
            <a:pPr rtl="0">
              <a:buClr>
                <a:srgbClr val="0000FF"/>
              </a:buClr>
            </a:pPr>
            <a:r>
              <a:rPr lang="ja-JP" altLang="en-US" smtClean="0">
                <a:solidFill>
                  <a:prstClr val="black">
                    <a:tint val="75000"/>
                  </a:prstClr>
                </a:solidFill>
              </a:rPr>
              <a:t>2015/6/25</a:t>
            </a:r>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rtlCol="0"/>
          <a:lstStyle/>
          <a:p>
            <a:pPr rtl="0">
              <a:buClr>
                <a:srgbClr val="0000FF"/>
              </a:buClr>
            </a:pPr>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rtlCol="0"/>
          <a:lstStyle/>
          <a:p>
            <a:pPr rtl="0">
              <a:buClr>
                <a:srgbClr val="0000FF"/>
              </a:buClr>
            </a:pPr>
            <a:fld id="{973FA57C-AB59-4833-AF31-95C44D5249F2}" type="slidenum">
              <a:rPr lang="ja-JP" altLang="en-US" smtClean="0">
                <a:solidFill>
                  <a:prstClr val="black"/>
                </a:solidFill>
              </a:rPr>
              <a:pPr rtl="0">
                <a:buClr>
                  <a:srgbClr val="0000FF"/>
                </a:buClr>
              </a:pPr>
              <a:t>‹#›</a:t>
            </a:fld>
            <a:endParaRPr lang="ja-JP" altLang="en-US">
              <a:solidFill>
                <a:prstClr val="black"/>
              </a:solidFill>
            </a:endParaRPr>
          </a:p>
        </p:txBody>
      </p:sp>
    </p:spTree>
    <p:extLst>
      <p:ext uri="{BB962C8B-B14F-4D97-AF65-F5344CB8AC3E}">
        <p14:creationId xmlns:p14="http://schemas.microsoft.com/office/powerpoint/2010/main" val="3573699213"/>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en-US"/>
              <a:t>マスター タイトルの書式設定</a:t>
            </a:r>
            <a:endParaRPr kumimoji="1" lang="ja-JP" altLang="en-US"/>
          </a:p>
        </p:txBody>
      </p:sp>
      <p:sp>
        <p:nvSpPr>
          <p:cNvPr id="3" name="日付プレースホルダー 2"/>
          <p:cNvSpPr>
            <a:spLocks noGrp="1"/>
          </p:cNvSpPr>
          <p:nvPr>
            <p:ph type="dt" sz="half" idx="10"/>
          </p:nvPr>
        </p:nvSpPr>
        <p:spPr/>
        <p:txBody>
          <a:bodyPr rtlCol="0"/>
          <a:lstStyle/>
          <a:p>
            <a:pPr rtl="0">
              <a:buClr>
                <a:srgbClr val="0000FF"/>
              </a:buClr>
            </a:pPr>
            <a:r>
              <a:rPr lang="ja-JP" altLang="en-US" smtClean="0">
                <a:solidFill>
                  <a:prstClr val="black">
                    <a:tint val="75000"/>
                  </a:prstClr>
                </a:solidFill>
              </a:rPr>
              <a:t>2015/6/25</a:t>
            </a:r>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rtlCol="0"/>
          <a:lstStyle/>
          <a:p>
            <a:pPr rtl="0">
              <a:buClr>
                <a:srgbClr val="0000FF"/>
              </a:buClr>
            </a:pP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rtlCol="0"/>
          <a:lstStyle/>
          <a:p>
            <a:pPr rtl="0">
              <a:buClr>
                <a:srgbClr val="0000FF"/>
              </a:buClr>
            </a:pPr>
            <a:fld id="{973FA57C-AB59-4833-AF31-95C44D5249F2}" type="slidenum">
              <a:rPr lang="ja-JP" altLang="en-US" smtClean="0">
                <a:solidFill>
                  <a:prstClr val="black"/>
                </a:solidFill>
              </a:rPr>
              <a:pPr rtl="0">
                <a:buClr>
                  <a:srgbClr val="0000FF"/>
                </a:buClr>
              </a:pPr>
              <a:t>‹#›</a:t>
            </a:fld>
            <a:endParaRPr lang="ja-JP" altLang="en-US">
              <a:solidFill>
                <a:prstClr val="black"/>
              </a:solidFill>
            </a:endParaRPr>
          </a:p>
        </p:txBody>
      </p:sp>
    </p:spTree>
    <p:extLst>
      <p:ext uri="{BB962C8B-B14F-4D97-AF65-F5344CB8AC3E}">
        <p14:creationId xmlns:p14="http://schemas.microsoft.com/office/powerpoint/2010/main" val="461092585"/>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rtlCol="0"/>
          <a:lstStyle/>
          <a:p>
            <a:pPr rtl="0">
              <a:buClr>
                <a:srgbClr val="0000FF"/>
              </a:buClr>
            </a:pPr>
            <a:r>
              <a:rPr lang="ja-JP" altLang="en-US" smtClean="0">
                <a:solidFill>
                  <a:prstClr val="black">
                    <a:tint val="75000"/>
                  </a:prstClr>
                </a:solidFill>
              </a:rPr>
              <a:t>2015/6/25</a:t>
            </a:r>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rtlCol="0"/>
          <a:lstStyle/>
          <a:p>
            <a:pPr rtl="0">
              <a:buClr>
                <a:srgbClr val="0000FF"/>
              </a:buClr>
            </a:pPr>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rtlCol="0"/>
          <a:lstStyle/>
          <a:p>
            <a:pPr rtl="0">
              <a:buClr>
                <a:srgbClr val="0000FF"/>
              </a:buClr>
            </a:pPr>
            <a:fld id="{973FA57C-AB59-4833-AF31-95C44D5249F2}" type="slidenum">
              <a:rPr lang="ja-JP" altLang="en-US" smtClean="0">
                <a:solidFill>
                  <a:prstClr val="black"/>
                </a:solidFill>
              </a:rPr>
              <a:pPr rtl="0">
                <a:buClr>
                  <a:srgbClr val="0000FF"/>
                </a:buClr>
              </a:pPr>
              <a:t>‹#›</a:t>
            </a:fld>
            <a:endParaRPr lang="ja-JP" altLang="en-US">
              <a:solidFill>
                <a:prstClr val="black"/>
              </a:solidFill>
            </a:endParaRPr>
          </a:p>
        </p:txBody>
      </p:sp>
    </p:spTree>
    <p:extLst>
      <p:ext uri="{BB962C8B-B14F-4D97-AF65-F5344CB8AC3E}">
        <p14:creationId xmlns:p14="http://schemas.microsoft.com/office/powerpoint/2010/main" val="240240733"/>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rtlCol="0" anchor="b"/>
          <a:lstStyle>
            <a:lvl1pPr algn="l" rtl="0">
              <a:defRPr sz="2000" b="1"/>
            </a:lvl1pPr>
          </a:lstStyle>
          <a:p>
            <a:pPr rtl="0"/>
            <a:r>
              <a:rPr lang="en-US"/>
              <a:t>マスター タイトルの書式設定</a:t>
            </a:r>
            <a:endParaRPr kumimoji="1" lang="ja-JP" altLang="en-US"/>
          </a:p>
        </p:txBody>
      </p:sp>
      <p:sp>
        <p:nvSpPr>
          <p:cNvPr id="3" name="コンテンツ プレースホルダー 2"/>
          <p:cNvSpPr>
            <a:spLocks noGrp="1"/>
          </p:cNvSpPr>
          <p:nvPr>
            <p:ph idx="1"/>
          </p:nvPr>
        </p:nvSpPr>
        <p:spPr>
          <a:xfrm>
            <a:off x="3575123" y="273077"/>
            <a:ext cx="5111750" cy="5853113"/>
          </a:xfrm>
        </p:spPr>
        <p:txBody>
          <a:bodyPr rtlCol="0"/>
          <a:lstStyle>
            <a:lvl1pPr algn="l" rtl="0">
              <a:defRPr sz="3200"/>
            </a:lvl1pPr>
            <a:lvl2pPr algn="l" rtl="0">
              <a:defRPr sz="2800"/>
            </a:lvl2pPr>
            <a:lvl3pPr algn="l" rtl="0">
              <a:defRPr sz="2400"/>
            </a:lvl3pPr>
            <a:lvl4pPr algn="l" rtl="0">
              <a:defRPr sz="2000"/>
            </a:lvl4pPr>
            <a:lvl5pPr algn="l" rtl="0">
              <a:defRPr sz="2000"/>
            </a:lvl5pPr>
            <a:lvl6pPr algn="l" rtl="0">
              <a:defRPr sz="2000"/>
            </a:lvl6pPr>
            <a:lvl7pPr algn="l" rtl="0">
              <a:defRPr sz="2000"/>
            </a:lvl7pPr>
            <a:lvl8pPr algn="l" rtl="0">
              <a:defRPr sz="2000"/>
            </a:lvl8pPr>
            <a:lvl9pPr algn="l" rtl="0">
              <a:defRPr sz="2000"/>
            </a:lvl9pPr>
          </a:lstStyle>
          <a:p>
            <a:pPr lvl="0" rtl="0"/>
            <a:r>
              <a:rPr lang="en-US"/>
              <a:t>マスター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kumimoji="1" lang="ja-JP" altLang="en-US"/>
          </a:p>
        </p:txBody>
      </p:sp>
      <p:sp>
        <p:nvSpPr>
          <p:cNvPr id="4" name="テキスト プレースホルダー 3"/>
          <p:cNvSpPr>
            <a:spLocks noGrp="1"/>
          </p:cNvSpPr>
          <p:nvPr>
            <p:ph type="body" sz="half" idx="2"/>
          </p:nvPr>
        </p:nvSpPr>
        <p:spPr>
          <a:xfrm>
            <a:off x="457200" y="1435113"/>
            <a:ext cx="3008313" cy="4691063"/>
          </a:xfrm>
        </p:spPr>
        <p:txBody>
          <a:bodyPr rtlCol="0"/>
          <a:lstStyle>
            <a:lvl1pPr marL="0" indent="0" algn="l" rtl="0">
              <a:buNone/>
              <a:defRPr sz="1400"/>
            </a:lvl1pPr>
            <a:lvl2pPr marL="456409" indent="0" algn="l" rtl="0">
              <a:buNone/>
              <a:defRPr sz="1200"/>
            </a:lvl2pPr>
            <a:lvl3pPr marL="912818" indent="0" algn="l" rtl="0">
              <a:buNone/>
              <a:defRPr sz="1000"/>
            </a:lvl3pPr>
            <a:lvl4pPr marL="1369220" indent="0" algn="l" rtl="0">
              <a:buNone/>
              <a:defRPr sz="900"/>
            </a:lvl4pPr>
            <a:lvl5pPr marL="1825622" indent="0" algn="l" rtl="0">
              <a:buNone/>
              <a:defRPr sz="900"/>
            </a:lvl5pPr>
            <a:lvl6pPr marL="2282035" indent="0" algn="l" rtl="0">
              <a:buNone/>
              <a:defRPr sz="900"/>
            </a:lvl6pPr>
            <a:lvl7pPr marL="2738440" indent="0" algn="l" rtl="0">
              <a:buNone/>
              <a:defRPr sz="900"/>
            </a:lvl7pPr>
            <a:lvl8pPr marL="3194849" indent="0" algn="l" rtl="0">
              <a:buNone/>
              <a:defRPr sz="900"/>
            </a:lvl8pPr>
            <a:lvl9pPr marL="3651258" indent="0" algn="l" rtl="0">
              <a:buNone/>
              <a:defRPr sz="900"/>
            </a:lvl9pPr>
          </a:lstStyle>
          <a:p>
            <a:pPr lvl="0" rtl="0"/>
            <a:r>
              <a:rPr lang="en-US"/>
              <a:t>マスター テキストの書式設定</a:t>
            </a:r>
          </a:p>
        </p:txBody>
      </p:sp>
      <p:sp>
        <p:nvSpPr>
          <p:cNvPr id="5" name="日付プレースホルダー 4"/>
          <p:cNvSpPr>
            <a:spLocks noGrp="1"/>
          </p:cNvSpPr>
          <p:nvPr>
            <p:ph type="dt" sz="half" idx="10"/>
          </p:nvPr>
        </p:nvSpPr>
        <p:spPr/>
        <p:txBody>
          <a:bodyPr rtlCol="0"/>
          <a:lstStyle/>
          <a:p>
            <a:pPr rtl="0">
              <a:buClr>
                <a:srgbClr val="0000FF"/>
              </a:buClr>
            </a:pPr>
            <a:r>
              <a:rPr lang="ja-JP" altLang="en-US" smtClean="0">
                <a:solidFill>
                  <a:prstClr val="black">
                    <a:tint val="75000"/>
                  </a:prstClr>
                </a:solidFill>
              </a:rPr>
              <a:t>2015/6/25</a:t>
            </a:r>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rtlCol="0"/>
          <a:lstStyle/>
          <a:p>
            <a:pPr rtl="0">
              <a:buClr>
                <a:srgbClr val="0000FF"/>
              </a:buClr>
            </a:pP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rtlCol="0"/>
          <a:lstStyle/>
          <a:p>
            <a:pPr rtl="0">
              <a:buClr>
                <a:srgbClr val="0000FF"/>
              </a:buClr>
            </a:pPr>
            <a:fld id="{973FA57C-AB59-4833-AF31-95C44D5249F2}" type="slidenum">
              <a:rPr lang="ja-JP" altLang="en-US" smtClean="0">
                <a:solidFill>
                  <a:prstClr val="black"/>
                </a:solidFill>
              </a:rPr>
              <a:pPr rtl="0">
                <a:buClr>
                  <a:srgbClr val="0000FF"/>
                </a:buClr>
              </a:pPr>
              <a:t>‹#›</a:t>
            </a:fld>
            <a:endParaRPr lang="ja-JP" altLang="en-US">
              <a:solidFill>
                <a:prstClr val="black"/>
              </a:solidFill>
            </a:endParaRPr>
          </a:p>
        </p:txBody>
      </p:sp>
    </p:spTree>
    <p:extLst>
      <p:ext uri="{BB962C8B-B14F-4D97-AF65-F5344CB8AC3E}">
        <p14:creationId xmlns:p14="http://schemas.microsoft.com/office/powerpoint/2010/main" val="396291986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301" y="4800601"/>
            <a:ext cx="5486400" cy="566738"/>
          </a:xfrm>
        </p:spPr>
        <p:txBody>
          <a:bodyPr rtlCol="0" anchor="b"/>
          <a:lstStyle>
            <a:lvl1pPr algn="l" rtl="0">
              <a:defRPr sz="2000" b="1"/>
            </a:lvl1pPr>
          </a:lstStyle>
          <a:p>
            <a:pPr rtl="0"/>
            <a:r>
              <a:rPr lang="en-US"/>
              <a:t>マスター タイトルの書式設定</a:t>
            </a:r>
            <a:endParaRPr kumimoji="1" lang="ja-JP" altLang="en-US"/>
          </a:p>
        </p:txBody>
      </p:sp>
      <p:sp>
        <p:nvSpPr>
          <p:cNvPr id="3" name="図プレースホルダー 2"/>
          <p:cNvSpPr>
            <a:spLocks noGrp="1"/>
          </p:cNvSpPr>
          <p:nvPr>
            <p:ph type="pic" idx="1"/>
          </p:nvPr>
        </p:nvSpPr>
        <p:spPr>
          <a:xfrm>
            <a:off x="1792301" y="612775"/>
            <a:ext cx="5486400" cy="4114800"/>
          </a:xfrm>
        </p:spPr>
        <p:txBody>
          <a:bodyPr rtlCol="0"/>
          <a:lstStyle>
            <a:lvl1pPr marL="0" indent="0" algn="l" rtl="0">
              <a:buNone/>
              <a:defRPr sz="3200"/>
            </a:lvl1pPr>
            <a:lvl2pPr marL="456409" indent="0" algn="l" rtl="0">
              <a:buNone/>
              <a:defRPr sz="2800"/>
            </a:lvl2pPr>
            <a:lvl3pPr marL="912818" indent="0" algn="l" rtl="0">
              <a:buNone/>
              <a:defRPr sz="2400"/>
            </a:lvl3pPr>
            <a:lvl4pPr marL="1369220" indent="0" algn="l" rtl="0">
              <a:buNone/>
              <a:defRPr sz="2000"/>
            </a:lvl4pPr>
            <a:lvl5pPr marL="1825622" indent="0" algn="l" rtl="0">
              <a:buNone/>
              <a:defRPr sz="2000"/>
            </a:lvl5pPr>
            <a:lvl6pPr marL="2282035" indent="0" algn="l" rtl="0">
              <a:buNone/>
              <a:defRPr sz="2000"/>
            </a:lvl6pPr>
            <a:lvl7pPr marL="2738440" indent="0" algn="l" rtl="0">
              <a:buNone/>
              <a:defRPr sz="2000"/>
            </a:lvl7pPr>
            <a:lvl8pPr marL="3194849" indent="0" algn="l" rtl="0">
              <a:buNone/>
              <a:defRPr sz="2000"/>
            </a:lvl8pPr>
            <a:lvl9pPr marL="3651258" indent="0" algn="l" rtl="0">
              <a:buNone/>
              <a:defRPr sz="2000"/>
            </a:lvl9pPr>
          </a:lstStyle>
          <a:p>
            <a:pPr rtl="0"/>
            <a:r>
              <a:rPr lang="en-US"/>
              <a:t>アイコンをクリックして図を追加</a:t>
            </a:r>
            <a:endParaRPr kumimoji="1" lang="ja-JP" altLang="en-US"/>
          </a:p>
        </p:txBody>
      </p:sp>
      <p:sp>
        <p:nvSpPr>
          <p:cNvPr id="4" name="テキスト プレースホルダー 3"/>
          <p:cNvSpPr>
            <a:spLocks noGrp="1"/>
          </p:cNvSpPr>
          <p:nvPr>
            <p:ph type="body" sz="half" idx="2"/>
          </p:nvPr>
        </p:nvSpPr>
        <p:spPr>
          <a:xfrm>
            <a:off x="1792301" y="5367339"/>
            <a:ext cx="5486400" cy="804862"/>
          </a:xfrm>
        </p:spPr>
        <p:txBody>
          <a:bodyPr rtlCol="0"/>
          <a:lstStyle>
            <a:lvl1pPr marL="0" indent="0" algn="l" rtl="0">
              <a:buNone/>
              <a:defRPr sz="1400"/>
            </a:lvl1pPr>
            <a:lvl2pPr marL="456409" indent="0" algn="l" rtl="0">
              <a:buNone/>
              <a:defRPr sz="1200"/>
            </a:lvl2pPr>
            <a:lvl3pPr marL="912818" indent="0" algn="l" rtl="0">
              <a:buNone/>
              <a:defRPr sz="1000"/>
            </a:lvl3pPr>
            <a:lvl4pPr marL="1369220" indent="0" algn="l" rtl="0">
              <a:buNone/>
              <a:defRPr sz="900"/>
            </a:lvl4pPr>
            <a:lvl5pPr marL="1825622" indent="0" algn="l" rtl="0">
              <a:buNone/>
              <a:defRPr sz="900"/>
            </a:lvl5pPr>
            <a:lvl6pPr marL="2282035" indent="0" algn="l" rtl="0">
              <a:buNone/>
              <a:defRPr sz="900"/>
            </a:lvl6pPr>
            <a:lvl7pPr marL="2738440" indent="0" algn="l" rtl="0">
              <a:buNone/>
              <a:defRPr sz="900"/>
            </a:lvl7pPr>
            <a:lvl8pPr marL="3194849" indent="0" algn="l" rtl="0">
              <a:buNone/>
              <a:defRPr sz="900"/>
            </a:lvl8pPr>
            <a:lvl9pPr marL="3651258" indent="0" algn="l" rtl="0">
              <a:buNone/>
              <a:defRPr sz="900"/>
            </a:lvl9pPr>
          </a:lstStyle>
          <a:p>
            <a:pPr lvl="0" rtl="0"/>
            <a:r>
              <a:rPr lang="en-US"/>
              <a:t>マスター テキストの書式設定</a:t>
            </a:r>
          </a:p>
        </p:txBody>
      </p:sp>
      <p:sp>
        <p:nvSpPr>
          <p:cNvPr id="5" name="日付プレースホルダー 4"/>
          <p:cNvSpPr>
            <a:spLocks noGrp="1"/>
          </p:cNvSpPr>
          <p:nvPr>
            <p:ph type="dt" sz="half" idx="10"/>
          </p:nvPr>
        </p:nvSpPr>
        <p:spPr/>
        <p:txBody>
          <a:bodyPr rtlCol="0"/>
          <a:lstStyle/>
          <a:p>
            <a:pPr rtl="0">
              <a:buClr>
                <a:srgbClr val="0000FF"/>
              </a:buClr>
            </a:pPr>
            <a:r>
              <a:rPr lang="ja-JP" altLang="en-US" smtClean="0">
                <a:solidFill>
                  <a:prstClr val="black">
                    <a:tint val="75000"/>
                  </a:prstClr>
                </a:solidFill>
              </a:rPr>
              <a:t>2015/6/25</a:t>
            </a:r>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rtlCol="0"/>
          <a:lstStyle/>
          <a:p>
            <a:pPr rtl="0">
              <a:buClr>
                <a:srgbClr val="0000FF"/>
              </a:buClr>
            </a:pP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rtlCol="0"/>
          <a:lstStyle/>
          <a:p>
            <a:pPr rtl="0">
              <a:buClr>
                <a:srgbClr val="0000FF"/>
              </a:buClr>
            </a:pPr>
            <a:fld id="{973FA57C-AB59-4833-AF31-95C44D5249F2}" type="slidenum">
              <a:rPr lang="ja-JP" altLang="en-US" smtClean="0">
                <a:solidFill>
                  <a:prstClr val="black"/>
                </a:solidFill>
              </a:rPr>
              <a:pPr rtl="0">
                <a:buClr>
                  <a:srgbClr val="0000FF"/>
                </a:buClr>
              </a:pPr>
              <a:t>‹#›</a:t>
            </a:fld>
            <a:endParaRPr lang="ja-JP" altLang="en-US">
              <a:solidFill>
                <a:prstClr val="black"/>
              </a:solidFill>
            </a:endParaRPr>
          </a:p>
        </p:txBody>
      </p:sp>
    </p:spTree>
    <p:extLst>
      <p:ext uri="{BB962C8B-B14F-4D97-AF65-F5344CB8AC3E}">
        <p14:creationId xmlns:p14="http://schemas.microsoft.com/office/powerpoint/2010/main" val="3781859166"/>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en-US"/>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rtlCol="0"/>
          <a:lstStyle/>
          <a:p>
            <a:pPr lvl="0" rtl="0"/>
            <a:r>
              <a:rPr lang="en-US"/>
              <a:t>マスター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kumimoji="1" lang="ja-JP" altLang="en-US"/>
          </a:p>
        </p:txBody>
      </p:sp>
      <p:sp>
        <p:nvSpPr>
          <p:cNvPr id="4" name="日付プレースホルダー 3"/>
          <p:cNvSpPr>
            <a:spLocks noGrp="1"/>
          </p:cNvSpPr>
          <p:nvPr>
            <p:ph type="dt" sz="half" idx="10"/>
          </p:nvPr>
        </p:nvSpPr>
        <p:spPr/>
        <p:txBody>
          <a:bodyPr rtlCol="0"/>
          <a:lstStyle/>
          <a:p>
            <a:pPr rtl="0">
              <a:buClr>
                <a:srgbClr val="0000FF"/>
              </a:buClr>
            </a:pPr>
            <a:r>
              <a:rPr lang="ja-JP" altLang="en-US" smtClean="0">
                <a:solidFill>
                  <a:prstClr val="black">
                    <a:tint val="75000"/>
                  </a:prstClr>
                </a:solidFill>
              </a:rPr>
              <a:t>2015/6/25</a:t>
            </a: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rtlCol="0"/>
          <a:lstStyle/>
          <a:p>
            <a:pPr rtl="0">
              <a:buClr>
                <a:srgbClr val="0000FF"/>
              </a:buCl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rtlCol="0"/>
          <a:lstStyle/>
          <a:p>
            <a:pPr rtl="0">
              <a:buClr>
                <a:srgbClr val="0000FF"/>
              </a:buClr>
            </a:pPr>
            <a:fld id="{973FA57C-AB59-4833-AF31-95C44D5249F2}" type="slidenum">
              <a:rPr lang="ja-JP" altLang="en-US" smtClean="0">
                <a:solidFill>
                  <a:prstClr val="black"/>
                </a:solidFill>
              </a:rPr>
              <a:pPr rtl="0">
                <a:buClr>
                  <a:srgbClr val="0000FF"/>
                </a:buClr>
              </a:pPr>
              <a:t>‹#›</a:t>
            </a:fld>
            <a:endParaRPr lang="ja-JP" altLang="en-US">
              <a:solidFill>
                <a:prstClr val="black"/>
              </a:solidFill>
            </a:endParaRPr>
          </a:p>
        </p:txBody>
      </p:sp>
    </p:spTree>
    <p:extLst>
      <p:ext uri="{BB962C8B-B14F-4D97-AF65-F5344CB8AC3E}">
        <p14:creationId xmlns:p14="http://schemas.microsoft.com/office/powerpoint/2010/main" val="2753963161"/>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4" y="274673"/>
            <a:ext cx="2057400" cy="5851525"/>
          </a:xfrm>
        </p:spPr>
        <p:txBody>
          <a:bodyPr vert="eaVert" rtlCol="0"/>
          <a:lstStyle/>
          <a:p>
            <a:pPr rtl="0"/>
            <a:r>
              <a:rPr lang="en-US"/>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70" y="274673"/>
            <a:ext cx="6019800" cy="5851525"/>
          </a:xfrm>
        </p:spPr>
        <p:txBody>
          <a:bodyPr vert="eaVert" rtlCol="0"/>
          <a:lstStyle/>
          <a:p>
            <a:pPr lvl="0" rtl="0"/>
            <a:r>
              <a:rPr lang="en-US"/>
              <a:t>マスター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kumimoji="1" lang="ja-JP" altLang="en-US"/>
          </a:p>
        </p:txBody>
      </p:sp>
      <p:sp>
        <p:nvSpPr>
          <p:cNvPr id="4" name="日付プレースホルダー 3"/>
          <p:cNvSpPr>
            <a:spLocks noGrp="1"/>
          </p:cNvSpPr>
          <p:nvPr>
            <p:ph type="dt" sz="half" idx="10"/>
          </p:nvPr>
        </p:nvSpPr>
        <p:spPr/>
        <p:txBody>
          <a:bodyPr rtlCol="0"/>
          <a:lstStyle/>
          <a:p>
            <a:pPr rtl="0">
              <a:buClr>
                <a:srgbClr val="0000FF"/>
              </a:buClr>
            </a:pPr>
            <a:r>
              <a:rPr lang="ja-JP" altLang="en-US" smtClean="0">
                <a:solidFill>
                  <a:prstClr val="black">
                    <a:tint val="75000"/>
                  </a:prstClr>
                </a:solidFill>
              </a:rPr>
              <a:t>2015/6/25</a:t>
            </a: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rtlCol="0"/>
          <a:lstStyle/>
          <a:p>
            <a:pPr rtl="0">
              <a:buClr>
                <a:srgbClr val="0000FF"/>
              </a:buCl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rtlCol="0"/>
          <a:lstStyle/>
          <a:p>
            <a:pPr rtl="0">
              <a:buClr>
                <a:srgbClr val="0000FF"/>
              </a:buClr>
            </a:pPr>
            <a:fld id="{973FA57C-AB59-4833-AF31-95C44D5249F2}" type="slidenum">
              <a:rPr lang="ja-JP" altLang="en-US" smtClean="0">
                <a:solidFill>
                  <a:prstClr val="black"/>
                </a:solidFill>
              </a:rPr>
              <a:pPr rtl="0">
                <a:buClr>
                  <a:srgbClr val="0000FF"/>
                </a:buClr>
              </a:pPr>
              <a:t>‹#›</a:t>
            </a:fld>
            <a:endParaRPr lang="ja-JP" altLang="en-US">
              <a:solidFill>
                <a:prstClr val="black"/>
              </a:solidFill>
            </a:endParaRPr>
          </a:p>
        </p:txBody>
      </p:sp>
    </p:spTree>
    <p:extLst>
      <p:ext uri="{BB962C8B-B14F-4D97-AF65-F5344CB8AC3E}">
        <p14:creationId xmlns:p14="http://schemas.microsoft.com/office/powerpoint/2010/main" val="400531430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en-US"/>
              <a:t>マスタ タイトルの書式設定</a:t>
            </a:r>
            <a:endParaRPr lang="ja-JP" altLang="en-US"/>
          </a:p>
        </p:txBody>
      </p:sp>
      <p:sp>
        <p:nvSpPr>
          <p:cNvPr id="3" name="日付プレースホルダ 3"/>
          <p:cNvSpPr>
            <a:spLocks noGrp="1"/>
          </p:cNvSpPr>
          <p:nvPr>
            <p:ph type="dt" sz="half" idx="10"/>
          </p:nvPr>
        </p:nvSpPr>
        <p:spPr/>
        <p:txBody>
          <a:bodyPr rtlCol="0"/>
          <a:lstStyle>
            <a:lvl1pPr algn="l" rtl="0">
              <a:defRPr/>
            </a:lvl1pPr>
          </a:lstStyle>
          <a:p>
            <a:pPr rtl="0">
              <a:defRPr/>
            </a:pPr>
            <a:r>
              <a:rPr lang="ja-JP" altLang="en-US" smtClean="0"/>
              <a:t>2015/6/25</a:t>
            </a:r>
            <a:endParaRPr lang="ja-JP" altLang="en-US"/>
          </a:p>
        </p:txBody>
      </p:sp>
      <p:sp>
        <p:nvSpPr>
          <p:cNvPr id="4" name="フッター プレースホルダ 4"/>
          <p:cNvSpPr>
            <a:spLocks noGrp="1"/>
          </p:cNvSpPr>
          <p:nvPr>
            <p:ph type="ftr" sz="quarter" idx="11"/>
          </p:nvPr>
        </p:nvSpPr>
        <p:spPr/>
        <p:txBody>
          <a:bodyPr rtlCol="0"/>
          <a:lstStyle>
            <a:lvl1pPr algn="l" rtl="0">
              <a:defRPr/>
            </a:lvl1pPr>
          </a:lstStyle>
          <a:p>
            <a:pPr rtl="0">
              <a:defRPr/>
            </a:pPr>
            <a:endParaRPr lang="ja-JP" altLang="en-US"/>
          </a:p>
        </p:txBody>
      </p:sp>
      <p:sp>
        <p:nvSpPr>
          <p:cNvPr id="5" name="スライド番号プレースホルダ 5"/>
          <p:cNvSpPr>
            <a:spLocks noGrp="1"/>
          </p:cNvSpPr>
          <p:nvPr>
            <p:ph type="sldNum" sz="quarter" idx="12"/>
          </p:nvPr>
        </p:nvSpPr>
        <p:spPr/>
        <p:txBody>
          <a:bodyPr rtlCol="0"/>
          <a:lstStyle>
            <a:lvl1pPr algn="l" rtl="0">
              <a:defRPr/>
            </a:lvl1pPr>
          </a:lstStyle>
          <a:p>
            <a:pPr rtl="0">
              <a:defRPr/>
            </a:pPr>
            <a:fld id="{E4D6F708-DE2C-4EE3-A09F-2E485AD6A8CC}" type="slidenum">
              <a:rPr lang="ja-JP" altLang="en-US"/>
              <a:pPr rtl="0">
                <a:defRPr/>
              </a:pPr>
              <a:t>‹#›</a:t>
            </a:fld>
            <a:endParaRPr lang="ja-JP" altLang="en-US"/>
          </a:p>
        </p:txBody>
      </p:sp>
    </p:spTree>
    <p:extLst>
      <p:ext uri="{BB962C8B-B14F-4D97-AF65-F5344CB8AC3E}">
        <p14:creationId xmlns:p14="http://schemas.microsoft.com/office/powerpoint/2010/main" val="22659271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023"/>
            <a:ext cx="7772400" cy="1470513"/>
          </a:xfrm>
        </p:spPr>
        <p:txBody>
          <a:bodyPr rtlCol="0"/>
          <a:lstStyle/>
          <a:p>
            <a:pPr rtl="0"/>
            <a:r>
              <a:rPr lang="en-US"/>
              <a:t>マスター タイトルの書式設定</a:t>
            </a:r>
            <a:endParaRPr lang="ja-JP" altLang="en-US"/>
          </a:p>
        </p:txBody>
      </p:sp>
      <p:sp>
        <p:nvSpPr>
          <p:cNvPr id="3" name="サブタイトル 2"/>
          <p:cNvSpPr>
            <a:spLocks noGrp="1"/>
          </p:cNvSpPr>
          <p:nvPr>
            <p:ph type="subTitle" idx="1"/>
          </p:nvPr>
        </p:nvSpPr>
        <p:spPr>
          <a:xfrm>
            <a:off x="1371600" y="3886204"/>
            <a:ext cx="6400800" cy="1752967"/>
          </a:xfrm>
        </p:spPr>
        <p:txBody>
          <a:bodyPr rtlCol="0"/>
          <a:lstStyle>
            <a:lvl1pPr marL="0" indent="0" algn="ctr" rtl="0">
              <a:buNone/>
              <a:defRPr/>
            </a:lvl1pPr>
            <a:lvl2pPr marL="457200" indent="0" algn="ctr" rtl="0">
              <a:buNone/>
              <a:defRPr/>
            </a:lvl2pPr>
            <a:lvl3pPr marL="914400" indent="0" algn="ctr" rtl="0">
              <a:buNone/>
              <a:defRPr/>
            </a:lvl3pPr>
            <a:lvl4pPr marL="1371600" indent="0" algn="ctr" rtl="0">
              <a:buNone/>
              <a:defRPr/>
            </a:lvl4pPr>
            <a:lvl5pPr marL="1828800" indent="0" algn="ctr" rtl="0">
              <a:buNone/>
              <a:defRPr/>
            </a:lvl5pPr>
            <a:lvl6pPr marL="2286000" indent="0" algn="ctr" rtl="0">
              <a:buNone/>
              <a:defRPr/>
            </a:lvl6pPr>
            <a:lvl7pPr marL="2743200" indent="0" algn="ctr" rtl="0">
              <a:buNone/>
              <a:defRPr/>
            </a:lvl7pPr>
            <a:lvl8pPr marL="3200400" indent="0" algn="ctr" rtl="0">
              <a:buNone/>
              <a:defRPr/>
            </a:lvl8pPr>
            <a:lvl9pPr marL="3657600" indent="0" algn="ctr" rtl="0">
              <a:buNone/>
              <a:defRPr/>
            </a:lvl9pPr>
          </a:lstStyle>
          <a:p>
            <a:pPr rtl="0"/>
            <a:r>
              <a:rPr lang="en-US"/>
              <a:t>マスター サブタイトルの書式設定</a:t>
            </a:r>
            <a:endParaRPr lang="ja-JP" altLang="en-US"/>
          </a:p>
        </p:txBody>
      </p:sp>
      <p:sp>
        <p:nvSpPr>
          <p:cNvPr id="4" name="Rectangle 4"/>
          <p:cNvSpPr>
            <a:spLocks noGrp="1" noChangeArrowheads="1"/>
          </p:cNvSpPr>
          <p:nvPr>
            <p:ph type="dt" sz="half" idx="10"/>
          </p:nvPr>
        </p:nvSpPr>
        <p:spPr>
          <a:ln/>
        </p:spPr>
        <p:txBody>
          <a:bodyPr rtlCol="0"/>
          <a:lstStyle>
            <a:lvl1pPr algn="l" rtl="0">
              <a:defRPr/>
            </a:lvl1pPr>
          </a:lstStyle>
          <a:p>
            <a:pPr rtl="0">
              <a:defRPr/>
            </a:pPr>
            <a:endParaRPr lang="en-US" altLang="ja-JP"/>
          </a:p>
        </p:txBody>
      </p:sp>
      <p:sp>
        <p:nvSpPr>
          <p:cNvPr id="5" name="Rectangle 5"/>
          <p:cNvSpPr>
            <a:spLocks noGrp="1" noChangeArrowheads="1"/>
          </p:cNvSpPr>
          <p:nvPr>
            <p:ph type="ftr" sz="quarter" idx="11"/>
          </p:nvPr>
        </p:nvSpPr>
        <p:spPr>
          <a:ln/>
        </p:spPr>
        <p:txBody>
          <a:bodyPr rtlCol="0"/>
          <a:lstStyle>
            <a:lvl1pPr algn="l" rtl="0">
              <a:defRPr/>
            </a:lvl1pPr>
          </a:lstStyle>
          <a:p>
            <a:pPr rtl="0">
              <a:defRPr/>
            </a:pPr>
            <a:endParaRPr lang="en-US" altLang="ja-JP"/>
          </a:p>
        </p:txBody>
      </p:sp>
      <p:sp>
        <p:nvSpPr>
          <p:cNvPr id="6" name="Rectangle 6"/>
          <p:cNvSpPr>
            <a:spLocks noGrp="1" noChangeArrowheads="1"/>
          </p:cNvSpPr>
          <p:nvPr>
            <p:ph type="sldNum" sz="quarter" idx="12"/>
          </p:nvPr>
        </p:nvSpPr>
        <p:spPr>
          <a:ln/>
        </p:spPr>
        <p:txBody>
          <a:bodyPr rtlCol="0"/>
          <a:lstStyle>
            <a:lvl1pPr algn="l" rtl="0">
              <a:defRPr/>
            </a:lvl1pPr>
          </a:lstStyle>
          <a:p>
            <a:pPr rtl="0">
              <a:defRPr/>
            </a:pPr>
            <a:fld id="{37C29665-3902-483F-9E07-44218572F913}" type="slidenum">
              <a:rPr lang="en-US" altLang="ja-JP"/>
              <a:pPr rtl="0">
                <a:defRPr/>
              </a:pPr>
              <a:t>‹#›</a:t>
            </a:fld>
            <a:endParaRPr lang="en-US" altLang="ja-JP"/>
          </a:p>
        </p:txBody>
      </p:sp>
    </p:spTree>
    <p:extLst>
      <p:ext uri="{BB962C8B-B14F-4D97-AF65-F5344CB8AC3E}">
        <p14:creationId xmlns:p14="http://schemas.microsoft.com/office/powerpoint/2010/main" val="10281607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en-US"/>
              <a:t>マスター タイトルの書式設定</a:t>
            </a:r>
            <a:endParaRPr lang="ja-JP" altLang="en-US"/>
          </a:p>
        </p:txBody>
      </p:sp>
      <p:sp>
        <p:nvSpPr>
          <p:cNvPr id="3" name="コンテンツ プレースホルダー 2"/>
          <p:cNvSpPr>
            <a:spLocks noGrp="1"/>
          </p:cNvSpPr>
          <p:nvPr>
            <p:ph idx="1"/>
          </p:nvPr>
        </p:nvSpPr>
        <p:spPr/>
        <p:txBody>
          <a:bodyPr rtlCol="0"/>
          <a:lstStyle/>
          <a:p>
            <a:pPr lvl="0" rtl="0"/>
            <a:r>
              <a:rPr lang="en-US"/>
              <a:t>マスター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lang="ja-JP" altLang="en-US"/>
          </a:p>
        </p:txBody>
      </p:sp>
      <p:sp>
        <p:nvSpPr>
          <p:cNvPr id="4" name="Rectangle 4"/>
          <p:cNvSpPr>
            <a:spLocks noGrp="1" noChangeArrowheads="1"/>
          </p:cNvSpPr>
          <p:nvPr>
            <p:ph type="dt" sz="half" idx="10"/>
          </p:nvPr>
        </p:nvSpPr>
        <p:spPr>
          <a:ln/>
        </p:spPr>
        <p:txBody>
          <a:bodyPr rtlCol="0"/>
          <a:lstStyle>
            <a:lvl1pPr algn="l" rtl="0">
              <a:defRPr/>
            </a:lvl1pPr>
          </a:lstStyle>
          <a:p>
            <a:pPr rtl="0">
              <a:defRPr/>
            </a:pPr>
            <a:endParaRPr lang="en-US" altLang="ja-JP"/>
          </a:p>
        </p:txBody>
      </p:sp>
      <p:sp>
        <p:nvSpPr>
          <p:cNvPr id="5" name="Rectangle 5"/>
          <p:cNvSpPr>
            <a:spLocks noGrp="1" noChangeArrowheads="1"/>
          </p:cNvSpPr>
          <p:nvPr>
            <p:ph type="ftr" sz="quarter" idx="11"/>
          </p:nvPr>
        </p:nvSpPr>
        <p:spPr>
          <a:ln/>
        </p:spPr>
        <p:txBody>
          <a:bodyPr rtlCol="0"/>
          <a:lstStyle>
            <a:lvl1pPr algn="l" rtl="0">
              <a:defRPr/>
            </a:lvl1pPr>
          </a:lstStyle>
          <a:p>
            <a:pPr rtl="0">
              <a:defRPr/>
            </a:pPr>
            <a:endParaRPr lang="en-US" altLang="ja-JP"/>
          </a:p>
        </p:txBody>
      </p:sp>
      <p:sp>
        <p:nvSpPr>
          <p:cNvPr id="6" name="Rectangle 6"/>
          <p:cNvSpPr>
            <a:spLocks noGrp="1" noChangeArrowheads="1"/>
          </p:cNvSpPr>
          <p:nvPr>
            <p:ph type="sldNum" sz="quarter" idx="12"/>
          </p:nvPr>
        </p:nvSpPr>
        <p:spPr>
          <a:ln/>
        </p:spPr>
        <p:txBody>
          <a:bodyPr rtlCol="0"/>
          <a:lstStyle>
            <a:lvl1pPr algn="l" rtl="0">
              <a:defRPr/>
            </a:lvl1pPr>
          </a:lstStyle>
          <a:p>
            <a:pPr rtl="0">
              <a:defRPr/>
            </a:pPr>
            <a:fld id="{D0101907-A1A8-402B-ACC3-063A0BFFDEAA}" type="slidenum">
              <a:rPr lang="en-US" altLang="ja-JP"/>
              <a:pPr rtl="0">
                <a:defRPr/>
              </a:pPr>
              <a:t>‹#›</a:t>
            </a:fld>
            <a:endParaRPr lang="en-US" altLang="ja-JP"/>
          </a:p>
        </p:txBody>
      </p:sp>
    </p:spTree>
    <p:extLst>
      <p:ext uri="{BB962C8B-B14F-4D97-AF65-F5344CB8AC3E}">
        <p14:creationId xmlns:p14="http://schemas.microsoft.com/office/powerpoint/2010/main" val="32876010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1784" y="4407230"/>
            <a:ext cx="7772400" cy="1361709"/>
          </a:xfrm>
        </p:spPr>
        <p:txBody>
          <a:bodyPr rtlCol="0" anchor="t"/>
          <a:lstStyle>
            <a:lvl1pPr algn="l" rtl="0">
              <a:defRPr sz="4000" b="1" cap="all"/>
            </a:lvl1pPr>
          </a:lstStyle>
          <a:p>
            <a:pPr rtl="0"/>
            <a:r>
              <a:rPr lang="en-US"/>
              <a:t>マスター タイトルの書式設定</a:t>
            </a:r>
            <a:endParaRPr lang="ja-JP" altLang="en-US"/>
          </a:p>
        </p:txBody>
      </p:sp>
      <p:sp>
        <p:nvSpPr>
          <p:cNvPr id="3" name="テキスト プレースホルダー 2"/>
          <p:cNvSpPr>
            <a:spLocks noGrp="1"/>
          </p:cNvSpPr>
          <p:nvPr>
            <p:ph type="body" idx="1"/>
          </p:nvPr>
        </p:nvSpPr>
        <p:spPr>
          <a:xfrm>
            <a:off x="721784" y="2906958"/>
            <a:ext cx="7772400" cy="1500187"/>
          </a:xfrm>
        </p:spPr>
        <p:txBody>
          <a:bodyPr rtlCol="0" anchor="b"/>
          <a:lstStyle>
            <a:lvl1pPr marL="0" indent="0" algn="l" rtl="0">
              <a:buNone/>
              <a:defRPr sz="2000"/>
            </a:lvl1pPr>
            <a:lvl2pPr marL="457200" indent="0" algn="l" rtl="0">
              <a:buNone/>
              <a:defRPr sz="1800"/>
            </a:lvl2pPr>
            <a:lvl3pPr marL="914400" indent="0" algn="l" rtl="0">
              <a:buNone/>
              <a:defRPr sz="1600"/>
            </a:lvl3pPr>
            <a:lvl4pPr marL="1371600" indent="0" algn="l" rtl="0">
              <a:buNone/>
              <a:defRPr sz="1400"/>
            </a:lvl4pPr>
            <a:lvl5pPr marL="1828800" indent="0" algn="l" rtl="0">
              <a:buNone/>
              <a:defRPr sz="1400"/>
            </a:lvl5pPr>
            <a:lvl6pPr marL="2286000" indent="0" algn="l" rtl="0">
              <a:buNone/>
              <a:defRPr sz="1400"/>
            </a:lvl6pPr>
            <a:lvl7pPr marL="2743200" indent="0" algn="l" rtl="0">
              <a:buNone/>
              <a:defRPr sz="1400"/>
            </a:lvl7pPr>
            <a:lvl8pPr marL="3200400" indent="0" algn="l" rtl="0">
              <a:buNone/>
              <a:defRPr sz="1400"/>
            </a:lvl8pPr>
            <a:lvl9pPr marL="3657600" indent="0" algn="l" rtl="0">
              <a:buNone/>
              <a:defRPr sz="1400"/>
            </a:lvl9pPr>
          </a:lstStyle>
          <a:p>
            <a:pPr lvl="0" rtl="0"/>
            <a:r>
              <a:rPr lang="en-US"/>
              <a:t>マスター テキストの書式設定</a:t>
            </a:r>
          </a:p>
        </p:txBody>
      </p:sp>
      <p:sp>
        <p:nvSpPr>
          <p:cNvPr id="4" name="Rectangle 4"/>
          <p:cNvSpPr>
            <a:spLocks noGrp="1" noChangeArrowheads="1"/>
          </p:cNvSpPr>
          <p:nvPr>
            <p:ph type="dt" sz="half" idx="10"/>
          </p:nvPr>
        </p:nvSpPr>
        <p:spPr>
          <a:ln/>
        </p:spPr>
        <p:txBody>
          <a:bodyPr rtlCol="0"/>
          <a:lstStyle>
            <a:lvl1pPr algn="l" rtl="0">
              <a:defRPr/>
            </a:lvl1pPr>
          </a:lstStyle>
          <a:p>
            <a:pPr rtl="0">
              <a:defRPr/>
            </a:pPr>
            <a:endParaRPr lang="en-US" altLang="ja-JP"/>
          </a:p>
        </p:txBody>
      </p:sp>
      <p:sp>
        <p:nvSpPr>
          <p:cNvPr id="5" name="Rectangle 5"/>
          <p:cNvSpPr>
            <a:spLocks noGrp="1" noChangeArrowheads="1"/>
          </p:cNvSpPr>
          <p:nvPr>
            <p:ph type="ftr" sz="quarter" idx="11"/>
          </p:nvPr>
        </p:nvSpPr>
        <p:spPr>
          <a:ln/>
        </p:spPr>
        <p:txBody>
          <a:bodyPr rtlCol="0"/>
          <a:lstStyle>
            <a:lvl1pPr algn="l" rtl="0">
              <a:defRPr/>
            </a:lvl1pPr>
          </a:lstStyle>
          <a:p>
            <a:pPr rtl="0">
              <a:defRPr/>
            </a:pPr>
            <a:endParaRPr lang="en-US" altLang="ja-JP"/>
          </a:p>
        </p:txBody>
      </p:sp>
      <p:sp>
        <p:nvSpPr>
          <p:cNvPr id="6" name="Rectangle 6"/>
          <p:cNvSpPr>
            <a:spLocks noGrp="1" noChangeArrowheads="1"/>
          </p:cNvSpPr>
          <p:nvPr>
            <p:ph type="sldNum" sz="quarter" idx="12"/>
          </p:nvPr>
        </p:nvSpPr>
        <p:spPr>
          <a:ln/>
        </p:spPr>
        <p:txBody>
          <a:bodyPr rtlCol="0"/>
          <a:lstStyle>
            <a:lvl1pPr algn="l" rtl="0">
              <a:defRPr/>
            </a:lvl1pPr>
          </a:lstStyle>
          <a:p>
            <a:pPr rtl="0">
              <a:defRPr/>
            </a:pPr>
            <a:fld id="{E864E474-4DC8-4B84-BD99-A5471AC2E6F4}" type="slidenum">
              <a:rPr lang="en-US" altLang="ja-JP"/>
              <a:pPr rtl="0">
                <a:defRPr/>
              </a:pPr>
              <a:t>‹#›</a:t>
            </a:fld>
            <a:endParaRPr lang="en-US" altLang="ja-JP"/>
          </a:p>
        </p:txBody>
      </p:sp>
    </p:spTree>
    <p:extLst>
      <p:ext uri="{BB962C8B-B14F-4D97-AF65-F5344CB8AC3E}">
        <p14:creationId xmlns:p14="http://schemas.microsoft.com/office/powerpoint/2010/main" val="15672530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en-US"/>
              <a:t>マスター タイトルの書式設定</a:t>
            </a:r>
            <a:endParaRPr lang="ja-JP" altLang="en-US"/>
          </a:p>
        </p:txBody>
      </p:sp>
      <p:sp>
        <p:nvSpPr>
          <p:cNvPr id="3" name="コンテンツ プレースホルダー 2"/>
          <p:cNvSpPr>
            <a:spLocks noGrp="1"/>
          </p:cNvSpPr>
          <p:nvPr>
            <p:ph sz="half" idx="1"/>
          </p:nvPr>
        </p:nvSpPr>
        <p:spPr>
          <a:xfrm>
            <a:off x="457200" y="1600201"/>
            <a:ext cx="4013200" cy="4525840"/>
          </a:xfrm>
        </p:spPr>
        <p:txBody>
          <a:bodyPr rtlCol="0"/>
          <a:lstStyle>
            <a:lvl1pPr algn="l" rtl="0">
              <a:defRPr sz="2800"/>
            </a:lvl1pPr>
            <a:lvl2pPr algn="l" rtl="0">
              <a:defRPr sz="2400"/>
            </a:lvl2pPr>
            <a:lvl3pPr algn="l" rtl="0">
              <a:defRPr sz="20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rtl="0"/>
            <a:r>
              <a:rPr lang="en-US"/>
              <a:t>マスター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lang="ja-JP" altLang="en-US"/>
          </a:p>
        </p:txBody>
      </p:sp>
      <p:sp>
        <p:nvSpPr>
          <p:cNvPr id="4" name="コンテンツ プレースホルダー 3"/>
          <p:cNvSpPr>
            <a:spLocks noGrp="1"/>
          </p:cNvSpPr>
          <p:nvPr>
            <p:ph sz="half" idx="2"/>
          </p:nvPr>
        </p:nvSpPr>
        <p:spPr>
          <a:xfrm>
            <a:off x="4673602" y="1600201"/>
            <a:ext cx="4013200" cy="4525840"/>
          </a:xfrm>
        </p:spPr>
        <p:txBody>
          <a:bodyPr rtlCol="0"/>
          <a:lstStyle>
            <a:lvl1pPr algn="l" rtl="0">
              <a:defRPr sz="2800"/>
            </a:lvl1pPr>
            <a:lvl2pPr algn="l" rtl="0">
              <a:defRPr sz="2400"/>
            </a:lvl2pPr>
            <a:lvl3pPr algn="l" rtl="0">
              <a:defRPr sz="20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rtl="0"/>
            <a:r>
              <a:rPr lang="en-US"/>
              <a:t>マスター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lang="ja-JP" altLang="en-US"/>
          </a:p>
        </p:txBody>
      </p:sp>
      <p:sp>
        <p:nvSpPr>
          <p:cNvPr id="5" name="Rectangle 4"/>
          <p:cNvSpPr>
            <a:spLocks noGrp="1" noChangeArrowheads="1"/>
          </p:cNvSpPr>
          <p:nvPr>
            <p:ph type="dt" sz="half" idx="10"/>
          </p:nvPr>
        </p:nvSpPr>
        <p:spPr>
          <a:ln/>
        </p:spPr>
        <p:txBody>
          <a:bodyPr rtlCol="0"/>
          <a:lstStyle>
            <a:lvl1pPr algn="l" rtl="0">
              <a:defRPr/>
            </a:lvl1pPr>
          </a:lstStyle>
          <a:p>
            <a:pPr rtl="0">
              <a:defRPr/>
            </a:pPr>
            <a:endParaRPr lang="en-US" altLang="ja-JP"/>
          </a:p>
        </p:txBody>
      </p:sp>
      <p:sp>
        <p:nvSpPr>
          <p:cNvPr id="6" name="Rectangle 5"/>
          <p:cNvSpPr>
            <a:spLocks noGrp="1" noChangeArrowheads="1"/>
          </p:cNvSpPr>
          <p:nvPr>
            <p:ph type="ftr" sz="quarter" idx="11"/>
          </p:nvPr>
        </p:nvSpPr>
        <p:spPr>
          <a:ln/>
        </p:spPr>
        <p:txBody>
          <a:bodyPr rtlCol="0"/>
          <a:lstStyle>
            <a:lvl1pPr algn="l" rtl="0">
              <a:defRPr/>
            </a:lvl1pPr>
          </a:lstStyle>
          <a:p>
            <a:pPr rtl="0">
              <a:defRPr/>
            </a:pPr>
            <a:endParaRPr lang="en-US" altLang="ja-JP"/>
          </a:p>
        </p:txBody>
      </p:sp>
      <p:sp>
        <p:nvSpPr>
          <p:cNvPr id="7" name="Rectangle 6"/>
          <p:cNvSpPr>
            <a:spLocks noGrp="1" noChangeArrowheads="1"/>
          </p:cNvSpPr>
          <p:nvPr>
            <p:ph type="sldNum" sz="quarter" idx="12"/>
          </p:nvPr>
        </p:nvSpPr>
        <p:spPr>
          <a:ln/>
        </p:spPr>
        <p:txBody>
          <a:bodyPr rtlCol="0"/>
          <a:lstStyle>
            <a:lvl1pPr algn="l" rtl="0">
              <a:defRPr/>
            </a:lvl1pPr>
          </a:lstStyle>
          <a:p>
            <a:pPr rtl="0">
              <a:defRPr/>
            </a:pPr>
            <a:fld id="{39B42BE7-4053-46BB-9370-D4B7A621F2DE}" type="slidenum">
              <a:rPr lang="en-US" altLang="ja-JP"/>
              <a:pPr rtl="0">
                <a:defRPr/>
              </a:pPr>
              <a:t>‹#›</a:t>
            </a:fld>
            <a:endParaRPr lang="en-US" altLang="ja-JP"/>
          </a:p>
        </p:txBody>
      </p:sp>
    </p:spTree>
    <p:extLst>
      <p:ext uri="{BB962C8B-B14F-4D97-AF65-F5344CB8AC3E}">
        <p14:creationId xmlns:p14="http://schemas.microsoft.com/office/powerpoint/2010/main" val="23400221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760"/>
            <a:ext cx="8229600" cy="1143000"/>
          </a:xfrm>
        </p:spPr>
        <p:txBody>
          <a:bodyPr rtlCol="0"/>
          <a:lstStyle>
            <a:lvl1pPr algn="l" rtl="0">
              <a:defRPr/>
            </a:lvl1pPr>
          </a:lstStyle>
          <a:p>
            <a:pPr rtl="0"/>
            <a:r>
              <a:rPr lang="en-US"/>
              <a:t>マスター タイトルの書式設定</a:t>
            </a:r>
            <a:endParaRPr lang="ja-JP" altLang="en-US"/>
          </a:p>
        </p:txBody>
      </p:sp>
      <p:sp>
        <p:nvSpPr>
          <p:cNvPr id="3" name="テキスト プレースホルダー 2"/>
          <p:cNvSpPr>
            <a:spLocks noGrp="1"/>
          </p:cNvSpPr>
          <p:nvPr>
            <p:ph type="body" idx="1"/>
          </p:nvPr>
        </p:nvSpPr>
        <p:spPr>
          <a:xfrm>
            <a:off x="457203" y="1535358"/>
            <a:ext cx="4040718" cy="639640"/>
          </a:xfrm>
        </p:spPr>
        <p:txBody>
          <a:bodyPr rtlCol="0" anchor="b"/>
          <a:lstStyle>
            <a:lvl1pPr marL="0" indent="0" algn="l" rtl="0">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n-US"/>
              <a:t>マスター テキストの書式設定</a:t>
            </a:r>
          </a:p>
        </p:txBody>
      </p:sp>
      <p:sp>
        <p:nvSpPr>
          <p:cNvPr id="4" name="コンテンツ プレースホルダー 3"/>
          <p:cNvSpPr>
            <a:spLocks noGrp="1"/>
          </p:cNvSpPr>
          <p:nvPr>
            <p:ph sz="half" idx="2"/>
          </p:nvPr>
        </p:nvSpPr>
        <p:spPr>
          <a:xfrm>
            <a:off x="457203" y="2174997"/>
            <a:ext cx="4040718" cy="3951043"/>
          </a:xfrm>
        </p:spPr>
        <p:txBody>
          <a:bodyPr rtlCol="0"/>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en-US"/>
              <a:t>マスター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lang="ja-JP" altLang="en-US"/>
          </a:p>
        </p:txBody>
      </p:sp>
      <p:sp>
        <p:nvSpPr>
          <p:cNvPr id="5" name="テキスト プレースホルダー 4"/>
          <p:cNvSpPr>
            <a:spLocks noGrp="1"/>
          </p:cNvSpPr>
          <p:nvPr>
            <p:ph type="body" sz="quarter" idx="3"/>
          </p:nvPr>
        </p:nvSpPr>
        <p:spPr>
          <a:xfrm>
            <a:off x="4646087" y="1535358"/>
            <a:ext cx="4040716" cy="639640"/>
          </a:xfrm>
        </p:spPr>
        <p:txBody>
          <a:bodyPr rtlCol="0" anchor="b"/>
          <a:lstStyle>
            <a:lvl1pPr marL="0" indent="0" algn="l" rtl="0">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n-US"/>
              <a:t>マスター テキストの書式設定</a:t>
            </a:r>
          </a:p>
        </p:txBody>
      </p:sp>
      <p:sp>
        <p:nvSpPr>
          <p:cNvPr id="6" name="コンテンツ プレースホルダー 5"/>
          <p:cNvSpPr>
            <a:spLocks noGrp="1"/>
          </p:cNvSpPr>
          <p:nvPr>
            <p:ph sz="quarter" idx="4"/>
          </p:nvPr>
        </p:nvSpPr>
        <p:spPr>
          <a:xfrm>
            <a:off x="4646087" y="2174997"/>
            <a:ext cx="4040716" cy="3951043"/>
          </a:xfrm>
        </p:spPr>
        <p:txBody>
          <a:bodyPr rtlCol="0"/>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en-US"/>
              <a:t>マスター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lang="ja-JP" altLang="en-US"/>
          </a:p>
        </p:txBody>
      </p:sp>
      <p:sp>
        <p:nvSpPr>
          <p:cNvPr id="7" name="Rectangle 4"/>
          <p:cNvSpPr>
            <a:spLocks noGrp="1" noChangeArrowheads="1"/>
          </p:cNvSpPr>
          <p:nvPr>
            <p:ph type="dt" sz="half" idx="10"/>
          </p:nvPr>
        </p:nvSpPr>
        <p:spPr>
          <a:ln/>
        </p:spPr>
        <p:txBody>
          <a:bodyPr rtlCol="0"/>
          <a:lstStyle>
            <a:lvl1pPr algn="l" rtl="0">
              <a:defRPr/>
            </a:lvl1pPr>
          </a:lstStyle>
          <a:p>
            <a:pPr rtl="0">
              <a:defRPr/>
            </a:pPr>
            <a:endParaRPr lang="en-US" altLang="ja-JP"/>
          </a:p>
        </p:txBody>
      </p:sp>
      <p:sp>
        <p:nvSpPr>
          <p:cNvPr id="8" name="Rectangle 5"/>
          <p:cNvSpPr>
            <a:spLocks noGrp="1" noChangeArrowheads="1"/>
          </p:cNvSpPr>
          <p:nvPr>
            <p:ph type="ftr" sz="quarter" idx="11"/>
          </p:nvPr>
        </p:nvSpPr>
        <p:spPr>
          <a:ln/>
        </p:spPr>
        <p:txBody>
          <a:bodyPr rtlCol="0"/>
          <a:lstStyle>
            <a:lvl1pPr algn="l" rtl="0">
              <a:defRPr/>
            </a:lvl1pPr>
          </a:lstStyle>
          <a:p>
            <a:pPr rtl="0">
              <a:defRPr/>
            </a:pPr>
            <a:endParaRPr lang="en-US" altLang="ja-JP"/>
          </a:p>
        </p:txBody>
      </p:sp>
      <p:sp>
        <p:nvSpPr>
          <p:cNvPr id="9" name="Rectangle 6"/>
          <p:cNvSpPr>
            <a:spLocks noGrp="1" noChangeArrowheads="1"/>
          </p:cNvSpPr>
          <p:nvPr>
            <p:ph type="sldNum" sz="quarter" idx="12"/>
          </p:nvPr>
        </p:nvSpPr>
        <p:spPr>
          <a:ln/>
        </p:spPr>
        <p:txBody>
          <a:bodyPr rtlCol="0"/>
          <a:lstStyle>
            <a:lvl1pPr algn="l" rtl="0">
              <a:defRPr/>
            </a:lvl1pPr>
          </a:lstStyle>
          <a:p>
            <a:pPr rtl="0">
              <a:defRPr/>
            </a:pPr>
            <a:fld id="{D6CB812C-145C-4D40-A87B-8358A09F43BE}" type="slidenum">
              <a:rPr lang="en-US" altLang="ja-JP"/>
              <a:pPr rtl="0">
                <a:defRPr/>
              </a:pPr>
              <a:t>‹#›</a:t>
            </a:fld>
            <a:endParaRPr lang="en-US" altLang="ja-JP"/>
          </a:p>
        </p:txBody>
      </p:sp>
    </p:spTree>
    <p:extLst>
      <p:ext uri="{BB962C8B-B14F-4D97-AF65-F5344CB8AC3E}">
        <p14:creationId xmlns:p14="http://schemas.microsoft.com/office/powerpoint/2010/main" val="17320477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en-US"/>
              <a:t>マスター タイトルの書式設定</a:t>
            </a:r>
            <a:endParaRPr lang="ja-JP" altLang="en-US"/>
          </a:p>
        </p:txBody>
      </p:sp>
      <p:sp>
        <p:nvSpPr>
          <p:cNvPr id="3" name="Rectangle 4"/>
          <p:cNvSpPr>
            <a:spLocks noGrp="1" noChangeArrowheads="1"/>
          </p:cNvSpPr>
          <p:nvPr>
            <p:ph type="dt" sz="half" idx="10"/>
          </p:nvPr>
        </p:nvSpPr>
        <p:spPr>
          <a:ln/>
        </p:spPr>
        <p:txBody>
          <a:bodyPr rtlCol="0"/>
          <a:lstStyle>
            <a:lvl1pPr algn="l" rtl="0">
              <a:defRPr/>
            </a:lvl1pPr>
          </a:lstStyle>
          <a:p>
            <a:pPr rtl="0">
              <a:defRPr/>
            </a:pPr>
            <a:endParaRPr lang="en-US" altLang="ja-JP"/>
          </a:p>
        </p:txBody>
      </p:sp>
      <p:sp>
        <p:nvSpPr>
          <p:cNvPr id="4" name="Rectangle 5"/>
          <p:cNvSpPr>
            <a:spLocks noGrp="1" noChangeArrowheads="1"/>
          </p:cNvSpPr>
          <p:nvPr>
            <p:ph type="ftr" sz="quarter" idx="11"/>
          </p:nvPr>
        </p:nvSpPr>
        <p:spPr>
          <a:ln/>
        </p:spPr>
        <p:txBody>
          <a:bodyPr rtlCol="0"/>
          <a:lstStyle>
            <a:lvl1pPr algn="l" rtl="0">
              <a:defRPr/>
            </a:lvl1pPr>
          </a:lstStyle>
          <a:p>
            <a:pPr rtl="0">
              <a:defRPr/>
            </a:pPr>
            <a:endParaRPr lang="en-US" altLang="ja-JP"/>
          </a:p>
        </p:txBody>
      </p:sp>
      <p:sp>
        <p:nvSpPr>
          <p:cNvPr id="5" name="Rectangle 6"/>
          <p:cNvSpPr>
            <a:spLocks noGrp="1" noChangeArrowheads="1"/>
          </p:cNvSpPr>
          <p:nvPr>
            <p:ph type="sldNum" sz="quarter" idx="12"/>
          </p:nvPr>
        </p:nvSpPr>
        <p:spPr>
          <a:ln/>
        </p:spPr>
        <p:txBody>
          <a:bodyPr rtlCol="0"/>
          <a:lstStyle>
            <a:lvl1pPr algn="l" rtl="0">
              <a:defRPr/>
            </a:lvl1pPr>
          </a:lstStyle>
          <a:p>
            <a:pPr rtl="0">
              <a:defRPr/>
            </a:pPr>
            <a:fld id="{3BC83D79-8171-44AE-AC74-8CCCF24A6BDF}" type="slidenum">
              <a:rPr lang="en-US" altLang="ja-JP"/>
              <a:pPr rtl="0">
                <a:defRPr/>
              </a:pPr>
              <a:t>‹#›</a:t>
            </a:fld>
            <a:endParaRPr lang="en-US" altLang="ja-JP"/>
          </a:p>
        </p:txBody>
      </p:sp>
    </p:spTree>
    <p:extLst>
      <p:ext uri="{BB962C8B-B14F-4D97-AF65-F5344CB8AC3E}">
        <p14:creationId xmlns:p14="http://schemas.microsoft.com/office/powerpoint/2010/main" val="37673863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rtlCol="0"/>
          <a:lstStyle>
            <a:lvl1pPr algn="l" rtl="0">
              <a:defRPr/>
            </a:lvl1pPr>
          </a:lstStyle>
          <a:p>
            <a:pPr rtl="0">
              <a:defRPr/>
            </a:pPr>
            <a:endParaRPr lang="en-US" altLang="ja-JP"/>
          </a:p>
        </p:txBody>
      </p:sp>
      <p:sp>
        <p:nvSpPr>
          <p:cNvPr id="3" name="Rectangle 5"/>
          <p:cNvSpPr>
            <a:spLocks noGrp="1" noChangeArrowheads="1"/>
          </p:cNvSpPr>
          <p:nvPr>
            <p:ph type="ftr" sz="quarter" idx="11"/>
          </p:nvPr>
        </p:nvSpPr>
        <p:spPr>
          <a:ln/>
        </p:spPr>
        <p:txBody>
          <a:bodyPr rtlCol="0"/>
          <a:lstStyle>
            <a:lvl1pPr algn="l" rtl="0">
              <a:defRPr/>
            </a:lvl1pPr>
          </a:lstStyle>
          <a:p>
            <a:pPr rtl="0">
              <a:defRPr/>
            </a:pPr>
            <a:endParaRPr lang="en-US" altLang="ja-JP"/>
          </a:p>
        </p:txBody>
      </p:sp>
      <p:sp>
        <p:nvSpPr>
          <p:cNvPr id="4" name="Rectangle 6"/>
          <p:cNvSpPr>
            <a:spLocks noGrp="1" noChangeArrowheads="1"/>
          </p:cNvSpPr>
          <p:nvPr>
            <p:ph type="sldNum" sz="quarter" idx="12"/>
          </p:nvPr>
        </p:nvSpPr>
        <p:spPr>
          <a:ln/>
        </p:spPr>
        <p:txBody>
          <a:bodyPr rtlCol="0"/>
          <a:lstStyle>
            <a:lvl1pPr algn="l" rtl="0">
              <a:defRPr/>
            </a:lvl1pPr>
          </a:lstStyle>
          <a:p>
            <a:pPr rtl="0">
              <a:defRPr/>
            </a:pPr>
            <a:fld id="{372D77C9-075A-4555-ABFE-CB56C8D4C1AE}" type="slidenum">
              <a:rPr lang="en-US" altLang="ja-JP"/>
              <a:pPr rtl="0">
                <a:defRPr/>
              </a:pPr>
              <a:t>‹#›</a:t>
            </a:fld>
            <a:endParaRPr lang="en-US" altLang="ja-JP"/>
          </a:p>
        </p:txBody>
      </p:sp>
    </p:spTree>
    <p:extLst>
      <p:ext uri="{BB962C8B-B14F-4D97-AF65-F5344CB8AC3E}">
        <p14:creationId xmlns:p14="http://schemas.microsoft.com/office/powerpoint/2010/main" val="20842666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2566"/>
            <a:ext cx="3007784" cy="1162783"/>
          </a:xfrm>
        </p:spPr>
        <p:txBody>
          <a:bodyPr rtlCol="0" anchor="b"/>
          <a:lstStyle>
            <a:lvl1pPr algn="l" rtl="0">
              <a:defRPr sz="2000" b="1"/>
            </a:lvl1pPr>
          </a:lstStyle>
          <a:p>
            <a:pPr rtl="0"/>
            <a:r>
              <a:rPr lang="en-US"/>
              <a:t>マスター タイトルの書式設定</a:t>
            </a:r>
            <a:endParaRPr lang="ja-JP" altLang="en-US"/>
          </a:p>
        </p:txBody>
      </p:sp>
      <p:sp>
        <p:nvSpPr>
          <p:cNvPr id="3" name="コンテンツ プレースホルダー 2"/>
          <p:cNvSpPr>
            <a:spLocks noGrp="1"/>
          </p:cNvSpPr>
          <p:nvPr>
            <p:ph idx="1"/>
          </p:nvPr>
        </p:nvSpPr>
        <p:spPr>
          <a:xfrm>
            <a:off x="3575058" y="272564"/>
            <a:ext cx="5111749" cy="5853479"/>
          </a:xfrm>
        </p:spPr>
        <p:txBody>
          <a:bodyPr rtlCol="0"/>
          <a:lstStyle>
            <a:lvl1pPr algn="l" rtl="0">
              <a:defRPr sz="3200"/>
            </a:lvl1pPr>
            <a:lvl2pPr algn="l" rtl="0">
              <a:defRPr sz="2800"/>
            </a:lvl2pPr>
            <a:lvl3pPr algn="l" rtl="0">
              <a:defRPr sz="2400"/>
            </a:lvl3pPr>
            <a:lvl4pPr algn="l" rtl="0">
              <a:defRPr sz="2000"/>
            </a:lvl4pPr>
            <a:lvl5pPr algn="l" rtl="0">
              <a:defRPr sz="2000"/>
            </a:lvl5pPr>
            <a:lvl6pPr algn="l" rtl="0">
              <a:defRPr sz="2000"/>
            </a:lvl6pPr>
            <a:lvl7pPr algn="l" rtl="0">
              <a:defRPr sz="2000"/>
            </a:lvl7pPr>
            <a:lvl8pPr algn="l" rtl="0">
              <a:defRPr sz="2000"/>
            </a:lvl8pPr>
            <a:lvl9pPr algn="l" rtl="0">
              <a:defRPr sz="2000"/>
            </a:lvl9pPr>
          </a:lstStyle>
          <a:p>
            <a:pPr lvl="0" rtl="0"/>
            <a:r>
              <a:rPr lang="en-US"/>
              <a:t>マスター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lang="ja-JP" altLang="en-US"/>
          </a:p>
        </p:txBody>
      </p:sp>
      <p:sp>
        <p:nvSpPr>
          <p:cNvPr id="4" name="テキスト プレースホルダー 3"/>
          <p:cNvSpPr>
            <a:spLocks noGrp="1"/>
          </p:cNvSpPr>
          <p:nvPr>
            <p:ph type="body" sz="half" idx="2"/>
          </p:nvPr>
        </p:nvSpPr>
        <p:spPr>
          <a:xfrm>
            <a:off x="457202" y="1435344"/>
            <a:ext cx="3007784" cy="4690696"/>
          </a:xfrm>
        </p:spPr>
        <p:txBody>
          <a:bodyPr rtlCol="0"/>
          <a:lstStyle>
            <a:lvl1pPr marL="0" indent="0" algn="l" rtl="0">
              <a:buNone/>
              <a:defRPr sz="14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n-US"/>
              <a:t>マスター テキストの書式設定</a:t>
            </a:r>
          </a:p>
        </p:txBody>
      </p:sp>
      <p:sp>
        <p:nvSpPr>
          <p:cNvPr id="5" name="Rectangle 4"/>
          <p:cNvSpPr>
            <a:spLocks noGrp="1" noChangeArrowheads="1"/>
          </p:cNvSpPr>
          <p:nvPr>
            <p:ph type="dt" sz="half" idx="10"/>
          </p:nvPr>
        </p:nvSpPr>
        <p:spPr>
          <a:ln/>
        </p:spPr>
        <p:txBody>
          <a:bodyPr rtlCol="0"/>
          <a:lstStyle>
            <a:lvl1pPr algn="l" rtl="0">
              <a:defRPr/>
            </a:lvl1pPr>
          </a:lstStyle>
          <a:p>
            <a:pPr rtl="0">
              <a:defRPr/>
            </a:pPr>
            <a:endParaRPr lang="en-US" altLang="ja-JP"/>
          </a:p>
        </p:txBody>
      </p:sp>
      <p:sp>
        <p:nvSpPr>
          <p:cNvPr id="6" name="Rectangle 5"/>
          <p:cNvSpPr>
            <a:spLocks noGrp="1" noChangeArrowheads="1"/>
          </p:cNvSpPr>
          <p:nvPr>
            <p:ph type="ftr" sz="quarter" idx="11"/>
          </p:nvPr>
        </p:nvSpPr>
        <p:spPr>
          <a:ln/>
        </p:spPr>
        <p:txBody>
          <a:bodyPr rtlCol="0"/>
          <a:lstStyle>
            <a:lvl1pPr algn="l" rtl="0">
              <a:defRPr/>
            </a:lvl1pPr>
          </a:lstStyle>
          <a:p>
            <a:pPr rtl="0">
              <a:defRPr/>
            </a:pPr>
            <a:endParaRPr lang="en-US" altLang="ja-JP"/>
          </a:p>
        </p:txBody>
      </p:sp>
      <p:sp>
        <p:nvSpPr>
          <p:cNvPr id="7" name="Rectangle 6"/>
          <p:cNvSpPr>
            <a:spLocks noGrp="1" noChangeArrowheads="1"/>
          </p:cNvSpPr>
          <p:nvPr>
            <p:ph type="sldNum" sz="quarter" idx="12"/>
          </p:nvPr>
        </p:nvSpPr>
        <p:spPr>
          <a:ln/>
        </p:spPr>
        <p:txBody>
          <a:bodyPr rtlCol="0"/>
          <a:lstStyle>
            <a:lvl1pPr algn="l" rtl="0">
              <a:defRPr/>
            </a:lvl1pPr>
          </a:lstStyle>
          <a:p>
            <a:pPr rtl="0">
              <a:defRPr/>
            </a:pPr>
            <a:fld id="{8B91676A-E08A-4A8F-8253-BD2B688F4908}" type="slidenum">
              <a:rPr lang="en-US" altLang="ja-JP"/>
              <a:pPr rtl="0">
                <a:defRPr/>
              </a:pPr>
              <a:t>‹#›</a:t>
            </a:fld>
            <a:endParaRPr lang="en-US" altLang="ja-JP"/>
          </a:p>
        </p:txBody>
      </p:sp>
    </p:spTree>
    <p:extLst>
      <p:ext uri="{BB962C8B-B14F-4D97-AF65-F5344CB8AC3E}">
        <p14:creationId xmlns:p14="http://schemas.microsoft.com/office/powerpoint/2010/main" val="348021566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818" y="4800601"/>
            <a:ext cx="5486400" cy="567104"/>
          </a:xfrm>
        </p:spPr>
        <p:txBody>
          <a:bodyPr rtlCol="0" anchor="b"/>
          <a:lstStyle>
            <a:lvl1pPr algn="l" rtl="0">
              <a:defRPr sz="2000" b="1"/>
            </a:lvl1pPr>
          </a:lstStyle>
          <a:p>
            <a:pPr rtl="0"/>
            <a:r>
              <a:rPr lang="en-US"/>
              <a:t>マスター タイトルの書式設定</a:t>
            </a:r>
            <a:endParaRPr lang="ja-JP" altLang="en-US"/>
          </a:p>
        </p:txBody>
      </p:sp>
      <p:sp>
        <p:nvSpPr>
          <p:cNvPr id="3" name="図プレースホルダー 2"/>
          <p:cNvSpPr>
            <a:spLocks noGrp="1"/>
          </p:cNvSpPr>
          <p:nvPr>
            <p:ph type="pic" idx="1"/>
          </p:nvPr>
        </p:nvSpPr>
        <p:spPr>
          <a:xfrm>
            <a:off x="1792818" y="613263"/>
            <a:ext cx="5486400" cy="4114800"/>
          </a:xfrm>
        </p:spPr>
        <p:txBody>
          <a:bodyPr rtlCol="0"/>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lvl="0" rtl="0"/>
            <a:endParaRPr lang="ja-JP" altLang="en-US" noProof="0" smtClean="0"/>
          </a:p>
        </p:txBody>
      </p:sp>
      <p:sp>
        <p:nvSpPr>
          <p:cNvPr id="4" name="テキスト プレースホルダー 3"/>
          <p:cNvSpPr>
            <a:spLocks noGrp="1"/>
          </p:cNvSpPr>
          <p:nvPr>
            <p:ph type="body" sz="half" idx="2"/>
          </p:nvPr>
        </p:nvSpPr>
        <p:spPr>
          <a:xfrm>
            <a:off x="1792818" y="5367704"/>
            <a:ext cx="5486400" cy="804496"/>
          </a:xfrm>
        </p:spPr>
        <p:txBody>
          <a:bodyPr rtlCol="0"/>
          <a:lstStyle>
            <a:lvl1pPr marL="0" indent="0" algn="l" rtl="0">
              <a:buNone/>
              <a:defRPr sz="14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n-US"/>
              <a:t>マスター テキストの書式設定</a:t>
            </a:r>
          </a:p>
        </p:txBody>
      </p:sp>
      <p:sp>
        <p:nvSpPr>
          <p:cNvPr id="5" name="Rectangle 4"/>
          <p:cNvSpPr>
            <a:spLocks noGrp="1" noChangeArrowheads="1"/>
          </p:cNvSpPr>
          <p:nvPr>
            <p:ph type="dt" sz="half" idx="10"/>
          </p:nvPr>
        </p:nvSpPr>
        <p:spPr>
          <a:ln/>
        </p:spPr>
        <p:txBody>
          <a:bodyPr rtlCol="0"/>
          <a:lstStyle>
            <a:lvl1pPr algn="l" rtl="0">
              <a:defRPr/>
            </a:lvl1pPr>
          </a:lstStyle>
          <a:p>
            <a:pPr rtl="0">
              <a:defRPr/>
            </a:pPr>
            <a:endParaRPr lang="en-US" altLang="ja-JP"/>
          </a:p>
        </p:txBody>
      </p:sp>
      <p:sp>
        <p:nvSpPr>
          <p:cNvPr id="6" name="Rectangle 5"/>
          <p:cNvSpPr>
            <a:spLocks noGrp="1" noChangeArrowheads="1"/>
          </p:cNvSpPr>
          <p:nvPr>
            <p:ph type="ftr" sz="quarter" idx="11"/>
          </p:nvPr>
        </p:nvSpPr>
        <p:spPr>
          <a:ln/>
        </p:spPr>
        <p:txBody>
          <a:bodyPr rtlCol="0"/>
          <a:lstStyle>
            <a:lvl1pPr algn="l" rtl="0">
              <a:defRPr/>
            </a:lvl1pPr>
          </a:lstStyle>
          <a:p>
            <a:pPr rtl="0">
              <a:defRPr/>
            </a:pPr>
            <a:endParaRPr lang="en-US" altLang="ja-JP"/>
          </a:p>
        </p:txBody>
      </p:sp>
      <p:sp>
        <p:nvSpPr>
          <p:cNvPr id="7" name="Rectangle 6"/>
          <p:cNvSpPr>
            <a:spLocks noGrp="1" noChangeArrowheads="1"/>
          </p:cNvSpPr>
          <p:nvPr>
            <p:ph type="sldNum" sz="quarter" idx="12"/>
          </p:nvPr>
        </p:nvSpPr>
        <p:spPr>
          <a:ln/>
        </p:spPr>
        <p:txBody>
          <a:bodyPr rtlCol="0"/>
          <a:lstStyle>
            <a:lvl1pPr algn="l" rtl="0">
              <a:defRPr/>
            </a:lvl1pPr>
          </a:lstStyle>
          <a:p>
            <a:pPr rtl="0">
              <a:defRPr/>
            </a:pPr>
            <a:fld id="{C103F4DF-7E3E-4F45-8D9F-08114A4DB6FA}" type="slidenum">
              <a:rPr lang="en-US" altLang="ja-JP"/>
              <a:pPr rtl="0">
                <a:defRPr/>
              </a:pPr>
              <a:t>‹#›</a:t>
            </a:fld>
            <a:endParaRPr lang="en-US" altLang="ja-JP"/>
          </a:p>
        </p:txBody>
      </p:sp>
    </p:spTree>
    <p:extLst>
      <p:ext uri="{BB962C8B-B14F-4D97-AF65-F5344CB8AC3E}">
        <p14:creationId xmlns:p14="http://schemas.microsoft.com/office/powerpoint/2010/main" val="25794420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en-US"/>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rtlCol="0"/>
          <a:lstStyle/>
          <a:p>
            <a:pPr lvl="0" rtl="0"/>
            <a:r>
              <a:rPr lang="en-US"/>
              <a:t>マスター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lang="ja-JP" altLang="en-US"/>
          </a:p>
        </p:txBody>
      </p:sp>
      <p:sp>
        <p:nvSpPr>
          <p:cNvPr id="4" name="Rectangle 4"/>
          <p:cNvSpPr>
            <a:spLocks noGrp="1" noChangeArrowheads="1"/>
          </p:cNvSpPr>
          <p:nvPr>
            <p:ph type="dt" sz="half" idx="10"/>
          </p:nvPr>
        </p:nvSpPr>
        <p:spPr>
          <a:ln/>
        </p:spPr>
        <p:txBody>
          <a:bodyPr rtlCol="0"/>
          <a:lstStyle>
            <a:lvl1pPr algn="l" rtl="0">
              <a:defRPr/>
            </a:lvl1pPr>
          </a:lstStyle>
          <a:p>
            <a:pPr rtl="0">
              <a:defRPr/>
            </a:pPr>
            <a:endParaRPr lang="en-US" altLang="ja-JP"/>
          </a:p>
        </p:txBody>
      </p:sp>
      <p:sp>
        <p:nvSpPr>
          <p:cNvPr id="5" name="Rectangle 5"/>
          <p:cNvSpPr>
            <a:spLocks noGrp="1" noChangeArrowheads="1"/>
          </p:cNvSpPr>
          <p:nvPr>
            <p:ph type="ftr" sz="quarter" idx="11"/>
          </p:nvPr>
        </p:nvSpPr>
        <p:spPr>
          <a:ln/>
        </p:spPr>
        <p:txBody>
          <a:bodyPr rtlCol="0"/>
          <a:lstStyle>
            <a:lvl1pPr algn="l" rtl="0">
              <a:defRPr/>
            </a:lvl1pPr>
          </a:lstStyle>
          <a:p>
            <a:pPr rtl="0">
              <a:defRPr/>
            </a:pPr>
            <a:endParaRPr lang="en-US" altLang="ja-JP"/>
          </a:p>
        </p:txBody>
      </p:sp>
      <p:sp>
        <p:nvSpPr>
          <p:cNvPr id="6" name="Rectangle 6"/>
          <p:cNvSpPr>
            <a:spLocks noGrp="1" noChangeArrowheads="1"/>
          </p:cNvSpPr>
          <p:nvPr>
            <p:ph type="sldNum" sz="quarter" idx="12"/>
          </p:nvPr>
        </p:nvSpPr>
        <p:spPr>
          <a:ln/>
        </p:spPr>
        <p:txBody>
          <a:bodyPr rtlCol="0"/>
          <a:lstStyle>
            <a:lvl1pPr algn="l" rtl="0">
              <a:defRPr/>
            </a:lvl1pPr>
          </a:lstStyle>
          <a:p>
            <a:pPr rtl="0">
              <a:defRPr/>
            </a:pPr>
            <a:fld id="{562FA99B-E3DA-488B-9D0D-9D28E121E34B}" type="slidenum">
              <a:rPr lang="en-US" altLang="ja-JP"/>
              <a:pPr rtl="0">
                <a:defRPr/>
              </a:pPr>
              <a:t>‹#›</a:t>
            </a:fld>
            <a:endParaRPr lang="en-US" altLang="ja-JP"/>
          </a:p>
        </p:txBody>
      </p:sp>
    </p:spTree>
    <p:extLst>
      <p:ext uri="{BB962C8B-B14F-4D97-AF65-F5344CB8AC3E}">
        <p14:creationId xmlns:p14="http://schemas.microsoft.com/office/powerpoint/2010/main" val="818848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rtlCol="0"/>
          <a:lstStyle>
            <a:lvl1pPr algn="l" rtl="0">
              <a:defRPr/>
            </a:lvl1pPr>
          </a:lstStyle>
          <a:p>
            <a:pPr rtl="0">
              <a:defRPr/>
            </a:pPr>
            <a:r>
              <a:rPr lang="ja-JP" altLang="en-US" smtClean="0"/>
              <a:t>2015/6/25</a:t>
            </a:r>
            <a:endParaRPr lang="ja-JP" altLang="en-US"/>
          </a:p>
        </p:txBody>
      </p:sp>
      <p:sp>
        <p:nvSpPr>
          <p:cNvPr id="3" name="フッター プレースホルダ 4"/>
          <p:cNvSpPr>
            <a:spLocks noGrp="1"/>
          </p:cNvSpPr>
          <p:nvPr>
            <p:ph type="ftr" sz="quarter" idx="11"/>
          </p:nvPr>
        </p:nvSpPr>
        <p:spPr/>
        <p:txBody>
          <a:bodyPr rtlCol="0"/>
          <a:lstStyle>
            <a:lvl1pPr algn="l" rtl="0">
              <a:defRPr/>
            </a:lvl1pPr>
          </a:lstStyle>
          <a:p>
            <a:pPr rtl="0">
              <a:defRPr/>
            </a:pPr>
            <a:endParaRPr lang="ja-JP" altLang="en-US"/>
          </a:p>
        </p:txBody>
      </p:sp>
      <p:sp>
        <p:nvSpPr>
          <p:cNvPr id="4" name="スライド番号プレースホルダ 5"/>
          <p:cNvSpPr>
            <a:spLocks noGrp="1"/>
          </p:cNvSpPr>
          <p:nvPr>
            <p:ph type="sldNum" sz="quarter" idx="12"/>
          </p:nvPr>
        </p:nvSpPr>
        <p:spPr/>
        <p:txBody>
          <a:bodyPr rtlCol="0"/>
          <a:lstStyle>
            <a:lvl1pPr algn="l" rtl="0">
              <a:defRPr/>
            </a:lvl1pPr>
          </a:lstStyle>
          <a:p>
            <a:pPr rtl="0">
              <a:defRPr/>
            </a:pPr>
            <a:fld id="{118633AB-F535-4B3D-B1F8-B1936E86877A}" type="slidenum">
              <a:rPr lang="ja-JP" altLang="en-US"/>
              <a:pPr rtl="0">
                <a:defRPr/>
              </a:pPr>
              <a:t>‹#›</a:t>
            </a:fld>
            <a:endParaRPr lang="ja-JP" altLang="en-US"/>
          </a:p>
        </p:txBody>
      </p:sp>
    </p:spTree>
    <p:extLst>
      <p:ext uri="{BB962C8B-B14F-4D97-AF65-F5344CB8AC3E}">
        <p14:creationId xmlns:p14="http://schemas.microsoft.com/office/powerpoint/2010/main" val="120057442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333010"/>
            <a:ext cx="2057400" cy="5793031"/>
          </a:xfrm>
        </p:spPr>
        <p:txBody>
          <a:bodyPr vert="eaVert" rtlCol="0"/>
          <a:lstStyle/>
          <a:p>
            <a:pPr rtl="0"/>
            <a:r>
              <a:rPr lang="en-US"/>
              <a:t>マスター タイトルの書式設定</a:t>
            </a:r>
            <a:endParaRPr lang="ja-JP" altLang="en-US"/>
          </a:p>
        </p:txBody>
      </p:sp>
      <p:sp>
        <p:nvSpPr>
          <p:cNvPr id="3" name="縦書きテキスト プレースホルダー 2"/>
          <p:cNvSpPr>
            <a:spLocks noGrp="1"/>
          </p:cNvSpPr>
          <p:nvPr>
            <p:ph type="body" orient="vert" idx="1"/>
          </p:nvPr>
        </p:nvSpPr>
        <p:spPr>
          <a:xfrm>
            <a:off x="457202" y="333010"/>
            <a:ext cx="5969000" cy="5793031"/>
          </a:xfrm>
        </p:spPr>
        <p:txBody>
          <a:bodyPr vert="eaVert" rtlCol="0"/>
          <a:lstStyle/>
          <a:p>
            <a:pPr lvl="0" rtl="0"/>
            <a:r>
              <a:rPr lang="en-US"/>
              <a:t>マスター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lang="ja-JP" altLang="en-US"/>
          </a:p>
        </p:txBody>
      </p:sp>
      <p:sp>
        <p:nvSpPr>
          <p:cNvPr id="4" name="Rectangle 4"/>
          <p:cNvSpPr>
            <a:spLocks noGrp="1" noChangeArrowheads="1"/>
          </p:cNvSpPr>
          <p:nvPr>
            <p:ph type="dt" sz="half" idx="10"/>
          </p:nvPr>
        </p:nvSpPr>
        <p:spPr>
          <a:ln/>
        </p:spPr>
        <p:txBody>
          <a:bodyPr rtlCol="0"/>
          <a:lstStyle>
            <a:lvl1pPr algn="l" rtl="0">
              <a:defRPr/>
            </a:lvl1pPr>
          </a:lstStyle>
          <a:p>
            <a:pPr rtl="0">
              <a:defRPr/>
            </a:pPr>
            <a:endParaRPr lang="en-US" altLang="ja-JP"/>
          </a:p>
        </p:txBody>
      </p:sp>
      <p:sp>
        <p:nvSpPr>
          <p:cNvPr id="5" name="Rectangle 5"/>
          <p:cNvSpPr>
            <a:spLocks noGrp="1" noChangeArrowheads="1"/>
          </p:cNvSpPr>
          <p:nvPr>
            <p:ph type="ftr" sz="quarter" idx="11"/>
          </p:nvPr>
        </p:nvSpPr>
        <p:spPr>
          <a:ln/>
        </p:spPr>
        <p:txBody>
          <a:bodyPr rtlCol="0"/>
          <a:lstStyle>
            <a:lvl1pPr algn="l" rtl="0">
              <a:defRPr/>
            </a:lvl1pPr>
          </a:lstStyle>
          <a:p>
            <a:pPr rtl="0">
              <a:defRPr/>
            </a:pPr>
            <a:endParaRPr lang="en-US" altLang="ja-JP"/>
          </a:p>
        </p:txBody>
      </p:sp>
      <p:sp>
        <p:nvSpPr>
          <p:cNvPr id="6" name="Rectangle 6"/>
          <p:cNvSpPr>
            <a:spLocks noGrp="1" noChangeArrowheads="1"/>
          </p:cNvSpPr>
          <p:nvPr>
            <p:ph type="sldNum" sz="quarter" idx="12"/>
          </p:nvPr>
        </p:nvSpPr>
        <p:spPr>
          <a:ln/>
        </p:spPr>
        <p:txBody>
          <a:bodyPr rtlCol="0"/>
          <a:lstStyle>
            <a:lvl1pPr algn="l" rtl="0">
              <a:defRPr/>
            </a:lvl1pPr>
          </a:lstStyle>
          <a:p>
            <a:pPr rtl="0">
              <a:defRPr/>
            </a:pPr>
            <a:fld id="{AFD92662-9A60-4EFC-9867-66322F954D84}" type="slidenum">
              <a:rPr lang="en-US" altLang="ja-JP"/>
              <a:pPr rtl="0">
                <a:defRPr/>
              </a:pPr>
              <a:t>‹#›</a:t>
            </a:fld>
            <a:endParaRPr lang="en-US" altLang="ja-JP"/>
          </a:p>
        </p:txBody>
      </p:sp>
    </p:spTree>
    <p:extLst>
      <p:ext uri="{BB962C8B-B14F-4D97-AF65-F5344CB8AC3E}">
        <p14:creationId xmlns:p14="http://schemas.microsoft.com/office/powerpoint/2010/main" val="14364271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en-US"/>
              <a:t>マスタ タイトルの書式設定</a:t>
            </a:r>
            <a:endParaRPr lang="ja-JP" altLang="en-US"/>
          </a:p>
        </p:txBody>
      </p:sp>
      <p:sp>
        <p:nvSpPr>
          <p:cNvPr id="3" name="コンテンツ プレースホルダ 2"/>
          <p:cNvSpPr>
            <a:spLocks noGrp="1"/>
          </p:cNvSpPr>
          <p:nvPr>
            <p:ph idx="1"/>
          </p:nvPr>
        </p:nvSpPr>
        <p:spPr/>
        <p:txBody>
          <a:bodyPr rtlCol="0"/>
          <a:lstStyle/>
          <a:p>
            <a:pPr lvl="0" rtl="0"/>
            <a:r>
              <a:rPr lang="en-US"/>
              <a:t>マスタ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lang="ja-JP" altLang="en-US"/>
          </a:p>
        </p:txBody>
      </p:sp>
      <p:sp>
        <p:nvSpPr>
          <p:cNvPr id="4" name="Rectangle 4"/>
          <p:cNvSpPr>
            <a:spLocks noGrp="1" noChangeArrowheads="1"/>
          </p:cNvSpPr>
          <p:nvPr>
            <p:ph type="dt" sz="half" idx="10"/>
          </p:nvPr>
        </p:nvSpPr>
        <p:spPr>
          <a:ln/>
        </p:spPr>
        <p:txBody>
          <a:bodyPr rtlCol="0"/>
          <a:lstStyle>
            <a:lvl1pPr algn="l" rtl="0">
              <a:defRPr/>
            </a:lvl1pPr>
          </a:lstStyle>
          <a:p>
            <a:pPr rtl="0">
              <a:defRPr/>
            </a:pPr>
            <a:r>
              <a:rPr lang="ja-JP" altLang="en-US" smtClean="0">
                <a:solidFill>
                  <a:prstClr val="black">
                    <a:tint val="75000"/>
                  </a:prstClr>
                </a:solidFill>
              </a:rPr>
              <a:t>2015/6/25</a:t>
            </a:r>
            <a:endParaRPr lang="en-US" altLang="ja-JP">
              <a:solidFill>
                <a:prstClr val="black">
                  <a:tint val="75000"/>
                </a:prstClr>
              </a:solidFill>
            </a:endParaRPr>
          </a:p>
        </p:txBody>
      </p:sp>
      <p:sp>
        <p:nvSpPr>
          <p:cNvPr id="5" name="Rectangle 5"/>
          <p:cNvSpPr>
            <a:spLocks noGrp="1" noChangeArrowheads="1"/>
          </p:cNvSpPr>
          <p:nvPr>
            <p:ph type="ftr" sz="quarter" idx="11"/>
          </p:nvPr>
        </p:nvSpPr>
        <p:spPr>
          <a:ln/>
        </p:spPr>
        <p:txBody>
          <a:bodyPr rtlCol="0"/>
          <a:lstStyle>
            <a:lvl1pPr algn="l" rtl="0">
              <a:defRPr/>
            </a:lvl1pPr>
          </a:lstStyle>
          <a:p>
            <a:pPr rtl="0">
              <a:defRPr/>
            </a:pPr>
            <a:endParaRPr lang="en-US" altLang="ja-JP">
              <a:solidFill>
                <a:prstClr val="black">
                  <a:tint val="75000"/>
                </a:prstClr>
              </a:solidFill>
            </a:endParaRPr>
          </a:p>
        </p:txBody>
      </p:sp>
      <p:sp>
        <p:nvSpPr>
          <p:cNvPr id="6" name="Rectangle 6"/>
          <p:cNvSpPr>
            <a:spLocks noGrp="1" noChangeArrowheads="1"/>
          </p:cNvSpPr>
          <p:nvPr>
            <p:ph type="sldNum" sz="quarter" idx="12"/>
          </p:nvPr>
        </p:nvSpPr>
        <p:spPr>
          <a:ln/>
        </p:spPr>
        <p:txBody>
          <a:bodyPr rtlCol="0"/>
          <a:lstStyle>
            <a:lvl1pPr algn="l" rtl="0">
              <a:defRPr/>
            </a:lvl1pPr>
          </a:lstStyle>
          <a:p>
            <a:pPr rtl="0">
              <a:defRPr/>
            </a:pPr>
            <a:fld id="{84D66DCF-CD36-4F6F-AEFC-345DB3192172}" type="slidenum">
              <a:rPr lang="en-US" altLang="ja-JP">
                <a:solidFill>
                  <a:prstClr val="black">
                    <a:tint val="75000"/>
                  </a:prstClr>
                </a:solidFill>
              </a:rPr>
              <a:pPr rtl="0">
                <a:defRPr/>
              </a:pPr>
              <a:t>‹#›</a:t>
            </a:fld>
            <a:endParaRPr lang="en-US" altLang="ja-JP">
              <a:solidFill>
                <a:prstClr val="black">
                  <a:tint val="75000"/>
                </a:prstClr>
              </a:solidFill>
            </a:endParaRPr>
          </a:p>
        </p:txBody>
      </p:sp>
    </p:spTree>
    <p:extLst>
      <p:ext uri="{BB962C8B-B14F-4D97-AF65-F5344CB8AC3E}">
        <p14:creationId xmlns:p14="http://schemas.microsoft.com/office/powerpoint/2010/main" val="423284467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535"/>
            <a:ext cx="7772400" cy="1470025"/>
          </a:xfrm>
        </p:spPr>
        <p:txBody>
          <a:bodyPr rtlCol="0"/>
          <a:lstStyle/>
          <a:p>
            <a:pPr rtl="0"/>
            <a:r>
              <a:rPr lang="en-US"/>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rtlCol="0"/>
          <a:lstStyle>
            <a:lvl1pPr marL="0" indent="0" algn="ctr" rtl="0">
              <a:buNone/>
              <a:defRPr>
                <a:solidFill>
                  <a:schemeClr val="tx1">
                    <a:tint val="75000"/>
                  </a:schemeClr>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en-US"/>
              <a:t>マスタ サブタイトルの書式設定</a:t>
            </a:r>
            <a:endParaRPr kumimoji="1" lang="ja-JP" altLang="en-US"/>
          </a:p>
        </p:txBody>
      </p:sp>
      <p:sp>
        <p:nvSpPr>
          <p:cNvPr id="4" name="日付プレースホルダ 3"/>
          <p:cNvSpPr>
            <a:spLocks noGrp="1"/>
          </p:cNvSpPr>
          <p:nvPr>
            <p:ph type="dt" sz="half" idx="10"/>
          </p:nvPr>
        </p:nvSpPr>
        <p:spPr/>
        <p:txBody>
          <a:bodyPr rtlCol="0"/>
          <a:lstStyle/>
          <a:p>
            <a:pPr rtl="0"/>
            <a:r>
              <a:rPr lang="ja-JP" altLang="en-US" smtClean="0">
                <a:solidFill>
                  <a:prstClr val="black">
                    <a:tint val="75000"/>
                  </a:prstClr>
                </a:solidFill>
              </a:rPr>
              <a:t>2015/6/25</a:t>
            </a: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rtlCol="0"/>
          <a:lstStyle/>
          <a:p>
            <a:pPr rtl="0"/>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rtlCol="0"/>
          <a:lstStyle/>
          <a:p>
            <a:pPr rtl="0"/>
            <a:fld id="{D2D8002D-B5B0-4BAC-B1F6-782DDCCE6D9C}" type="slidenum">
              <a:rPr lang="ja-JP" altLang="en-US" smtClean="0">
                <a:solidFill>
                  <a:prstClr val="black">
                    <a:tint val="75000"/>
                  </a:prstClr>
                </a:solidFill>
              </a:rPr>
              <a:pPr rtl="0"/>
              <a:t>‹#›</a:t>
            </a:fld>
            <a:endParaRPr lang="ja-JP" altLang="en-US">
              <a:solidFill>
                <a:prstClr val="black">
                  <a:tint val="75000"/>
                </a:prstClr>
              </a:solidFill>
            </a:endParaRPr>
          </a:p>
        </p:txBody>
      </p:sp>
    </p:spTree>
    <p:extLst>
      <p:ext uri="{BB962C8B-B14F-4D97-AF65-F5344CB8AC3E}">
        <p14:creationId xmlns:p14="http://schemas.microsoft.com/office/powerpoint/2010/main" val="31320520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en-US"/>
              <a:t>マスタ タイトルの書式設定</a:t>
            </a:r>
            <a:endParaRPr kumimoji="1" lang="ja-JP" altLang="en-US"/>
          </a:p>
        </p:txBody>
      </p:sp>
      <p:sp>
        <p:nvSpPr>
          <p:cNvPr id="3" name="コンテンツ プレースホルダ 2"/>
          <p:cNvSpPr>
            <a:spLocks noGrp="1"/>
          </p:cNvSpPr>
          <p:nvPr>
            <p:ph idx="1"/>
          </p:nvPr>
        </p:nvSpPr>
        <p:spPr/>
        <p:txBody>
          <a:bodyPr rtlCol="0"/>
          <a:lstStyle/>
          <a:p>
            <a:pPr lvl="0" rtl="0"/>
            <a:r>
              <a:rPr lang="en-US"/>
              <a:t>マスタ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kumimoji="1" lang="ja-JP" altLang="en-US"/>
          </a:p>
        </p:txBody>
      </p:sp>
      <p:sp>
        <p:nvSpPr>
          <p:cNvPr id="4" name="日付プレースホルダ 3"/>
          <p:cNvSpPr>
            <a:spLocks noGrp="1"/>
          </p:cNvSpPr>
          <p:nvPr>
            <p:ph type="dt" sz="half" idx="10"/>
          </p:nvPr>
        </p:nvSpPr>
        <p:spPr/>
        <p:txBody>
          <a:bodyPr rtlCol="0"/>
          <a:lstStyle/>
          <a:p>
            <a:pPr rtl="0"/>
            <a:r>
              <a:rPr lang="ja-JP" altLang="en-US" smtClean="0">
                <a:solidFill>
                  <a:prstClr val="black">
                    <a:tint val="75000"/>
                  </a:prstClr>
                </a:solidFill>
              </a:rPr>
              <a:t>2015/6/25</a:t>
            </a: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rtlCol="0"/>
          <a:lstStyle/>
          <a:p>
            <a:pPr rtl="0"/>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rtlCol="0"/>
          <a:lstStyle/>
          <a:p>
            <a:pPr rtl="0"/>
            <a:fld id="{D2D8002D-B5B0-4BAC-B1F6-782DDCCE6D9C}" type="slidenum">
              <a:rPr lang="ja-JP" altLang="en-US" smtClean="0">
                <a:solidFill>
                  <a:prstClr val="black">
                    <a:tint val="75000"/>
                  </a:prstClr>
                </a:solidFill>
              </a:rPr>
              <a:pPr rtl="0"/>
              <a:t>‹#›</a:t>
            </a:fld>
            <a:endParaRPr lang="ja-JP" altLang="en-US">
              <a:solidFill>
                <a:prstClr val="black">
                  <a:tint val="75000"/>
                </a:prstClr>
              </a:solidFill>
            </a:endParaRPr>
          </a:p>
        </p:txBody>
      </p:sp>
    </p:spTree>
    <p:extLst>
      <p:ext uri="{BB962C8B-B14F-4D97-AF65-F5344CB8AC3E}">
        <p14:creationId xmlns:p14="http://schemas.microsoft.com/office/powerpoint/2010/main" val="267184127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010"/>
            <a:ext cx="7772400" cy="1362075"/>
          </a:xfrm>
        </p:spPr>
        <p:txBody>
          <a:bodyPr rtlCol="0" anchor="t"/>
          <a:lstStyle>
            <a:lvl1pPr algn="l" rtl="0">
              <a:defRPr sz="4000" b="1" cap="all"/>
            </a:lvl1pPr>
          </a:lstStyle>
          <a:p>
            <a:pPr rtl="0"/>
            <a:r>
              <a:rPr lang="en-US"/>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rtlCol="0" anchor="b"/>
          <a:lstStyle>
            <a:lvl1pPr marL="0" indent="0" algn="l" rtl="0">
              <a:buNone/>
              <a:defRPr sz="2000">
                <a:solidFill>
                  <a:schemeClr val="tx1">
                    <a:tint val="75000"/>
                  </a:schemeClr>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en-US"/>
              <a:t>マスタ テキストの書式設定</a:t>
            </a:r>
          </a:p>
        </p:txBody>
      </p:sp>
      <p:sp>
        <p:nvSpPr>
          <p:cNvPr id="4" name="日付プレースホルダ 3"/>
          <p:cNvSpPr>
            <a:spLocks noGrp="1"/>
          </p:cNvSpPr>
          <p:nvPr>
            <p:ph type="dt" sz="half" idx="10"/>
          </p:nvPr>
        </p:nvSpPr>
        <p:spPr/>
        <p:txBody>
          <a:bodyPr rtlCol="0"/>
          <a:lstStyle/>
          <a:p>
            <a:pPr rtl="0"/>
            <a:r>
              <a:rPr lang="ja-JP" altLang="en-US" smtClean="0">
                <a:solidFill>
                  <a:prstClr val="black">
                    <a:tint val="75000"/>
                  </a:prstClr>
                </a:solidFill>
              </a:rPr>
              <a:t>2015/6/25</a:t>
            </a: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rtlCol="0"/>
          <a:lstStyle/>
          <a:p>
            <a:pPr rtl="0"/>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rtlCol="0"/>
          <a:lstStyle/>
          <a:p>
            <a:pPr rtl="0"/>
            <a:fld id="{D2D8002D-B5B0-4BAC-B1F6-782DDCCE6D9C}" type="slidenum">
              <a:rPr lang="ja-JP" altLang="en-US" smtClean="0">
                <a:solidFill>
                  <a:prstClr val="black">
                    <a:tint val="75000"/>
                  </a:prstClr>
                </a:solidFill>
              </a:rPr>
              <a:pPr rtl="0"/>
              <a:t>‹#›</a:t>
            </a:fld>
            <a:endParaRPr lang="ja-JP" altLang="en-US">
              <a:solidFill>
                <a:prstClr val="black">
                  <a:tint val="75000"/>
                </a:prstClr>
              </a:solidFill>
            </a:endParaRPr>
          </a:p>
        </p:txBody>
      </p:sp>
    </p:spTree>
    <p:extLst>
      <p:ext uri="{BB962C8B-B14F-4D97-AF65-F5344CB8AC3E}">
        <p14:creationId xmlns:p14="http://schemas.microsoft.com/office/powerpoint/2010/main" val="140274175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en-US"/>
              <a:t>マスタ タイトルの書式設定</a:t>
            </a:r>
            <a:endParaRPr kumimoji="1" lang="ja-JP" altLang="en-US"/>
          </a:p>
        </p:txBody>
      </p:sp>
      <p:sp>
        <p:nvSpPr>
          <p:cNvPr id="3" name="コンテンツ プレースホルダ 2"/>
          <p:cNvSpPr>
            <a:spLocks noGrp="1"/>
          </p:cNvSpPr>
          <p:nvPr>
            <p:ph sz="half" idx="1"/>
          </p:nvPr>
        </p:nvSpPr>
        <p:spPr>
          <a:xfrm>
            <a:off x="457200" y="1600206"/>
            <a:ext cx="4038600" cy="4525963"/>
          </a:xfrm>
        </p:spPr>
        <p:txBody>
          <a:bodyPr rtlCol="0"/>
          <a:lstStyle>
            <a:lvl1pPr algn="l" rtl="0">
              <a:defRPr sz="2800"/>
            </a:lvl1pPr>
            <a:lvl2pPr algn="l" rtl="0">
              <a:defRPr sz="2400"/>
            </a:lvl2pPr>
            <a:lvl3pPr algn="l" rtl="0">
              <a:defRPr sz="20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rtl="0"/>
            <a:r>
              <a:rPr lang="en-US"/>
              <a:t>マスタ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kumimoji="1" lang="ja-JP" altLang="en-US"/>
          </a:p>
        </p:txBody>
      </p:sp>
      <p:sp>
        <p:nvSpPr>
          <p:cNvPr id="4" name="コンテンツ プレースホルダ 3"/>
          <p:cNvSpPr>
            <a:spLocks noGrp="1"/>
          </p:cNvSpPr>
          <p:nvPr>
            <p:ph sz="half" idx="2"/>
          </p:nvPr>
        </p:nvSpPr>
        <p:spPr>
          <a:xfrm>
            <a:off x="4648200" y="1600206"/>
            <a:ext cx="4038600" cy="4525963"/>
          </a:xfrm>
        </p:spPr>
        <p:txBody>
          <a:bodyPr rtlCol="0"/>
          <a:lstStyle>
            <a:lvl1pPr algn="l" rtl="0">
              <a:defRPr sz="2800"/>
            </a:lvl1pPr>
            <a:lvl2pPr algn="l" rtl="0">
              <a:defRPr sz="2400"/>
            </a:lvl2pPr>
            <a:lvl3pPr algn="l" rtl="0">
              <a:defRPr sz="20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rtl="0"/>
            <a:r>
              <a:rPr lang="en-US"/>
              <a:t>マスタ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kumimoji="1" lang="ja-JP" altLang="en-US"/>
          </a:p>
        </p:txBody>
      </p:sp>
      <p:sp>
        <p:nvSpPr>
          <p:cNvPr id="5" name="日付プレースホルダ 4"/>
          <p:cNvSpPr>
            <a:spLocks noGrp="1"/>
          </p:cNvSpPr>
          <p:nvPr>
            <p:ph type="dt" sz="half" idx="10"/>
          </p:nvPr>
        </p:nvSpPr>
        <p:spPr/>
        <p:txBody>
          <a:bodyPr rtlCol="0"/>
          <a:lstStyle/>
          <a:p>
            <a:pPr rtl="0"/>
            <a:r>
              <a:rPr lang="ja-JP" altLang="en-US" smtClean="0">
                <a:solidFill>
                  <a:prstClr val="black">
                    <a:tint val="75000"/>
                  </a:prstClr>
                </a:solidFill>
              </a:rPr>
              <a:t>2015/6/25</a:t>
            </a:r>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rtlCol="0"/>
          <a:lstStyle/>
          <a:p>
            <a:pPr rtl="0"/>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rtlCol="0"/>
          <a:lstStyle/>
          <a:p>
            <a:pPr rtl="0"/>
            <a:fld id="{D2D8002D-B5B0-4BAC-B1F6-782DDCCE6D9C}" type="slidenum">
              <a:rPr lang="ja-JP" altLang="en-US" smtClean="0">
                <a:solidFill>
                  <a:prstClr val="black">
                    <a:tint val="75000"/>
                  </a:prstClr>
                </a:solidFill>
              </a:rPr>
              <a:pPr rtl="0"/>
              <a:t>‹#›</a:t>
            </a:fld>
            <a:endParaRPr lang="ja-JP" altLang="en-US">
              <a:solidFill>
                <a:prstClr val="black">
                  <a:tint val="75000"/>
                </a:prstClr>
              </a:solidFill>
            </a:endParaRPr>
          </a:p>
        </p:txBody>
      </p:sp>
    </p:spTree>
    <p:extLst>
      <p:ext uri="{BB962C8B-B14F-4D97-AF65-F5344CB8AC3E}">
        <p14:creationId xmlns:p14="http://schemas.microsoft.com/office/powerpoint/2010/main" val="256633410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lgn="l" rtl="0">
              <a:defRPr/>
            </a:lvl1pPr>
          </a:lstStyle>
          <a:p>
            <a:pPr rtl="0"/>
            <a:r>
              <a:rPr lang="en-US"/>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rtlCol="0" anchor="b"/>
          <a:lstStyle>
            <a:lvl1pPr marL="0" indent="0" algn="l" rtl="0">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rtlCol="0"/>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en-US"/>
              <a:t>マスタ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kumimoji="1" lang="ja-JP" altLang="en-US"/>
          </a:p>
        </p:txBody>
      </p:sp>
      <p:sp>
        <p:nvSpPr>
          <p:cNvPr id="5" name="テキスト プレースホルダ 4"/>
          <p:cNvSpPr>
            <a:spLocks noGrp="1"/>
          </p:cNvSpPr>
          <p:nvPr>
            <p:ph type="body" sz="quarter" idx="3"/>
          </p:nvPr>
        </p:nvSpPr>
        <p:spPr>
          <a:xfrm>
            <a:off x="4645029" y="1535113"/>
            <a:ext cx="4041775" cy="639762"/>
          </a:xfrm>
        </p:spPr>
        <p:txBody>
          <a:bodyPr rtlCol="0" anchor="b"/>
          <a:lstStyle>
            <a:lvl1pPr marL="0" indent="0" algn="l" rtl="0">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n-US"/>
              <a:t>マスタ テキストの書式設定</a:t>
            </a:r>
          </a:p>
        </p:txBody>
      </p:sp>
      <p:sp>
        <p:nvSpPr>
          <p:cNvPr id="6" name="コンテンツ プレースホルダ 5"/>
          <p:cNvSpPr>
            <a:spLocks noGrp="1"/>
          </p:cNvSpPr>
          <p:nvPr>
            <p:ph sz="quarter" idx="4"/>
          </p:nvPr>
        </p:nvSpPr>
        <p:spPr>
          <a:xfrm>
            <a:off x="4645029" y="2174875"/>
            <a:ext cx="4041775" cy="3951288"/>
          </a:xfrm>
        </p:spPr>
        <p:txBody>
          <a:bodyPr rtlCol="0"/>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en-US"/>
              <a:t>マスタ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kumimoji="1" lang="ja-JP" altLang="en-US"/>
          </a:p>
        </p:txBody>
      </p:sp>
      <p:sp>
        <p:nvSpPr>
          <p:cNvPr id="7" name="日付プレースホルダ 6"/>
          <p:cNvSpPr>
            <a:spLocks noGrp="1"/>
          </p:cNvSpPr>
          <p:nvPr>
            <p:ph type="dt" sz="half" idx="10"/>
          </p:nvPr>
        </p:nvSpPr>
        <p:spPr/>
        <p:txBody>
          <a:bodyPr rtlCol="0"/>
          <a:lstStyle/>
          <a:p>
            <a:pPr rtl="0"/>
            <a:r>
              <a:rPr lang="ja-JP" altLang="en-US" smtClean="0">
                <a:solidFill>
                  <a:prstClr val="black">
                    <a:tint val="75000"/>
                  </a:prstClr>
                </a:solidFill>
              </a:rPr>
              <a:t>2015/6/25</a:t>
            </a:r>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rtlCol="0"/>
          <a:lstStyle/>
          <a:p>
            <a:pPr rtl="0"/>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rtlCol="0"/>
          <a:lstStyle/>
          <a:p>
            <a:pPr rtl="0"/>
            <a:fld id="{D2D8002D-B5B0-4BAC-B1F6-782DDCCE6D9C}" type="slidenum">
              <a:rPr lang="ja-JP" altLang="en-US" smtClean="0">
                <a:solidFill>
                  <a:prstClr val="black">
                    <a:tint val="75000"/>
                  </a:prstClr>
                </a:solidFill>
              </a:rPr>
              <a:pPr rtl="0"/>
              <a:t>‹#›</a:t>
            </a:fld>
            <a:endParaRPr lang="ja-JP" altLang="en-US">
              <a:solidFill>
                <a:prstClr val="black">
                  <a:tint val="75000"/>
                </a:prstClr>
              </a:solidFill>
            </a:endParaRPr>
          </a:p>
        </p:txBody>
      </p:sp>
    </p:spTree>
    <p:extLst>
      <p:ext uri="{BB962C8B-B14F-4D97-AF65-F5344CB8AC3E}">
        <p14:creationId xmlns:p14="http://schemas.microsoft.com/office/powerpoint/2010/main" val="35693387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en-US"/>
              <a:t>マスタ タイトルの書式設定</a:t>
            </a:r>
            <a:endParaRPr kumimoji="1" lang="ja-JP" altLang="en-US"/>
          </a:p>
        </p:txBody>
      </p:sp>
      <p:sp>
        <p:nvSpPr>
          <p:cNvPr id="3" name="日付プレースホルダ 2"/>
          <p:cNvSpPr>
            <a:spLocks noGrp="1"/>
          </p:cNvSpPr>
          <p:nvPr>
            <p:ph type="dt" sz="half" idx="10"/>
          </p:nvPr>
        </p:nvSpPr>
        <p:spPr/>
        <p:txBody>
          <a:bodyPr rtlCol="0"/>
          <a:lstStyle/>
          <a:p>
            <a:pPr rtl="0"/>
            <a:r>
              <a:rPr lang="ja-JP" altLang="en-US" smtClean="0">
                <a:solidFill>
                  <a:prstClr val="black">
                    <a:tint val="75000"/>
                  </a:prstClr>
                </a:solidFill>
              </a:rPr>
              <a:t>2015/6/25</a:t>
            </a:r>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rtlCol="0"/>
          <a:lstStyle/>
          <a:p>
            <a:pPr rtl="0"/>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rtlCol="0"/>
          <a:lstStyle/>
          <a:p>
            <a:pPr rtl="0"/>
            <a:fld id="{D2D8002D-B5B0-4BAC-B1F6-782DDCCE6D9C}" type="slidenum">
              <a:rPr lang="ja-JP" altLang="en-US" smtClean="0">
                <a:solidFill>
                  <a:prstClr val="black">
                    <a:tint val="75000"/>
                  </a:prstClr>
                </a:solidFill>
              </a:rPr>
              <a:pPr rtl="0"/>
              <a:t>‹#›</a:t>
            </a:fld>
            <a:endParaRPr lang="ja-JP" altLang="en-US">
              <a:solidFill>
                <a:prstClr val="black">
                  <a:tint val="75000"/>
                </a:prstClr>
              </a:solidFill>
            </a:endParaRPr>
          </a:p>
        </p:txBody>
      </p:sp>
    </p:spTree>
    <p:extLst>
      <p:ext uri="{BB962C8B-B14F-4D97-AF65-F5344CB8AC3E}">
        <p14:creationId xmlns:p14="http://schemas.microsoft.com/office/powerpoint/2010/main" val="249970516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rtlCol="0"/>
          <a:lstStyle/>
          <a:p>
            <a:pPr rtl="0"/>
            <a:r>
              <a:rPr lang="ja-JP" altLang="en-US" smtClean="0">
                <a:solidFill>
                  <a:prstClr val="black">
                    <a:tint val="75000"/>
                  </a:prstClr>
                </a:solidFill>
              </a:rPr>
              <a:t>2015/6/25</a:t>
            </a:r>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rtlCol="0"/>
          <a:lstStyle/>
          <a:p>
            <a:pPr rtl="0"/>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rtlCol="0"/>
          <a:lstStyle/>
          <a:p>
            <a:pPr rtl="0"/>
            <a:fld id="{D2D8002D-B5B0-4BAC-B1F6-782DDCCE6D9C}" type="slidenum">
              <a:rPr lang="ja-JP" altLang="en-US" smtClean="0">
                <a:solidFill>
                  <a:prstClr val="black">
                    <a:tint val="75000"/>
                  </a:prstClr>
                </a:solidFill>
              </a:rPr>
              <a:pPr rtl="0"/>
              <a:t>‹#›</a:t>
            </a:fld>
            <a:endParaRPr lang="ja-JP" altLang="en-US">
              <a:solidFill>
                <a:prstClr val="black">
                  <a:tint val="75000"/>
                </a:prstClr>
              </a:solidFill>
            </a:endParaRPr>
          </a:p>
        </p:txBody>
      </p:sp>
    </p:spTree>
    <p:extLst>
      <p:ext uri="{BB962C8B-B14F-4D97-AF65-F5344CB8AC3E}">
        <p14:creationId xmlns:p14="http://schemas.microsoft.com/office/powerpoint/2010/main" val="391701992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rtlCol="0" anchor="b"/>
          <a:lstStyle>
            <a:lvl1pPr algn="l" rtl="0">
              <a:defRPr sz="2000" b="1"/>
            </a:lvl1pPr>
          </a:lstStyle>
          <a:p>
            <a:pPr rtl="0"/>
            <a:r>
              <a:rPr lang="en-US"/>
              <a:t>マスタ タイトルの書式設定</a:t>
            </a:r>
            <a:endParaRPr kumimoji="1" lang="ja-JP" altLang="en-US"/>
          </a:p>
        </p:txBody>
      </p:sp>
      <p:sp>
        <p:nvSpPr>
          <p:cNvPr id="3" name="コンテンツ プレースホルダ 2"/>
          <p:cNvSpPr>
            <a:spLocks noGrp="1"/>
          </p:cNvSpPr>
          <p:nvPr>
            <p:ph idx="1"/>
          </p:nvPr>
        </p:nvSpPr>
        <p:spPr>
          <a:xfrm>
            <a:off x="3575051" y="273057"/>
            <a:ext cx="5111750" cy="5853113"/>
          </a:xfrm>
        </p:spPr>
        <p:txBody>
          <a:bodyPr rtlCol="0"/>
          <a:lstStyle>
            <a:lvl1pPr algn="l" rtl="0">
              <a:defRPr sz="3200"/>
            </a:lvl1pPr>
            <a:lvl2pPr algn="l" rtl="0">
              <a:defRPr sz="2800"/>
            </a:lvl2pPr>
            <a:lvl3pPr algn="l" rtl="0">
              <a:defRPr sz="2400"/>
            </a:lvl3pPr>
            <a:lvl4pPr algn="l" rtl="0">
              <a:defRPr sz="2000"/>
            </a:lvl4pPr>
            <a:lvl5pPr algn="l" rtl="0">
              <a:defRPr sz="2000"/>
            </a:lvl5pPr>
            <a:lvl6pPr algn="l" rtl="0">
              <a:defRPr sz="2000"/>
            </a:lvl6pPr>
            <a:lvl7pPr algn="l" rtl="0">
              <a:defRPr sz="2000"/>
            </a:lvl7pPr>
            <a:lvl8pPr algn="l" rtl="0">
              <a:defRPr sz="2000"/>
            </a:lvl8pPr>
            <a:lvl9pPr algn="l" rtl="0">
              <a:defRPr sz="2000"/>
            </a:lvl9pPr>
          </a:lstStyle>
          <a:p>
            <a:pPr lvl="0" rtl="0"/>
            <a:r>
              <a:rPr lang="en-US"/>
              <a:t>マスタ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kumimoji="1" lang="ja-JP" altLang="en-US"/>
          </a:p>
        </p:txBody>
      </p:sp>
      <p:sp>
        <p:nvSpPr>
          <p:cNvPr id="4" name="テキスト プレースホルダ 3"/>
          <p:cNvSpPr>
            <a:spLocks noGrp="1"/>
          </p:cNvSpPr>
          <p:nvPr>
            <p:ph type="body" sz="half" idx="2"/>
          </p:nvPr>
        </p:nvSpPr>
        <p:spPr>
          <a:xfrm>
            <a:off x="457200" y="1435103"/>
            <a:ext cx="3008313" cy="4691063"/>
          </a:xfrm>
        </p:spPr>
        <p:txBody>
          <a:bodyPr rtlCol="0"/>
          <a:lstStyle>
            <a:lvl1pPr marL="0" indent="0" algn="l" rtl="0">
              <a:buNone/>
              <a:defRPr sz="14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n-US"/>
              <a:t>マスタ テキストの書式設定</a:t>
            </a:r>
          </a:p>
        </p:txBody>
      </p:sp>
      <p:sp>
        <p:nvSpPr>
          <p:cNvPr id="5" name="日付プレースホルダ 4"/>
          <p:cNvSpPr>
            <a:spLocks noGrp="1"/>
          </p:cNvSpPr>
          <p:nvPr>
            <p:ph type="dt" sz="half" idx="10"/>
          </p:nvPr>
        </p:nvSpPr>
        <p:spPr/>
        <p:txBody>
          <a:bodyPr rtlCol="0"/>
          <a:lstStyle/>
          <a:p>
            <a:pPr rtl="0"/>
            <a:r>
              <a:rPr lang="ja-JP" altLang="en-US" smtClean="0">
                <a:solidFill>
                  <a:prstClr val="black">
                    <a:tint val="75000"/>
                  </a:prstClr>
                </a:solidFill>
              </a:rPr>
              <a:t>2015/6/25</a:t>
            </a:r>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rtlCol="0"/>
          <a:lstStyle/>
          <a:p>
            <a:pPr rtl="0"/>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rtlCol="0"/>
          <a:lstStyle/>
          <a:p>
            <a:pPr rtl="0"/>
            <a:fld id="{D2D8002D-B5B0-4BAC-B1F6-782DDCCE6D9C}" type="slidenum">
              <a:rPr lang="ja-JP" altLang="en-US" smtClean="0">
                <a:solidFill>
                  <a:prstClr val="black">
                    <a:tint val="75000"/>
                  </a:prstClr>
                </a:solidFill>
              </a:rPr>
              <a:pPr rtl="0"/>
              <a:t>‹#›</a:t>
            </a:fld>
            <a:endParaRPr lang="ja-JP" altLang="en-US">
              <a:solidFill>
                <a:prstClr val="black">
                  <a:tint val="75000"/>
                </a:prstClr>
              </a:solidFill>
            </a:endParaRPr>
          </a:p>
        </p:txBody>
      </p:sp>
    </p:spTree>
    <p:extLst>
      <p:ext uri="{BB962C8B-B14F-4D97-AF65-F5344CB8AC3E}">
        <p14:creationId xmlns:p14="http://schemas.microsoft.com/office/powerpoint/2010/main" val="1992208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rtlCol="0" anchor="b"/>
          <a:lstStyle>
            <a:lvl1pPr algn="l" rtl="0">
              <a:defRPr sz="2000" b="1"/>
            </a:lvl1pPr>
          </a:lstStyle>
          <a:p>
            <a:pPr rtl="0"/>
            <a:r>
              <a:rPr lang="en-US"/>
              <a:t>マスタ タイトルの書式設定</a:t>
            </a:r>
            <a:endParaRPr lang="ja-JP" altLang="en-US"/>
          </a:p>
        </p:txBody>
      </p:sp>
      <p:sp>
        <p:nvSpPr>
          <p:cNvPr id="3" name="コンテンツ プレースホルダ 2"/>
          <p:cNvSpPr>
            <a:spLocks noGrp="1"/>
          </p:cNvSpPr>
          <p:nvPr>
            <p:ph idx="1"/>
          </p:nvPr>
        </p:nvSpPr>
        <p:spPr>
          <a:xfrm>
            <a:off x="3575051" y="273052"/>
            <a:ext cx="5111750" cy="5853113"/>
          </a:xfrm>
        </p:spPr>
        <p:txBody>
          <a:bodyPr rtlCol="0"/>
          <a:lstStyle>
            <a:lvl1pPr algn="l" rtl="0">
              <a:defRPr sz="3200"/>
            </a:lvl1pPr>
            <a:lvl2pPr algn="l" rtl="0">
              <a:defRPr sz="2800"/>
            </a:lvl2pPr>
            <a:lvl3pPr algn="l" rtl="0">
              <a:defRPr sz="2400"/>
            </a:lvl3pPr>
            <a:lvl4pPr algn="l" rtl="0">
              <a:defRPr sz="2000"/>
            </a:lvl4pPr>
            <a:lvl5pPr algn="l" rtl="0">
              <a:defRPr sz="2000"/>
            </a:lvl5pPr>
            <a:lvl6pPr algn="l" rtl="0">
              <a:defRPr sz="2000"/>
            </a:lvl6pPr>
            <a:lvl7pPr algn="l" rtl="0">
              <a:defRPr sz="2000"/>
            </a:lvl7pPr>
            <a:lvl8pPr algn="l" rtl="0">
              <a:defRPr sz="2000"/>
            </a:lvl8pPr>
            <a:lvl9pPr algn="l" rtl="0">
              <a:defRPr sz="2000"/>
            </a:lvl9pPr>
          </a:lstStyle>
          <a:p>
            <a:pPr lvl="0" rtl="0"/>
            <a:r>
              <a:rPr lang="en-US"/>
              <a:t>マスタ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lang="ja-JP" altLang="en-US"/>
          </a:p>
        </p:txBody>
      </p:sp>
      <p:sp>
        <p:nvSpPr>
          <p:cNvPr id="4" name="テキスト プレースホルダ 3"/>
          <p:cNvSpPr>
            <a:spLocks noGrp="1"/>
          </p:cNvSpPr>
          <p:nvPr>
            <p:ph type="body" sz="half" idx="2"/>
          </p:nvPr>
        </p:nvSpPr>
        <p:spPr>
          <a:xfrm>
            <a:off x="457200" y="1435102"/>
            <a:ext cx="3008313" cy="4691063"/>
          </a:xfrm>
        </p:spPr>
        <p:txBody>
          <a:bodyPr rtlCol="0"/>
          <a:lstStyle>
            <a:lvl1pPr marL="0" indent="0" algn="l" rtl="0">
              <a:buNone/>
              <a:defRPr sz="14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n-US"/>
              <a:t>マスタ テキストの書式設定</a:t>
            </a:r>
          </a:p>
        </p:txBody>
      </p:sp>
      <p:sp>
        <p:nvSpPr>
          <p:cNvPr id="5" name="日付プレースホルダ 3"/>
          <p:cNvSpPr>
            <a:spLocks noGrp="1"/>
          </p:cNvSpPr>
          <p:nvPr>
            <p:ph type="dt" sz="half" idx="10"/>
          </p:nvPr>
        </p:nvSpPr>
        <p:spPr/>
        <p:txBody>
          <a:bodyPr rtlCol="0"/>
          <a:lstStyle>
            <a:lvl1pPr algn="l" rtl="0">
              <a:defRPr/>
            </a:lvl1pPr>
          </a:lstStyle>
          <a:p>
            <a:pPr rtl="0">
              <a:defRPr/>
            </a:pPr>
            <a:r>
              <a:rPr lang="ja-JP" altLang="en-US" smtClean="0"/>
              <a:t>2015/6/25</a:t>
            </a:r>
            <a:endParaRPr lang="ja-JP" altLang="en-US"/>
          </a:p>
        </p:txBody>
      </p:sp>
      <p:sp>
        <p:nvSpPr>
          <p:cNvPr id="6" name="フッター プレースホルダ 4"/>
          <p:cNvSpPr>
            <a:spLocks noGrp="1"/>
          </p:cNvSpPr>
          <p:nvPr>
            <p:ph type="ftr" sz="quarter" idx="11"/>
          </p:nvPr>
        </p:nvSpPr>
        <p:spPr/>
        <p:txBody>
          <a:bodyPr rtlCol="0"/>
          <a:lstStyle>
            <a:lvl1pPr algn="l" rtl="0">
              <a:defRPr/>
            </a:lvl1pPr>
          </a:lstStyle>
          <a:p>
            <a:pPr rtl="0">
              <a:defRPr/>
            </a:pPr>
            <a:endParaRPr lang="ja-JP" altLang="en-US"/>
          </a:p>
        </p:txBody>
      </p:sp>
      <p:sp>
        <p:nvSpPr>
          <p:cNvPr id="7" name="スライド番号プレースホルダ 5"/>
          <p:cNvSpPr>
            <a:spLocks noGrp="1"/>
          </p:cNvSpPr>
          <p:nvPr>
            <p:ph type="sldNum" sz="quarter" idx="12"/>
          </p:nvPr>
        </p:nvSpPr>
        <p:spPr/>
        <p:txBody>
          <a:bodyPr rtlCol="0"/>
          <a:lstStyle>
            <a:lvl1pPr algn="l" rtl="0">
              <a:defRPr/>
            </a:lvl1pPr>
          </a:lstStyle>
          <a:p>
            <a:pPr rtl="0">
              <a:defRPr/>
            </a:pPr>
            <a:fld id="{9DEF6CBE-63B6-4D0F-B6E9-8B3569119857}" type="slidenum">
              <a:rPr lang="ja-JP" altLang="en-US"/>
              <a:pPr rtl="0">
                <a:defRPr/>
              </a:pPr>
              <a:t>‹#›</a:t>
            </a:fld>
            <a:endParaRPr lang="ja-JP" altLang="en-US"/>
          </a:p>
        </p:txBody>
      </p:sp>
    </p:spTree>
    <p:extLst>
      <p:ext uri="{BB962C8B-B14F-4D97-AF65-F5344CB8AC3E}">
        <p14:creationId xmlns:p14="http://schemas.microsoft.com/office/powerpoint/2010/main" val="107327328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rtlCol="0" anchor="b"/>
          <a:lstStyle>
            <a:lvl1pPr algn="l" rtl="0">
              <a:defRPr sz="2000" b="1"/>
            </a:lvl1pPr>
          </a:lstStyle>
          <a:p>
            <a:pPr rtl="0"/>
            <a:r>
              <a:rPr lang="en-US"/>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rtlCol="0"/>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rtlCol="0"/>
          <a:lstStyle>
            <a:lvl1pPr marL="0" indent="0" algn="l" rtl="0">
              <a:buNone/>
              <a:defRPr sz="14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n-US"/>
              <a:t>マスタ テキストの書式設定</a:t>
            </a:r>
          </a:p>
        </p:txBody>
      </p:sp>
      <p:sp>
        <p:nvSpPr>
          <p:cNvPr id="5" name="日付プレースホルダ 4"/>
          <p:cNvSpPr>
            <a:spLocks noGrp="1"/>
          </p:cNvSpPr>
          <p:nvPr>
            <p:ph type="dt" sz="half" idx="10"/>
          </p:nvPr>
        </p:nvSpPr>
        <p:spPr/>
        <p:txBody>
          <a:bodyPr rtlCol="0"/>
          <a:lstStyle/>
          <a:p>
            <a:pPr rtl="0"/>
            <a:r>
              <a:rPr lang="ja-JP" altLang="en-US" smtClean="0">
                <a:solidFill>
                  <a:prstClr val="black">
                    <a:tint val="75000"/>
                  </a:prstClr>
                </a:solidFill>
              </a:rPr>
              <a:t>2015/6/25</a:t>
            </a:r>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rtlCol="0"/>
          <a:lstStyle/>
          <a:p>
            <a:pPr rtl="0"/>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rtlCol="0"/>
          <a:lstStyle/>
          <a:p>
            <a:pPr rtl="0"/>
            <a:fld id="{D2D8002D-B5B0-4BAC-B1F6-782DDCCE6D9C}" type="slidenum">
              <a:rPr lang="ja-JP" altLang="en-US" smtClean="0">
                <a:solidFill>
                  <a:prstClr val="black">
                    <a:tint val="75000"/>
                  </a:prstClr>
                </a:solidFill>
              </a:rPr>
              <a:pPr rtl="0"/>
              <a:t>‹#›</a:t>
            </a:fld>
            <a:endParaRPr lang="ja-JP" altLang="en-US">
              <a:solidFill>
                <a:prstClr val="black">
                  <a:tint val="75000"/>
                </a:prstClr>
              </a:solidFill>
            </a:endParaRPr>
          </a:p>
        </p:txBody>
      </p:sp>
    </p:spTree>
    <p:extLst>
      <p:ext uri="{BB962C8B-B14F-4D97-AF65-F5344CB8AC3E}">
        <p14:creationId xmlns:p14="http://schemas.microsoft.com/office/powerpoint/2010/main" val="182293291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en-US"/>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rtlCol="0"/>
          <a:lstStyle/>
          <a:p>
            <a:pPr lvl="0" rtl="0"/>
            <a:r>
              <a:rPr lang="en-US"/>
              <a:t>マスタ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kumimoji="1" lang="ja-JP" altLang="en-US"/>
          </a:p>
        </p:txBody>
      </p:sp>
      <p:sp>
        <p:nvSpPr>
          <p:cNvPr id="4" name="日付プレースホルダ 3"/>
          <p:cNvSpPr>
            <a:spLocks noGrp="1"/>
          </p:cNvSpPr>
          <p:nvPr>
            <p:ph type="dt" sz="half" idx="10"/>
          </p:nvPr>
        </p:nvSpPr>
        <p:spPr/>
        <p:txBody>
          <a:bodyPr rtlCol="0"/>
          <a:lstStyle/>
          <a:p>
            <a:pPr rtl="0"/>
            <a:r>
              <a:rPr lang="ja-JP" altLang="en-US" smtClean="0">
                <a:solidFill>
                  <a:prstClr val="black">
                    <a:tint val="75000"/>
                  </a:prstClr>
                </a:solidFill>
              </a:rPr>
              <a:t>2015/6/25</a:t>
            </a: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rtlCol="0"/>
          <a:lstStyle/>
          <a:p>
            <a:pPr rtl="0"/>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rtlCol="0"/>
          <a:lstStyle/>
          <a:p>
            <a:pPr rtl="0"/>
            <a:fld id="{D2D8002D-B5B0-4BAC-B1F6-782DDCCE6D9C}" type="slidenum">
              <a:rPr lang="ja-JP" altLang="en-US" smtClean="0">
                <a:solidFill>
                  <a:prstClr val="black">
                    <a:tint val="75000"/>
                  </a:prstClr>
                </a:solidFill>
              </a:rPr>
              <a:pPr rtl="0"/>
              <a:t>‹#›</a:t>
            </a:fld>
            <a:endParaRPr lang="ja-JP" altLang="en-US">
              <a:solidFill>
                <a:prstClr val="black">
                  <a:tint val="75000"/>
                </a:prstClr>
              </a:solidFill>
            </a:endParaRPr>
          </a:p>
        </p:txBody>
      </p:sp>
    </p:spTree>
    <p:extLst>
      <p:ext uri="{BB962C8B-B14F-4D97-AF65-F5344CB8AC3E}">
        <p14:creationId xmlns:p14="http://schemas.microsoft.com/office/powerpoint/2010/main" val="73811309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5"/>
            <a:ext cx="2057400" cy="5851525"/>
          </a:xfrm>
        </p:spPr>
        <p:txBody>
          <a:bodyPr vert="eaVert" rtlCol="0"/>
          <a:lstStyle/>
          <a:p>
            <a:pPr rtl="0"/>
            <a:r>
              <a:rPr lang="en-US"/>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45"/>
            <a:ext cx="6019800" cy="5851525"/>
          </a:xfrm>
        </p:spPr>
        <p:txBody>
          <a:bodyPr vert="eaVert" rtlCol="0"/>
          <a:lstStyle/>
          <a:p>
            <a:pPr lvl="0" rtl="0"/>
            <a:r>
              <a:rPr lang="en-US"/>
              <a:t>マスタ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kumimoji="1" lang="ja-JP" altLang="en-US"/>
          </a:p>
        </p:txBody>
      </p:sp>
      <p:sp>
        <p:nvSpPr>
          <p:cNvPr id="4" name="日付プレースホルダ 3"/>
          <p:cNvSpPr>
            <a:spLocks noGrp="1"/>
          </p:cNvSpPr>
          <p:nvPr>
            <p:ph type="dt" sz="half" idx="10"/>
          </p:nvPr>
        </p:nvSpPr>
        <p:spPr/>
        <p:txBody>
          <a:bodyPr rtlCol="0"/>
          <a:lstStyle/>
          <a:p>
            <a:pPr rtl="0"/>
            <a:r>
              <a:rPr lang="ja-JP" altLang="en-US" smtClean="0">
                <a:solidFill>
                  <a:prstClr val="black">
                    <a:tint val="75000"/>
                  </a:prstClr>
                </a:solidFill>
              </a:rPr>
              <a:t>2015/6/25</a:t>
            </a: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rtlCol="0"/>
          <a:lstStyle/>
          <a:p>
            <a:pPr rtl="0"/>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rtlCol="0"/>
          <a:lstStyle/>
          <a:p>
            <a:pPr rtl="0"/>
            <a:fld id="{D2D8002D-B5B0-4BAC-B1F6-782DDCCE6D9C}" type="slidenum">
              <a:rPr lang="ja-JP" altLang="en-US" smtClean="0">
                <a:solidFill>
                  <a:prstClr val="black">
                    <a:tint val="75000"/>
                  </a:prstClr>
                </a:solidFill>
              </a:rPr>
              <a:pPr rtl="0"/>
              <a:t>‹#›</a:t>
            </a:fld>
            <a:endParaRPr lang="ja-JP" altLang="en-US">
              <a:solidFill>
                <a:prstClr val="black">
                  <a:tint val="75000"/>
                </a:prstClr>
              </a:solidFill>
            </a:endParaRPr>
          </a:p>
        </p:txBody>
      </p:sp>
    </p:spTree>
    <p:extLst>
      <p:ext uri="{BB962C8B-B14F-4D97-AF65-F5344CB8AC3E}">
        <p14:creationId xmlns:p14="http://schemas.microsoft.com/office/powerpoint/2010/main" val="404196535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547"/>
            <a:ext cx="7772400" cy="1470025"/>
          </a:xfrm>
        </p:spPr>
        <p:txBody>
          <a:bodyPr rtlCol="0"/>
          <a:lstStyle/>
          <a:p>
            <a:pPr rtl="0"/>
            <a:r>
              <a:rPr lang="en-US"/>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rtlCol="0"/>
          <a:lstStyle>
            <a:lvl1pPr marL="0" indent="0" algn="ctr" rtl="0">
              <a:buNone/>
              <a:defRPr>
                <a:solidFill>
                  <a:schemeClr val="tx1">
                    <a:tint val="75000"/>
                  </a:schemeClr>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en-US"/>
              <a:t>マスター サブタイトルの書式設定</a:t>
            </a:r>
            <a:endParaRPr kumimoji="1" lang="ja-JP" altLang="en-US"/>
          </a:p>
        </p:txBody>
      </p:sp>
      <p:sp>
        <p:nvSpPr>
          <p:cNvPr id="7" name="日付プレースホルダー 6"/>
          <p:cNvSpPr>
            <a:spLocks noGrp="1"/>
          </p:cNvSpPr>
          <p:nvPr>
            <p:ph type="dt" sz="half" idx="10"/>
          </p:nvPr>
        </p:nvSpPr>
        <p:spPr/>
        <p:txBody>
          <a:bodyPr rtlCol="0"/>
          <a:lstStyle/>
          <a:p>
            <a:pPr rtl="0"/>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rtlCol="0"/>
          <a:lstStyle/>
          <a:p>
            <a:pPr rtl="0"/>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a:xfrm>
            <a:off x="7024756" y="6520380"/>
            <a:ext cx="2133600" cy="365125"/>
          </a:xfrm>
        </p:spPr>
        <p:txBody>
          <a:bodyPr rtlCol="0"/>
          <a:lstStyle/>
          <a:p>
            <a:pPr rtl="0"/>
            <a:fld id="{973FA57C-AB59-4833-AF31-95C44D5249F2}" type="slidenum">
              <a:rPr lang="ja-JP" altLang="en-US" smtClean="0">
                <a:solidFill>
                  <a:prstClr val="black">
                    <a:tint val="75000"/>
                  </a:prstClr>
                </a:solidFill>
              </a:rPr>
              <a:pPr rtl="0"/>
              <a:t>‹#›</a:t>
            </a:fld>
            <a:endParaRPr lang="ja-JP" altLang="en-US">
              <a:solidFill>
                <a:prstClr val="black">
                  <a:tint val="75000"/>
                </a:prstClr>
              </a:solidFill>
            </a:endParaRPr>
          </a:p>
        </p:txBody>
      </p:sp>
    </p:spTree>
    <p:extLst>
      <p:ext uri="{BB962C8B-B14F-4D97-AF65-F5344CB8AC3E}">
        <p14:creationId xmlns:p14="http://schemas.microsoft.com/office/powerpoint/2010/main" val="173286463"/>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en-US"/>
              <a:t>マスター タイトルの書式設定</a:t>
            </a:r>
            <a:endParaRPr kumimoji="1" lang="ja-JP" altLang="en-US"/>
          </a:p>
        </p:txBody>
      </p:sp>
      <p:sp>
        <p:nvSpPr>
          <p:cNvPr id="3" name="コンテンツ プレースホルダー 2"/>
          <p:cNvSpPr>
            <a:spLocks noGrp="1"/>
          </p:cNvSpPr>
          <p:nvPr>
            <p:ph idx="1"/>
          </p:nvPr>
        </p:nvSpPr>
        <p:spPr/>
        <p:txBody>
          <a:bodyPr rtlCol="0"/>
          <a:lstStyle/>
          <a:p>
            <a:pPr lvl="0" rtl="0"/>
            <a:r>
              <a:rPr lang="en-US"/>
              <a:t>マスター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kumimoji="1" lang="ja-JP" altLang="en-US"/>
          </a:p>
        </p:txBody>
      </p:sp>
      <p:sp>
        <p:nvSpPr>
          <p:cNvPr id="4" name="日付プレースホルダー 3"/>
          <p:cNvSpPr>
            <a:spLocks noGrp="1"/>
          </p:cNvSpPr>
          <p:nvPr>
            <p:ph type="dt" sz="half" idx="10"/>
          </p:nvPr>
        </p:nvSpPr>
        <p:spPr/>
        <p:txBody>
          <a:bodyPr rtlCol="0"/>
          <a:lstStyle/>
          <a:p>
            <a:pPr rtl="0"/>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rtlCol="0"/>
          <a:lstStyle/>
          <a:p>
            <a:pPr rtl="0"/>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7010400" y="6492996"/>
            <a:ext cx="2133600" cy="365125"/>
          </a:xfrm>
        </p:spPr>
        <p:txBody>
          <a:bodyPr rtlCol="0"/>
          <a:lstStyle/>
          <a:p>
            <a:pPr rtl="0"/>
            <a:fld id="{973FA57C-AB59-4833-AF31-95C44D5249F2}" type="slidenum">
              <a:rPr lang="ja-JP" altLang="en-US" smtClean="0">
                <a:solidFill>
                  <a:prstClr val="black">
                    <a:tint val="75000"/>
                  </a:prstClr>
                </a:solidFill>
              </a:rPr>
              <a:pPr rtl="0"/>
              <a:t>‹#›</a:t>
            </a:fld>
            <a:endParaRPr lang="ja-JP" altLang="en-US">
              <a:solidFill>
                <a:prstClr val="black">
                  <a:tint val="75000"/>
                </a:prstClr>
              </a:solidFill>
            </a:endParaRPr>
          </a:p>
        </p:txBody>
      </p:sp>
    </p:spTree>
    <p:extLst>
      <p:ext uri="{BB962C8B-B14F-4D97-AF65-F5344CB8AC3E}">
        <p14:creationId xmlns:p14="http://schemas.microsoft.com/office/powerpoint/2010/main" val="2986447421"/>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022"/>
            <a:ext cx="7772400" cy="1362075"/>
          </a:xfrm>
        </p:spPr>
        <p:txBody>
          <a:bodyPr rtlCol="0" anchor="t"/>
          <a:lstStyle>
            <a:lvl1pPr algn="l" rtl="0">
              <a:defRPr sz="4000" b="1" cap="all"/>
            </a:lvl1pPr>
          </a:lstStyle>
          <a:p>
            <a:pPr rtl="0"/>
            <a:r>
              <a:rPr lang="en-US"/>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rtlCol="0" anchor="b"/>
          <a:lstStyle>
            <a:lvl1pPr marL="0" indent="0" algn="l" rtl="0">
              <a:buNone/>
              <a:defRPr sz="2000">
                <a:solidFill>
                  <a:schemeClr val="tx1">
                    <a:tint val="75000"/>
                  </a:schemeClr>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en-US"/>
              <a:t>マスター テキストの書式設定</a:t>
            </a:r>
          </a:p>
        </p:txBody>
      </p:sp>
      <p:sp>
        <p:nvSpPr>
          <p:cNvPr id="4" name="日付プレースホルダー 3"/>
          <p:cNvSpPr>
            <a:spLocks noGrp="1"/>
          </p:cNvSpPr>
          <p:nvPr>
            <p:ph type="dt" sz="half" idx="10"/>
          </p:nvPr>
        </p:nvSpPr>
        <p:spPr/>
        <p:txBody>
          <a:bodyPr rtlCol="0"/>
          <a:lstStyle/>
          <a:p>
            <a:pPr rtl="0"/>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rtlCol="0"/>
          <a:lstStyle/>
          <a:p>
            <a:pPr rtl="0"/>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6958287" y="6448372"/>
            <a:ext cx="2133600" cy="365125"/>
          </a:xfrm>
        </p:spPr>
        <p:txBody>
          <a:bodyPr rtlCol="0"/>
          <a:lstStyle/>
          <a:p>
            <a:pPr rtl="0"/>
            <a:fld id="{973FA57C-AB59-4833-AF31-95C44D5249F2}" type="slidenum">
              <a:rPr lang="ja-JP" altLang="en-US" smtClean="0">
                <a:solidFill>
                  <a:prstClr val="black">
                    <a:tint val="75000"/>
                  </a:prstClr>
                </a:solidFill>
              </a:rPr>
              <a:pPr rtl="0"/>
              <a:t>‹#›</a:t>
            </a:fld>
            <a:endParaRPr lang="ja-JP" altLang="en-US">
              <a:solidFill>
                <a:prstClr val="black">
                  <a:tint val="75000"/>
                </a:prstClr>
              </a:solidFill>
            </a:endParaRPr>
          </a:p>
        </p:txBody>
      </p:sp>
    </p:spTree>
    <p:extLst>
      <p:ext uri="{BB962C8B-B14F-4D97-AF65-F5344CB8AC3E}">
        <p14:creationId xmlns:p14="http://schemas.microsoft.com/office/powerpoint/2010/main" val="1388402349"/>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en-US"/>
              <a:t>マスター タイトルの書式設定</a:t>
            </a:r>
            <a:endParaRPr kumimoji="1" lang="ja-JP" altLang="en-US"/>
          </a:p>
        </p:txBody>
      </p:sp>
      <p:sp>
        <p:nvSpPr>
          <p:cNvPr id="3" name="コンテンツ プレースホルダー 2"/>
          <p:cNvSpPr>
            <a:spLocks noGrp="1"/>
          </p:cNvSpPr>
          <p:nvPr>
            <p:ph sz="half" idx="1"/>
          </p:nvPr>
        </p:nvSpPr>
        <p:spPr>
          <a:xfrm>
            <a:off x="457200" y="1600206"/>
            <a:ext cx="4038600" cy="4525963"/>
          </a:xfrm>
        </p:spPr>
        <p:txBody>
          <a:bodyPr rtlCol="0"/>
          <a:lstStyle>
            <a:lvl1pPr algn="l" rtl="0">
              <a:defRPr sz="2800"/>
            </a:lvl1pPr>
            <a:lvl2pPr algn="l" rtl="0">
              <a:defRPr sz="2400"/>
            </a:lvl2pPr>
            <a:lvl3pPr algn="l" rtl="0">
              <a:defRPr sz="20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rtl="0"/>
            <a:r>
              <a:rPr lang="en-US"/>
              <a:t>マスター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kumimoji="1" lang="ja-JP" altLang="en-US"/>
          </a:p>
        </p:txBody>
      </p:sp>
      <p:sp>
        <p:nvSpPr>
          <p:cNvPr id="4" name="コンテンツ プレースホルダー 3"/>
          <p:cNvSpPr>
            <a:spLocks noGrp="1"/>
          </p:cNvSpPr>
          <p:nvPr>
            <p:ph sz="half" idx="2"/>
          </p:nvPr>
        </p:nvSpPr>
        <p:spPr>
          <a:xfrm>
            <a:off x="4648200" y="1600206"/>
            <a:ext cx="4038600" cy="4525963"/>
          </a:xfrm>
        </p:spPr>
        <p:txBody>
          <a:bodyPr rtlCol="0"/>
          <a:lstStyle>
            <a:lvl1pPr algn="l" rtl="0">
              <a:defRPr sz="2800"/>
            </a:lvl1pPr>
            <a:lvl2pPr algn="l" rtl="0">
              <a:defRPr sz="2400"/>
            </a:lvl2pPr>
            <a:lvl3pPr algn="l" rtl="0">
              <a:defRPr sz="20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rtl="0"/>
            <a:r>
              <a:rPr lang="en-US"/>
              <a:t>マスター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kumimoji="1" lang="ja-JP" altLang="en-US"/>
          </a:p>
        </p:txBody>
      </p:sp>
      <p:sp>
        <p:nvSpPr>
          <p:cNvPr id="5" name="日付プレースホルダー 4"/>
          <p:cNvSpPr>
            <a:spLocks noGrp="1"/>
          </p:cNvSpPr>
          <p:nvPr>
            <p:ph type="dt" sz="half" idx="10"/>
          </p:nvPr>
        </p:nvSpPr>
        <p:spPr/>
        <p:txBody>
          <a:bodyPr rtlCol="0"/>
          <a:lstStyle/>
          <a:p>
            <a:pPr rtl="0"/>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rtlCol="0"/>
          <a:lstStyle/>
          <a:p>
            <a:pPr rtl="0"/>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rtlCol="0"/>
          <a:lstStyle/>
          <a:p>
            <a:pPr rtl="0"/>
            <a:fld id="{973FA57C-AB59-4833-AF31-95C44D5249F2}" type="slidenum">
              <a:rPr lang="ja-JP" altLang="en-US" smtClean="0">
                <a:solidFill>
                  <a:prstClr val="black">
                    <a:tint val="75000"/>
                  </a:prstClr>
                </a:solidFill>
              </a:rPr>
              <a:pPr rtl="0"/>
              <a:t>‹#›</a:t>
            </a:fld>
            <a:endParaRPr lang="ja-JP" altLang="en-US">
              <a:solidFill>
                <a:prstClr val="black">
                  <a:tint val="75000"/>
                </a:prstClr>
              </a:solidFill>
            </a:endParaRPr>
          </a:p>
        </p:txBody>
      </p:sp>
    </p:spTree>
    <p:extLst>
      <p:ext uri="{BB962C8B-B14F-4D97-AF65-F5344CB8AC3E}">
        <p14:creationId xmlns:p14="http://schemas.microsoft.com/office/powerpoint/2010/main" val="3000868394"/>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lgn="l" rtl="0">
              <a:defRPr/>
            </a:lvl1pPr>
          </a:lstStyle>
          <a:p>
            <a:pPr rtl="0"/>
            <a:r>
              <a:rPr lang="en-US"/>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rtlCol="0" anchor="b"/>
          <a:lstStyle>
            <a:lvl1pPr marL="0" indent="0" algn="l" rtl="0">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rtlCol="0"/>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en-US"/>
              <a:t>マスター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kumimoji="1" lang="ja-JP" altLang="en-US"/>
          </a:p>
        </p:txBody>
      </p:sp>
      <p:sp>
        <p:nvSpPr>
          <p:cNvPr id="5" name="テキスト プレースホルダー 4"/>
          <p:cNvSpPr>
            <a:spLocks noGrp="1"/>
          </p:cNvSpPr>
          <p:nvPr>
            <p:ph type="body" sz="quarter" idx="3"/>
          </p:nvPr>
        </p:nvSpPr>
        <p:spPr>
          <a:xfrm>
            <a:off x="4645029" y="1535113"/>
            <a:ext cx="4041775" cy="639762"/>
          </a:xfrm>
        </p:spPr>
        <p:txBody>
          <a:bodyPr rtlCol="0" anchor="b"/>
          <a:lstStyle>
            <a:lvl1pPr marL="0" indent="0" algn="l" rtl="0">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n-US"/>
              <a:t>マスター テキストの書式設定</a:t>
            </a:r>
          </a:p>
        </p:txBody>
      </p:sp>
      <p:sp>
        <p:nvSpPr>
          <p:cNvPr id="6" name="コンテンツ プレースホルダー 5"/>
          <p:cNvSpPr>
            <a:spLocks noGrp="1"/>
          </p:cNvSpPr>
          <p:nvPr>
            <p:ph sz="quarter" idx="4"/>
          </p:nvPr>
        </p:nvSpPr>
        <p:spPr>
          <a:xfrm>
            <a:off x="4645029" y="2174875"/>
            <a:ext cx="4041775" cy="3951288"/>
          </a:xfrm>
        </p:spPr>
        <p:txBody>
          <a:bodyPr rtlCol="0"/>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en-US"/>
              <a:t>マスター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kumimoji="1" lang="ja-JP" altLang="en-US"/>
          </a:p>
        </p:txBody>
      </p:sp>
      <p:sp>
        <p:nvSpPr>
          <p:cNvPr id="7" name="日付プレースホルダー 6"/>
          <p:cNvSpPr>
            <a:spLocks noGrp="1"/>
          </p:cNvSpPr>
          <p:nvPr>
            <p:ph type="dt" sz="half" idx="10"/>
          </p:nvPr>
        </p:nvSpPr>
        <p:spPr/>
        <p:txBody>
          <a:bodyPr rtlCol="0"/>
          <a:lstStyle/>
          <a:p>
            <a:pPr rtl="0"/>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rtlCol="0"/>
          <a:lstStyle/>
          <a:p>
            <a:pPr rtl="0"/>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rtlCol="0"/>
          <a:lstStyle/>
          <a:p>
            <a:pPr rtl="0"/>
            <a:fld id="{973FA57C-AB59-4833-AF31-95C44D5249F2}" type="slidenum">
              <a:rPr lang="ja-JP" altLang="en-US" smtClean="0">
                <a:solidFill>
                  <a:prstClr val="black">
                    <a:tint val="75000"/>
                  </a:prstClr>
                </a:solidFill>
              </a:rPr>
              <a:pPr rtl="0"/>
              <a:t>‹#›</a:t>
            </a:fld>
            <a:endParaRPr lang="ja-JP" altLang="en-US">
              <a:solidFill>
                <a:prstClr val="black">
                  <a:tint val="75000"/>
                </a:prstClr>
              </a:solidFill>
            </a:endParaRPr>
          </a:p>
        </p:txBody>
      </p:sp>
    </p:spTree>
    <p:extLst>
      <p:ext uri="{BB962C8B-B14F-4D97-AF65-F5344CB8AC3E}">
        <p14:creationId xmlns:p14="http://schemas.microsoft.com/office/powerpoint/2010/main" val="324503204"/>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en-US"/>
              <a:t>マスター タイトルの書式設定</a:t>
            </a:r>
            <a:endParaRPr kumimoji="1" lang="ja-JP" altLang="en-US"/>
          </a:p>
        </p:txBody>
      </p:sp>
      <p:sp>
        <p:nvSpPr>
          <p:cNvPr id="3" name="日付プレースホルダー 2"/>
          <p:cNvSpPr>
            <a:spLocks noGrp="1"/>
          </p:cNvSpPr>
          <p:nvPr>
            <p:ph type="dt" sz="half" idx="10"/>
          </p:nvPr>
        </p:nvSpPr>
        <p:spPr/>
        <p:txBody>
          <a:bodyPr rtlCol="0"/>
          <a:lstStyle/>
          <a:p>
            <a:pPr rtl="0"/>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rtlCol="0"/>
          <a:lstStyle/>
          <a:p>
            <a:pPr rtl="0"/>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rtlCol="0"/>
          <a:lstStyle/>
          <a:p>
            <a:pPr rtl="0"/>
            <a:fld id="{973FA57C-AB59-4833-AF31-95C44D5249F2}" type="slidenum">
              <a:rPr lang="ja-JP" altLang="en-US" smtClean="0">
                <a:solidFill>
                  <a:prstClr val="black">
                    <a:tint val="75000"/>
                  </a:prstClr>
                </a:solidFill>
              </a:rPr>
              <a:pPr rtl="0"/>
              <a:t>‹#›</a:t>
            </a:fld>
            <a:endParaRPr lang="ja-JP" altLang="en-US">
              <a:solidFill>
                <a:prstClr val="black">
                  <a:tint val="75000"/>
                </a:prstClr>
              </a:solidFill>
            </a:endParaRPr>
          </a:p>
        </p:txBody>
      </p:sp>
    </p:spTree>
    <p:extLst>
      <p:ext uri="{BB962C8B-B14F-4D97-AF65-F5344CB8AC3E}">
        <p14:creationId xmlns:p14="http://schemas.microsoft.com/office/powerpoint/2010/main" val="67071762"/>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rtlCol="0"/>
          <a:lstStyle/>
          <a:p>
            <a:pPr rtl="0"/>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rtlCol="0"/>
          <a:lstStyle/>
          <a:p>
            <a:pPr rtl="0"/>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a:xfrm>
            <a:off x="6825349" y="6356472"/>
            <a:ext cx="2133600" cy="365125"/>
          </a:xfrm>
        </p:spPr>
        <p:txBody>
          <a:bodyPr rtlCol="0"/>
          <a:lstStyle/>
          <a:p>
            <a:pPr rtl="0"/>
            <a:fld id="{973FA57C-AB59-4833-AF31-95C44D5249F2}" type="slidenum">
              <a:rPr lang="ja-JP" altLang="en-US" smtClean="0">
                <a:solidFill>
                  <a:prstClr val="black">
                    <a:tint val="75000"/>
                  </a:prstClr>
                </a:solidFill>
              </a:rPr>
              <a:pPr rtl="0"/>
              <a:t>‹#›</a:t>
            </a:fld>
            <a:endParaRPr lang="ja-JP" altLang="en-US">
              <a:solidFill>
                <a:prstClr val="black">
                  <a:tint val="75000"/>
                </a:prstClr>
              </a:solidFill>
            </a:endParaRPr>
          </a:p>
        </p:txBody>
      </p:sp>
    </p:spTree>
    <p:extLst>
      <p:ext uri="{BB962C8B-B14F-4D97-AF65-F5344CB8AC3E}">
        <p14:creationId xmlns:p14="http://schemas.microsoft.com/office/powerpoint/2010/main" val="25679313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rtlCol="0" anchor="b"/>
          <a:lstStyle>
            <a:lvl1pPr algn="l" rtl="0">
              <a:defRPr sz="2000" b="1"/>
            </a:lvl1pPr>
          </a:lstStyle>
          <a:p>
            <a:pPr rtl="0"/>
            <a:r>
              <a:rPr lang="en-US"/>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lvl="0" rt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rtlCol="0"/>
          <a:lstStyle>
            <a:lvl1pPr marL="0" indent="0" algn="l" rtl="0">
              <a:buNone/>
              <a:defRPr sz="14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n-US"/>
              <a:t>マスタ テキストの書式設定</a:t>
            </a:r>
          </a:p>
        </p:txBody>
      </p:sp>
      <p:sp>
        <p:nvSpPr>
          <p:cNvPr id="5" name="日付プレースホルダ 3"/>
          <p:cNvSpPr>
            <a:spLocks noGrp="1"/>
          </p:cNvSpPr>
          <p:nvPr>
            <p:ph type="dt" sz="half" idx="10"/>
          </p:nvPr>
        </p:nvSpPr>
        <p:spPr/>
        <p:txBody>
          <a:bodyPr rtlCol="0"/>
          <a:lstStyle>
            <a:lvl1pPr algn="l" rtl="0">
              <a:defRPr/>
            </a:lvl1pPr>
          </a:lstStyle>
          <a:p>
            <a:pPr rtl="0">
              <a:defRPr/>
            </a:pPr>
            <a:r>
              <a:rPr lang="ja-JP" altLang="en-US" smtClean="0"/>
              <a:t>2015/6/25</a:t>
            </a:r>
            <a:endParaRPr lang="ja-JP" altLang="en-US"/>
          </a:p>
        </p:txBody>
      </p:sp>
      <p:sp>
        <p:nvSpPr>
          <p:cNvPr id="6" name="フッター プレースホルダ 4"/>
          <p:cNvSpPr>
            <a:spLocks noGrp="1"/>
          </p:cNvSpPr>
          <p:nvPr>
            <p:ph type="ftr" sz="quarter" idx="11"/>
          </p:nvPr>
        </p:nvSpPr>
        <p:spPr/>
        <p:txBody>
          <a:bodyPr rtlCol="0"/>
          <a:lstStyle>
            <a:lvl1pPr algn="l" rtl="0">
              <a:defRPr/>
            </a:lvl1pPr>
          </a:lstStyle>
          <a:p>
            <a:pPr rtl="0">
              <a:defRPr/>
            </a:pPr>
            <a:endParaRPr lang="ja-JP" altLang="en-US"/>
          </a:p>
        </p:txBody>
      </p:sp>
      <p:sp>
        <p:nvSpPr>
          <p:cNvPr id="7" name="スライド番号プレースホルダ 5"/>
          <p:cNvSpPr>
            <a:spLocks noGrp="1"/>
          </p:cNvSpPr>
          <p:nvPr>
            <p:ph type="sldNum" sz="quarter" idx="12"/>
          </p:nvPr>
        </p:nvSpPr>
        <p:spPr/>
        <p:txBody>
          <a:bodyPr rtlCol="0"/>
          <a:lstStyle>
            <a:lvl1pPr algn="l" rtl="0">
              <a:defRPr/>
            </a:lvl1pPr>
          </a:lstStyle>
          <a:p>
            <a:pPr rtl="0">
              <a:defRPr/>
            </a:pPr>
            <a:fld id="{25B0E0C8-CCF5-4AFE-8C32-03564AE7BEE8}" type="slidenum">
              <a:rPr lang="ja-JP" altLang="en-US"/>
              <a:pPr rtl="0">
                <a:defRPr/>
              </a:pPr>
              <a:t>‹#›</a:t>
            </a:fld>
            <a:endParaRPr lang="ja-JP" altLang="en-US"/>
          </a:p>
        </p:txBody>
      </p:sp>
    </p:spTree>
    <p:extLst>
      <p:ext uri="{BB962C8B-B14F-4D97-AF65-F5344CB8AC3E}">
        <p14:creationId xmlns:p14="http://schemas.microsoft.com/office/powerpoint/2010/main" val="192425876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rtlCol="0" anchor="b"/>
          <a:lstStyle>
            <a:lvl1pPr algn="l" rtl="0">
              <a:defRPr sz="2000" b="1"/>
            </a:lvl1pPr>
          </a:lstStyle>
          <a:p>
            <a:pPr rtl="0"/>
            <a:r>
              <a:rPr lang="en-US"/>
              <a:t>マスター タイトルの書式設定</a:t>
            </a:r>
            <a:endParaRPr kumimoji="1" lang="ja-JP" altLang="en-US"/>
          </a:p>
        </p:txBody>
      </p:sp>
      <p:sp>
        <p:nvSpPr>
          <p:cNvPr id="3" name="コンテンツ プレースホルダー 2"/>
          <p:cNvSpPr>
            <a:spLocks noGrp="1"/>
          </p:cNvSpPr>
          <p:nvPr>
            <p:ph idx="1"/>
          </p:nvPr>
        </p:nvSpPr>
        <p:spPr>
          <a:xfrm>
            <a:off x="3575063" y="273058"/>
            <a:ext cx="5111750" cy="5853113"/>
          </a:xfrm>
        </p:spPr>
        <p:txBody>
          <a:bodyPr rtlCol="0"/>
          <a:lstStyle>
            <a:lvl1pPr algn="l" rtl="0">
              <a:defRPr sz="3200"/>
            </a:lvl1pPr>
            <a:lvl2pPr algn="l" rtl="0">
              <a:defRPr sz="2800"/>
            </a:lvl2pPr>
            <a:lvl3pPr algn="l" rtl="0">
              <a:defRPr sz="2400"/>
            </a:lvl3pPr>
            <a:lvl4pPr algn="l" rtl="0">
              <a:defRPr sz="2000"/>
            </a:lvl4pPr>
            <a:lvl5pPr algn="l" rtl="0">
              <a:defRPr sz="2000"/>
            </a:lvl5pPr>
            <a:lvl6pPr algn="l" rtl="0">
              <a:defRPr sz="2000"/>
            </a:lvl6pPr>
            <a:lvl7pPr algn="l" rtl="0">
              <a:defRPr sz="2000"/>
            </a:lvl7pPr>
            <a:lvl8pPr algn="l" rtl="0">
              <a:defRPr sz="2000"/>
            </a:lvl8pPr>
            <a:lvl9pPr algn="l" rtl="0">
              <a:defRPr sz="2000"/>
            </a:lvl9pPr>
          </a:lstStyle>
          <a:p>
            <a:pPr lvl="0" rtl="0"/>
            <a:r>
              <a:rPr lang="en-US"/>
              <a:t>マスター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kumimoji="1" lang="ja-JP" altLang="en-US"/>
          </a:p>
        </p:txBody>
      </p:sp>
      <p:sp>
        <p:nvSpPr>
          <p:cNvPr id="4" name="テキスト プレースホルダー 3"/>
          <p:cNvSpPr>
            <a:spLocks noGrp="1"/>
          </p:cNvSpPr>
          <p:nvPr>
            <p:ph type="body" sz="half" idx="2"/>
          </p:nvPr>
        </p:nvSpPr>
        <p:spPr>
          <a:xfrm>
            <a:off x="457200" y="1435103"/>
            <a:ext cx="3008313" cy="4691063"/>
          </a:xfrm>
        </p:spPr>
        <p:txBody>
          <a:bodyPr rtlCol="0"/>
          <a:lstStyle>
            <a:lvl1pPr marL="0" indent="0" algn="l" rtl="0">
              <a:buNone/>
              <a:defRPr sz="14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n-US"/>
              <a:t>マスター テキストの書式設定</a:t>
            </a:r>
          </a:p>
        </p:txBody>
      </p:sp>
      <p:sp>
        <p:nvSpPr>
          <p:cNvPr id="5" name="日付プレースホルダー 4"/>
          <p:cNvSpPr>
            <a:spLocks noGrp="1"/>
          </p:cNvSpPr>
          <p:nvPr>
            <p:ph type="dt" sz="half" idx="10"/>
          </p:nvPr>
        </p:nvSpPr>
        <p:spPr/>
        <p:txBody>
          <a:bodyPr rtlCol="0"/>
          <a:lstStyle/>
          <a:p>
            <a:pPr rtl="0"/>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rtlCol="0"/>
          <a:lstStyle/>
          <a:p>
            <a:pPr rtl="0"/>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a:xfrm>
            <a:off x="6758880" y="6356472"/>
            <a:ext cx="2133600" cy="365125"/>
          </a:xfrm>
        </p:spPr>
        <p:txBody>
          <a:bodyPr rtlCol="0"/>
          <a:lstStyle/>
          <a:p>
            <a:pPr rtl="0"/>
            <a:fld id="{973FA57C-AB59-4833-AF31-95C44D5249F2}" type="slidenum">
              <a:rPr lang="ja-JP" altLang="en-US" smtClean="0">
                <a:solidFill>
                  <a:prstClr val="black">
                    <a:tint val="75000"/>
                  </a:prstClr>
                </a:solidFill>
              </a:rPr>
              <a:pPr rtl="0"/>
              <a:t>‹#›</a:t>
            </a:fld>
            <a:endParaRPr lang="ja-JP" altLang="en-US">
              <a:solidFill>
                <a:prstClr val="black">
                  <a:tint val="75000"/>
                </a:prstClr>
              </a:solidFill>
            </a:endParaRPr>
          </a:p>
        </p:txBody>
      </p:sp>
    </p:spTree>
    <p:extLst>
      <p:ext uri="{BB962C8B-B14F-4D97-AF65-F5344CB8AC3E}">
        <p14:creationId xmlns:p14="http://schemas.microsoft.com/office/powerpoint/2010/main" val="1383186215"/>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6" y="4800600"/>
            <a:ext cx="5486400" cy="566738"/>
          </a:xfrm>
        </p:spPr>
        <p:txBody>
          <a:bodyPr rtlCol="0" anchor="b"/>
          <a:lstStyle>
            <a:lvl1pPr algn="l" rtl="0">
              <a:defRPr sz="2000" b="1"/>
            </a:lvl1pPr>
          </a:lstStyle>
          <a:p>
            <a:pPr rtl="0"/>
            <a:r>
              <a:rPr lang="en-US"/>
              <a:t>マスター タイトルの書式設定</a:t>
            </a:r>
            <a:endParaRPr kumimoji="1" lang="ja-JP" altLang="en-US"/>
          </a:p>
        </p:txBody>
      </p:sp>
      <p:sp>
        <p:nvSpPr>
          <p:cNvPr id="3" name="図プレースホルダー 2"/>
          <p:cNvSpPr>
            <a:spLocks noGrp="1"/>
          </p:cNvSpPr>
          <p:nvPr>
            <p:ph type="pic" idx="1"/>
          </p:nvPr>
        </p:nvSpPr>
        <p:spPr>
          <a:xfrm>
            <a:off x="1792296" y="612775"/>
            <a:ext cx="5486400" cy="4114800"/>
          </a:xfrm>
        </p:spPr>
        <p:txBody>
          <a:bodyPr rtlCol="0"/>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en-US"/>
              <a:t>アイコンをクリックして図を追加</a:t>
            </a:r>
            <a:endParaRPr kumimoji="1" lang="ja-JP" altLang="en-US"/>
          </a:p>
        </p:txBody>
      </p:sp>
      <p:sp>
        <p:nvSpPr>
          <p:cNvPr id="4" name="テキスト プレースホルダー 3"/>
          <p:cNvSpPr>
            <a:spLocks noGrp="1"/>
          </p:cNvSpPr>
          <p:nvPr>
            <p:ph type="body" sz="half" idx="2"/>
          </p:nvPr>
        </p:nvSpPr>
        <p:spPr>
          <a:xfrm>
            <a:off x="1792296" y="5367338"/>
            <a:ext cx="5486400" cy="804862"/>
          </a:xfrm>
        </p:spPr>
        <p:txBody>
          <a:bodyPr rtlCol="0"/>
          <a:lstStyle>
            <a:lvl1pPr marL="0" indent="0" algn="l" rtl="0">
              <a:buNone/>
              <a:defRPr sz="14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n-US"/>
              <a:t>マスター テキストの書式設定</a:t>
            </a:r>
          </a:p>
        </p:txBody>
      </p:sp>
      <p:sp>
        <p:nvSpPr>
          <p:cNvPr id="5" name="日付プレースホルダー 4"/>
          <p:cNvSpPr>
            <a:spLocks noGrp="1"/>
          </p:cNvSpPr>
          <p:nvPr>
            <p:ph type="dt" sz="half" idx="10"/>
          </p:nvPr>
        </p:nvSpPr>
        <p:spPr/>
        <p:txBody>
          <a:bodyPr rtlCol="0"/>
          <a:lstStyle/>
          <a:p>
            <a:pPr rtl="0"/>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rtlCol="0"/>
          <a:lstStyle/>
          <a:p>
            <a:pPr rtl="0"/>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rtlCol="0"/>
          <a:lstStyle/>
          <a:p>
            <a:pPr rtl="0"/>
            <a:fld id="{973FA57C-AB59-4833-AF31-95C44D5249F2}" type="slidenum">
              <a:rPr lang="ja-JP" altLang="en-US" smtClean="0">
                <a:solidFill>
                  <a:prstClr val="black">
                    <a:tint val="75000"/>
                  </a:prstClr>
                </a:solidFill>
              </a:rPr>
              <a:pPr rtl="0"/>
              <a:t>‹#›</a:t>
            </a:fld>
            <a:endParaRPr lang="ja-JP" altLang="en-US">
              <a:solidFill>
                <a:prstClr val="black">
                  <a:tint val="75000"/>
                </a:prstClr>
              </a:solidFill>
            </a:endParaRPr>
          </a:p>
        </p:txBody>
      </p:sp>
    </p:spTree>
    <p:extLst>
      <p:ext uri="{BB962C8B-B14F-4D97-AF65-F5344CB8AC3E}">
        <p14:creationId xmlns:p14="http://schemas.microsoft.com/office/powerpoint/2010/main" val="40385819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en-US"/>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rtlCol="0"/>
          <a:lstStyle/>
          <a:p>
            <a:pPr lvl="0" rtl="0"/>
            <a:r>
              <a:rPr lang="en-US"/>
              <a:t>マスター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kumimoji="1" lang="ja-JP" altLang="en-US"/>
          </a:p>
        </p:txBody>
      </p:sp>
      <p:sp>
        <p:nvSpPr>
          <p:cNvPr id="4" name="日付プレースホルダー 3"/>
          <p:cNvSpPr>
            <a:spLocks noGrp="1"/>
          </p:cNvSpPr>
          <p:nvPr>
            <p:ph type="dt" sz="half" idx="10"/>
          </p:nvPr>
        </p:nvSpPr>
        <p:spPr/>
        <p:txBody>
          <a:bodyPr rtlCol="0"/>
          <a:lstStyle/>
          <a:p>
            <a:pPr rtl="0"/>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rtlCol="0"/>
          <a:lstStyle/>
          <a:p>
            <a:pPr rtl="0"/>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rtlCol="0"/>
          <a:lstStyle/>
          <a:p>
            <a:pPr rtl="0"/>
            <a:fld id="{973FA57C-AB59-4833-AF31-95C44D5249F2}" type="slidenum">
              <a:rPr lang="ja-JP" altLang="en-US" smtClean="0">
                <a:solidFill>
                  <a:prstClr val="black">
                    <a:tint val="75000"/>
                  </a:prstClr>
                </a:solidFill>
              </a:rPr>
              <a:pPr rtl="0"/>
              <a:t>‹#›</a:t>
            </a:fld>
            <a:endParaRPr lang="ja-JP" altLang="en-US">
              <a:solidFill>
                <a:prstClr val="black">
                  <a:tint val="75000"/>
                </a:prstClr>
              </a:solidFill>
            </a:endParaRPr>
          </a:p>
        </p:txBody>
      </p:sp>
    </p:spTree>
    <p:extLst>
      <p:ext uri="{BB962C8B-B14F-4D97-AF65-F5344CB8AC3E}">
        <p14:creationId xmlns:p14="http://schemas.microsoft.com/office/powerpoint/2010/main" val="388189789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4" y="274645"/>
            <a:ext cx="2057400" cy="5851525"/>
          </a:xfrm>
        </p:spPr>
        <p:txBody>
          <a:bodyPr vert="eaVert" rtlCol="0"/>
          <a:lstStyle/>
          <a:p>
            <a:pPr rtl="0"/>
            <a:r>
              <a:rPr lang="en-US"/>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45"/>
            <a:ext cx="6019800" cy="5851525"/>
          </a:xfrm>
        </p:spPr>
        <p:txBody>
          <a:bodyPr vert="eaVert" rtlCol="0"/>
          <a:lstStyle/>
          <a:p>
            <a:pPr lvl="0" rtl="0"/>
            <a:r>
              <a:rPr lang="en-US"/>
              <a:t>マスター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kumimoji="1" lang="ja-JP" altLang="en-US"/>
          </a:p>
        </p:txBody>
      </p:sp>
      <p:sp>
        <p:nvSpPr>
          <p:cNvPr id="4" name="日付プレースホルダー 3"/>
          <p:cNvSpPr>
            <a:spLocks noGrp="1"/>
          </p:cNvSpPr>
          <p:nvPr>
            <p:ph type="dt" sz="half" idx="10"/>
          </p:nvPr>
        </p:nvSpPr>
        <p:spPr/>
        <p:txBody>
          <a:bodyPr rtlCol="0"/>
          <a:lstStyle/>
          <a:p>
            <a:pPr rtl="0"/>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rtlCol="0"/>
          <a:lstStyle/>
          <a:p>
            <a:pPr rtl="0"/>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rtlCol="0"/>
          <a:lstStyle/>
          <a:p>
            <a:pPr rtl="0"/>
            <a:fld id="{973FA57C-AB59-4833-AF31-95C44D5249F2}" type="slidenum">
              <a:rPr lang="ja-JP" altLang="en-US" smtClean="0">
                <a:solidFill>
                  <a:prstClr val="black">
                    <a:tint val="75000"/>
                  </a:prstClr>
                </a:solidFill>
              </a:rPr>
              <a:pPr rtl="0"/>
              <a:t>‹#›</a:t>
            </a:fld>
            <a:endParaRPr lang="ja-JP" altLang="en-US">
              <a:solidFill>
                <a:prstClr val="black">
                  <a:tint val="75000"/>
                </a:prstClr>
              </a:solidFill>
            </a:endParaRPr>
          </a:p>
        </p:txBody>
      </p:sp>
    </p:spTree>
    <p:extLst>
      <p:ext uri="{BB962C8B-B14F-4D97-AF65-F5344CB8AC3E}">
        <p14:creationId xmlns:p14="http://schemas.microsoft.com/office/powerpoint/2010/main" val="210313998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95"/>
            <a:ext cx="7772400" cy="1470025"/>
          </a:xfrm>
        </p:spPr>
        <p:txBody>
          <a:bodyPr rtlCol="0"/>
          <a:lstStyle/>
          <a:p>
            <a:pPr rtl="0"/>
            <a:r>
              <a:rPr lang="en-US"/>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rtlCol="0"/>
          <a:lstStyle>
            <a:lvl1pPr marL="0" indent="0" algn="ctr" rtl="0">
              <a:buNone/>
              <a:defRPr>
                <a:solidFill>
                  <a:schemeClr val="tx1">
                    <a:tint val="75000"/>
                  </a:schemeClr>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en-US"/>
              <a:t>マスター サブタイトルの書式設定</a:t>
            </a:r>
            <a:endParaRPr kumimoji="1" lang="ja-JP" altLang="en-US"/>
          </a:p>
        </p:txBody>
      </p:sp>
      <p:sp>
        <p:nvSpPr>
          <p:cNvPr id="7" name="日付プレースホルダー 6"/>
          <p:cNvSpPr>
            <a:spLocks noGrp="1"/>
          </p:cNvSpPr>
          <p:nvPr>
            <p:ph type="dt" sz="half" idx="10"/>
          </p:nvPr>
        </p:nvSpPr>
        <p:spPr/>
        <p:txBody>
          <a:bodyPr rtlCol="0"/>
          <a:lstStyle/>
          <a:p>
            <a:pPr rtl="0"/>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rtlCol="0"/>
          <a:lstStyle/>
          <a:p>
            <a:pPr rtl="0"/>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a:xfrm>
            <a:off x="7024756" y="6520328"/>
            <a:ext cx="2133600" cy="365125"/>
          </a:xfrm>
        </p:spPr>
        <p:txBody>
          <a:bodyPr rtlCol="0"/>
          <a:lstStyle/>
          <a:p>
            <a:pPr rtl="0"/>
            <a:fld id="{973FA57C-AB59-4833-AF31-95C44D5249F2}" type="slidenum">
              <a:rPr lang="ja-JP" altLang="en-US" smtClean="0">
                <a:solidFill>
                  <a:prstClr val="black">
                    <a:tint val="75000"/>
                  </a:prstClr>
                </a:solidFill>
              </a:rPr>
              <a:pPr rtl="0"/>
              <a:t>‹#›</a:t>
            </a:fld>
            <a:endParaRPr lang="ja-JP" altLang="en-US">
              <a:solidFill>
                <a:prstClr val="black">
                  <a:tint val="75000"/>
                </a:prstClr>
              </a:solidFill>
            </a:endParaRPr>
          </a:p>
        </p:txBody>
      </p:sp>
    </p:spTree>
    <p:extLst>
      <p:ext uri="{BB962C8B-B14F-4D97-AF65-F5344CB8AC3E}">
        <p14:creationId xmlns:p14="http://schemas.microsoft.com/office/powerpoint/2010/main" val="4025348141"/>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en-US"/>
              <a:t>マスター タイトルの書式設定</a:t>
            </a:r>
            <a:endParaRPr kumimoji="1" lang="ja-JP" altLang="en-US"/>
          </a:p>
        </p:txBody>
      </p:sp>
      <p:sp>
        <p:nvSpPr>
          <p:cNvPr id="3" name="コンテンツ プレースホルダー 2"/>
          <p:cNvSpPr>
            <a:spLocks noGrp="1"/>
          </p:cNvSpPr>
          <p:nvPr>
            <p:ph idx="1"/>
          </p:nvPr>
        </p:nvSpPr>
        <p:spPr/>
        <p:txBody>
          <a:bodyPr rtlCol="0"/>
          <a:lstStyle/>
          <a:p>
            <a:pPr lvl="0" rtl="0"/>
            <a:r>
              <a:rPr lang="en-US"/>
              <a:t>マスター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kumimoji="1" lang="ja-JP" altLang="en-US"/>
          </a:p>
        </p:txBody>
      </p:sp>
      <p:sp>
        <p:nvSpPr>
          <p:cNvPr id="4" name="日付プレースホルダー 3"/>
          <p:cNvSpPr>
            <a:spLocks noGrp="1"/>
          </p:cNvSpPr>
          <p:nvPr>
            <p:ph type="dt" sz="half" idx="10"/>
          </p:nvPr>
        </p:nvSpPr>
        <p:spPr/>
        <p:txBody>
          <a:bodyPr rtlCol="0"/>
          <a:lstStyle/>
          <a:p>
            <a:pPr rtl="0"/>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rtlCol="0"/>
          <a:lstStyle/>
          <a:p>
            <a:pPr rtl="0"/>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7010400" y="6492944"/>
            <a:ext cx="2133600" cy="365125"/>
          </a:xfrm>
        </p:spPr>
        <p:txBody>
          <a:bodyPr rtlCol="0"/>
          <a:lstStyle/>
          <a:p>
            <a:pPr rtl="0"/>
            <a:fld id="{973FA57C-AB59-4833-AF31-95C44D5249F2}" type="slidenum">
              <a:rPr lang="ja-JP" altLang="en-US" smtClean="0">
                <a:solidFill>
                  <a:prstClr val="black">
                    <a:tint val="75000"/>
                  </a:prstClr>
                </a:solidFill>
              </a:rPr>
              <a:pPr rtl="0"/>
              <a:t>‹#›</a:t>
            </a:fld>
            <a:endParaRPr lang="ja-JP" altLang="en-US">
              <a:solidFill>
                <a:prstClr val="black">
                  <a:tint val="75000"/>
                </a:prstClr>
              </a:solidFill>
            </a:endParaRPr>
          </a:p>
        </p:txBody>
      </p:sp>
    </p:spTree>
    <p:extLst>
      <p:ext uri="{BB962C8B-B14F-4D97-AF65-F5344CB8AC3E}">
        <p14:creationId xmlns:p14="http://schemas.microsoft.com/office/powerpoint/2010/main" val="1454438361"/>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70"/>
            <a:ext cx="7772400" cy="1362075"/>
          </a:xfrm>
        </p:spPr>
        <p:txBody>
          <a:bodyPr rtlCol="0" anchor="t"/>
          <a:lstStyle>
            <a:lvl1pPr algn="l" rtl="0">
              <a:defRPr sz="4000" b="1" cap="all"/>
            </a:lvl1pPr>
          </a:lstStyle>
          <a:p>
            <a:pPr rtl="0"/>
            <a:r>
              <a:rPr lang="en-US"/>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rtlCol="0" anchor="b"/>
          <a:lstStyle>
            <a:lvl1pPr marL="0" indent="0" algn="l" rtl="0">
              <a:buNone/>
              <a:defRPr sz="2000">
                <a:solidFill>
                  <a:schemeClr val="tx1">
                    <a:tint val="75000"/>
                  </a:schemeClr>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en-US"/>
              <a:t>マスター テキストの書式設定</a:t>
            </a:r>
          </a:p>
        </p:txBody>
      </p:sp>
      <p:sp>
        <p:nvSpPr>
          <p:cNvPr id="4" name="日付プレースホルダー 3"/>
          <p:cNvSpPr>
            <a:spLocks noGrp="1"/>
          </p:cNvSpPr>
          <p:nvPr>
            <p:ph type="dt" sz="half" idx="10"/>
          </p:nvPr>
        </p:nvSpPr>
        <p:spPr/>
        <p:txBody>
          <a:bodyPr rtlCol="0"/>
          <a:lstStyle/>
          <a:p>
            <a:pPr rtl="0"/>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rtlCol="0"/>
          <a:lstStyle/>
          <a:p>
            <a:pPr rtl="0"/>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6958287" y="6448320"/>
            <a:ext cx="2133600" cy="365125"/>
          </a:xfrm>
        </p:spPr>
        <p:txBody>
          <a:bodyPr rtlCol="0"/>
          <a:lstStyle/>
          <a:p>
            <a:pPr rtl="0"/>
            <a:fld id="{973FA57C-AB59-4833-AF31-95C44D5249F2}" type="slidenum">
              <a:rPr lang="ja-JP" altLang="en-US" smtClean="0">
                <a:solidFill>
                  <a:prstClr val="black">
                    <a:tint val="75000"/>
                  </a:prstClr>
                </a:solidFill>
              </a:rPr>
              <a:pPr rtl="0"/>
              <a:t>‹#›</a:t>
            </a:fld>
            <a:endParaRPr lang="ja-JP" altLang="en-US">
              <a:solidFill>
                <a:prstClr val="black">
                  <a:tint val="75000"/>
                </a:prstClr>
              </a:solidFill>
            </a:endParaRPr>
          </a:p>
        </p:txBody>
      </p:sp>
    </p:spTree>
    <p:extLst>
      <p:ext uri="{BB962C8B-B14F-4D97-AF65-F5344CB8AC3E}">
        <p14:creationId xmlns:p14="http://schemas.microsoft.com/office/powerpoint/2010/main" val="4176905923"/>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en-US"/>
              <a:t>マスター タイトルの書式設定</a:t>
            </a:r>
            <a:endParaRPr kumimoji="1" lang="ja-JP" altLang="en-US"/>
          </a:p>
        </p:txBody>
      </p:sp>
      <p:sp>
        <p:nvSpPr>
          <p:cNvPr id="3" name="コンテンツ プレースホルダー 2"/>
          <p:cNvSpPr>
            <a:spLocks noGrp="1"/>
          </p:cNvSpPr>
          <p:nvPr>
            <p:ph sz="half" idx="1"/>
          </p:nvPr>
        </p:nvSpPr>
        <p:spPr>
          <a:xfrm>
            <a:off x="457200" y="1600206"/>
            <a:ext cx="4038600" cy="4525963"/>
          </a:xfrm>
        </p:spPr>
        <p:txBody>
          <a:bodyPr rtlCol="0"/>
          <a:lstStyle>
            <a:lvl1pPr algn="l" rtl="0">
              <a:defRPr sz="2800"/>
            </a:lvl1pPr>
            <a:lvl2pPr algn="l" rtl="0">
              <a:defRPr sz="2400"/>
            </a:lvl2pPr>
            <a:lvl3pPr algn="l" rtl="0">
              <a:defRPr sz="20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rtl="0"/>
            <a:r>
              <a:rPr lang="en-US"/>
              <a:t>マスター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kumimoji="1" lang="ja-JP" altLang="en-US"/>
          </a:p>
        </p:txBody>
      </p:sp>
      <p:sp>
        <p:nvSpPr>
          <p:cNvPr id="4" name="コンテンツ プレースホルダー 3"/>
          <p:cNvSpPr>
            <a:spLocks noGrp="1"/>
          </p:cNvSpPr>
          <p:nvPr>
            <p:ph sz="half" idx="2"/>
          </p:nvPr>
        </p:nvSpPr>
        <p:spPr>
          <a:xfrm>
            <a:off x="4648200" y="1600206"/>
            <a:ext cx="4038600" cy="4525963"/>
          </a:xfrm>
        </p:spPr>
        <p:txBody>
          <a:bodyPr rtlCol="0"/>
          <a:lstStyle>
            <a:lvl1pPr algn="l" rtl="0">
              <a:defRPr sz="2800"/>
            </a:lvl1pPr>
            <a:lvl2pPr algn="l" rtl="0">
              <a:defRPr sz="2400"/>
            </a:lvl2pPr>
            <a:lvl3pPr algn="l" rtl="0">
              <a:defRPr sz="20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rtl="0"/>
            <a:r>
              <a:rPr lang="en-US"/>
              <a:t>マスター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kumimoji="1" lang="ja-JP" altLang="en-US"/>
          </a:p>
        </p:txBody>
      </p:sp>
      <p:sp>
        <p:nvSpPr>
          <p:cNvPr id="5" name="日付プレースホルダー 4"/>
          <p:cNvSpPr>
            <a:spLocks noGrp="1"/>
          </p:cNvSpPr>
          <p:nvPr>
            <p:ph type="dt" sz="half" idx="10"/>
          </p:nvPr>
        </p:nvSpPr>
        <p:spPr/>
        <p:txBody>
          <a:bodyPr rtlCol="0"/>
          <a:lstStyle/>
          <a:p>
            <a:pPr rtl="0"/>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rtlCol="0"/>
          <a:lstStyle/>
          <a:p>
            <a:pPr rtl="0"/>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rtlCol="0"/>
          <a:lstStyle/>
          <a:p>
            <a:pPr rtl="0"/>
            <a:fld id="{973FA57C-AB59-4833-AF31-95C44D5249F2}" type="slidenum">
              <a:rPr lang="ja-JP" altLang="en-US" smtClean="0">
                <a:solidFill>
                  <a:prstClr val="black">
                    <a:tint val="75000"/>
                  </a:prstClr>
                </a:solidFill>
              </a:rPr>
              <a:pPr rtl="0"/>
              <a:t>‹#›</a:t>
            </a:fld>
            <a:endParaRPr lang="ja-JP" altLang="en-US">
              <a:solidFill>
                <a:prstClr val="black">
                  <a:tint val="75000"/>
                </a:prstClr>
              </a:solidFill>
            </a:endParaRPr>
          </a:p>
        </p:txBody>
      </p:sp>
    </p:spTree>
    <p:extLst>
      <p:ext uri="{BB962C8B-B14F-4D97-AF65-F5344CB8AC3E}">
        <p14:creationId xmlns:p14="http://schemas.microsoft.com/office/powerpoint/2010/main" val="2003841071"/>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lgn="l" rtl="0">
              <a:defRPr/>
            </a:lvl1pPr>
          </a:lstStyle>
          <a:p>
            <a:pPr rtl="0"/>
            <a:r>
              <a:rPr lang="en-US"/>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rtlCol="0" anchor="b"/>
          <a:lstStyle>
            <a:lvl1pPr marL="0" indent="0" algn="l" rtl="0">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rtlCol="0"/>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en-US"/>
              <a:t>マスター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kumimoji="1" lang="ja-JP" altLang="en-US"/>
          </a:p>
        </p:txBody>
      </p:sp>
      <p:sp>
        <p:nvSpPr>
          <p:cNvPr id="5" name="テキスト プレースホルダー 4"/>
          <p:cNvSpPr>
            <a:spLocks noGrp="1"/>
          </p:cNvSpPr>
          <p:nvPr>
            <p:ph type="body" sz="quarter" idx="3"/>
          </p:nvPr>
        </p:nvSpPr>
        <p:spPr>
          <a:xfrm>
            <a:off x="4645029" y="1535113"/>
            <a:ext cx="4041775" cy="639762"/>
          </a:xfrm>
        </p:spPr>
        <p:txBody>
          <a:bodyPr rtlCol="0" anchor="b"/>
          <a:lstStyle>
            <a:lvl1pPr marL="0" indent="0" algn="l" rtl="0">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n-US"/>
              <a:t>マスター テキストの書式設定</a:t>
            </a:r>
          </a:p>
        </p:txBody>
      </p:sp>
      <p:sp>
        <p:nvSpPr>
          <p:cNvPr id="6" name="コンテンツ プレースホルダー 5"/>
          <p:cNvSpPr>
            <a:spLocks noGrp="1"/>
          </p:cNvSpPr>
          <p:nvPr>
            <p:ph sz="quarter" idx="4"/>
          </p:nvPr>
        </p:nvSpPr>
        <p:spPr>
          <a:xfrm>
            <a:off x="4645029" y="2174875"/>
            <a:ext cx="4041775" cy="3951288"/>
          </a:xfrm>
        </p:spPr>
        <p:txBody>
          <a:bodyPr rtlCol="0"/>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en-US"/>
              <a:t>マスター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kumimoji="1" lang="ja-JP" altLang="en-US"/>
          </a:p>
        </p:txBody>
      </p:sp>
      <p:sp>
        <p:nvSpPr>
          <p:cNvPr id="7" name="日付プレースホルダー 6"/>
          <p:cNvSpPr>
            <a:spLocks noGrp="1"/>
          </p:cNvSpPr>
          <p:nvPr>
            <p:ph type="dt" sz="half" idx="10"/>
          </p:nvPr>
        </p:nvSpPr>
        <p:spPr/>
        <p:txBody>
          <a:bodyPr rtlCol="0"/>
          <a:lstStyle/>
          <a:p>
            <a:pPr rtl="0"/>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rtlCol="0"/>
          <a:lstStyle/>
          <a:p>
            <a:pPr rtl="0"/>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rtlCol="0"/>
          <a:lstStyle/>
          <a:p>
            <a:pPr rtl="0"/>
            <a:fld id="{973FA57C-AB59-4833-AF31-95C44D5249F2}" type="slidenum">
              <a:rPr lang="ja-JP" altLang="en-US" smtClean="0">
                <a:solidFill>
                  <a:prstClr val="black">
                    <a:tint val="75000"/>
                  </a:prstClr>
                </a:solidFill>
              </a:rPr>
              <a:pPr rtl="0"/>
              <a:t>‹#›</a:t>
            </a:fld>
            <a:endParaRPr lang="ja-JP" altLang="en-US">
              <a:solidFill>
                <a:prstClr val="black">
                  <a:tint val="75000"/>
                </a:prstClr>
              </a:solidFill>
            </a:endParaRPr>
          </a:p>
        </p:txBody>
      </p:sp>
    </p:spTree>
    <p:extLst>
      <p:ext uri="{BB962C8B-B14F-4D97-AF65-F5344CB8AC3E}">
        <p14:creationId xmlns:p14="http://schemas.microsoft.com/office/powerpoint/2010/main" val="256820280"/>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en-US"/>
              <a:t>マスター タイトルの書式設定</a:t>
            </a:r>
            <a:endParaRPr kumimoji="1" lang="ja-JP" altLang="en-US"/>
          </a:p>
        </p:txBody>
      </p:sp>
      <p:sp>
        <p:nvSpPr>
          <p:cNvPr id="3" name="日付プレースホルダー 2"/>
          <p:cNvSpPr>
            <a:spLocks noGrp="1"/>
          </p:cNvSpPr>
          <p:nvPr>
            <p:ph type="dt" sz="half" idx="10"/>
          </p:nvPr>
        </p:nvSpPr>
        <p:spPr/>
        <p:txBody>
          <a:bodyPr rtlCol="0"/>
          <a:lstStyle/>
          <a:p>
            <a:pPr rtl="0"/>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rtlCol="0"/>
          <a:lstStyle/>
          <a:p>
            <a:pPr rtl="0"/>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rtlCol="0"/>
          <a:lstStyle/>
          <a:p>
            <a:pPr rtl="0"/>
            <a:fld id="{973FA57C-AB59-4833-AF31-95C44D5249F2}" type="slidenum">
              <a:rPr lang="ja-JP" altLang="en-US" smtClean="0">
                <a:solidFill>
                  <a:prstClr val="black">
                    <a:tint val="75000"/>
                  </a:prstClr>
                </a:solidFill>
              </a:rPr>
              <a:pPr rtl="0"/>
              <a:t>‹#›</a:t>
            </a:fld>
            <a:endParaRPr lang="ja-JP" altLang="en-US">
              <a:solidFill>
                <a:prstClr val="black">
                  <a:tint val="75000"/>
                </a:prstClr>
              </a:solidFill>
            </a:endParaRPr>
          </a:p>
        </p:txBody>
      </p:sp>
    </p:spTree>
    <p:extLst>
      <p:ext uri="{BB962C8B-B14F-4D97-AF65-F5344CB8AC3E}">
        <p14:creationId xmlns:p14="http://schemas.microsoft.com/office/powerpoint/2010/main" val="39826672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10.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11.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17" Type="http://schemas.openxmlformats.org/officeDocument/2006/relationships/theme" Target="../theme/theme12.xml"/><Relationship Id="rId2" Type="http://schemas.openxmlformats.org/officeDocument/2006/relationships/slideLayout" Target="../slideLayouts/slideLayout106.xml"/><Relationship Id="rId16" Type="http://schemas.openxmlformats.org/officeDocument/2006/relationships/slideLayout" Target="../slideLayouts/slideLayout120.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5" Type="http://schemas.openxmlformats.org/officeDocument/2006/relationships/slideLayout" Target="../slideLayouts/slideLayout11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slideLayout" Target="../slideLayouts/slideLayout11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slideLayout" Target="../slideLayouts/slideLayout133.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4.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2.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5.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6.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7.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7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9.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p>
            <a:pPr lvl="0" rtl="0"/>
            <a:r>
              <a:rPr lang="en-US"/>
              <a:t>マスタ タイトルの書式設定</a:t>
            </a:r>
          </a:p>
        </p:txBody>
      </p:sp>
      <p:sp>
        <p:nvSpPr>
          <p:cNvPr id="1027" name="テキスト プレースホルダ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lvl="0" rtl="0"/>
            <a:r>
              <a:rPr lang="en-US"/>
              <a:t>マスタ テキストの書式設定</a:t>
            </a:r>
          </a:p>
          <a:p>
            <a:pPr lvl="1" rtl="0"/>
            <a:r>
              <a:rPr lang="en-US"/>
              <a:t>第 2 レベル</a:t>
            </a:r>
          </a:p>
          <a:p>
            <a:pPr lvl="2" rtl="0"/>
            <a:r>
              <a:rPr lang="en-US"/>
              <a:t>第 3 レベル</a:t>
            </a:r>
          </a:p>
          <a:p>
            <a:pPr lvl="3" rtl="0"/>
            <a:r>
              <a:rPr lang="en-US"/>
              <a:t>第 4 レベル</a:t>
            </a:r>
          </a:p>
          <a:p>
            <a:pPr lvl="4" rtl="0"/>
            <a:r>
              <a:rPr lang="en-US"/>
              <a:t>第 5 レベル</a:t>
            </a:r>
          </a:p>
        </p:txBody>
      </p:sp>
      <p:sp>
        <p:nvSpPr>
          <p:cNvPr id="4" name="日付プレースホルダ 3"/>
          <p:cNvSpPr>
            <a:spLocks noGrp="1"/>
          </p:cNvSpPr>
          <p:nvPr>
            <p:ph type="dt" sz="half" idx="2"/>
          </p:nvPr>
        </p:nvSpPr>
        <p:spPr>
          <a:xfrm>
            <a:off x="457200" y="6356496"/>
            <a:ext cx="2133600" cy="365125"/>
          </a:xfrm>
          <a:prstGeom prst="rect">
            <a:avLst/>
          </a:prstGeom>
        </p:spPr>
        <p:txBody>
          <a:bodyPr vert="horz" lIns="91440" tIns="45720" rIns="91440" bIns="45720" rtlCol="0" anchor="ctr"/>
          <a:lstStyle>
            <a:lvl1pPr algn="l" rtl="0" fontAlgn="auto">
              <a:spcBef>
                <a:spcPts val="0"/>
              </a:spcBef>
              <a:spcAft>
                <a:spcPts val="0"/>
              </a:spcAft>
              <a:defRPr sz="1200">
                <a:solidFill>
                  <a:schemeClr val="tx1">
                    <a:tint val="75000"/>
                  </a:schemeClr>
                </a:solidFill>
                <a:latin typeface="+mn-lt"/>
                <a:ea typeface="+mn-ea"/>
              </a:defRPr>
            </a:lvl1pPr>
          </a:lstStyle>
          <a:p>
            <a:pPr rtl="0">
              <a:defRPr/>
            </a:pPr>
            <a:r>
              <a:rPr lang="ja-JP" altLang="en-US" smtClean="0"/>
              <a:t>2015/6/25</a:t>
            </a:r>
            <a:endParaRPr lang="ja-JP" altLang="en-US"/>
          </a:p>
        </p:txBody>
      </p:sp>
      <p:sp>
        <p:nvSpPr>
          <p:cNvPr id="5" name="フッター プレースホルダ 4"/>
          <p:cNvSpPr>
            <a:spLocks noGrp="1"/>
          </p:cNvSpPr>
          <p:nvPr>
            <p:ph type="ftr" sz="quarter" idx="3"/>
          </p:nvPr>
        </p:nvSpPr>
        <p:spPr>
          <a:xfrm>
            <a:off x="3124200" y="6356496"/>
            <a:ext cx="2895600" cy="365125"/>
          </a:xfrm>
          <a:prstGeom prst="rect">
            <a:avLst/>
          </a:prstGeom>
        </p:spPr>
        <p:txBody>
          <a:bodyPr vert="horz" lIns="91440" tIns="45720" rIns="91440" bIns="45720" rtlCol="0" anchor="ctr"/>
          <a:lstStyle>
            <a:lvl1pPr algn="ctr" rtl="0" fontAlgn="auto">
              <a:spcBef>
                <a:spcPts val="0"/>
              </a:spcBef>
              <a:spcAft>
                <a:spcPts val="0"/>
              </a:spcAft>
              <a:defRPr sz="1200">
                <a:solidFill>
                  <a:schemeClr val="tx1">
                    <a:tint val="75000"/>
                  </a:schemeClr>
                </a:solidFill>
                <a:latin typeface="+mn-lt"/>
                <a:ea typeface="+mn-ea"/>
              </a:defRPr>
            </a:lvl1pPr>
          </a:lstStyle>
          <a:p>
            <a:pPr rtl="0">
              <a:defRPr/>
            </a:pPr>
            <a:endParaRPr lang="ja-JP" altLang="en-US"/>
          </a:p>
        </p:txBody>
      </p:sp>
      <p:sp>
        <p:nvSpPr>
          <p:cNvPr id="6" name="スライド番号プレースホルダ 5"/>
          <p:cNvSpPr>
            <a:spLocks noGrp="1"/>
          </p:cNvSpPr>
          <p:nvPr>
            <p:ph type="sldNum" sz="quarter" idx="4"/>
          </p:nvPr>
        </p:nvSpPr>
        <p:spPr>
          <a:xfrm>
            <a:off x="6553200" y="6356496"/>
            <a:ext cx="2133600" cy="365125"/>
          </a:xfrm>
          <a:prstGeom prst="rect">
            <a:avLst/>
          </a:prstGeom>
        </p:spPr>
        <p:txBody>
          <a:bodyPr vert="horz" lIns="91440" tIns="45720" rIns="91440" bIns="45720" rtlCol="0" anchor="ctr"/>
          <a:lstStyle>
            <a:lvl1pPr algn="l" rtl="0" fontAlgn="auto">
              <a:spcBef>
                <a:spcPts val="0"/>
              </a:spcBef>
              <a:spcAft>
                <a:spcPts val="0"/>
              </a:spcAft>
              <a:defRPr sz="1200">
                <a:solidFill>
                  <a:schemeClr val="tx1">
                    <a:tint val="75000"/>
                  </a:schemeClr>
                </a:solidFill>
                <a:latin typeface="+mn-lt"/>
                <a:ea typeface="+mn-ea"/>
              </a:defRPr>
            </a:lvl1pPr>
          </a:lstStyle>
          <a:p>
            <a:pPr rtl="0">
              <a:defRPr/>
            </a:pPr>
            <a:fld id="{43E7474E-4760-4121-98E4-F7F0B3C2DAEF}" type="slidenum">
              <a:rPr lang="ja-JP" altLang="en-US"/>
              <a:pPr rtl="0">
                <a:defRPr/>
              </a:pPr>
              <a:t>‹#›</a:t>
            </a:fld>
            <a:endParaRPr lang="ja-JP" altLang="en-US"/>
          </a:p>
        </p:txBody>
      </p:sp>
    </p:spTree>
  </p:cSld>
  <p:clrMap bg1="lt1" tx1="dk1" bg2="lt2" tx2="dk2" accent1="accent1" accent2="accent2" accent3="accent3" accent4="accent4" accent5="accent5" accent6="accent6" hlink="hlink" folHlink="folHlink"/>
  <p:sldLayoutIdLst>
    <p:sldLayoutId id="2147496205" r:id="rId1"/>
    <p:sldLayoutId id="2147496206" r:id="rId2"/>
    <p:sldLayoutId id="2147496207" r:id="rId3"/>
    <p:sldLayoutId id="2147496208" r:id="rId4"/>
    <p:sldLayoutId id="2147496209" r:id="rId5"/>
    <p:sldLayoutId id="2147496210" r:id="rId6"/>
    <p:sldLayoutId id="2147496211" r:id="rId7"/>
    <p:sldLayoutId id="2147496212" r:id="rId8"/>
    <p:sldLayoutId id="2147496213" r:id="rId9"/>
    <p:sldLayoutId id="2147496214" r:id="rId10"/>
    <p:sldLayoutId id="2147496215" r:id="rId11"/>
    <p:sldLayoutId id="2147496261" r:id="rId12"/>
    <p:sldLayoutId id="2147496381" r:id="rId13"/>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rtl="0"/>
            <a:r>
              <a:rPr lang="en-US"/>
              <a:t>マスター タイトルの書式設定</a:t>
            </a:r>
            <a:endParaRPr kumimoji="1" lang="ja-JP" altLang="en-US"/>
          </a:p>
        </p:txBody>
      </p:sp>
      <p:sp>
        <p:nvSpPr>
          <p:cNvPr id="3" name="テキスト プレースホルダー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rtl="0"/>
            <a:r>
              <a:rPr lang="en-US"/>
              <a:t>マスター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kumimoji="1" lang="ja-JP" altLang="en-US"/>
          </a:p>
        </p:txBody>
      </p:sp>
      <p:sp>
        <p:nvSpPr>
          <p:cNvPr id="4" name="日付プレースホルダー 3"/>
          <p:cNvSpPr>
            <a:spLocks noGrp="1"/>
          </p:cNvSpPr>
          <p:nvPr>
            <p:ph type="dt" sz="half" idx="2"/>
          </p:nvPr>
        </p:nvSpPr>
        <p:spPr>
          <a:xfrm>
            <a:off x="457200" y="6356472"/>
            <a:ext cx="2133600" cy="365125"/>
          </a:xfrm>
          <a:prstGeom prst="rect">
            <a:avLst/>
          </a:prstGeom>
        </p:spPr>
        <p:txBody>
          <a:bodyPr vert="horz" lIns="91440" tIns="45720" rIns="91440" bIns="45720" rtlCol="0" anchor="ctr"/>
          <a:lstStyle>
            <a:lvl1pPr algn="l" rtl="0">
              <a:defRPr sz="1200">
                <a:solidFill>
                  <a:schemeClr val="tx1">
                    <a:tint val="75000"/>
                  </a:schemeClr>
                </a:solidFill>
              </a:defRPr>
            </a:lvl1pPr>
          </a:lstStyle>
          <a:p>
            <a:pPr rtl="0"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3124200" y="6356472"/>
            <a:ext cx="2895600" cy="365125"/>
          </a:xfrm>
          <a:prstGeom prst="rect">
            <a:avLst/>
          </a:prstGeom>
        </p:spPr>
        <p:txBody>
          <a:bodyPr vert="horz" lIns="91440" tIns="45720" rIns="91440" bIns="45720" rtlCol="0" anchor="ctr"/>
          <a:lstStyle>
            <a:lvl1pPr algn="ctr" rtl="0">
              <a:defRPr sz="1200">
                <a:solidFill>
                  <a:schemeClr val="tx1">
                    <a:tint val="75000"/>
                  </a:schemeClr>
                </a:solidFill>
              </a:defRPr>
            </a:lvl1pPr>
          </a:lstStyle>
          <a:p>
            <a:pPr rtl="0"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6553200" y="6356472"/>
            <a:ext cx="2133600" cy="365125"/>
          </a:xfrm>
          <a:prstGeom prst="rect">
            <a:avLst/>
          </a:prstGeom>
        </p:spPr>
        <p:txBody>
          <a:bodyPr vert="horz" lIns="91440" tIns="45720" rIns="91440" bIns="45720" rtlCol="0" anchor="ctr"/>
          <a:lstStyle>
            <a:lvl1pPr algn="l" rtl="0">
              <a:defRPr sz="1200">
                <a:solidFill>
                  <a:schemeClr val="tx1">
                    <a:tint val="75000"/>
                  </a:schemeClr>
                </a:solidFill>
              </a:defRPr>
            </a:lvl1pPr>
          </a:lstStyle>
          <a:p>
            <a:pPr rtl="0" fontAlgn="auto">
              <a:spcBef>
                <a:spcPts val="0"/>
              </a:spcBef>
              <a:spcAft>
                <a:spcPts val="0"/>
              </a:spcAft>
            </a:pPr>
            <a:fld id="{973FA57C-AB59-4833-AF31-95C44D5249F2}" type="slidenum">
              <a:rPr lang="ja-JP" altLang="en-US" smtClean="0">
                <a:solidFill>
                  <a:prstClr val="black">
                    <a:tint val="75000"/>
                  </a:prstClr>
                </a:solidFill>
                <a:latin typeface="Calibri"/>
                <a:ea typeface="ＭＳ Ｐゴシック"/>
              </a:rPr>
              <a:pPr rtl="0" fontAlgn="auto">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4083947703"/>
      </p:ext>
    </p:extLst>
  </p:cSld>
  <p:clrMap bg1="lt1" tx1="dk1" bg2="lt2" tx2="dk2" accent1="accent1" accent2="accent2" accent3="accent3" accent4="accent4" accent5="accent5" accent6="accent6" hlink="hlink" folHlink="folHlink"/>
  <p:sldLayoutIdLst>
    <p:sldLayoutId id="2147496555" r:id="rId1"/>
    <p:sldLayoutId id="2147496556" r:id="rId2"/>
    <p:sldLayoutId id="2147496557" r:id="rId3"/>
    <p:sldLayoutId id="2147496558" r:id="rId4"/>
    <p:sldLayoutId id="2147496559" r:id="rId5"/>
    <p:sldLayoutId id="2147496560" r:id="rId6"/>
    <p:sldLayoutId id="2147496561" r:id="rId7"/>
    <p:sldLayoutId id="2147496562" r:id="rId8"/>
    <p:sldLayoutId id="2147496563" r:id="rId9"/>
    <p:sldLayoutId id="2147496564" r:id="rId10"/>
    <p:sldLayoutId id="2147496565"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rtl="0"/>
            <a:r>
              <a:rPr lang="en-US"/>
              <a:t>マスター タイトルの書式設定</a:t>
            </a:r>
            <a:endParaRPr kumimoji="1" lang="ja-JP" altLang="en-US"/>
          </a:p>
        </p:txBody>
      </p:sp>
      <p:sp>
        <p:nvSpPr>
          <p:cNvPr id="3" name="テキスト プレースホルダー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rtl="0"/>
            <a:r>
              <a:rPr lang="en-US"/>
              <a:t>マスター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kumimoji="1" lang="ja-JP" altLang="en-US"/>
          </a:p>
        </p:txBody>
      </p:sp>
      <p:sp>
        <p:nvSpPr>
          <p:cNvPr id="4" name="日付プレースホルダー 3"/>
          <p:cNvSpPr>
            <a:spLocks noGrp="1"/>
          </p:cNvSpPr>
          <p:nvPr>
            <p:ph type="dt" sz="half" idx="2"/>
          </p:nvPr>
        </p:nvSpPr>
        <p:spPr>
          <a:xfrm>
            <a:off x="457200" y="6356420"/>
            <a:ext cx="2133600" cy="365125"/>
          </a:xfrm>
          <a:prstGeom prst="rect">
            <a:avLst/>
          </a:prstGeom>
        </p:spPr>
        <p:txBody>
          <a:bodyPr vert="horz" lIns="91440" tIns="45720" rIns="91440" bIns="45720" rtlCol="0" anchor="ctr"/>
          <a:lstStyle>
            <a:lvl1pPr algn="l" rtl="0">
              <a:defRPr sz="1200">
                <a:solidFill>
                  <a:schemeClr val="tx1">
                    <a:tint val="75000"/>
                  </a:schemeClr>
                </a:solidFill>
              </a:defRPr>
            </a:lvl1pPr>
          </a:lstStyle>
          <a:p>
            <a:pPr rtl="0"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3124200" y="6356420"/>
            <a:ext cx="2895600" cy="365125"/>
          </a:xfrm>
          <a:prstGeom prst="rect">
            <a:avLst/>
          </a:prstGeom>
        </p:spPr>
        <p:txBody>
          <a:bodyPr vert="horz" lIns="91440" tIns="45720" rIns="91440" bIns="45720" rtlCol="0" anchor="ctr"/>
          <a:lstStyle>
            <a:lvl1pPr algn="ctr" rtl="0">
              <a:defRPr sz="1200">
                <a:solidFill>
                  <a:schemeClr val="tx1">
                    <a:tint val="75000"/>
                  </a:schemeClr>
                </a:solidFill>
              </a:defRPr>
            </a:lvl1pPr>
          </a:lstStyle>
          <a:p>
            <a:pPr rtl="0"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6553200" y="6356420"/>
            <a:ext cx="2133600" cy="365125"/>
          </a:xfrm>
          <a:prstGeom prst="rect">
            <a:avLst/>
          </a:prstGeom>
        </p:spPr>
        <p:txBody>
          <a:bodyPr vert="horz" lIns="91440" tIns="45720" rIns="91440" bIns="45720" rtlCol="0" anchor="ctr"/>
          <a:lstStyle>
            <a:lvl1pPr algn="l" rtl="0">
              <a:defRPr sz="1200">
                <a:solidFill>
                  <a:schemeClr val="tx1">
                    <a:tint val="75000"/>
                  </a:schemeClr>
                </a:solidFill>
              </a:defRPr>
            </a:lvl1pPr>
          </a:lstStyle>
          <a:p>
            <a:pPr rtl="0" fontAlgn="auto">
              <a:spcBef>
                <a:spcPts val="0"/>
              </a:spcBef>
              <a:spcAft>
                <a:spcPts val="0"/>
              </a:spcAft>
            </a:pPr>
            <a:fld id="{973FA57C-AB59-4833-AF31-95C44D5249F2}" type="slidenum">
              <a:rPr lang="ja-JP" altLang="en-US" smtClean="0">
                <a:solidFill>
                  <a:prstClr val="black">
                    <a:tint val="75000"/>
                  </a:prstClr>
                </a:solidFill>
                <a:latin typeface="Calibri"/>
                <a:ea typeface="ＭＳ Ｐゴシック"/>
              </a:rPr>
              <a:pPr rtl="0" fontAlgn="auto">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718546271"/>
      </p:ext>
    </p:extLst>
  </p:cSld>
  <p:clrMap bg1="lt1" tx1="dk1" bg2="lt2" tx2="dk2" accent1="accent1" accent2="accent2" accent3="accent3" accent4="accent4" accent5="accent5" accent6="accent6" hlink="hlink" folHlink="folHlink"/>
  <p:sldLayoutIdLst>
    <p:sldLayoutId id="2147496567" r:id="rId1"/>
    <p:sldLayoutId id="2147496568" r:id="rId2"/>
    <p:sldLayoutId id="2147496569" r:id="rId3"/>
    <p:sldLayoutId id="2147496570" r:id="rId4"/>
    <p:sldLayoutId id="2147496571" r:id="rId5"/>
    <p:sldLayoutId id="2147496572" r:id="rId6"/>
    <p:sldLayoutId id="2147496573" r:id="rId7"/>
    <p:sldLayoutId id="2147496574" r:id="rId8"/>
    <p:sldLayoutId id="2147496575" r:id="rId9"/>
    <p:sldLayoutId id="2147496576" r:id="rId10"/>
    <p:sldLayoutId id="2147496577"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p>
            <a:pPr lvl="0" rtl="0"/>
            <a:r>
              <a:rPr lang="en-US"/>
              <a:t>マスタ タイトルの書式設定</a:t>
            </a:r>
          </a:p>
        </p:txBody>
      </p:sp>
      <p:sp>
        <p:nvSpPr>
          <p:cNvPr id="15363" name="Rectangle 3"/>
          <p:cNvSpPr>
            <a:spLocks noGrp="1" noChangeArrowheads="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lvl="0" rtl="0"/>
            <a:r>
              <a:rPr lang="en-US"/>
              <a:t>マスタ テキストの書式設定</a:t>
            </a:r>
          </a:p>
          <a:p>
            <a:pPr lvl="1" rtl="0"/>
            <a:r>
              <a:rPr lang="en-US"/>
              <a:t>第 2 レベル</a:t>
            </a:r>
          </a:p>
          <a:p>
            <a:pPr lvl="2" rtl="0"/>
            <a:r>
              <a:rPr lang="en-US"/>
              <a:t>第 3 レベル</a:t>
            </a:r>
          </a:p>
          <a:p>
            <a:pPr lvl="3" rtl="0"/>
            <a:r>
              <a:rPr lang="en-US"/>
              <a:t>第 4 レベル</a:t>
            </a:r>
          </a:p>
          <a:p>
            <a:pPr lvl="4" rtl="0"/>
            <a:r>
              <a:rPr lang="en-US"/>
              <a:t>第 5 レベル</a:t>
            </a:r>
          </a:p>
        </p:txBody>
      </p:sp>
      <p:sp>
        <p:nvSpPr>
          <p:cNvPr id="1925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bodyPr>
          <a:lstStyle>
            <a:lvl1pPr algn="l" rtl="0">
              <a:spcBef>
                <a:spcPct val="0"/>
              </a:spcBef>
              <a:defRPr sz="1400">
                <a:solidFill>
                  <a:srgbClr val="000000"/>
                </a:solidFill>
                <a:latin typeface="Arial" charset="0"/>
                <a:ea typeface="ＭＳ Ｐゴシック" pitchFamily="50" charset="-128"/>
              </a:defRPr>
            </a:lvl1pPr>
          </a:lstStyle>
          <a:p>
            <a:pPr rtl="0">
              <a:defRPr/>
            </a:pPr>
            <a:r>
              <a:rPr lang="ja-JP" altLang="en-US"/>
              <a:t>2015/6/25</a:t>
            </a:r>
            <a:endParaRPr lang="en-US" altLang="ja-JP"/>
          </a:p>
        </p:txBody>
      </p:sp>
      <p:sp>
        <p:nvSpPr>
          <p:cNvPr id="1925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bodyPr>
          <a:lstStyle>
            <a:lvl1pPr algn="ctr" rtl="0">
              <a:spcBef>
                <a:spcPct val="0"/>
              </a:spcBef>
              <a:defRPr sz="1400">
                <a:solidFill>
                  <a:srgbClr val="000000"/>
                </a:solidFill>
                <a:latin typeface="Arial" charset="0"/>
                <a:ea typeface="ＭＳ Ｐゴシック" pitchFamily="50" charset="-128"/>
              </a:defRPr>
            </a:lvl1pPr>
          </a:lstStyle>
          <a:p>
            <a:pPr rtl="0">
              <a:defRPr/>
            </a:pPr>
            <a:endParaRPr lang="en-US" altLang="ja-JP"/>
          </a:p>
        </p:txBody>
      </p:sp>
      <p:sp>
        <p:nvSpPr>
          <p:cNvPr id="1925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bodyPr>
          <a:lstStyle>
            <a:lvl1pPr algn="l" rtl="0">
              <a:spcBef>
                <a:spcPct val="0"/>
              </a:spcBef>
              <a:defRPr sz="1400">
                <a:solidFill>
                  <a:srgbClr val="000000"/>
                </a:solidFill>
                <a:latin typeface="Arial" charset="0"/>
                <a:ea typeface="ＭＳ Ｐゴシック" pitchFamily="50" charset="-128"/>
              </a:defRPr>
            </a:lvl1pPr>
          </a:lstStyle>
          <a:p>
            <a:pPr rtl="0">
              <a:defRPr/>
            </a:pPr>
            <a:fld id="{1583DA3D-3F34-4D3D-9839-A6E8D4F88A85}" type="slidenum">
              <a:rPr lang="en-US" altLang="ja-JP"/>
              <a:pPr rtl="0">
                <a:defRPr/>
              </a:pPr>
              <a:t>‹#›</a:t>
            </a:fld>
            <a:endParaRPr lang="en-US" altLang="ja-JP"/>
          </a:p>
        </p:txBody>
      </p:sp>
    </p:spTree>
    <p:extLst>
      <p:ext uri="{BB962C8B-B14F-4D97-AF65-F5344CB8AC3E}">
        <p14:creationId xmlns:p14="http://schemas.microsoft.com/office/powerpoint/2010/main" val="1799678679"/>
      </p:ext>
    </p:extLst>
  </p:cSld>
  <p:clrMap bg1="lt1" tx1="dk1" bg2="lt2" tx2="dk2" accent1="accent1" accent2="accent2" accent3="accent3" accent4="accent4" accent5="accent5" accent6="accent6" hlink="hlink" folHlink="folHlink"/>
  <p:sldLayoutIdLst>
    <p:sldLayoutId id="2147496591" r:id="rId1"/>
    <p:sldLayoutId id="2147496592" r:id="rId2"/>
    <p:sldLayoutId id="2147496593" r:id="rId3"/>
    <p:sldLayoutId id="2147496594" r:id="rId4"/>
    <p:sldLayoutId id="2147496595" r:id="rId5"/>
    <p:sldLayoutId id="2147496596" r:id="rId6"/>
    <p:sldLayoutId id="2147496597" r:id="rId7"/>
    <p:sldLayoutId id="2147496598" r:id="rId8"/>
    <p:sldLayoutId id="2147496599" r:id="rId9"/>
    <p:sldLayoutId id="2147496600" r:id="rId10"/>
    <p:sldLayoutId id="2147496601" r:id="rId11"/>
    <p:sldLayoutId id="2147496602" r:id="rId12"/>
    <p:sldLayoutId id="2147496603" r:id="rId13"/>
    <p:sldLayoutId id="2147496604" r:id="rId14"/>
    <p:sldLayoutId id="2147496605" r:id="rId15"/>
    <p:sldLayoutId id="2147496606" r:id="rId16"/>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386"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p>
            <a:pPr lvl="0" rtl="0"/>
            <a:r>
              <a:rPr lang="en-US"/>
              <a:t>マスタ タイトルの書式設定</a:t>
            </a:r>
          </a:p>
        </p:txBody>
      </p:sp>
      <p:sp>
        <p:nvSpPr>
          <p:cNvPr id="16387" name="テキスト プレースホルダ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lvl="0" rtl="0"/>
            <a:r>
              <a:rPr lang="en-US"/>
              <a:t>マスタ テキストの書式設定</a:t>
            </a:r>
          </a:p>
          <a:p>
            <a:pPr lvl="1" rtl="0"/>
            <a:r>
              <a:rPr lang="en-US"/>
              <a:t>第 2 レベル</a:t>
            </a:r>
          </a:p>
          <a:p>
            <a:pPr lvl="2" rtl="0"/>
            <a:r>
              <a:rPr lang="en-US"/>
              <a:t>第 3 レベル</a:t>
            </a:r>
          </a:p>
          <a:p>
            <a:pPr lvl="3" rtl="0"/>
            <a:r>
              <a:rPr lang="en-US"/>
              <a:t>第 4 レベル</a:t>
            </a:r>
          </a:p>
          <a:p>
            <a:pPr lvl="4" rtl="0"/>
            <a:r>
              <a:rPr lang="en-US"/>
              <a:t>第 5 レベル</a:t>
            </a:r>
          </a:p>
        </p:txBody>
      </p:sp>
      <p:sp>
        <p:nvSpPr>
          <p:cNvPr id="4" name="日付プレースホルダ 3"/>
          <p:cNvSpPr>
            <a:spLocks noGrp="1"/>
          </p:cNvSpPr>
          <p:nvPr>
            <p:ph type="dt" sz="half" idx="2"/>
          </p:nvPr>
        </p:nvSpPr>
        <p:spPr>
          <a:xfrm>
            <a:off x="457200" y="6356366"/>
            <a:ext cx="2133600" cy="365125"/>
          </a:xfrm>
          <a:prstGeom prst="rect">
            <a:avLst/>
          </a:prstGeom>
        </p:spPr>
        <p:txBody>
          <a:bodyPr vert="horz" lIns="91440" tIns="45720" rIns="91440" bIns="45720" rtlCol="0" anchor="ctr"/>
          <a:lstStyle>
            <a:lvl1pPr algn="l" rtl="0" fontAlgn="auto">
              <a:spcBef>
                <a:spcPts val="0"/>
              </a:spcBef>
              <a:spcAft>
                <a:spcPts val="0"/>
              </a:spcAft>
              <a:defRPr sz="1200">
                <a:solidFill>
                  <a:prstClr val="black">
                    <a:tint val="75000"/>
                  </a:prstClr>
                </a:solidFill>
                <a:latin typeface="+mn-lt"/>
                <a:ea typeface="+mn-ea"/>
              </a:defRPr>
            </a:lvl1pPr>
          </a:lstStyle>
          <a:p>
            <a:pPr rtl="0">
              <a:defRPr/>
            </a:pPr>
            <a:r>
              <a:rPr lang="ja-JP" altLang="en-US" smtClean="0"/>
              <a:t>2015/6/25</a:t>
            </a:r>
            <a:endParaRPr lang="ja-JP" altLang="en-US"/>
          </a:p>
        </p:txBody>
      </p:sp>
      <p:sp>
        <p:nvSpPr>
          <p:cNvPr id="5" name="フッター プレースホルダ 4"/>
          <p:cNvSpPr>
            <a:spLocks noGrp="1"/>
          </p:cNvSpPr>
          <p:nvPr>
            <p:ph type="ftr" sz="quarter" idx="3"/>
          </p:nvPr>
        </p:nvSpPr>
        <p:spPr>
          <a:xfrm>
            <a:off x="3124200" y="6356366"/>
            <a:ext cx="2895600" cy="365125"/>
          </a:xfrm>
          <a:prstGeom prst="rect">
            <a:avLst/>
          </a:prstGeom>
        </p:spPr>
        <p:txBody>
          <a:bodyPr vert="horz" lIns="91440" tIns="45720" rIns="91440" bIns="45720" rtlCol="0" anchor="ctr"/>
          <a:lstStyle>
            <a:lvl1pPr algn="ctr" rtl="0" fontAlgn="auto">
              <a:spcBef>
                <a:spcPts val="0"/>
              </a:spcBef>
              <a:spcAft>
                <a:spcPts val="0"/>
              </a:spcAft>
              <a:defRPr sz="1200">
                <a:solidFill>
                  <a:prstClr val="black">
                    <a:tint val="75000"/>
                  </a:prstClr>
                </a:solidFill>
                <a:latin typeface="+mn-lt"/>
                <a:ea typeface="+mn-ea"/>
              </a:defRPr>
            </a:lvl1pPr>
          </a:lstStyle>
          <a:p>
            <a:pPr rtl="0">
              <a:defRPr/>
            </a:pPr>
            <a:endParaRPr lang="ja-JP" altLang="en-US"/>
          </a:p>
        </p:txBody>
      </p:sp>
      <p:sp>
        <p:nvSpPr>
          <p:cNvPr id="6" name="スライド番号プレースホルダ 5"/>
          <p:cNvSpPr>
            <a:spLocks noGrp="1"/>
          </p:cNvSpPr>
          <p:nvPr>
            <p:ph type="sldNum" sz="quarter" idx="4"/>
          </p:nvPr>
        </p:nvSpPr>
        <p:spPr>
          <a:xfrm>
            <a:off x="7010400" y="6484954"/>
            <a:ext cx="2133600" cy="365125"/>
          </a:xfrm>
          <a:prstGeom prst="rect">
            <a:avLst/>
          </a:prstGeom>
        </p:spPr>
        <p:txBody>
          <a:bodyPr vert="horz" lIns="91440" tIns="45720" rIns="91440" bIns="45720" rtlCol="0" anchor="ctr"/>
          <a:lstStyle>
            <a:lvl1pPr algn="l" rtl="0" fontAlgn="auto">
              <a:spcBef>
                <a:spcPts val="0"/>
              </a:spcBef>
              <a:spcAft>
                <a:spcPts val="0"/>
              </a:spcAft>
              <a:defRPr sz="1200">
                <a:solidFill>
                  <a:prstClr val="black">
                    <a:tint val="75000"/>
                  </a:prstClr>
                </a:solidFill>
                <a:latin typeface="+mn-lt"/>
                <a:ea typeface="+mn-ea"/>
              </a:defRPr>
            </a:lvl1pPr>
          </a:lstStyle>
          <a:p>
            <a:pPr rtl="0">
              <a:defRPr/>
            </a:pPr>
            <a:fld id="{C137BAD8-3D8A-411F-BE50-A366A204739B}" type="slidenum">
              <a:rPr lang="ja-JP" altLang="en-US"/>
              <a:pPr rtl="0">
                <a:defRPr/>
              </a:pPr>
              <a:t>‹#›</a:t>
            </a:fld>
            <a:endParaRPr lang="ja-JP" altLang="en-US"/>
          </a:p>
        </p:txBody>
      </p:sp>
    </p:spTree>
    <p:extLst>
      <p:ext uri="{BB962C8B-B14F-4D97-AF65-F5344CB8AC3E}">
        <p14:creationId xmlns:p14="http://schemas.microsoft.com/office/powerpoint/2010/main" val="3002549774"/>
      </p:ext>
    </p:extLst>
  </p:cSld>
  <p:clrMap bg1="lt1" tx1="dk1" bg2="lt2" tx2="dk2" accent1="accent1" accent2="accent2" accent3="accent3" accent4="accent4" accent5="accent5" accent6="accent6" hlink="hlink" folHlink="folHlink"/>
  <p:sldLayoutIdLst>
    <p:sldLayoutId id="2147496608" r:id="rId1"/>
    <p:sldLayoutId id="2147496609" r:id="rId2"/>
    <p:sldLayoutId id="2147496610" r:id="rId3"/>
    <p:sldLayoutId id="2147496611" r:id="rId4"/>
    <p:sldLayoutId id="2147496612" r:id="rId5"/>
    <p:sldLayoutId id="2147496613" r:id="rId6"/>
    <p:sldLayoutId id="2147496614" r:id="rId7"/>
    <p:sldLayoutId id="2147496615" r:id="rId8"/>
    <p:sldLayoutId id="2147496616" r:id="rId9"/>
    <p:sldLayoutId id="2147496617" r:id="rId10"/>
    <p:sldLayoutId id="2147496618" r:id="rId11"/>
    <p:sldLayoutId id="2147496619" r:id="rId12"/>
    <p:sldLayoutId id="2147496620"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rtl="0"/>
            <a:r>
              <a:rPr lang="en-US"/>
              <a:t>マスター タイトルの書式設定</a:t>
            </a:r>
            <a:endParaRPr kumimoji="1" lang="ja-JP" altLang="en-US"/>
          </a:p>
        </p:txBody>
      </p:sp>
      <p:sp>
        <p:nvSpPr>
          <p:cNvPr id="3" name="テキスト プレースホルダー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rtl="0"/>
            <a:r>
              <a:rPr lang="en-US"/>
              <a:t>マスター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kumimoji="1" lang="ja-JP" altLang="en-US"/>
          </a:p>
        </p:txBody>
      </p:sp>
      <p:sp>
        <p:nvSpPr>
          <p:cNvPr id="4" name="日付プレースホルダー 3"/>
          <p:cNvSpPr>
            <a:spLocks noGrp="1"/>
          </p:cNvSpPr>
          <p:nvPr>
            <p:ph type="dt" sz="half" idx="2"/>
          </p:nvPr>
        </p:nvSpPr>
        <p:spPr>
          <a:xfrm>
            <a:off x="457200" y="6356384"/>
            <a:ext cx="2133600" cy="365125"/>
          </a:xfrm>
          <a:prstGeom prst="rect">
            <a:avLst/>
          </a:prstGeom>
        </p:spPr>
        <p:txBody>
          <a:bodyPr vert="horz" lIns="91440" tIns="45720" rIns="91440" bIns="45720" rtlCol="0" anchor="ctr"/>
          <a:lstStyle>
            <a:lvl1pPr algn="l" rtl="0">
              <a:defRPr sz="1200">
                <a:solidFill>
                  <a:schemeClr val="tx1">
                    <a:tint val="75000"/>
                  </a:schemeClr>
                </a:solidFill>
              </a:defRPr>
            </a:lvl1pPr>
          </a:lstStyle>
          <a:p>
            <a:pPr rtl="0"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3124200" y="6356384"/>
            <a:ext cx="2895600" cy="365125"/>
          </a:xfrm>
          <a:prstGeom prst="rect">
            <a:avLst/>
          </a:prstGeom>
        </p:spPr>
        <p:txBody>
          <a:bodyPr vert="horz" lIns="91440" tIns="45720" rIns="91440" bIns="45720" rtlCol="0" anchor="ctr"/>
          <a:lstStyle>
            <a:lvl1pPr algn="ctr" rtl="0">
              <a:defRPr sz="1200">
                <a:solidFill>
                  <a:schemeClr val="tx1">
                    <a:tint val="75000"/>
                  </a:schemeClr>
                </a:solidFill>
              </a:defRPr>
            </a:lvl1pPr>
          </a:lstStyle>
          <a:p>
            <a:pPr rtl="0"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6553200" y="6356384"/>
            <a:ext cx="2133600" cy="365125"/>
          </a:xfrm>
          <a:prstGeom prst="rect">
            <a:avLst/>
          </a:prstGeom>
        </p:spPr>
        <p:txBody>
          <a:bodyPr vert="horz" lIns="91440" tIns="45720" rIns="91440" bIns="45720" rtlCol="0" anchor="ctr"/>
          <a:lstStyle>
            <a:lvl1pPr algn="l" rtl="0">
              <a:defRPr sz="1200">
                <a:solidFill>
                  <a:schemeClr val="tx1">
                    <a:tint val="75000"/>
                  </a:schemeClr>
                </a:solidFill>
              </a:defRPr>
            </a:lvl1pPr>
          </a:lstStyle>
          <a:p>
            <a:pPr rtl="0" fontAlgn="auto">
              <a:spcBef>
                <a:spcPts val="0"/>
              </a:spcBef>
              <a:spcAft>
                <a:spcPts val="0"/>
              </a:spcAft>
            </a:pPr>
            <a:fld id="{973FA57C-AB59-4833-AF31-95C44D5249F2}" type="slidenum">
              <a:rPr lang="ja-JP" altLang="en-US" smtClean="0">
                <a:solidFill>
                  <a:prstClr val="black">
                    <a:tint val="75000"/>
                  </a:prstClr>
                </a:solidFill>
                <a:latin typeface="Calibri"/>
                <a:ea typeface="ＭＳ Ｐゴシック"/>
              </a:rPr>
              <a:pPr rtl="0" fontAlgn="auto">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945922529"/>
      </p:ext>
    </p:extLst>
  </p:cSld>
  <p:clrMap bg1="lt1" tx1="dk1" bg2="lt2" tx2="dk2" accent1="accent1" accent2="accent2" accent3="accent3" accent4="accent4" accent5="accent5" accent6="accent6" hlink="hlink" folHlink="folHlink"/>
  <p:sldLayoutIdLst>
    <p:sldLayoutId id="2147496634" r:id="rId1"/>
    <p:sldLayoutId id="2147496635" r:id="rId2"/>
    <p:sldLayoutId id="2147496636" r:id="rId3"/>
    <p:sldLayoutId id="2147496637" r:id="rId4"/>
    <p:sldLayoutId id="2147496638" r:id="rId5"/>
    <p:sldLayoutId id="2147496639" r:id="rId6"/>
    <p:sldLayoutId id="2147496640" r:id="rId7"/>
    <p:sldLayoutId id="2147496641" r:id="rId8"/>
    <p:sldLayoutId id="2147496642" r:id="rId9"/>
    <p:sldLayoutId id="2147496643" r:id="rId10"/>
    <p:sldLayoutId id="2147496644"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6" y="333376"/>
            <a:ext cx="8229600" cy="108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9" tIns="45696" rIns="91389" bIns="45696" numCol="1" rtlCol="0" anchor="ctr" anchorCtr="0" compatLnSpc="1">
            <a:prstTxWarp prst="textNoShape">
              <a:avLst/>
            </a:prstTxWarp>
          </a:bodyPr>
          <a:lstStyle/>
          <a:p>
            <a:pPr lvl="0" rtl="0"/>
            <a:r>
              <a:rPr lang="en-US"/>
              <a:t>マスタ タイトルの書式設定</a:t>
            </a:r>
          </a:p>
        </p:txBody>
      </p:sp>
      <p:sp>
        <p:nvSpPr>
          <p:cNvPr id="1027" name="Rectangle 3"/>
          <p:cNvSpPr>
            <a:spLocks noGrp="1" noChangeArrowheads="1"/>
          </p:cNvSpPr>
          <p:nvPr>
            <p:ph type="body" idx="1"/>
          </p:nvPr>
        </p:nvSpPr>
        <p:spPr bwMode="auto">
          <a:xfrm>
            <a:off x="457206" y="1600206"/>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9" tIns="45696" rIns="91389" bIns="45696" numCol="1" rtlCol="0" anchor="t" anchorCtr="0" compatLnSpc="1">
            <a:prstTxWarp prst="textNoShape">
              <a:avLst/>
            </a:prstTxWarp>
          </a:bodyPr>
          <a:lstStyle/>
          <a:p>
            <a:pPr lvl="0" rtl="0"/>
            <a:r>
              <a:rPr lang="en-US"/>
              <a:t>マスタ テキストの書式設定</a:t>
            </a:r>
          </a:p>
          <a:p>
            <a:pPr lvl="1" rtl="0"/>
            <a:r>
              <a:rPr lang="en-US"/>
              <a:t>第 2 レベル</a:t>
            </a:r>
          </a:p>
          <a:p>
            <a:pPr lvl="2" rtl="0"/>
            <a:r>
              <a:rPr lang="en-US"/>
              <a:t>第 3 レベル</a:t>
            </a:r>
          </a:p>
          <a:p>
            <a:pPr lvl="3" rtl="0"/>
            <a:r>
              <a:rPr lang="en-US"/>
              <a:t>第 4 レベル</a:t>
            </a:r>
          </a:p>
          <a:p>
            <a:pPr lvl="4" rtl="0"/>
            <a:r>
              <a:rPr lang="en-US"/>
              <a:t>第 5 レベル</a:t>
            </a:r>
          </a:p>
        </p:txBody>
      </p:sp>
      <p:sp>
        <p:nvSpPr>
          <p:cNvPr id="1028" name="Rectangle 4"/>
          <p:cNvSpPr>
            <a:spLocks noGrp="1" noChangeArrowheads="1"/>
          </p:cNvSpPr>
          <p:nvPr>
            <p:ph type="dt" sz="half" idx="2"/>
          </p:nvPr>
        </p:nvSpPr>
        <p:spPr bwMode="auto">
          <a:xfrm>
            <a:off x="457206"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9" tIns="45696" rIns="91389" bIns="45696" numCol="1" rtlCol="0" anchor="t" anchorCtr="0" compatLnSpc="1">
            <a:prstTxWarp prst="textNoShape">
              <a:avLst/>
            </a:prstTxWarp>
          </a:bodyPr>
          <a:lstStyle>
            <a:lvl1pPr algn="l" rtl="0">
              <a:defRPr sz="1400" smtClean="0"/>
            </a:lvl1pPr>
          </a:lstStyle>
          <a:p>
            <a:pPr rtl="0">
              <a:defRPr/>
            </a:pPr>
            <a:endParaRPr lang="en-US" altLang="ja-JP">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9" tIns="45696" rIns="91389" bIns="45696" numCol="1" rtlCol="0" anchor="t" anchorCtr="0" compatLnSpc="1">
            <a:prstTxWarp prst="textNoShape">
              <a:avLst/>
            </a:prstTxWarp>
          </a:bodyPr>
          <a:lstStyle>
            <a:lvl1pPr algn="ctr" rtl="0">
              <a:defRPr sz="1400" smtClean="0"/>
            </a:lvl1pPr>
          </a:lstStyle>
          <a:p>
            <a:pPr rtl="0">
              <a:defRPr/>
            </a:pPr>
            <a:endParaRPr lang="en-US" altLang="ja-JP">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6"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9" tIns="45696" rIns="91389" bIns="45696" numCol="1" rtlCol="0" anchor="t" anchorCtr="0" compatLnSpc="1">
            <a:prstTxWarp prst="textNoShape">
              <a:avLst/>
            </a:prstTxWarp>
          </a:bodyPr>
          <a:lstStyle>
            <a:lvl1pPr algn="l" rtl="0">
              <a:defRPr sz="1400" smtClean="0"/>
            </a:lvl1pPr>
          </a:lstStyle>
          <a:p>
            <a:pPr rtl="0">
              <a:defRPr/>
            </a:pPr>
            <a:fld id="{45EDF708-CDAE-48C8-B730-F0637D0070A7}" type="slidenum">
              <a:rPr lang="en-US" altLang="ja-JP">
                <a:solidFill>
                  <a:srgbClr val="000000"/>
                </a:solidFill>
                <a:latin typeface="Arial" charset="0"/>
              </a:rPr>
              <a:pPr rtl="0">
                <a:defRPr/>
              </a:pPr>
              <a:t>‹#›</a:t>
            </a:fld>
            <a:endParaRPr lang="en-US" altLang="ja-JP">
              <a:solidFill>
                <a:srgbClr val="000000"/>
              </a:solidFill>
              <a:latin typeface="Arial" charset="0"/>
            </a:endParaRPr>
          </a:p>
        </p:txBody>
      </p:sp>
      <p:sp>
        <p:nvSpPr>
          <p:cNvPr id="1031" name="Text Box 8"/>
          <p:cNvSpPr txBox="1">
            <a:spLocks noChangeArrowheads="1"/>
          </p:cNvSpPr>
          <p:nvPr/>
        </p:nvSpPr>
        <p:spPr bwMode="auto">
          <a:xfrm>
            <a:off x="468924" y="177811"/>
            <a:ext cx="2154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9" tIns="45696" rIns="91389" bIns="45696" rtlCol="0">
            <a:spAutoFit/>
          </a:bodyPr>
          <a:lstStyle>
            <a:lvl1pPr algn="l" rtl="0" eaLnBrk="0" hangingPunct="0">
              <a:defRPr kumimoji="1">
                <a:solidFill>
                  <a:schemeClr val="tx1"/>
                </a:solidFill>
                <a:latin typeface="Arial" charset="0"/>
                <a:ea typeface="ＭＳ Ｐゴシック" pitchFamily="50" charset="-128"/>
              </a:defRPr>
            </a:lvl1pPr>
            <a:lvl2pPr marL="742950" indent="-285750" algn="l" rtl="0" eaLnBrk="0" hangingPunct="0">
              <a:defRPr kumimoji="1">
                <a:solidFill>
                  <a:schemeClr val="tx1"/>
                </a:solidFill>
                <a:latin typeface="Arial" charset="0"/>
                <a:ea typeface="ＭＳ Ｐゴシック" pitchFamily="50" charset="-128"/>
              </a:defRPr>
            </a:lvl2pPr>
            <a:lvl3pPr marL="1143000" indent="-228600" algn="l" rtl="0" eaLnBrk="0" hangingPunct="0">
              <a:defRPr kumimoji="1">
                <a:solidFill>
                  <a:schemeClr val="tx1"/>
                </a:solidFill>
                <a:latin typeface="Arial" charset="0"/>
                <a:ea typeface="ＭＳ Ｐゴシック" pitchFamily="50" charset="-128"/>
              </a:defRPr>
            </a:lvl3pPr>
            <a:lvl4pPr marL="1600200" indent="-228600" algn="l" rtl="0" eaLnBrk="0" hangingPunct="0">
              <a:defRPr kumimoji="1">
                <a:solidFill>
                  <a:schemeClr val="tx1"/>
                </a:solidFill>
                <a:latin typeface="Arial" charset="0"/>
                <a:ea typeface="ＭＳ Ｐゴシック" pitchFamily="50" charset="-128"/>
              </a:defRPr>
            </a:lvl4pPr>
            <a:lvl5pPr marL="2057400" indent="-228600" algn="l" rtl="0" eaLnBrk="0" hangingPunct="0">
              <a:defRPr kumimoji="1">
                <a:solidFill>
                  <a:schemeClr val="tx1"/>
                </a:solidFill>
                <a:latin typeface="Arial" charset="0"/>
                <a:ea typeface="ＭＳ Ｐゴシック" pitchFamily="50" charset="-128"/>
              </a:defRPr>
            </a:lvl5pPr>
            <a:lvl6pPr marL="2514600" indent="-228600" algn="l" rtl="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l" rtl="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l" rtl="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l" rtl="0" eaLnBrk="0" fontAlgn="base" hangingPunct="0">
              <a:spcBef>
                <a:spcPct val="0"/>
              </a:spcBef>
              <a:spcAft>
                <a:spcPct val="0"/>
              </a:spcAft>
              <a:defRPr kumimoji="1">
                <a:solidFill>
                  <a:schemeClr val="tx1"/>
                </a:solidFill>
                <a:latin typeface="Arial" charset="0"/>
                <a:ea typeface="ＭＳ Ｐゴシック" pitchFamily="50" charset="-128"/>
              </a:defRPr>
            </a:lvl9pPr>
          </a:lstStyle>
          <a:p>
            <a:pPr rtl="0" eaLnBrk="1" hangingPunct="1">
              <a:spcBef>
                <a:spcPct val="50000"/>
              </a:spcBef>
            </a:pPr>
            <a:endParaRPr lang="ja-JP" altLang="ja-JP">
              <a:solidFill>
                <a:srgbClr val="000000"/>
              </a:solidFill>
            </a:endParaRPr>
          </a:p>
        </p:txBody>
      </p:sp>
    </p:spTree>
    <p:extLst>
      <p:ext uri="{BB962C8B-B14F-4D97-AF65-F5344CB8AC3E}">
        <p14:creationId xmlns:p14="http://schemas.microsoft.com/office/powerpoint/2010/main" val="3881177657"/>
      </p:ext>
    </p:extLst>
  </p:cSld>
  <p:clrMap bg1="lt1" tx1="dk1" bg2="lt2" tx2="dk2" accent1="accent1" accent2="accent2" accent3="accent3" accent4="accent4" accent5="accent5" accent6="accent6" hlink="hlink" folHlink="folHlink"/>
  <p:sldLayoutIdLst>
    <p:sldLayoutId id="2147496646" r:id="rId1"/>
    <p:sldLayoutId id="2147496647" r:id="rId2"/>
    <p:sldLayoutId id="2147496648" r:id="rId3"/>
    <p:sldLayoutId id="2147496649" r:id="rId4"/>
    <p:sldLayoutId id="2147496650" r:id="rId5"/>
    <p:sldLayoutId id="2147496651" r:id="rId6"/>
    <p:sldLayoutId id="2147496652" r:id="rId7"/>
    <p:sldLayoutId id="2147496653" r:id="rId8"/>
    <p:sldLayoutId id="2147496654" r:id="rId9"/>
    <p:sldLayoutId id="2147496655" r:id="rId10"/>
    <p:sldLayoutId id="2147496656"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6949" algn="ctr" rtl="0" fontAlgn="base">
        <a:spcBef>
          <a:spcPct val="0"/>
        </a:spcBef>
        <a:spcAft>
          <a:spcPct val="0"/>
        </a:spcAft>
        <a:defRPr kumimoji="1" sz="4400">
          <a:solidFill>
            <a:schemeClr val="tx2"/>
          </a:solidFill>
          <a:latin typeface="Arial" charset="0"/>
          <a:ea typeface="ＭＳ Ｐゴシック" pitchFamily="50" charset="-128"/>
        </a:defRPr>
      </a:lvl6pPr>
      <a:lvl7pPr marL="913897" algn="ctr" rtl="0" fontAlgn="base">
        <a:spcBef>
          <a:spcPct val="0"/>
        </a:spcBef>
        <a:spcAft>
          <a:spcPct val="0"/>
        </a:spcAft>
        <a:defRPr kumimoji="1" sz="4400">
          <a:solidFill>
            <a:schemeClr val="tx2"/>
          </a:solidFill>
          <a:latin typeface="Arial" charset="0"/>
          <a:ea typeface="ＭＳ Ｐゴシック" pitchFamily="50" charset="-128"/>
        </a:defRPr>
      </a:lvl7pPr>
      <a:lvl8pPr marL="1370847" algn="ctr" rtl="0" fontAlgn="base">
        <a:spcBef>
          <a:spcPct val="0"/>
        </a:spcBef>
        <a:spcAft>
          <a:spcPct val="0"/>
        </a:spcAft>
        <a:defRPr kumimoji="1" sz="4400">
          <a:solidFill>
            <a:schemeClr val="tx2"/>
          </a:solidFill>
          <a:latin typeface="Arial" charset="0"/>
          <a:ea typeface="ＭＳ Ｐゴシック" pitchFamily="50" charset="-128"/>
        </a:defRPr>
      </a:lvl8pPr>
      <a:lvl9pPr marL="1827795"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711" indent="-342711" algn="l" rtl="0" eaLnBrk="0" fontAlgn="base" hangingPunct="0">
        <a:spcBef>
          <a:spcPct val="20000"/>
        </a:spcBef>
        <a:spcAft>
          <a:spcPct val="0"/>
        </a:spcAft>
        <a:buChar char="•"/>
        <a:defRPr kumimoji="1" sz="3200">
          <a:solidFill>
            <a:schemeClr val="tx1"/>
          </a:solidFill>
          <a:latin typeface="+mn-lt"/>
          <a:ea typeface="+mn-ea"/>
          <a:cs typeface="+mn-cs"/>
        </a:defRPr>
      </a:lvl1pPr>
      <a:lvl2pPr marL="742541" indent="-285593" algn="l" rtl="0" eaLnBrk="0" fontAlgn="base" hangingPunct="0">
        <a:spcBef>
          <a:spcPct val="20000"/>
        </a:spcBef>
        <a:spcAft>
          <a:spcPct val="0"/>
        </a:spcAft>
        <a:buChar char="–"/>
        <a:defRPr kumimoji="1" sz="2800">
          <a:solidFill>
            <a:schemeClr val="tx1"/>
          </a:solidFill>
          <a:latin typeface="+mn-lt"/>
          <a:ea typeface="+mn-ea"/>
        </a:defRPr>
      </a:lvl2pPr>
      <a:lvl3pPr marL="1142371" indent="-228475" algn="l" rtl="0" eaLnBrk="0" fontAlgn="base" hangingPunct="0">
        <a:spcBef>
          <a:spcPct val="20000"/>
        </a:spcBef>
        <a:spcAft>
          <a:spcPct val="0"/>
        </a:spcAft>
        <a:buChar char="•"/>
        <a:defRPr kumimoji="1" sz="2400">
          <a:solidFill>
            <a:schemeClr val="tx1"/>
          </a:solidFill>
          <a:latin typeface="+mn-lt"/>
          <a:ea typeface="+mn-ea"/>
        </a:defRPr>
      </a:lvl3pPr>
      <a:lvl4pPr marL="1599321" indent="-228475" algn="l" rtl="0" eaLnBrk="0" fontAlgn="base" hangingPunct="0">
        <a:spcBef>
          <a:spcPct val="20000"/>
        </a:spcBef>
        <a:spcAft>
          <a:spcPct val="0"/>
        </a:spcAft>
        <a:buChar char="–"/>
        <a:defRPr kumimoji="1" sz="2000">
          <a:solidFill>
            <a:schemeClr val="tx1"/>
          </a:solidFill>
          <a:latin typeface="+mn-lt"/>
          <a:ea typeface="+mn-ea"/>
        </a:defRPr>
      </a:lvl4pPr>
      <a:lvl5pPr marL="2056272" indent="-228475" algn="l" rtl="0" eaLnBrk="0" fontAlgn="base" hangingPunct="0">
        <a:spcBef>
          <a:spcPct val="20000"/>
        </a:spcBef>
        <a:spcAft>
          <a:spcPct val="0"/>
        </a:spcAft>
        <a:buChar char="»"/>
        <a:defRPr kumimoji="1" sz="2000">
          <a:solidFill>
            <a:schemeClr val="tx1"/>
          </a:solidFill>
          <a:latin typeface="+mn-lt"/>
          <a:ea typeface="+mn-ea"/>
        </a:defRPr>
      </a:lvl5pPr>
      <a:lvl6pPr marL="2513218" indent="-228475" algn="l" rtl="0" fontAlgn="base">
        <a:spcBef>
          <a:spcPct val="20000"/>
        </a:spcBef>
        <a:spcAft>
          <a:spcPct val="0"/>
        </a:spcAft>
        <a:buChar char="»"/>
        <a:defRPr kumimoji="1" sz="2000">
          <a:solidFill>
            <a:schemeClr val="tx1"/>
          </a:solidFill>
          <a:latin typeface="+mn-lt"/>
          <a:ea typeface="+mn-ea"/>
        </a:defRPr>
      </a:lvl6pPr>
      <a:lvl7pPr marL="2970167" indent="-228475" algn="l" rtl="0" fontAlgn="base">
        <a:spcBef>
          <a:spcPct val="20000"/>
        </a:spcBef>
        <a:spcAft>
          <a:spcPct val="0"/>
        </a:spcAft>
        <a:buChar char="»"/>
        <a:defRPr kumimoji="1" sz="2000">
          <a:solidFill>
            <a:schemeClr val="tx1"/>
          </a:solidFill>
          <a:latin typeface="+mn-lt"/>
          <a:ea typeface="+mn-ea"/>
        </a:defRPr>
      </a:lvl7pPr>
      <a:lvl8pPr marL="3427116" indent="-228475" algn="l" rtl="0" fontAlgn="base">
        <a:spcBef>
          <a:spcPct val="20000"/>
        </a:spcBef>
        <a:spcAft>
          <a:spcPct val="0"/>
        </a:spcAft>
        <a:buChar char="»"/>
        <a:defRPr kumimoji="1" sz="2000">
          <a:solidFill>
            <a:schemeClr val="tx1"/>
          </a:solidFill>
          <a:latin typeface="+mn-lt"/>
          <a:ea typeface="+mn-ea"/>
        </a:defRPr>
      </a:lvl8pPr>
      <a:lvl9pPr marL="3884066" indent="-228475"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3897" rtl="0" eaLnBrk="1" latinLnBrk="0" hangingPunct="1">
        <a:defRPr kumimoji="1" sz="1800" kern="1200">
          <a:solidFill>
            <a:schemeClr val="tx1"/>
          </a:solidFill>
          <a:latin typeface="+mn-lt"/>
          <a:ea typeface="+mn-ea"/>
          <a:cs typeface="+mn-cs"/>
        </a:defRPr>
      </a:lvl1pPr>
      <a:lvl2pPr marL="456949" algn="l" defTabSz="913897" rtl="0" eaLnBrk="1" latinLnBrk="0" hangingPunct="1">
        <a:defRPr kumimoji="1" sz="1800" kern="1200">
          <a:solidFill>
            <a:schemeClr val="tx1"/>
          </a:solidFill>
          <a:latin typeface="+mn-lt"/>
          <a:ea typeface="+mn-ea"/>
          <a:cs typeface="+mn-cs"/>
        </a:defRPr>
      </a:lvl2pPr>
      <a:lvl3pPr marL="913897" algn="l" defTabSz="913897" rtl="0" eaLnBrk="1" latinLnBrk="0" hangingPunct="1">
        <a:defRPr kumimoji="1" sz="1800" kern="1200">
          <a:solidFill>
            <a:schemeClr val="tx1"/>
          </a:solidFill>
          <a:latin typeface="+mn-lt"/>
          <a:ea typeface="+mn-ea"/>
          <a:cs typeface="+mn-cs"/>
        </a:defRPr>
      </a:lvl3pPr>
      <a:lvl4pPr marL="1370847" algn="l" defTabSz="913897" rtl="0" eaLnBrk="1" latinLnBrk="0" hangingPunct="1">
        <a:defRPr kumimoji="1" sz="1800" kern="1200">
          <a:solidFill>
            <a:schemeClr val="tx1"/>
          </a:solidFill>
          <a:latin typeface="+mn-lt"/>
          <a:ea typeface="+mn-ea"/>
          <a:cs typeface="+mn-cs"/>
        </a:defRPr>
      </a:lvl4pPr>
      <a:lvl5pPr marL="1827795" algn="l" defTabSz="913897" rtl="0" eaLnBrk="1" latinLnBrk="0" hangingPunct="1">
        <a:defRPr kumimoji="1" sz="1800" kern="1200">
          <a:solidFill>
            <a:schemeClr val="tx1"/>
          </a:solidFill>
          <a:latin typeface="+mn-lt"/>
          <a:ea typeface="+mn-ea"/>
          <a:cs typeface="+mn-cs"/>
        </a:defRPr>
      </a:lvl5pPr>
      <a:lvl6pPr marL="2284744" algn="l" defTabSz="913897" rtl="0" eaLnBrk="1" latinLnBrk="0" hangingPunct="1">
        <a:defRPr kumimoji="1" sz="1800" kern="1200">
          <a:solidFill>
            <a:schemeClr val="tx1"/>
          </a:solidFill>
          <a:latin typeface="+mn-lt"/>
          <a:ea typeface="+mn-ea"/>
          <a:cs typeface="+mn-cs"/>
        </a:defRPr>
      </a:lvl6pPr>
      <a:lvl7pPr marL="2741692" algn="l" defTabSz="913897" rtl="0" eaLnBrk="1" latinLnBrk="0" hangingPunct="1">
        <a:defRPr kumimoji="1" sz="1800" kern="1200">
          <a:solidFill>
            <a:schemeClr val="tx1"/>
          </a:solidFill>
          <a:latin typeface="+mn-lt"/>
          <a:ea typeface="+mn-ea"/>
          <a:cs typeface="+mn-cs"/>
        </a:defRPr>
      </a:lvl7pPr>
      <a:lvl8pPr marL="3198641" algn="l" defTabSz="913897" rtl="0" eaLnBrk="1" latinLnBrk="0" hangingPunct="1">
        <a:defRPr kumimoji="1" sz="1800" kern="1200">
          <a:solidFill>
            <a:schemeClr val="tx1"/>
          </a:solidFill>
          <a:latin typeface="+mn-lt"/>
          <a:ea typeface="+mn-ea"/>
          <a:cs typeface="+mn-cs"/>
        </a:defRPr>
      </a:lvl8pPr>
      <a:lvl9pPr marL="3655591" algn="l" defTabSz="913897"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6" tIns="45699" rIns="91396" bIns="45699" numCol="1" rtlCol="0" anchor="ctr" anchorCtr="0" compatLnSpc="1">
            <a:prstTxWarp prst="textNoShape">
              <a:avLst/>
            </a:prstTxWarp>
          </a:bodyPr>
          <a:lstStyle/>
          <a:p>
            <a:pPr lvl="0" rtl="0"/>
            <a:r>
              <a:rPr lang="en-US"/>
              <a:t>マスタ タイトルの書式設定</a:t>
            </a:r>
          </a:p>
        </p:txBody>
      </p:sp>
      <p:sp>
        <p:nvSpPr>
          <p:cNvPr id="1027" name="Rectangle 3"/>
          <p:cNvSpPr>
            <a:spLocks noGrp="1" noChangeArrowheads="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6" tIns="45699" rIns="91396" bIns="45699" numCol="1" rtlCol="0" anchor="t" anchorCtr="0" compatLnSpc="1">
            <a:prstTxWarp prst="textNoShape">
              <a:avLst/>
            </a:prstTxWarp>
          </a:bodyPr>
          <a:lstStyle/>
          <a:p>
            <a:pPr lvl="0" rtl="0"/>
            <a:r>
              <a:rPr lang="en-US"/>
              <a:t>マスタ テキストの書式設定</a:t>
            </a:r>
          </a:p>
          <a:p>
            <a:pPr lvl="1" rtl="0"/>
            <a:r>
              <a:rPr lang="en-US"/>
              <a:t>第 2 レベル</a:t>
            </a:r>
          </a:p>
          <a:p>
            <a:pPr lvl="2" rtl="0"/>
            <a:r>
              <a:rPr lang="en-US"/>
              <a:t>第 3 レベル</a:t>
            </a:r>
          </a:p>
          <a:p>
            <a:pPr lvl="3" rtl="0"/>
            <a:r>
              <a:rPr lang="en-US"/>
              <a:t>第 4 レベル</a:t>
            </a:r>
          </a:p>
          <a:p>
            <a:pPr lvl="4" rtl="0"/>
            <a:r>
              <a:rPr lang="en-US"/>
              <a:t>第 5 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396" tIns="45699" rIns="91396" bIns="45699" numCol="1" rtlCol="0" anchor="t" anchorCtr="0" compatLnSpc="1">
            <a:prstTxWarp prst="textNoShape">
              <a:avLst/>
            </a:prstTxWarp>
          </a:bodyPr>
          <a:lstStyle>
            <a:lvl1pPr algn="l" rtl="0">
              <a:spcBef>
                <a:spcPct val="0"/>
              </a:spcBef>
              <a:defRPr sz="1400">
                <a:solidFill>
                  <a:schemeClr val="tx1"/>
                </a:solidFill>
                <a:latin typeface="Arial" charset="0"/>
                <a:ea typeface="ＭＳ Ｐゴシック" pitchFamily="50" charset="-128"/>
              </a:defRPr>
            </a:lvl1pPr>
          </a:lstStyle>
          <a:p>
            <a:pPr rtl="0">
              <a:defRPr/>
            </a:pPr>
            <a:r>
              <a:rPr lang="ja-JP" altLang="en-US" smtClean="0">
                <a:solidFill>
                  <a:srgbClr val="000000"/>
                </a:solidFill>
              </a:rPr>
              <a:t>2015/6/25</a:t>
            </a:r>
            <a:endParaRPr lang="en-US" altLang="ja-JP">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396" tIns="45699" rIns="91396" bIns="45699" numCol="1" rtlCol="0" anchor="t" anchorCtr="0" compatLnSpc="1">
            <a:prstTxWarp prst="textNoShape">
              <a:avLst/>
            </a:prstTxWarp>
          </a:bodyPr>
          <a:lstStyle>
            <a:lvl1pPr algn="ctr" rtl="0">
              <a:spcBef>
                <a:spcPct val="0"/>
              </a:spcBef>
              <a:defRPr sz="1400">
                <a:solidFill>
                  <a:schemeClr val="tx1"/>
                </a:solidFill>
                <a:latin typeface="Arial" charset="0"/>
                <a:ea typeface="ＭＳ Ｐゴシック" pitchFamily="50" charset="-128"/>
              </a:defRPr>
            </a:lvl1pPr>
          </a:lstStyle>
          <a:p>
            <a:pPr rtl="0">
              <a:defRPr/>
            </a:pPr>
            <a:endParaRPr lang="en-US" altLang="ja-JP">
              <a:solidFill>
                <a:srgbClr val="000000"/>
              </a:solidFill>
            </a:endParaRPr>
          </a:p>
        </p:txBody>
      </p:sp>
    </p:spTree>
    <p:extLst>
      <p:ext uri="{BB962C8B-B14F-4D97-AF65-F5344CB8AC3E}">
        <p14:creationId xmlns:p14="http://schemas.microsoft.com/office/powerpoint/2010/main" val="4052483067"/>
      </p:ext>
    </p:extLst>
  </p:cSld>
  <p:clrMap bg1="lt1" tx1="dk1" bg2="lt2" tx2="dk2" accent1="accent1" accent2="accent2" accent3="accent3" accent4="accent4" accent5="accent5" accent6="accent6" hlink="hlink" folHlink="folHlink"/>
  <p:sldLayoutIdLst>
    <p:sldLayoutId id="2147496352" r:id="rId1"/>
    <p:sldLayoutId id="2147496353" r:id="rId2"/>
    <p:sldLayoutId id="2147496354" r:id="rId3"/>
    <p:sldLayoutId id="2147496355" r:id="rId4"/>
    <p:sldLayoutId id="2147496356" r:id="rId5"/>
    <p:sldLayoutId id="2147496357" r:id="rId6"/>
    <p:sldLayoutId id="2147496358" r:id="rId7"/>
    <p:sldLayoutId id="2147496359" r:id="rId8"/>
    <p:sldLayoutId id="2147496360" r:id="rId9"/>
    <p:sldLayoutId id="2147496361" r:id="rId10"/>
    <p:sldLayoutId id="2147496362" r:id="rId11"/>
    <p:sldLayoutId id="2147496363" r:id="rId12"/>
  </p:sldLayoutIdLst>
  <p:timing>
    <p:tnLst>
      <p:par>
        <p:cTn id="1" dur="indefinite" restart="never" nodeType="tmRoot"/>
      </p:par>
    </p:tnLst>
  </p:timing>
  <p:hf sldNum="0" hdr="0" ftr="0" dt="0"/>
  <p:txStyles>
    <p:titleStyle>
      <a:lvl1pPr algn="ctr" rtl="0" eaLnBrk="0" fontAlgn="b" hangingPunct="0">
        <a:spcBef>
          <a:spcPct val="0"/>
        </a:spcBef>
        <a:spcAft>
          <a:spcPct val="0"/>
        </a:spcAft>
        <a:defRPr kumimoji="1" sz="4400">
          <a:solidFill>
            <a:schemeClr val="tx2"/>
          </a:solidFill>
          <a:latin typeface="+mj-lt"/>
          <a:ea typeface="+mj-ea"/>
          <a:cs typeface="+mj-cs"/>
        </a:defRPr>
      </a:lvl1pPr>
      <a:lvl2pPr algn="ctr" rtl="0" eaLnBrk="0" fontAlgn="b"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
        <a:spcBef>
          <a:spcPct val="0"/>
        </a:spcBef>
        <a:spcAft>
          <a:spcPct val="0"/>
        </a:spcAft>
        <a:defRPr kumimoji="1" sz="4400">
          <a:solidFill>
            <a:schemeClr val="tx2"/>
          </a:solidFill>
          <a:latin typeface="Arial" charset="0"/>
          <a:ea typeface="ＭＳ Ｐゴシック" pitchFamily="50" charset="-128"/>
        </a:defRPr>
      </a:lvl6pPr>
      <a:lvl7pPr marL="914400" algn="ctr" rtl="0" fontAlgn="b">
        <a:spcBef>
          <a:spcPct val="0"/>
        </a:spcBef>
        <a:spcAft>
          <a:spcPct val="0"/>
        </a:spcAft>
        <a:defRPr kumimoji="1" sz="4400">
          <a:solidFill>
            <a:schemeClr val="tx2"/>
          </a:solidFill>
          <a:latin typeface="Arial" charset="0"/>
          <a:ea typeface="ＭＳ Ｐゴシック" pitchFamily="50" charset="-128"/>
        </a:defRPr>
      </a:lvl7pPr>
      <a:lvl8pPr marL="1371600" algn="ctr" rtl="0" fontAlgn="b">
        <a:spcBef>
          <a:spcPct val="0"/>
        </a:spcBef>
        <a:spcAft>
          <a:spcPct val="0"/>
        </a:spcAft>
        <a:defRPr kumimoji="1" sz="4400">
          <a:solidFill>
            <a:schemeClr val="tx2"/>
          </a:solidFill>
          <a:latin typeface="Arial" charset="0"/>
          <a:ea typeface="ＭＳ Ｐゴシック" pitchFamily="50" charset="-128"/>
        </a:defRPr>
      </a:lvl8pPr>
      <a:lvl9pPr marL="1828800" algn="ctr" rtl="0" fontAlgn="b">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333376"/>
            <a:ext cx="8229600" cy="108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lvl="0" rtl="0"/>
            <a:r>
              <a:rPr lang="en-US"/>
              <a:t>マスタ タイトルの書式設定</a:t>
            </a:r>
          </a:p>
        </p:txBody>
      </p:sp>
      <p:sp>
        <p:nvSpPr>
          <p:cNvPr id="6147" name="Rectangle 3"/>
          <p:cNvSpPr>
            <a:spLocks noGrp="1" noChangeArrowheads="1"/>
          </p:cNvSpPr>
          <p:nvPr>
            <p:ph type="body" idx="1"/>
          </p:nvPr>
        </p:nvSpPr>
        <p:spPr bwMode="auto">
          <a:xfrm>
            <a:off x="457200" y="1600204"/>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lvl="0" rtl="0"/>
            <a:r>
              <a:rPr lang="en-US"/>
              <a:t>マスタ テキストの書式設定</a:t>
            </a:r>
          </a:p>
          <a:p>
            <a:pPr lvl="1" rtl="0"/>
            <a:r>
              <a:rPr lang="en-US"/>
              <a:t>第 2 レベル</a:t>
            </a:r>
          </a:p>
          <a:p>
            <a:pPr lvl="2" rtl="0"/>
            <a:r>
              <a:rPr lang="en-US"/>
              <a:t>第 3 レベル</a:t>
            </a:r>
          </a:p>
          <a:p>
            <a:pPr lvl="3" rtl="0"/>
            <a:r>
              <a:rPr lang="en-US"/>
              <a:t>第 4 レベル</a:t>
            </a:r>
          </a:p>
          <a:p>
            <a:pPr lvl="4" rtl="0"/>
            <a:r>
              <a:rPr lang="en-US"/>
              <a:t>第 5 レベル</a:t>
            </a:r>
          </a:p>
        </p:txBody>
      </p:sp>
      <p:sp>
        <p:nvSpPr>
          <p:cNvPr id="19763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lvl1pPr algn="l" rtl="0">
              <a:spcBef>
                <a:spcPct val="0"/>
              </a:spcBef>
              <a:buClrTx/>
              <a:buSzTx/>
              <a:buFontTx/>
              <a:buNone/>
              <a:defRPr sz="1400">
                <a:solidFill>
                  <a:srgbClr val="000000"/>
                </a:solidFill>
              </a:defRPr>
            </a:lvl1pPr>
          </a:lstStyle>
          <a:p>
            <a:pPr rtl="0">
              <a:defRPr/>
            </a:pPr>
            <a:r>
              <a:rPr lang="ja-JP" altLang="en-US" smtClean="0"/>
              <a:t>2015/6/25</a:t>
            </a:r>
            <a:endParaRPr lang="en-US" altLang="ja-JP"/>
          </a:p>
        </p:txBody>
      </p:sp>
      <p:sp>
        <p:nvSpPr>
          <p:cNvPr id="19763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lvl1pPr algn="ctr" rtl="0">
              <a:spcBef>
                <a:spcPct val="0"/>
              </a:spcBef>
              <a:buClrTx/>
              <a:buSzTx/>
              <a:buFontTx/>
              <a:buNone/>
              <a:defRPr sz="1400">
                <a:solidFill>
                  <a:srgbClr val="000000"/>
                </a:solidFill>
              </a:defRPr>
            </a:lvl1pPr>
          </a:lstStyle>
          <a:p>
            <a:pPr rtl="0">
              <a:defRPr/>
            </a:pPr>
            <a:endParaRPr lang="en-US" altLang="ja-JP"/>
          </a:p>
        </p:txBody>
      </p:sp>
      <p:sp>
        <p:nvSpPr>
          <p:cNvPr id="19763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lvl1pPr algn="l" rtl="0">
              <a:spcBef>
                <a:spcPct val="0"/>
              </a:spcBef>
              <a:buClrTx/>
              <a:buSzTx/>
              <a:buFontTx/>
              <a:buNone/>
              <a:defRPr sz="1400">
                <a:solidFill>
                  <a:srgbClr val="000000"/>
                </a:solidFill>
              </a:defRPr>
            </a:lvl1pPr>
          </a:lstStyle>
          <a:p>
            <a:pPr rtl="0">
              <a:defRPr/>
            </a:pPr>
            <a:fld id="{139C1AFD-A397-41EA-85DD-E23940E2C4E0}" type="slidenum">
              <a:rPr lang="en-US" altLang="ja-JP"/>
              <a:pPr rtl="0">
                <a:defRPr/>
              </a:pPr>
              <a:t>‹#›</a:t>
            </a:fld>
            <a:endParaRPr lang="en-US" altLang="ja-JP"/>
          </a:p>
        </p:txBody>
      </p:sp>
      <p:sp>
        <p:nvSpPr>
          <p:cNvPr id="1031" name="Text Box 7"/>
          <p:cNvSpPr txBox="1">
            <a:spLocks noChangeArrowheads="1"/>
          </p:cNvSpPr>
          <p:nvPr/>
        </p:nvSpPr>
        <p:spPr bwMode="auto">
          <a:xfrm>
            <a:off x="468313" y="177803"/>
            <a:ext cx="215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spAutoFit/>
          </a:bodyPr>
          <a:lstStyle>
            <a:lvl1pPr algn="l" rtl="0" eaLnBrk="0" hangingPunct="0">
              <a:defRPr kumimoji="1" sz="1500">
                <a:solidFill>
                  <a:schemeClr val="tx1"/>
                </a:solidFill>
                <a:latin typeface="Arial" pitchFamily="34" charset="0"/>
                <a:ea typeface="ＭＳ Ｐゴシック" pitchFamily="50" charset="-128"/>
              </a:defRPr>
            </a:lvl1pPr>
            <a:lvl2pPr marL="742950" indent="-285750" algn="l" rtl="0" eaLnBrk="0" hangingPunct="0">
              <a:defRPr kumimoji="1" sz="1500">
                <a:solidFill>
                  <a:schemeClr val="tx1"/>
                </a:solidFill>
                <a:latin typeface="Arial" pitchFamily="34" charset="0"/>
                <a:ea typeface="ＭＳ Ｐゴシック" pitchFamily="50" charset="-128"/>
              </a:defRPr>
            </a:lvl2pPr>
            <a:lvl3pPr marL="1143000" indent="-228600" algn="l" rtl="0" eaLnBrk="0" hangingPunct="0">
              <a:defRPr kumimoji="1" sz="1500">
                <a:solidFill>
                  <a:schemeClr val="tx1"/>
                </a:solidFill>
                <a:latin typeface="Arial" pitchFamily="34" charset="0"/>
                <a:ea typeface="ＭＳ Ｐゴシック" pitchFamily="50" charset="-128"/>
              </a:defRPr>
            </a:lvl3pPr>
            <a:lvl4pPr marL="1600200" indent="-228600" algn="l" rtl="0" eaLnBrk="0" hangingPunct="0">
              <a:defRPr kumimoji="1" sz="1500">
                <a:solidFill>
                  <a:schemeClr val="tx1"/>
                </a:solidFill>
                <a:latin typeface="Arial" pitchFamily="34" charset="0"/>
                <a:ea typeface="ＭＳ Ｐゴシック" pitchFamily="50" charset="-128"/>
              </a:defRPr>
            </a:lvl4pPr>
            <a:lvl5pPr marL="2057400" indent="-228600" algn="l" rtl="0" eaLnBrk="0" hangingPunct="0">
              <a:defRPr kumimoji="1" sz="1500">
                <a:solidFill>
                  <a:schemeClr val="tx1"/>
                </a:solidFill>
                <a:latin typeface="Arial" pitchFamily="34" charset="0"/>
                <a:ea typeface="ＭＳ Ｐゴシック" pitchFamily="50" charset="-128"/>
              </a:defRPr>
            </a:lvl5pPr>
            <a:lvl6pPr marL="2514600" indent="-228600" algn="l" rtl="0" eaLnBrk="0" fontAlgn="base" hangingPunct="0">
              <a:spcBef>
                <a:spcPct val="20000"/>
              </a:spcBef>
              <a:spcAft>
                <a:spcPct val="0"/>
              </a:spcAft>
              <a:buClr>
                <a:schemeClr val="hlink"/>
              </a:buClr>
              <a:buSzPct val="80000"/>
              <a:buFont typeface="Wingdings" pitchFamily="2" charset="2"/>
              <a:buChar char="l"/>
              <a:defRPr kumimoji="1" sz="1500">
                <a:solidFill>
                  <a:schemeClr val="tx1"/>
                </a:solidFill>
                <a:latin typeface="Arial" pitchFamily="34" charset="0"/>
                <a:ea typeface="ＭＳ Ｐゴシック" pitchFamily="50" charset="-128"/>
              </a:defRPr>
            </a:lvl6pPr>
            <a:lvl7pPr marL="2971800" indent="-228600" algn="l" rtl="0" eaLnBrk="0" fontAlgn="base" hangingPunct="0">
              <a:spcBef>
                <a:spcPct val="20000"/>
              </a:spcBef>
              <a:spcAft>
                <a:spcPct val="0"/>
              </a:spcAft>
              <a:buClr>
                <a:schemeClr val="hlink"/>
              </a:buClr>
              <a:buSzPct val="80000"/>
              <a:buFont typeface="Wingdings" pitchFamily="2" charset="2"/>
              <a:buChar char="l"/>
              <a:defRPr kumimoji="1" sz="1500">
                <a:solidFill>
                  <a:schemeClr val="tx1"/>
                </a:solidFill>
                <a:latin typeface="Arial" pitchFamily="34" charset="0"/>
                <a:ea typeface="ＭＳ Ｐゴシック" pitchFamily="50" charset="-128"/>
              </a:defRPr>
            </a:lvl7pPr>
            <a:lvl8pPr marL="3429000" indent="-228600" algn="l" rtl="0" eaLnBrk="0" fontAlgn="base" hangingPunct="0">
              <a:spcBef>
                <a:spcPct val="20000"/>
              </a:spcBef>
              <a:spcAft>
                <a:spcPct val="0"/>
              </a:spcAft>
              <a:buClr>
                <a:schemeClr val="hlink"/>
              </a:buClr>
              <a:buSzPct val="80000"/>
              <a:buFont typeface="Wingdings" pitchFamily="2" charset="2"/>
              <a:buChar char="l"/>
              <a:defRPr kumimoji="1" sz="1500">
                <a:solidFill>
                  <a:schemeClr val="tx1"/>
                </a:solidFill>
                <a:latin typeface="Arial" pitchFamily="34" charset="0"/>
                <a:ea typeface="ＭＳ Ｐゴシック" pitchFamily="50" charset="-128"/>
              </a:defRPr>
            </a:lvl8pPr>
            <a:lvl9pPr marL="3886200" indent="-228600" algn="l" rtl="0" eaLnBrk="0" fontAlgn="base" hangingPunct="0">
              <a:spcBef>
                <a:spcPct val="20000"/>
              </a:spcBef>
              <a:spcAft>
                <a:spcPct val="0"/>
              </a:spcAft>
              <a:buClr>
                <a:schemeClr val="hlink"/>
              </a:buClr>
              <a:buSzPct val="80000"/>
              <a:buFont typeface="Wingdings" pitchFamily="2" charset="2"/>
              <a:buChar char="l"/>
              <a:defRPr kumimoji="1" sz="1500">
                <a:solidFill>
                  <a:schemeClr val="tx1"/>
                </a:solidFill>
                <a:latin typeface="Arial" pitchFamily="34" charset="0"/>
                <a:ea typeface="ＭＳ Ｐゴシック" pitchFamily="50" charset="-128"/>
              </a:defRPr>
            </a:lvl9pPr>
          </a:lstStyle>
          <a:p>
            <a:pPr rtl="0" eaLnBrk="1" hangingPunct="1">
              <a:spcBef>
                <a:spcPct val="50000"/>
              </a:spcBef>
              <a:defRPr/>
            </a:pPr>
            <a:endParaRPr lang="ja-JP" altLang="ja-JP" sz="1800" smtClean="0">
              <a:solidFill>
                <a:srgbClr val="000000"/>
              </a:solidFill>
            </a:endParaRPr>
          </a:p>
        </p:txBody>
      </p:sp>
    </p:spTree>
    <p:extLst>
      <p:ext uri="{BB962C8B-B14F-4D97-AF65-F5344CB8AC3E}">
        <p14:creationId xmlns:p14="http://schemas.microsoft.com/office/powerpoint/2010/main" val="352210067"/>
      </p:ext>
    </p:extLst>
  </p:cSld>
  <p:clrMap bg1="lt1" tx1="dk1" bg2="lt2" tx2="dk2" accent1="accent1" accent2="accent2" accent3="accent3" accent4="accent4" accent5="accent5" accent6="accent6" hlink="hlink" folHlink="folHlink"/>
  <p:sldLayoutIdLst>
    <p:sldLayoutId id="2147496395" r:id="rId1"/>
    <p:sldLayoutId id="2147496396" r:id="rId2"/>
    <p:sldLayoutId id="2147496397" r:id="rId3"/>
    <p:sldLayoutId id="2147496398" r:id="rId4"/>
    <p:sldLayoutId id="2147496399" r:id="rId5"/>
    <p:sldLayoutId id="2147496400" r:id="rId6"/>
    <p:sldLayoutId id="2147496401" r:id="rId7"/>
    <p:sldLayoutId id="2147496402" r:id="rId8"/>
    <p:sldLayoutId id="2147496403" r:id="rId9"/>
    <p:sldLayoutId id="2147496404" r:id="rId10"/>
    <p:sldLayoutId id="2147496405"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角丸四角形 6"/>
          <p:cNvSpPr/>
          <p:nvPr/>
        </p:nvSpPr>
        <p:spPr>
          <a:xfrm>
            <a:off x="304801"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rtlCol="0" anchor="ctr"/>
          <a:lstStyle>
            <a:extLst/>
          </a:lstStyle>
          <a:p>
            <a:pPr algn="ctr" rtl="0">
              <a:defRPr/>
            </a:pPr>
            <a:endParaRPr kumimoji="0" lang="en-US">
              <a:solidFill>
                <a:prstClr val="white"/>
              </a:solidFill>
            </a:endParaRPr>
          </a:p>
        </p:txBody>
      </p:sp>
      <p:sp>
        <p:nvSpPr>
          <p:cNvPr id="9" name="角丸四角形 8"/>
          <p:cNvSpPr/>
          <p:nvPr/>
        </p:nvSpPr>
        <p:spPr>
          <a:xfrm>
            <a:off x="418667"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extLst/>
          </a:lstStyle>
          <a:p>
            <a:pPr algn="ctr" rtl="0">
              <a:defRPr/>
            </a:pPr>
            <a:endParaRPr kumimoji="0" lang="en-US">
              <a:solidFill>
                <a:prstClr val="white"/>
              </a:solidFill>
            </a:endParaRPr>
          </a:p>
        </p:txBody>
      </p:sp>
      <p:sp>
        <p:nvSpPr>
          <p:cNvPr id="13" name="タイトル プレースホルダ 12"/>
          <p:cNvSpPr>
            <a:spLocks noGrp="1"/>
          </p:cNvSpPr>
          <p:nvPr>
            <p:ph type="title"/>
          </p:nvPr>
        </p:nvSpPr>
        <p:spPr>
          <a:xfrm>
            <a:off x="503238" y="4986488"/>
            <a:ext cx="8183562" cy="1050925"/>
          </a:xfrm>
          <a:prstGeom prst="rect">
            <a:avLst/>
          </a:prstGeom>
        </p:spPr>
        <p:txBody>
          <a:bodyPr vert="horz" rtlCol="0" anchor="b">
            <a:normAutofit/>
          </a:bodyPr>
          <a:lstStyle>
            <a:extLst/>
          </a:lstStyle>
          <a:p>
            <a:pPr rtl="0"/>
            <a:r>
              <a:rPr lang="en-US"/>
              <a:t>マスタ タイトルの書式設定</a:t>
            </a:r>
          </a:p>
        </p:txBody>
      </p:sp>
      <p:sp>
        <p:nvSpPr>
          <p:cNvPr id="3079" name="テキスト プレースホルダ 3"/>
          <p:cNvSpPr>
            <a:spLocks noGrp="1"/>
          </p:cNvSpPr>
          <p:nvPr>
            <p:ph type="body" idx="1"/>
          </p:nvPr>
        </p:nvSpPr>
        <p:spPr bwMode="auto">
          <a:xfrm>
            <a:off x="503238" y="530228"/>
            <a:ext cx="8183562"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91440" bIns="45720" numCol="1" rtlCol="0" anchor="t" anchorCtr="0" compatLnSpc="1">
            <a:prstTxWarp prst="textNoShape">
              <a:avLst/>
            </a:prstTxWarp>
          </a:bodyPr>
          <a:lstStyle/>
          <a:p>
            <a:pPr lvl="0" rtl="0"/>
            <a:r>
              <a:rPr lang="en-US"/>
              <a:t>マスタ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lang="en-US" altLang="ja-JP" smtClean="0"/>
          </a:p>
        </p:txBody>
      </p:sp>
      <p:sp>
        <p:nvSpPr>
          <p:cNvPr id="25" name="日付プレースホルダ 24"/>
          <p:cNvSpPr>
            <a:spLocks noGrp="1"/>
          </p:cNvSpPr>
          <p:nvPr>
            <p:ph type="dt" sz="half" idx="2"/>
          </p:nvPr>
        </p:nvSpPr>
        <p:spPr>
          <a:xfrm>
            <a:off x="3776663" y="6112025"/>
            <a:ext cx="2286000" cy="365125"/>
          </a:xfrm>
          <a:prstGeom prst="rect">
            <a:avLst/>
          </a:prstGeom>
        </p:spPr>
        <p:txBody>
          <a:bodyPr vert="horz" rtlCol="0" anchor="b"/>
          <a:lstStyle>
            <a:lvl1pPr algn="l" rtl="0" eaLnBrk="1" latinLnBrk="0" hangingPunct="1">
              <a:defRPr kumimoji="0" sz="1000">
                <a:solidFill>
                  <a:schemeClr val="bg2">
                    <a:shade val="50000"/>
                  </a:schemeClr>
                </a:solidFill>
                <a:latin typeface="Arial" charset="0"/>
                <a:ea typeface="ＭＳ Ｐゴシック" charset="-128"/>
              </a:defRPr>
            </a:lvl1pPr>
            <a:extLst/>
          </a:lstStyle>
          <a:p>
            <a:pPr rtl="0">
              <a:defRPr/>
            </a:pPr>
            <a:r>
              <a:rPr lang="ja-JP" altLang="en-US" smtClean="0">
                <a:solidFill>
                  <a:srgbClr val="E3DED1">
                    <a:shade val="50000"/>
                  </a:srgbClr>
                </a:solidFill>
              </a:rPr>
              <a:t>2015/6/25</a:t>
            </a:r>
            <a:endParaRPr lang="ja-JP" altLang="en-US">
              <a:solidFill>
                <a:srgbClr val="E3DED1">
                  <a:shade val="50000"/>
                </a:srgbClr>
              </a:solidFill>
            </a:endParaRPr>
          </a:p>
        </p:txBody>
      </p:sp>
      <p:sp>
        <p:nvSpPr>
          <p:cNvPr id="18" name="フッター プレースホルダ 17"/>
          <p:cNvSpPr>
            <a:spLocks noGrp="1"/>
          </p:cNvSpPr>
          <p:nvPr>
            <p:ph type="ftr" sz="quarter" idx="3"/>
          </p:nvPr>
        </p:nvSpPr>
        <p:spPr>
          <a:xfrm>
            <a:off x="6062663" y="6112025"/>
            <a:ext cx="2286000" cy="365125"/>
          </a:xfrm>
          <a:prstGeom prst="rect">
            <a:avLst/>
          </a:prstGeom>
        </p:spPr>
        <p:txBody>
          <a:bodyPr vert="horz" rtlCol="0" anchor="b"/>
          <a:lstStyle>
            <a:lvl1pPr algn="l" rtl="0" eaLnBrk="1" latinLnBrk="0" hangingPunct="1">
              <a:defRPr kumimoji="0" sz="1000">
                <a:solidFill>
                  <a:schemeClr val="bg2">
                    <a:shade val="50000"/>
                  </a:schemeClr>
                </a:solidFill>
                <a:latin typeface="Arial" charset="0"/>
                <a:ea typeface="ＭＳ Ｐゴシック" charset="-128"/>
              </a:defRPr>
            </a:lvl1pPr>
            <a:extLst/>
          </a:lstStyle>
          <a:p>
            <a:pPr rtl="0">
              <a:defRPr/>
            </a:pPr>
            <a:endParaRPr lang="ja-JP" altLang="en-US">
              <a:solidFill>
                <a:srgbClr val="E3DED1">
                  <a:shade val="50000"/>
                </a:srgbClr>
              </a:solidFill>
            </a:endParaRPr>
          </a:p>
        </p:txBody>
      </p:sp>
      <p:sp>
        <p:nvSpPr>
          <p:cNvPr id="5" name="スライド番号プレースホルダ 4"/>
          <p:cNvSpPr>
            <a:spLocks noGrp="1"/>
          </p:cNvSpPr>
          <p:nvPr>
            <p:ph type="sldNum" sz="quarter" idx="4"/>
          </p:nvPr>
        </p:nvSpPr>
        <p:spPr>
          <a:xfrm>
            <a:off x="8348663" y="6112025"/>
            <a:ext cx="457200" cy="365125"/>
          </a:xfrm>
          <a:prstGeom prst="rect">
            <a:avLst/>
          </a:prstGeom>
        </p:spPr>
        <p:txBody>
          <a:bodyPr vert="horz" rtlCol="0" anchor="b"/>
          <a:lstStyle>
            <a:lvl1pPr algn="l" rtl="0" eaLnBrk="1" latinLnBrk="0" hangingPunct="1">
              <a:defRPr kumimoji="0" sz="1000">
                <a:solidFill>
                  <a:schemeClr val="bg2">
                    <a:shade val="50000"/>
                  </a:schemeClr>
                </a:solidFill>
                <a:latin typeface="Arial" charset="0"/>
                <a:ea typeface="ＭＳ Ｐゴシック" charset="-128"/>
              </a:defRPr>
            </a:lvl1pPr>
            <a:extLst/>
          </a:lstStyle>
          <a:p>
            <a:pPr rtl="0">
              <a:defRPr/>
            </a:pPr>
            <a:fld id="{CDD02916-69AB-4339-9B28-3E0846EF6042}" type="slidenum">
              <a:rPr lang="ja-JP" altLang="en-US">
                <a:solidFill>
                  <a:srgbClr val="E3DED1">
                    <a:shade val="50000"/>
                  </a:srgbClr>
                </a:solidFill>
              </a:rPr>
              <a:pPr rtl="0">
                <a:defRPr/>
              </a:pPr>
              <a:t>‹#›</a:t>
            </a:fld>
            <a:endParaRPr lang="ja-JP" altLang="en-US">
              <a:solidFill>
                <a:srgbClr val="E3DED1">
                  <a:shade val="50000"/>
                </a:srgbClr>
              </a:solidFill>
            </a:endParaRPr>
          </a:p>
        </p:txBody>
      </p:sp>
    </p:spTree>
    <p:extLst>
      <p:ext uri="{BB962C8B-B14F-4D97-AF65-F5344CB8AC3E}">
        <p14:creationId xmlns:p14="http://schemas.microsoft.com/office/powerpoint/2010/main" val="4250918541"/>
      </p:ext>
    </p:extLst>
  </p:cSld>
  <p:clrMap bg1="lt1" tx1="dk1" bg2="lt2" tx2="dk2" accent1="accent1" accent2="accent2" accent3="accent3" accent4="accent4" accent5="accent5" accent6="accent6" hlink="hlink" folHlink="folHlink"/>
  <p:sldLayoutIdLst>
    <p:sldLayoutId id="2147496407" r:id="rId1"/>
    <p:sldLayoutId id="2147496408" r:id="rId2"/>
    <p:sldLayoutId id="2147496409" r:id="rId3"/>
    <p:sldLayoutId id="2147496410" r:id="rId4"/>
    <p:sldLayoutId id="2147496411" r:id="rId5"/>
    <p:sldLayoutId id="2147496412" r:id="rId6"/>
    <p:sldLayoutId id="2147496413" r:id="rId7"/>
    <p:sldLayoutId id="2147496414" r:id="rId8"/>
    <p:sldLayoutId id="2147496415" r:id="rId9"/>
    <p:sldLayoutId id="2147496416" r:id="rId10"/>
    <p:sldLayoutId id="2147496417" r:id="rId11"/>
  </p:sldLayoutIdLst>
  <p:hf hdr="0" ftr="0" dt="0"/>
  <p:txStyles>
    <p:titleStyle>
      <a:lvl1pPr algn="l" rtl="0" eaLnBrk="0" fontAlgn="base" hangingPunct="0">
        <a:spcBef>
          <a:spcPct val="0"/>
        </a:spcBef>
        <a:spcAft>
          <a:spcPct val="0"/>
        </a:spcAft>
        <a:defRPr kumimoji="1"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eaLnBrk="0" fontAlgn="base" hangingPunct="0">
        <a:spcBef>
          <a:spcPct val="0"/>
        </a:spcBef>
        <a:spcAft>
          <a:spcPct val="0"/>
        </a:spcAft>
        <a:defRPr kumimoji="1" sz="3600" b="1">
          <a:solidFill>
            <a:srgbClr val="FF8D3E"/>
          </a:solidFill>
          <a:latin typeface="Verdana" pitchFamily="34" charset="0"/>
          <a:ea typeface="ＭＳ ゴシック" pitchFamily="49" charset="-128"/>
        </a:defRPr>
      </a:lvl2pPr>
      <a:lvl3pPr algn="l" rtl="0" eaLnBrk="0" fontAlgn="base" hangingPunct="0">
        <a:spcBef>
          <a:spcPct val="0"/>
        </a:spcBef>
        <a:spcAft>
          <a:spcPct val="0"/>
        </a:spcAft>
        <a:defRPr kumimoji="1" sz="3600" b="1">
          <a:solidFill>
            <a:srgbClr val="FF8D3E"/>
          </a:solidFill>
          <a:latin typeface="Verdana" pitchFamily="34" charset="0"/>
          <a:ea typeface="ＭＳ ゴシック" pitchFamily="49" charset="-128"/>
        </a:defRPr>
      </a:lvl3pPr>
      <a:lvl4pPr algn="l" rtl="0" eaLnBrk="0" fontAlgn="base" hangingPunct="0">
        <a:spcBef>
          <a:spcPct val="0"/>
        </a:spcBef>
        <a:spcAft>
          <a:spcPct val="0"/>
        </a:spcAft>
        <a:defRPr kumimoji="1" sz="3600" b="1">
          <a:solidFill>
            <a:srgbClr val="FF8D3E"/>
          </a:solidFill>
          <a:latin typeface="Verdana" pitchFamily="34" charset="0"/>
          <a:ea typeface="ＭＳ ゴシック" pitchFamily="49" charset="-128"/>
        </a:defRPr>
      </a:lvl4pPr>
      <a:lvl5pPr algn="l" rtl="0" eaLnBrk="0" fontAlgn="base" hangingPunct="0">
        <a:spcBef>
          <a:spcPct val="0"/>
        </a:spcBef>
        <a:spcAft>
          <a:spcPct val="0"/>
        </a:spcAft>
        <a:defRPr kumimoji="1" sz="3600" b="1">
          <a:solidFill>
            <a:srgbClr val="FF8D3E"/>
          </a:solidFill>
          <a:latin typeface="Verdana" pitchFamily="34" charset="0"/>
          <a:ea typeface="ＭＳ ゴシック" pitchFamily="49" charset="-128"/>
        </a:defRPr>
      </a:lvl5pPr>
      <a:lvl6pPr marL="457200" algn="l" rtl="0" fontAlgn="base">
        <a:spcBef>
          <a:spcPct val="0"/>
        </a:spcBef>
        <a:spcAft>
          <a:spcPct val="0"/>
        </a:spcAft>
        <a:defRPr kumimoji="1" sz="3600" b="1">
          <a:solidFill>
            <a:srgbClr val="FF8D3E"/>
          </a:solidFill>
          <a:latin typeface="Verdana" pitchFamily="34" charset="0"/>
          <a:ea typeface="ＭＳ ゴシック" pitchFamily="49" charset="-128"/>
        </a:defRPr>
      </a:lvl6pPr>
      <a:lvl7pPr marL="914400" algn="l" rtl="0" fontAlgn="base">
        <a:spcBef>
          <a:spcPct val="0"/>
        </a:spcBef>
        <a:spcAft>
          <a:spcPct val="0"/>
        </a:spcAft>
        <a:defRPr kumimoji="1" sz="3600" b="1">
          <a:solidFill>
            <a:srgbClr val="FF8D3E"/>
          </a:solidFill>
          <a:latin typeface="Verdana" pitchFamily="34" charset="0"/>
          <a:ea typeface="ＭＳ ゴシック" pitchFamily="49" charset="-128"/>
        </a:defRPr>
      </a:lvl7pPr>
      <a:lvl8pPr marL="1371600" algn="l" rtl="0" fontAlgn="base">
        <a:spcBef>
          <a:spcPct val="0"/>
        </a:spcBef>
        <a:spcAft>
          <a:spcPct val="0"/>
        </a:spcAft>
        <a:defRPr kumimoji="1" sz="3600" b="1">
          <a:solidFill>
            <a:srgbClr val="FF8D3E"/>
          </a:solidFill>
          <a:latin typeface="Verdana" pitchFamily="34" charset="0"/>
          <a:ea typeface="ＭＳ ゴシック" pitchFamily="49" charset="-128"/>
        </a:defRPr>
      </a:lvl8pPr>
      <a:lvl9pPr marL="1828800" algn="l" rtl="0" fontAlgn="base">
        <a:spcBef>
          <a:spcPct val="0"/>
        </a:spcBef>
        <a:spcAft>
          <a:spcPct val="0"/>
        </a:spcAft>
        <a:defRPr kumimoji="1" sz="3600" b="1">
          <a:solidFill>
            <a:srgbClr val="FF8D3E"/>
          </a:solidFill>
          <a:latin typeface="Verdana" pitchFamily="34" charset="0"/>
          <a:ea typeface="ＭＳ ゴシック" pitchFamily="49" charset="-128"/>
        </a:defRPr>
      </a:lvl9pPr>
      <a:extLst/>
    </p:titleStyle>
    <p:bodyStyle>
      <a:lvl1pPr marL="265113" indent="-265113" algn="l" rtl="0" eaLnBrk="0" fontAlgn="base" hangingPunct="0">
        <a:spcBef>
          <a:spcPts val="250"/>
        </a:spcBef>
        <a:spcAft>
          <a:spcPct val="0"/>
        </a:spcAft>
        <a:buClr>
          <a:schemeClr val="accent1"/>
        </a:buClr>
        <a:buSzPct val="80000"/>
        <a:buFont typeface="Wingdings 2" pitchFamily="18" charset="2"/>
        <a:buChar char=""/>
        <a:defRPr kumimoji="1"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kumimoji="1"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ED3742"/>
        </a:buClr>
        <a:buSzPct val="100000"/>
        <a:buFont typeface="Wingdings 2" pitchFamily="18" charset="2"/>
        <a:buChar char=""/>
        <a:defRPr kumimoji="1"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ED3742"/>
        </a:buClr>
        <a:buSzPct val="112000"/>
        <a:buFont typeface="Verdana" pitchFamily="34" charset="0"/>
        <a:buChar char="◦"/>
        <a:defRPr kumimoji="1"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4A85BF"/>
        </a:buClr>
        <a:buSzPct val="100000"/>
        <a:buFont typeface="Wingdings 2" pitchFamily="18" charset="2"/>
        <a:buChar char=""/>
        <a:defRPr kumimoji="1"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1"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1"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1"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1" sz="1500" kern="1200">
          <a:solidFill>
            <a:schemeClr val="tx1"/>
          </a:solidFill>
          <a:latin typeface="+mn-lt"/>
          <a:ea typeface="+mn-ea"/>
          <a:cs typeface="+mn-cs"/>
        </a:defRPr>
      </a:lvl9pPr>
      <a:extLst/>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rtl="0"/>
            <a:r>
              <a:rPr lang="en-US"/>
              <a:t>マスター タイトルの書式設定</a:t>
            </a:r>
            <a:endParaRPr kumimoji="1" lang="ja-JP" altLang="en-US"/>
          </a:p>
        </p:txBody>
      </p:sp>
      <p:sp>
        <p:nvSpPr>
          <p:cNvPr id="3" name="テキスト プレースホルダー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rtl="0"/>
            <a:r>
              <a:rPr lang="en-US"/>
              <a:t>マスター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kumimoji="1" lang="ja-JP" altLang="en-US"/>
          </a:p>
        </p:txBody>
      </p:sp>
      <p:sp>
        <p:nvSpPr>
          <p:cNvPr id="4" name="日付プレースホルダー 3"/>
          <p:cNvSpPr>
            <a:spLocks noGrp="1"/>
          </p:cNvSpPr>
          <p:nvPr>
            <p:ph type="dt" sz="half" idx="2"/>
          </p:nvPr>
        </p:nvSpPr>
        <p:spPr>
          <a:xfrm>
            <a:off x="457200" y="6356485"/>
            <a:ext cx="2133600" cy="365125"/>
          </a:xfrm>
          <a:prstGeom prst="rect">
            <a:avLst/>
          </a:prstGeom>
        </p:spPr>
        <p:txBody>
          <a:bodyPr vert="horz" lIns="91440" tIns="45720" rIns="91440" bIns="45720" rtlCol="0" anchor="ctr"/>
          <a:lstStyle>
            <a:lvl1pPr algn="l" rtl="0">
              <a:defRPr sz="1200">
                <a:solidFill>
                  <a:schemeClr val="tx1">
                    <a:tint val="75000"/>
                  </a:schemeClr>
                </a:solidFill>
              </a:defRPr>
            </a:lvl1pPr>
          </a:lstStyle>
          <a:p>
            <a:pPr rtl="0">
              <a:spcBef>
                <a:spcPct val="20000"/>
              </a:spcBef>
            </a:pPr>
            <a:r>
              <a:rPr lang="ja-JP" altLang="en-US" smtClean="0">
                <a:solidFill>
                  <a:prstClr val="black">
                    <a:tint val="75000"/>
                  </a:prstClr>
                </a:solidFill>
                <a:ea typeface="ＭＳ ゴシック" pitchFamily="49" charset="-128"/>
              </a:rPr>
              <a:t>2015/6/25</a:t>
            </a:r>
            <a:endParaRPr lang="ja-JP" altLang="en-US">
              <a:solidFill>
                <a:prstClr val="black">
                  <a:tint val="75000"/>
                </a:prstClr>
              </a:solidFill>
              <a:ea typeface="ＭＳ ゴシック" pitchFamily="49" charset="-128"/>
            </a:endParaRPr>
          </a:p>
        </p:txBody>
      </p:sp>
      <p:sp>
        <p:nvSpPr>
          <p:cNvPr id="5" name="フッター プレースホルダー 4"/>
          <p:cNvSpPr>
            <a:spLocks noGrp="1"/>
          </p:cNvSpPr>
          <p:nvPr>
            <p:ph type="ftr" sz="quarter" idx="3"/>
          </p:nvPr>
        </p:nvSpPr>
        <p:spPr>
          <a:xfrm>
            <a:off x="3124200" y="6356485"/>
            <a:ext cx="2895600" cy="365125"/>
          </a:xfrm>
          <a:prstGeom prst="rect">
            <a:avLst/>
          </a:prstGeom>
        </p:spPr>
        <p:txBody>
          <a:bodyPr vert="horz" lIns="91440" tIns="45720" rIns="91440" bIns="45720" rtlCol="0" anchor="ctr"/>
          <a:lstStyle>
            <a:lvl1pPr algn="ctr" rtl="0">
              <a:defRPr sz="1200">
                <a:solidFill>
                  <a:schemeClr val="tx1">
                    <a:tint val="75000"/>
                  </a:schemeClr>
                </a:solidFill>
              </a:defRPr>
            </a:lvl1pPr>
          </a:lstStyle>
          <a:p>
            <a:pPr rtl="0">
              <a:spcBef>
                <a:spcPct val="20000"/>
              </a:spcBef>
            </a:pPr>
            <a:endParaRPr lang="ja-JP" altLang="en-US">
              <a:solidFill>
                <a:prstClr val="black">
                  <a:tint val="75000"/>
                </a:prstClr>
              </a:solidFill>
              <a:ea typeface="ＭＳ ゴシック" pitchFamily="49" charset="-128"/>
            </a:endParaRPr>
          </a:p>
        </p:txBody>
      </p:sp>
      <p:sp>
        <p:nvSpPr>
          <p:cNvPr id="6" name="スライド番号プレースホルダー 5"/>
          <p:cNvSpPr>
            <a:spLocks noGrp="1"/>
          </p:cNvSpPr>
          <p:nvPr>
            <p:ph type="sldNum" sz="quarter" idx="4"/>
          </p:nvPr>
        </p:nvSpPr>
        <p:spPr>
          <a:xfrm>
            <a:off x="6553200" y="6356485"/>
            <a:ext cx="2133600" cy="365125"/>
          </a:xfrm>
          <a:prstGeom prst="rect">
            <a:avLst/>
          </a:prstGeom>
        </p:spPr>
        <p:txBody>
          <a:bodyPr vert="horz" lIns="91440" tIns="45720" rIns="91440" bIns="45720" rtlCol="0" anchor="ctr"/>
          <a:lstStyle>
            <a:lvl1pPr algn="l" rtl="0">
              <a:defRPr sz="1200">
                <a:solidFill>
                  <a:schemeClr val="tx1">
                    <a:tint val="75000"/>
                  </a:schemeClr>
                </a:solidFill>
              </a:defRPr>
            </a:lvl1pPr>
          </a:lstStyle>
          <a:p>
            <a:pPr rtl="0">
              <a:spcBef>
                <a:spcPct val="20000"/>
              </a:spcBef>
            </a:pPr>
            <a:fld id="{A95AAFF7-79C0-4CA7-B9AA-A1E6E6FADC4B}" type="slidenum">
              <a:rPr lang="ja-JP" altLang="en-US" smtClean="0">
                <a:solidFill>
                  <a:prstClr val="black">
                    <a:tint val="75000"/>
                  </a:prstClr>
                </a:solidFill>
                <a:ea typeface="ＭＳ ゴシック" pitchFamily="49" charset="-128"/>
              </a:rPr>
              <a:pPr rtl="0">
                <a:spcBef>
                  <a:spcPct val="20000"/>
                </a:spcBef>
              </a:pPr>
              <a:t>‹#›</a:t>
            </a:fld>
            <a:endParaRPr lang="ja-JP" altLang="en-US">
              <a:solidFill>
                <a:prstClr val="black">
                  <a:tint val="75000"/>
                </a:prstClr>
              </a:solidFill>
              <a:ea typeface="ＭＳ ゴシック" pitchFamily="49" charset="-128"/>
            </a:endParaRPr>
          </a:p>
        </p:txBody>
      </p:sp>
    </p:spTree>
    <p:extLst>
      <p:ext uri="{BB962C8B-B14F-4D97-AF65-F5344CB8AC3E}">
        <p14:creationId xmlns:p14="http://schemas.microsoft.com/office/powerpoint/2010/main" val="2919812264"/>
      </p:ext>
    </p:extLst>
  </p:cSld>
  <p:clrMap bg1="lt1" tx1="dk1" bg2="lt2" tx2="dk2" accent1="accent1" accent2="accent2" accent3="accent3" accent4="accent4" accent5="accent5" accent6="accent6" hlink="hlink" folHlink="folHlink"/>
  <p:sldLayoutIdLst>
    <p:sldLayoutId id="2147496454" r:id="rId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1" y="274638"/>
            <a:ext cx="8229600" cy="1143000"/>
          </a:xfrm>
          <a:prstGeom prst="rect">
            <a:avLst/>
          </a:prstGeom>
        </p:spPr>
        <p:txBody>
          <a:bodyPr vert="horz" lIns="91282" tIns="45640" rIns="91282" bIns="45640" rtlCol="0" anchor="ctr">
            <a:normAutofit/>
          </a:bodyPr>
          <a:lstStyle/>
          <a:p>
            <a:pPr rtl="0"/>
            <a:r>
              <a:rPr lang="en-US"/>
              <a:t>マスター タイトルの書式設定</a:t>
            </a:r>
            <a:endParaRPr kumimoji="1" lang="ja-JP" altLang="en-US"/>
          </a:p>
        </p:txBody>
      </p:sp>
      <p:sp>
        <p:nvSpPr>
          <p:cNvPr id="3" name="テキスト プレースホルダー 2"/>
          <p:cNvSpPr>
            <a:spLocks noGrp="1"/>
          </p:cNvSpPr>
          <p:nvPr>
            <p:ph type="body" idx="1"/>
          </p:nvPr>
        </p:nvSpPr>
        <p:spPr>
          <a:xfrm>
            <a:off x="457201" y="1600225"/>
            <a:ext cx="8229600" cy="4525963"/>
          </a:xfrm>
          <a:prstGeom prst="rect">
            <a:avLst/>
          </a:prstGeom>
        </p:spPr>
        <p:txBody>
          <a:bodyPr vert="horz" lIns="91282" tIns="45640" rIns="91282" bIns="45640" rtlCol="0">
            <a:normAutofit/>
          </a:bodyPr>
          <a:lstStyle/>
          <a:p>
            <a:pPr lvl="0" rtl="0"/>
            <a:r>
              <a:rPr lang="en-US"/>
              <a:t>マスター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kumimoji="1" lang="ja-JP" altLang="en-US"/>
          </a:p>
        </p:txBody>
      </p:sp>
      <p:sp>
        <p:nvSpPr>
          <p:cNvPr id="4" name="日付プレースホルダー 3"/>
          <p:cNvSpPr>
            <a:spLocks noGrp="1"/>
          </p:cNvSpPr>
          <p:nvPr>
            <p:ph type="dt" sz="half" idx="2"/>
          </p:nvPr>
        </p:nvSpPr>
        <p:spPr>
          <a:xfrm>
            <a:off x="457199" y="6356655"/>
            <a:ext cx="2133600" cy="365125"/>
          </a:xfrm>
          <a:prstGeom prst="rect">
            <a:avLst/>
          </a:prstGeom>
        </p:spPr>
        <p:txBody>
          <a:bodyPr vert="horz" lIns="91282" tIns="45640" rIns="91282" bIns="45640" rtlCol="0" anchor="ctr"/>
          <a:lstStyle>
            <a:lvl1pPr algn="l" rtl="0">
              <a:defRPr sz="1200">
                <a:solidFill>
                  <a:schemeClr val="tx1">
                    <a:tint val="75000"/>
                  </a:schemeClr>
                </a:solidFill>
              </a:defRPr>
            </a:lvl1pPr>
          </a:lstStyle>
          <a:p>
            <a:pPr rtl="0" fontAlgn="auto">
              <a:spcBef>
                <a:spcPts val="0"/>
              </a:spcBef>
              <a:spcAft>
                <a:spcPts val="0"/>
              </a:spcAft>
            </a:pPr>
            <a:r>
              <a:rPr lang="ja-JP" altLang="en-US" smtClean="0">
                <a:solidFill>
                  <a:prstClr val="black">
                    <a:tint val="75000"/>
                  </a:prstClr>
                </a:solidFill>
                <a:latin typeface="Calibri"/>
                <a:ea typeface="ＭＳ Ｐゴシック"/>
              </a:rPr>
              <a:t>2015/6/25</a:t>
            </a:r>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3124256" y="6356655"/>
            <a:ext cx="2895600" cy="365125"/>
          </a:xfrm>
          <a:prstGeom prst="rect">
            <a:avLst/>
          </a:prstGeom>
        </p:spPr>
        <p:txBody>
          <a:bodyPr vert="horz" lIns="91282" tIns="45640" rIns="91282" bIns="45640" rtlCol="0" anchor="ctr"/>
          <a:lstStyle>
            <a:lvl1pPr algn="ctr" rtl="0">
              <a:defRPr sz="1200">
                <a:solidFill>
                  <a:schemeClr val="tx1">
                    <a:tint val="75000"/>
                  </a:schemeClr>
                </a:solidFill>
              </a:defRPr>
            </a:lvl1pPr>
          </a:lstStyle>
          <a:p>
            <a:pPr rtl="0"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6553201" y="6356655"/>
            <a:ext cx="2133600" cy="365125"/>
          </a:xfrm>
          <a:prstGeom prst="rect">
            <a:avLst/>
          </a:prstGeom>
        </p:spPr>
        <p:txBody>
          <a:bodyPr vert="horz" lIns="91282" tIns="45640" rIns="91282" bIns="45640" rtlCol="0" anchor="ctr"/>
          <a:lstStyle>
            <a:lvl1pPr algn="l" rtl="0">
              <a:defRPr sz="3200">
                <a:solidFill>
                  <a:schemeClr val="tx1"/>
                </a:solidFill>
              </a:defRPr>
            </a:lvl1pPr>
          </a:lstStyle>
          <a:p>
            <a:pPr rtl="0" fontAlgn="auto">
              <a:spcBef>
                <a:spcPts val="0"/>
              </a:spcBef>
              <a:spcAft>
                <a:spcPts val="0"/>
              </a:spcAft>
            </a:pPr>
            <a:fld id="{973FA57C-AB59-4833-AF31-95C44D5249F2}" type="slidenum">
              <a:rPr lang="ja-JP" altLang="en-US" smtClean="0">
                <a:solidFill>
                  <a:prstClr val="black"/>
                </a:solidFill>
                <a:latin typeface="Calibri"/>
                <a:ea typeface="ＭＳ Ｐゴシック"/>
              </a:rPr>
              <a:pPr rtl="0" fontAlgn="auto">
                <a:spcBef>
                  <a:spcPts val="0"/>
                </a:spcBef>
                <a:spcAft>
                  <a:spcPts val="0"/>
                </a:spcAft>
              </a:pPr>
              <a:t>‹#›</a:t>
            </a:fld>
            <a:endParaRPr lang="ja-JP" altLang="en-US" dirty="0">
              <a:solidFill>
                <a:prstClr val="black"/>
              </a:solidFill>
              <a:latin typeface="Calibri"/>
              <a:ea typeface="ＭＳ Ｐゴシック"/>
            </a:endParaRPr>
          </a:p>
        </p:txBody>
      </p:sp>
    </p:spTree>
    <p:extLst>
      <p:ext uri="{BB962C8B-B14F-4D97-AF65-F5344CB8AC3E}">
        <p14:creationId xmlns:p14="http://schemas.microsoft.com/office/powerpoint/2010/main" val="363625618"/>
      </p:ext>
    </p:extLst>
  </p:cSld>
  <p:clrMap bg1="lt1" tx1="dk1" bg2="lt2" tx2="dk2" accent1="accent1" accent2="accent2" accent3="accent3" accent4="accent4" accent5="accent5" accent6="accent6" hlink="hlink" folHlink="folHlink"/>
  <p:sldLayoutIdLst>
    <p:sldLayoutId id="2147496457" r:id="rId1"/>
    <p:sldLayoutId id="2147496458" r:id="rId2"/>
    <p:sldLayoutId id="2147496459" r:id="rId3"/>
    <p:sldLayoutId id="2147496460" r:id="rId4"/>
    <p:sldLayoutId id="2147496461" r:id="rId5"/>
    <p:sldLayoutId id="2147496462" r:id="rId6"/>
    <p:sldLayoutId id="2147496463" r:id="rId7"/>
    <p:sldLayoutId id="2147496464" r:id="rId8"/>
    <p:sldLayoutId id="2147496465" r:id="rId9"/>
    <p:sldLayoutId id="2147496466" r:id="rId10"/>
    <p:sldLayoutId id="2147496467" r:id="rId11"/>
  </p:sldLayoutIdLst>
  <p:timing>
    <p:tnLst>
      <p:par>
        <p:cTn id="1" dur="indefinite" restart="never" nodeType="tmRoot"/>
      </p:par>
    </p:tnLst>
  </p:timing>
  <p:hf hdr="0" ftr="0" dt="0"/>
  <p:txStyles>
    <p:titleStyle>
      <a:lvl1pPr algn="ctr" defTabSz="912818" rtl="0" eaLnBrk="1" latinLnBrk="0" hangingPunct="1">
        <a:spcBef>
          <a:spcPct val="0"/>
        </a:spcBef>
        <a:buNone/>
        <a:defRPr kumimoji="1" sz="4400" kern="1200">
          <a:solidFill>
            <a:schemeClr val="tx1"/>
          </a:solidFill>
          <a:latin typeface="+mj-lt"/>
          <a:ea typeface="+mj-ea"/>
          <a:cs typeface="+mj-cs"/>
        </a:defRPr>
      </a:lvl1pPr>
    </p:titleStyle>
    <p:bodyStyle>
      <a:lvl1pPr marL="342303" indent="-342303" algn="l" defTabSz="912818"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1662" indent="-285256" algn="l" defTabSz="912818"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1018" indent="-228204" algn="l" defTabSz="912818"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7425" indent="-228204" algn="l" defTabSz="912818"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3832" indent="-228204" algn="l" defTabSz="912818"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0239" indent="-228204" algn="l" defTabSz="912818"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66644" indent="-228204" algn="l" defTabSz="912818"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3052" indent="-228204" algn="l" defTabSz="912818"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79459" indent="-228204" algn="l" defTabSz="912818"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2818" rtl="0" eaLnBrk="1" latinLnBrk="0" hangingPunct="1">
        <a:defRPr kumimoji="1" sz="1800" kern="1200">
          <a:solidFill>
            <a:schemeClr val="tx1"/>
          </a:solidFill>
          <a:latin typeface="+mn-lt"/>
          <a:ea typeface="+mn-ea"/>
          <a:cs typeface="+mn-cs"/>
        </a:defRPr>
      </a:lvl1pPr>
      <a:lvl2pPr marL="456409" algn="l" defTabSz="912818" rtl="0" eaLnBrk="1" latinLnBrk="0" hangingPunct="1">
        <a:defRPr kumimoji="1" sz="1800" kern="1200">
          <a:solidFill>
            <a:schemeClr val="tx1"/>
          </a:solidFill>
          <a:latin typeface="+mn-lt"/>
          <a:ea typeface="+mn-ea"/>
          <a:cs typeface="+mn-cs"/>
        </a:defRPr>
      </a:lvl2pPr>
      <a:lvl3pPr marL="912818" algn="l" defTabSz="912818" rtl="0" eaLnBrk="1" latinLnBrk="0" hangingPunct="1">
        <a:defRPr kumimoji="1" sz="1800" kern="1200">
          <a:solidFill>
            <a:schemeClr val="tx1"/>
          </a:solidFill>
          <a:latin typeface="+mn-lt"/>
          <a:ea typeface="+mn-ea"/>
          <a:cs typeface="+mn-cs"/>
        </a:defRPr>
      </a:lvl3pPr>
      <a:lvl4pPr marL="1369220" algn="l" defTabSz="912818" rtl="0" eaLnBrk="1" latinLnBrk="0" hangingPunct="1">
        <a:defRPr kumimoji="1" sz="1800" kern="1200">
          <a:solidFill>
            <a:schemeClr val="tx1"/>
          </a:solidFill>
          <a:latin typeface="+mn-lt"/>
          <a:ea typeface="+mn-ea"/>
          <a:cs typeface="+mn-cs"/>
        </a:defRPr>
      </a:lvl4pPr>
      <a:lvl5pPr marL="1825622" algn="l" defTabSz="912818" rtl="0" eaLnBrk="1" latinLnBrk="0" hangingPunct="1">
        <a:defRPr kumimoji="1" sz="1800" kern="1200">
          <a:solidFill>
            <a:schemeClr val="tx1"/>
          </a:solidFill>
          <a:latin typeface="+mn-lt"/>
          <a:ea typeface="+mn-ea"/>
          <a:cs typeface="+mn-cs"/>
        </a:defRPr>
      </a:lvl5pPr>
      <a:lvl6pPr marL="2282035" algn="l" defTabSz="912818" rtl="0" eaLnBrk="1" latinLnBrk="0" hangingPunct="1">
        <a:defRPr kumimoji="1" sz="1800" kern="1200">
          <a:solidFill>
            <a:schemeClr val="tx1"/>
          </a:solidFill>
          <a:latin typeface="+mn-lt"/>
          <a:ea typeface="+mn-ea"/>
          <a:cs typeface="+mn-cs"/>
        </a:defRPr>
      </a:lvl6pPr>
      <a:lvl7pPr marL="2738440" algn="l" defTabSz="912818" rtl="0" eaLnBrk="1" latinLnBrk="0" hangingPunct="1">
        <a:defRPr kumimoji="1" sz="1800" kern="1200">
          <a:solidFill>
            <a:schemeClr val="tx1"/>
          </a:solidFill>
          <a:latin typeface="+mn-lt"/>
          <a:ea typeface="+mn-ea"/>
          <a:cs typeface="+mn-cs"/>
        </a:defRPr>
      </a:lvl7pPr>
      <a:lvl8pPr marL="3194849" algn="l" defTabSz="912818" rtl="0" eaLnBrk="1" latinLnBrk="0" hangingPunct="1">
        <a:defRPr kumimoji="1" sz="1800" kern="1200">
          <a:solidFill>
            <a:schemeClr val="tx1"/>
          </a:solidFill>
          <a:latin typeface="+mn-lt"/>
          <a:ea typeface="+mn-ea"/>
          <a:cs typeface="+mn-cs"/>
        </a:defRPr>
      </a:lvl8pPr>
      <a:lvl9pPr marL="3651258" algn="l" defTabSz="912818"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333376"/>
            <a:ext cx="8229600" cy="108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lvl="0" rtl="0"/>
            <a:r>
              <a:rPr lang="en-US"/>
              <a:t>マスタ タイトルの書式設定</a:t>
            </a:r>
          </a:p>
        </p:txBody>
      </p:sp>
      <p:sp>
        <p:nvSpPr>
          <p:cNvPr id="10243" name="Rectangle 3"/>
          <p:cNvSpPr>
            <a:spLocks noGrp="1" noChangeArrowheads="1"/>
          </p:cNvSpPr>
          <p:nvPr>
            <p:ph type="body" idx="1"/>
          </p:nvPr>
        </p:nvSpPr>
        <p:spPr bwMode="auto">
          <a:xfrm>
            <a:off x="457200" y="1600204"/>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lvl="0" rtl="0"/>
            <a:r>
              <a:rPr lang="en-US"/>
              <a:t>マスタ テキストの書式設定</a:t>
            </a:r>
          </a:p>
          <a:p>
            <a:pPr lvl="1" rtl="0"/>
            <a:r>
              <a:rPr lang="en-US"/>
              <a:t>第 2 レベル</a:t>
            </a:r>
          </a:p>
          <a:p>
            <a:pPr lvl="2" rtl="0"/>
            <a:r>
              <a:rPr lang="en-US"/>
              <a:t>第 3 レベル</a:t>
            </a:r>
          </a:p>
          <a:p>
            <a:pPr lvl="3" rtl="0"/>
            <a:r>
              <a:rPr lang="en-US"/>
              <a:t>第 4 レベル</a:t>
            </a:r>
          </a:p>
          <a:p>
            <a:pPr lvl="4" rtl="0"/>
            <a:r>
              <a:rPr lang="en-US"/>
              <a:t>第 5 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lvl1pPr algn="l" rtl="0">
              <a:defRPr sz="1400">
                <a:solidFill>
                  <a:srgbClr val="000000"/>
                </a:solidFill>
                <a:ea typeface="ＭＳ Ｐゴシック" pitchFamily="50" charset="-128"/>
              </a:defRPr>
            </a:lvl1pPr>
          </a:lstStyle>
          <a:p>
            <a:pPr rtl="0">
              <a:defRPr/>
            </a:pPr>
            <a:endParaRPr lang="en-US" altLang="ja-JP">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lvl1pPr algn="ctr" rtl="0">
              <a:defRPr sz="1400">
                <a:solidFill>
                  <a:srgbClr val="000000"/>
                </a:solidFill>
                <a:ea typeface="ＭＳ Ｐゴシック" pitchFamily="50" charset="-128"/>
              </a:defRPr>
            </a:lvl1pPr>
          </a:lstStyle>
          <a:p>
            <a:pPr rtl="0">
              <a:defRPr/>
            </a:pPr>
            <a:endParaRPr lang="en-US" altLang="ja-JP">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lvl1pPr algn="l" rtl="0">
              <a:defRPr sz="1400">
                <a:solidFill>
                  <a:srgbClr val="000000"/>
                </a:solidFill>
                <a:ea typeface="ＭＳ Ｐゴシック" pitchFamily="50" charset="-128"/>
              </a:defRPr>
            </a:lvl1pPr>
          </a:lstStyle>
          <a:p>
            <a:pPr rtl="0">
              <a:defRPr/>
            </a:pPr>
            <a:fld id="{47839380-93B9-4FD7-AC8A-DDBB8CFCC7F5}" type="slidenum">
              <a:rPr lang="en-US" altLang="ja-JP">
                <a:latin typeface="Arial" charset="0"/>
              </a:rPr>
              <a:pPr rtl="0">
                <a:defRPr/>
              </a:pPr>
              <a:t>‹#›</a:t>
            </a:fld>
            <a:endParaRPr lang="en-US" altLang="ja-JP">
              <a:latin typeface="Arial" charset="0"/>
            </a:endParaRPr>
          </a:p>
        </p:txBody>
      </p:sp>
      <p:sp>
        <p:nvSpPr>
          <p:cNvPr id="1031" name="Text Box 8"/>
          <p:cNvSpPr txBox="1">
            <a:spLocks noChangeArrowheads="1"/>
          </p:cNvSpPr>
          <p:nvPr/>
        </p:nvSpPr>
        <p:spPr bwMode="auto">
          <a:xfrm>
            <a:off x="452804" y="177800"/>
            <a:ext cx="24618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spAutoFit/>
          </a:bodyPr>
          <a:lstStyle>
            <a:lvl1pPr algn="l" rtl="0" eaLnBrk="0" hangingPunct="0">
              <a:defRPr kumimoji="1">
                <a:solidFill>
                  <a:schemeClr val="tx1"/>
                </a:solidFill>
                <a:latin typeface="Arial" charset="0"/>
                <a:ea typeface="ＭＳ Ｐゴシック" pitchFamily="50" charset="-128"/>
              </a:defRPr>
            </a:lvl1pPr>
            <a:lvl2pPr marL="742950" indent="-285750" algn="l" rtl="0" eaLnBrk="0" hangingPunct="0">
              <a:defRPr kumimoji="1">
                <a:solidFill>
                  <a:schemeClr val="tx1"/>
                </a:solidFill>
                <a:latin typeface="Arial" charset="0"/>
                <a:ea typeface="ＭＳ Ｐゴシック" pitchFamily="50" charset="-128"/>
              </a:defRPr>
            </a:lvl2pPr>
            <a:lvl3pPr marL="1143000" indent="-228600" algn="l" rtl="0" eaLnBrk="0" hangingPunct="0">
              <a:defRPr kumimoji="1">
                <a:solidFill>
                  <a:schemeClr val="tx1"/>
                </a:solidFill>
                <a:latin typeface="Arial" charset="0"/>
                <a:ea typeface="ＭＳ Ｐゴシック" pitchFamily="50" charset="-128"/>
              </a:defRPr>
            </a:lvl3pPr>
            <a:lvl4pPr marL="1600200" indent="-228600" algn="l" rtl="0" eaLnBrk="0" hangingPunct="0">
              <a:defRPr kumimoji="1">
                <a:solidFill>
                  <a:schemeClr val="tx1"/>
                </a:solidFill>
                <a:latin typeface="Arial" charset="0"/>
                <a:ea typeface="ＭＳ Ｐゴシック" pitchFamily="50" charset="-128"/>
              </a:defRPr>
            </a:lvl4pPr>
            <a:lvl5pPr marL="2057400" indent="-228600" algn="l" rtl="0" eaLnBrk="0" hangingPunct="0">
              <a:defRPr kumimoji="1">
                <a:solidFill>
                  <a:schemeClr val="tx1"/>
                </a:solidFill>
                <a:latin typeface="Arial" charset="0"/>
                <a:ea typeface="ＭＳ Ｐゴシック" pitchFamily="50" charset="-128"/>
              </a:defRPr>
            </a:lvl5pPr>
            <a:lvl6pPr marL="2514600" indent="-228600" algn="l" rtl="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l" rtl="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l" rtl="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l" rtl="0" eaLnBrk="0" fontAlgn="base" hangingPunct="0">
              <a:spcBef>
                <a:spcPct val="0"/>
              </a:spcBef>
              <a:spcAft>
                <a:spcPct val="0"/>
              </a:spcAft>
              <a:defRPr kumimoji="1">
                <a:solidFill>
                  <a:schemeClr val="tx1"/>
                </a:solidFill>
                <a:latin typeface="Arial" charset="0"/>
                <a:ea typeface="ＭＳ Ｐゴシック" pitchFamily="50" charset="-128"/>
              </a:defRPr>
            </a:lvl9pPr>
          </a:lstStyle>
          <a:p>
            <a:pPr rtl="0" eaLnBrk="1" hangingPunct="1">
              <a:spcBef>
                <a:spcPct val="50000"/>
              </a:spcBef>
              <a:defRPr/>
            </a:pPr>
            <a:endParaRPr lang="ja-JP" altLang="ja-JP" smtClean="0">
              <a:solidFill>
                <a:srgbClr val="000000"/>
              </a:solidFill>
            </a:endParaRPr>
          </a:p>
        </p:txBody>
      </p:sp>
    </p:spTree>
    <p:extLst>
      <p:ext uri="{BB962C8B-B14F-4D97-AF65-F5344CB8AC3E}">
        <p14:creationId xmlns:p14="http://schemas.microsoft.com/office/powerpoint/2010/main" val="1714056697"/>
      </p:ext>
    </p:extLst>
  </p:cSld>
  <p:clrMap bg1="lt1" tx1="dk1" bg2="lt2" tx2="dk2" accent1="accent1" accent2="accent2" accent3="accent3" accent4="accent4" accent5="accent5" accent6="accent6" hlink="hlink" folHlink="folHlink"/>
  <p:sldLayoutIdLst>
    <p:sldLayoutId id="2147496493" r:id="rId1"/>
    <p:sldLayoutId id="2147496494" r:id="rId2"/>
    <p:sldLayoutId id="2147496495" r:id="rId3"/>
    <p:sldLayoutId id="2147496496" r:id="rId4"/>
    <p:sldLayoutId id="2147496497" r:id="rId5"/>
    <p:sldLayoutId id="2147496498" r:id="rId6"/>
    <p:sldLayoutId id="2147496499" r:id="rId7"/>
    <p:sldLayoutId id="2147496500" r:id="rId8"/>
    <p:sldLayoutId id="2147496501" r:id="rId9"/>
    <p:sldLayoutId id="2147496502" r:id="rId10"/>
    <p:sldLayoutId id="2147496503"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rtl="0"/>
            <a:r>
              <a:rPr lang="en-US"/>
              <a:t>マスター タイトルの書式設定</a:t>
            </a:r>
            <a:endParaRPr kumimoji="1" lang="ja-JP" altLang="en-US"/>
          </a:p>
        </p:txBody>
      </p:sp>
      <p:sp>
        <p:nvSpPr>
          <p:cNvPr id="3" name="テキスト プレースホルダー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rtl="0"/>
            <a:r>
              <a:rPr lang="en-US"/>
              <a:t>マスター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kumimoji="1" lang="ja-JP" altLang="en-US"/>
          </a:p>
        </p:txBody>
      </p:sp>
      <p:sp>
        <p:nvSpPr>
          <p:cNvPr id="4" name="日付プレースホルダー 3"/>
          <p:cNvSpPr>
            <a:spLocks noGrp="1"/>
          </p:cNvSpPr>
          <p:nvPr>
            <p:ph type="dt" sz="half" idx="2"/>
          </p:nvPr>
        </p:nvSpPr>
        <p:spPr>
          <a:xfrm>
            <a:off x="457200" y="6356485"/>
            <a:ext cx="2133600" cy="365125"/>
          </a:xfrm>
          <a:prstGeom prst="rect">
            <a:avLst/>
          </a:prstGeom>
        </p:spPr>
        <p:txBody>
          <a:bodyPr vert="horz" lIns="91440" tIns="45720" rIns="91440" bIns="45720" rtlCol="0" anchor="ctr"/>
          <a:lstStyle>
            <a:lvl1pPr algn="l" rtl="0">
              <a:defRPr sz="1200">
                <a:solidFill>
                  <a:schemeClr val="tx1">
                    <a:tint val="75000"/>
                  </a:schemeClr>
                </a:solidFill>
              </a:defRPr>
            </a:lvl1pPr>
          </a:lstStyle>
          <a:p>
            <a:pPr rtl="0">
              <a:spcBef>
                <a:spcPct val="20000"/>
              </a:spcBef>
            </a:pPr>
            <a:r>
              <a:rPr lang="ja-JP" altLang="en-US" smtClean="0">
                <a:solidFill>
                  <a:prstClr val="black">
                    <a:tint val="75000"/>
                  </a:prstClr>
                </a:solidFill>
                <a:ea typeface="ＭＳ ゴシック" pitchFamily="49" charset="-128"/>
              </a:rPr>
              <a:t>2015/6/25</a:t>
            </a:r>
            <a:endParaRPr lang="ja-JP" altLang="en-US">
              <a:solidFill>
                <a:prstClr val="black">
                  <a:tint val="75000"/>
                </a:prstClr>
              </a:solidFill>
              <a:ea typeface="ＭＳ ゴシック" pitchFamily="49" charset="-128"/>
            </a:endParaRPr>
          </a:p>
        </p:txBody>
      </p:sp>
      <p:sp>
        <p:nvSpPr>
          <p:cNvPr id="5" name="フッター プレースホルダー 4"/>
          <p:cNvSpPr>
            <a:spLocks noGrp="1"/>
          </p:cNvSpPr>
          <p:nvPr>
            <p:ph type="ftr" sz="quarter" idx="3"/>
          </p:nvPr>
        </p:nvSpPr>
        <p:spPr>
          <a:xfrm>
            <a:off x="3124200" y="6356485"/>
            <a:ext cx="2895600" cy="365125"/>
          </a:xfrm>
          <a:prstGeom prst="rect">
            <a:avLst/>
          </a:prstGeom>
        </p:spPr>
        <p:txBody>
          <a:bodyPr vert="horz" lIns="91440" tIns="45720" rIns="91440" bIns="45720" rtlCol="0" anchor="ctr"/>
          <a:lstStyle>
            <a:lvl1pPr algn="ctr" rtl="0">
              <a:defRPr sz="1200">
                <a:solidFill>
                  <a:schemeClr val="tx1">
                    <a:tint val="75000"/>
                  </a:schemeClr>
                </a:solidFill>
              </a:defRPr>
            </a:lvl1pPr>
          </a:lstStyle>
          <a:p>
            <a:pPr rtl="0">
              <a:spcBef>
                <a:spcPct val="20000"/>
              </a:spcBef>
            </a:pPr>
            <a:endParaRPr lang="ja-JP" altLang="en-US">
              <a:solidFill>
                <a:prstClr val="black">
                  <a:tint val="75000"/>
                </a:prstClr>
              </a:solidFill>
              <a:ea typeface="ＭＳ ゴシック" pitchFamily="49" charset="-128"/>
            </a:endParaRPr>
          </a:p>
        </p:txBody>
      </p:sp>
      <p:sp>
        <p:nvSpPr>
          <p:cNvPr id="6" name="スライド番号プレースホルダー 5"/>
          <p:cNvSpPr>
            <a:spLocks noGrp="1"/>
          </p:cNvSpPr>
          <p:nvPr>
            <p:ph type="sldNum" sz="quarter" idx="4"/>
          </p:nvPr>
        </p:nvSpPr>
        <p:spPr>
          <a:xfrm>
            <a:off x="6553200" y="6356485"/>
            <a:ext cx="2133600" cy="365125"/>
          </a:xfrm>
          <a:prstGeom prst="rect">
            <a:avLst/>
          </a:prstGeom>
        </p:spPr>
        <p:txBody>
          <a:bodyPr vert="horz" lIns="91440" tIns="45720" rIns="91440" bIns="45720" rtlCol="0" anchor="ctr"/>
          <a:lstStyle>
            <a:lvl1pPr algn="l" rtl="0">
              <a:defRPr sz="1200">
                <a:solidFill>
                  <a:schemeClr val="tx1">
                    <a:tint val="75000"/>
                  </a:schemeClr>
                </a:solidFill>
              </a:defRPr>
            </a:lvl1pPr>
          </a:lstStyle>
          <a:p>
            <a:pPr rtl="0">
              <a:spcBef>
                <a:spcPct val="20000"/>
              </a:spcBef>
            </a:pPr>
            <a:fld id="{A95AAFF7-79C0-4CA7-B9AA-A1E6E6FADC4B}" type="slidenum">
              <a:rPr lang="ja-JP" altLang="en-US" smtClean="0">
                <a:solidFill>
                  <a:prstClr val="black">
                    <a:tint val="75000"/>
                  </a:prstClr>
                </a:solidFill>
                <a:ea typeface="ＭＳ ゴシック" pitchFamily="49" charset="-128"/>
              </a:rPr>
              <a:pPr rtl="0">
                <a:spcBef>
                  <a:spcPct val="20000"/>
                </a:spcBef>
              </a:pPr>
              <a:t>‹#›</a:t>
            </a:fld>
            <a:endParaRPr lang="ja-JP" altLang="en-US">
              <a:solidFill>
                <a:prstClr val="black">
                  <a:tint val="75000"/>
                </a:prstClr>
              </a:solidFill>
              <a:ea typeface="ＭＳ ゴシック" pitchFamily="49" charset="-128"/>
            </a:endParaRPr>
          </a:p>
        </p:txBody>
      </p:sp>
    </p:spTree>
    <p:extLst>
      <p:ext uri="{BB962C8B-B14F-4D97-AF65-F5344CB8AC3E}">
        <p14:creationId xmlns:p14="http://schemas.microsoft.com/office/powerpoint/2010/main" val="2250650096"/>
      </p:ext>
    </p:extLst>
  </p:cSld>
  <p:clrMap bg1="lt1" tx1="dk1" bg2="lt2" tx2="dk2" accent1="accent1" accent2="accent2" accent3="accent3" accent4="accent4" accent5="accent5" accent6="accent6" hlink="hlink" folHlink="folHlink"/>
  <p:sldLayoutIdLst>
    <p:sldLayoutId id="2147496523" r:id="rId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rtl="0"/>
            <a:r>
              <a:rPr lang="en-US"/>
              <a:t>マスタ タイトルの書式設定</a:t>
            </a:r>
            <a:endParaRPr kumimoji="1" lang="ja-JP" altLang="en-US"/>
          </a:p>
        </p:txBody>
      </p:sp>
      <p:sp>
        <p:nvSpPr>
          <p:cNvPr id="3" name="テキスト プレースホルダ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rtl="0"/>
            <a:r>
              <a:rPr lang="en-US"/>
              <a:t>マスタ テキストの書式設定</a:t>
            </a:r>
          </a:p>
          <a:p>
            <a:pPr lvl="1" rtl="0"/>
            <a:r>
              <a:rPr lang="en-US"/>
              <a:t>第 2 レベル</a:t>
            </a:r>
          </a:p>
          <a:p>
            <a:pPr lvl="2" rtl="0"/>
            <a:r>
              <a:rPr lang="en-US"/>
              <a:t>第 3 レベル</a:t>
            </a:r>
          </a:p>
          <a:p>
            <a:pPr lvl="3" rtl="0"/>
            <a:r>
              <a:rPr lang="en-US"/>
              <a:t>第 4 レベル</a:t>
            </a:r>
          </a:p>
          <a:p>
            <a:pPr lvl="4" rtl="0"/>
            <a:r>
              <a:rPr lang="en-US"/>
              <a:t>第 5 レベル</a:t>
            </a:r>
            <a:endParaRPr kumimoji="1" lang="ja-JP" altLang="en-US"/>
          </a:p>
        </p:txBody>
      </p:sp>
      <p:sp>
        <p:nvSpPr>
          <p:cNvPr id="4" name="日付プレースホルダ 3"/>
          <p:cNvSpPr>
            <a:spLocks noGrp="1"/>
          </p:cNvSpPr>
          <p:nvPr>
            <p:ph type="dt" sz="half" idx="2"/>
          </p:nvPr>
        </p:nvSpPr>
        <p:spPr>
          <a:xfrm>
            <a:off x="457200" y="6356460"/>
            <a:ext cx="2133600" cy="365125"/>
          </a:xfrm>
          <a:prstGeom prst="rect">
            <a:avLst/>
          </a:prstGeom>
        </p:spPr>
        <p:txBody>
          <a:bodyPr vert="horz" lIns="91440" tIns="45720" rIns="91440" bIns="45720" rtlCol="0" anchor="ctr"/>
          <a:lstStyle>
            <a:lvl1pPr algn="l" rtl="0">
              <a:defRPr sz="1200">
                <a:solidFill>
                  <a:schemeClr val="tx1">
                    <a:tint val="75000"/>
                  </a:schemeClr>
                </a:solidFill>
              </a:defRPr>
            </a:lvl1pPr>
          </a:lstStyle>
          <a:p>
            <a:pPr rtl="0" fontAlgn="auto">
              <a:spcBef>
                <a:spcPts val="0"/>
              </a:spcBef>
              <a:spcAft>
                <a:spcPts val="0"/>
              </a:spcAft>
            </a:pPr>
            <a:r>
              <a:rPr lang="ja-JP" altLang="en-US" smtClean="0">
                <a:solidFill>
                  <a:prstClr val="black">
                    <a:tint val="75000"/>
                  </a:prstClr>
                </a:solidFill>
                <a:latin typeface="Calibri"/>
                <a:ea typeface="ＭＳ Ｐゴシック"/>
              </a:rPr>
              <a:t>2015/6/25</a:t>
            </a:r>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3"/>
          </p:nvPr>
        </p:nvSpPr>
        <p:spPr>
          <a:xfrm>
            <a:off x="3124200" y="6356460"/>
            <a:ext cx="2895600" cy="365125"/>
          </a:xfrm>
          <a:prstGeom prst="rect">
            <a:avLst/>
          </a:prstGeom>
        </p:spPr>
        <p:txBody>
          <a:bodyPr vert="horz" lIns="91440" tIns="45720" rIns="91440" bIns="45720" rtlCol="0" anchor="ctr"/>
          <a:lstStyle>
            <a:lvl1pPr algn="ctr" rtl="0">
              <a:defRPr sz="1200">
                <a:solidFill>
                  <a:schemeClr val="tx1">
                    <a:tint val="75000"/>
                  </a:schemeClr>
                </a:solidFill>
              </a:defRPr>
            </a:lvl1pPr>
          </a:lstStyle>
          <a:p>
            <a:pPr rtl="0"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4"/>
          </p:nvPr>
        </p:nvSpPr>
        <p:spPr>
          <a:xfrm>
            <a:off x="6553200" y="6356460"/>
            <a:ext cx="2133600" cy="365125"/>
          </a:xfrm>
          <a:prstGeom prst="rect">
            <a:avLst/>
          </a:prstGeom>
        </p:spPr>
        <p:txBody>
          <a:bodyPr vert="horz" lIns="91440" tIns="45720" rIns="91440" bIns="45720" rtlCol="0" anchor="ctr"/>
          <a:lstStyle>
            <a:lvl1pPr algn="l" rtl="0">
              <a:defRPr sz="1200">
                <a:solidFill>
                  <a:schemeClr val="tx1">
                    <a:tint val="75000"/>
                  </a:schemeClr>
                </a:solidFill>
              </a:defRPr>
            </a:lvl1pPr>
          </a:lstStyle>
          <a:p>
            <a:pPr rtl="0" fontAlgn="auto">
              <a:spcBef>
                <a:spcPts val="0"/>
              </a:spcBef>
              <a:spcAft>
                <a:spcPts val="0"/>
              </a:spcAft>
            </a:pPr>
            <a:fld id="{D2D8002D-B5B0-4BAC-B1F6-782DDCCE6D9C}" type="slidenum">
              <a:rPr lang="ja-JP" altLang="en-US" smtClean="0">
                <a:solidFill>
                  <a:prstClr val="black">
                    <a:tint val="75000"/>
                  </a:prstClr>
                </a:solidFill>
                <a:latin typeface="Calibri"/>
                <a:ea typeface="ＭＳ Ｐゴシック"/>
              </a:rPr>
              <a:pPr rtl="0" fontAlgn="auto">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942653922"/>
      </p:ext>
    </p:extLst>
  </p:cSld>
  <p:clrMap bg1="lt1" tx1="dk1" bg2="lt2" tx2="dk2" accent1="accent1" accent2="accent2" accent3="accent3" accent4="accent4" accent5="accent5" accent6="accent6" hlink="hlink" folHlink="folHlink"/>
  <p:sldLayoutIdLst>
    <p:sldLayoutId id="2147496543" r:id="rId1"/>
    <p:sldLayoutId id="2147496544" r:id="rId2"/>
    <p:sldLayoutId id="2147496545" r:id="rId3"/>
    <p:sldLayoutId id="2147496546" r:id="rId4"/>
    <p:sldLayoutId id="2147496547" r:id="rId5"/>
    <p:sldLayoutId id="2147496548" r:id="rId6"/>
    <p:sldLayoutId id="2147496549" r:id="rId7"/>
    <p:sldLayoutId id="2147496550" r:id="rId8"/>
    <p:sldLayoutId id="2147496551" r:id="rId9"/>
    <p:sldLayoutId id="2147496552" r:id="rId10"/>
    <p:sldLayoutId id="2147496553"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Microsoft_Excel_97-2003_Worksheet2.xls"/></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nistep.go.jp/archives/20811"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hyperlink" Target="http://www.nistep.go.jp/archives/20811"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8" Type="http://schemas.openxmlformats.org/officeDocument/2006/relationships/image" Target="../media/image17.wmf"/><Relationship Id="rId13" Type="http://schemas.openxmlformats.org/officeDocument/2006/relationships/image" Target="../media/image20.png"/><Relationship Id="rId3" Type="http://schemas.openxmlformats.org/officeDocument/2006/relationships/notesSlide" Target="../notesSlides/notesSlide20.xml"/><Relationship Id="rId7" Type="http://schemas.openxmlformats.org/officeDocument/2006/relationships/image" Target="../media/image16.wmf"/><Relationship Id="rId12" Type="http://schemas.openxmlformats.org/officeDocument/2006/relationships/image" Target="../media/image12.wmf"/><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15.wmf"/><Relationship Id="rId11" Type="http://schemas.openxmlformats.org/officeDocument/2006/relationships/oleObject" Target="../embeddings/oleObject1.bin"/><Relationship Id="rId5" Type="http://schemas.openxmlformats.org/officeDocument/2006/relationships/image" Target="../media/image14.wmf"/><Relationship Id="rId10" Type="http://schemas.openxmlformats.org/officeDocument/2006/relationships/image" Target="../media/image19.wmf"/><Relationship Id="rId4" Type="http://schemas.openxmlformats.org/officeDocument/2006/relationships/image" Target="../media/image13.wmf"/><Relationship Id="rId9" Type="http://schemas.openxmlformats.org/officeDocument/2006/relationships/image" Target="../media/image18.wmf"/><Relationship Id="rId14" Type="http://schemas.openxmlformats.org/officeDocument/2006/relationships/image" Target="../media/image21.w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www.jsps.go.jp/j-grantsinaid/index.html"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www.jsps.go.jp/j-grantsinaid/index.html"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hyperlink" Target="http://www.jsps.go.jp/j-grantsinaid/01_seido/03_shinsa/index.html"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14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77.xml"/><Relationship Id="rId6" Type="http://schemas.microsoft.com/office/2007/relationships/hdphoto" Target="../media/hdphoto2.wdp"/><Relationship Id="rId5" Type="http://schemas.openxmlformats.org/officeDocument/2006/relationships/image" Target="../media/image25.png"/><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5.xml"/><Relationship Id="rId1" Type="http://schemas.openxmlformats.org/officeDocument/2006/relationships/slideLayout" Target="../slideLayouts/slideLayout50.xml"/></Relationships>
</file>

<file path=ppt/slides/_rels/slide6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56.xml"/><Relationship Id="rId1" Type="http://schemas.openxmlformats.org/officeDocument/2006/relationships/slideLayout" Target="../slideLayouts/slideLayout105.xml"/><Relationship Id="rId6" Type="http://schemas.openxmlformats.org/officeDocument/2006/relationships/image" Target="../media/image30.jpeg"/><Relationship Id="rId5" Type="http://schemas.openxmlformats.org/officeDocument/2006/relationships/image" Target="../media/image29.png"/><Relationship Id="rId10" Type="http://schemas.openxmlformats.org/officeDocument/2006/relationships/image" Target="../media/image34.jpeg"/><Relationship Id="rId4" Type="http://schemas.openxmlformats.org/officeDocument/2006/relationships/image" Target="../media/image28.png"/><Relationship Id="rId9" Type="http://schemas.openxmlformats.org/officeDocument/2006/relationships/image" Target="../media/image33.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1.xml"/><Relationship Id="rId1" Type="http://schemas.openxmlformats.org/officeDocument/2006/relationships/slideLayout" Target="../slideLayouts/slideLayout127.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127.xml"/><Relationship Id="rId1" Type="http://schemas.openxmlformats.org/officeDocument/2006/relationships/vmlDrawing" Target="../drawings/vmlDrawing4.vml"/><Relationship Id="rId5" Type="http://schemas.openxmlformats.org/officeDocument/2006/relationships/image" Target="../media/image36.emf"/><Relationship Id="rId4" Type="http://schemas.openxmlformats.org/officeDocument/2006/relationships/oleObject" Target="../embeddings/oleObject2.bin"/></Relationships>
</file>

<file path=ppt/slides/_rels/slide68.xml.rels><?xml version="1.0" encoding="UTF-8" standalone="yes"?>
<Relationships xmlns="http://schemas.openxmlformats.org/package/2006/relationships"><Relationship Id="rId8" Type="http://schemas.openxmlformats.org/officeDocument/2006/relationships/chart" Target="../charts/chart12.xml"/><Relationship Id="rId3" Type="http://schemas.openxmlformats.org/officeDocument/2006/relationships/image" Target="../media/image37.jpeg"/><Relationship Id="rId7" Type="http://schemas.openxmlformats.org/officeDocument/2006/relationships/image" Target="../media/image40.jpeg"/><Relationship Id="rId2" Type="http://schemas.openxmlformats.org/officeDocument/2006/relationships/notesSlide" Target="../notesSlides/notesSlide63.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chart" Target="../charts/chart11.xml"/><Relationship Id="rId4" Type="http://schemas.openxmlformats.org/officeDocument/2006/relationships/image" Target="../media/image38.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Microsoft_PowerPoint_97-2003_Presentation1.ppt"/></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827596" y="1412776"/>
            <a:ext cx="7488820" cy="900112"/>
          </a:xfrm>
        </p:spPr>
        <p:txBody>
          <a:bodyPr rtlCol="0">
            <a:noAutofit/>
          </a:bodyPr>
          <a:lstStyle/>
          <a:p>
            <a:pPr rtl="0" eaLnBrk="1" fontAlgn="auto" hangingPunct="1">
              <a:spcAft>
                <a:spcPts val="0"/>
              </a:spcAft>
              <a:defRPr/>
            </a:pPr>
            <a:r>
              <a:rPr lang="en-US" altLang="ja-JP" sz="5000" b="1" dirty="0" smtClean="0">
                <a:solidFill>
                  <a:srgbClr val="3333FF"/>
                </a:solidFill>
                <a:effectLst>
                  <a:outerShdw blurRad="38100" dist="38100" dir="2700000" algn="tl">
                    <a:srgbClr val="000000">
                      <a:alpha val="43137"/>
                    </a:srgbClr>
                  </a:outerShdw>
                </a:effectLst>
              </a:rPr>
              <a:t/>
            </a:r>
            <a:br>
              <a:rPr lang="en-US" altLang="ja-JP" sz="5000" b="1" dirty="0" smtClean="0">
                <a:solidFill>
                  <a:srgbClr val="3333FF"/>
                </a:solidFill>
                <a:effectLst>
                  <a:outerShdw blurRad="38100" dist="38100" dir="2700000" algn="tl">
                    <a:srgbClr val="000000">
                      <a:alpha val="43137"/>
                    </a:srgbClr>
                  </a:outerShdw>
                </a:effectLst>
              </a:rPr>
            </a:br>
            <a:r>
              <a:rPr lang="en-US" sz="5000" b="1" dirty="0">
                <a:solidFill>
                  <a:srgbClr val="3333FF"/>
                </a:solidFill>
                <a:effectLst>
                  <a:outerShdw blurRad="38100" dist="38100" dir="2700000" algn="tl">
                    <a:srgbClr val="000000">
                      <a:alpha val="43137"/>
                    </a:srgbClr>
                  </a:outerShdw>
                </a:effectLst>
              </a:rPr>
              <a:t>ＫＡＫＥＮＨＩ</a:t>
            </a:r>
            <a:r>
              <a:rPr lang="en-US" altLang="ja-JP" sz="5000" b="1" dirty="0" smtClean="0">
                <a:solidFill>
                  <a:srgbClr val="3333FF"/>
                </a:solidFill>
                <a:effectLst>
                  <a:outerShdw blurRad="38100" dist="38100" dir="2700000" algn="tl">
                    <a:srgbClr val="000000">
                      <a:alpha val="43137"/>
                    </a:srgbClr>
                  </a:outerShdw>
                </a:effectLst>
              </a:rPr>
              <a:t/>
            </a:r>
            <a:br>
              <a:rPr lang="en-US" altLang="ja-JP" sz="5000" b="1" dirty="0" smtClean="0">
                <a:solidFill>
                  <a:srgbClr val="3333FF"/>
                </a:solidFill>
                <a:effectLst>
                  <a:outerShdw blurRad="38100" dist="38100" dir="2700000" algn="tl">
                    <a:srgbClr val="000000">
                      <a:alpha val="43137"/>
                    </a:srgbClr>
                  </a:outerShdw>
                </a:effectLst>
              </a:rPr>
            </a:br>
            <a:r>
              <a:rPr lang="en-US" sz="5000" b="1" dirty="0">
                <a:solidFill>
                  <a:srgbClr val="3333FF"/>
                </a:solidFill>
                <a:effectLst>
                  <a:outerShdw blurRad="38100" dist="38100" dir="2700000" algn="tl">
                    <a:srgbClr val="000000">
                      <a:alpha val="43137"/>
                    </a:srgbClr>
                  </a:outerShdw>
                </a:effectLst>
              </a:rPr>
              <a:t>What’s really going on…</a:t>
            </a:r>
            <a:endParaRPr lang="ja-JP" altLang="en-US" sz="5000" b="1" dirty="0" smtClean="0">
              <a:solidFill>
                <a:srgbClr val="3333FF"/>
              </a:solidFill>
              <a:effectLst>
                <a:outerShdw blurRad="38100" dist="38100" dir="2700000" algn="tl">
                  <a:srgbClr val="000000">
                    <a:alpha val="43137"/>
                  </a:srgbClr>
                </a:outerShdw>
              </a:effectLst>
            </a:endParaRPr>
          </a:p>
        </p:txBody>
      </p:sp>
      <p:sp>
        <p:nvSpPr>
          <p:cNvPr id="61443" name="テキスト ボックス 5"/>
          <p:cNvSpPr txBox="1">
            <a:spLocks noChangeArrowheads="1"/>
          </p:cNvSpPr>
          <p:nvPr/>
        </p:nvSpPr>
        <p:spPr bwMode="auto">
          <a:xfrm>
            <a:off x="5436096" y="5786100"/>
            <a:ext cx="32808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lgn="l" rtl="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rtl="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rtl="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rtl="0" eaLnBrk="1" hangingPunct="1">
              <a:spcBef>
                <a:spcPct val="0"/>
              </a:spcBef>
              <a:buFontTx/>
              <a:buNone/>
            </a:pPr>
            <a:r>
              <a:rPr lang="en-US" sz="2800" dirty="0">
                <a:latin typeface="ＤＨＰ平成明朝体W7" pitchFamily="18" charset="-128"/>
                <a:ea typeface="ＤＨＰ平成明朝体W7" pitchFamily="18" charset="-128"/>
              </a:rPr>
              <a:t>July</a:t>
            </a:r>
            <a:r>
              <a:rPr lang="en-US" sz="2000" dirty="0" smtClean="0">
                <a:ea typeface="ＤＨＰ平成明朝体W7"/>
              </a:rPr>
              <a:t> </a:t>
            </a:r>
            <a:r>
              <a:rPr lang="en-US" sz="2800" dirty="0">
                <a:latin typeface="ＤＨＰ平成明朝体W7" pitchFamily="18" charset="-128"/>
                <a:ea typeface="ＤＨＰ平成明朝体W7" pitchFamily="18" charset="-128"/>
              </a:rPr>
              <a:t>2015</a:t>
            </a:r>
            <a:endParaRPr lang="ja-JP" altLang="en-US" sz="2800" dirty="0">
              <a:latin typeface="ＤＨＰ平成明朝体W7" pitchFamily="18" charset="-128"/>
              <a:ea typeface="ＤＨＰ平成明朝体W7" pitchFamily="18" charset="-128"/>
            </a:endParaRPr>
          </a:p>
        </p:txBody>
      </p:sp>
      <p:pic>
        <p:nvPicPr>
          <p:cNvPr id="61444" name="Picture 2" descr="whiteKAKENHIlogoM_j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9055" y="279400"/>
            <a:ext cx="1847608" cy="773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7" name="テキスト ボックス 1"/>
          <p:cNvSpPr txBox="1">
            <a:spLocks noChangeArrowheads="1"/>
          </p:cNvSpPr>
          <p:nvPr/>
        </p:nvSpPr>
        <p:spPr bwMode="auto">
          <a:xfrm>
            <a:off x="1463247" y="4581128"/>
            <a:ext cx="622068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lgn="l" rtl="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rtl="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rtl="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rtl="0" eaLnBrk="1" hangingPunct="1">
              <a:spcBef>
                <a:spcPct val="0"/>
              </a:spcBef>
              <a:buFontTx/>
              <a:buNone/>
            </a:pPr>
            <a:r>
              <a:rPr lang="en-US" sz="3600" dirty="0" smtClean="0">
                <a:latin typeface="ＤＨＰ平成明朝体W7" pitchFamily="18" charset="-128"/>
                <a:ea typeface="ＤＨＰ平成明朝体W7" pitchFamily="18" charset="-128"/>
              </a:rPr>
              <a:t>Kotaro KODERA</a:t>
            </a:r>
          </a:p>
          <a:p>
            <a:pPr algn="ctr" rtl="0" eaLnBrk="1" hangingPunct="1">
              <a:spcBef>
                <a:spcPct val="0"/>
              </a:spcBef>
              <a:buFontTx/>
              <a:buNone/>
            </a:pPr>
            <a:r>
              <a:rPr lang="en-US" altLang="ja-JP" sz="3600" dirty="0" smtClean="0">
                <a:latin typeface="ＤＨＰ平成明朝体W7" pitchFamily="18" charset="-128"/>
                <a:ea typeface="ＤＨＰ平成明朝体W7" pitchFamily="18" charset="-128"/>
              </a:rPr>
              <a:t>Research Program Department</a:t>
            </a:r>
            <a:endParaRPr lang="ja-JP" altLang="en-US" sz="3600" dirty="0">
              <a:latin typeface="ＤＨＰ平成明朝体W7" pitchFamily="18" charset="-128"/>
              <a:ea typeface="ＤＨＰ平成明朝体W7" pitchFamily="18" charset="-128"/>
            </a:endParaRPr>
          </a:p>
        </p:txBody>
      </p:sp>
      <p:pic>
        <p:nvPicPr>
          <p:cNvPr id="61448"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38871" y="3429000"/>
            <a:ext cx="5669433" cy="848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6"/>
          <p:cNvSpPr>
            <a:spLocks noGrp="1" noChangeArrowheads="1"/>
          </p:cNvSpPr>
          <p:nvPr>
            <p:ph type="sldNum" sz="quarter" idx="12"/>
          </p:nvPr>
        </p:nvSpPr>
        <p:spPr>
          <a:xfrm>
            <a:off x="8640003" y="6480138"/>
            <a:ext cx="514350" cy="307975"/>
          </a:xfrm>
        </p:spPr>
        <p:txBody>
          <a:bodyPr rtlCol="0"/>
          <a:lstStyle/>
          <a:p>
            <a:pPr rtl="0">
              <a:defRPr/>
            </a:pPr>
            <a:fld id="{002BB98D-5F75-49C1-902E-9683AE378945}" type="slidenum">
              <a:rPr lang="en-US" altLang="ja-JP" sz="1400">
                <a:solidFill>
                  <a:schemeClr val="bg1">
                    <a:lumMod val="50000"/>
                  </a:schemeClr>
                </a:solidFill>
                <a:latin typeface="OCRB" panose="020B0609020202020204" pitchFamily="49" charset="0"/>
              </a:rPr>
              <a:pPr>
                <a:defRPr/>
              </a:pPr>
              <a:t>1</a:t>
            </a:fld>
            <a:endParaRPr lang="en-US" altLang="ja-JP" sz="1400" dirty="0">
              <a:solidFill>
                <a:schemeClr val="bg1">
                  <a:lumMod val="50000"/>
                </a:schemeClr>
              </a:solidFill>
              <a:latin typeface="OCRB" panose="020B0609020202020204" pitchFamily="49"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AutoShape 3"/>
          <p:cNvSpPr>
            <a:spLocks noChangeArrowheads="1"/>
          </p:cNvSpPr>
          <p:nvPr/>
        </p:nvSpPr>
        <p:spPr bwMode="auto">
          <a:xfrm>
            <a:off x="0" y="1"/>
            <a:ext cx="9144000" cy="648000"/>
          </a:xfrm>
          <a:prstGeom prst="rect">
            <a:avLst/>
          </a:prstGeom>
          <a:solidFill>
            <a:schemeClr val="accent4"/>
          </a:solidFill>
          <a:ln w="9525">
            <a:noFill/>
            <a:round/>
            <a:headEnd/>
            <a:tailEnd/>
          </a:ln>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None/>
            </a:pPr>
            <a:r>
              <a:rPr lang="en-US" altLang="ja-JP" b="1" dirty="0" smtClean="0">
                <a:solidFill>
                  <a:schemeClr val="bg1"/>
                </a:solidFill>
                <a:latin typeface="Arial" pitchFamily="34" charset="0"/>
              </a:rPr>
              <a:t>FY2014</a:t>
            </a:r>
            <a:r>
              <a:rPr lang="ja-JP" altLang="en-US" b="1" dirty="0">
                <a:solidFill>
                  <a:schemeClr val="bg1"/>
                </a:solidFill>
                <a:latin typeface="Arial" pitchFamily="34" charset="0"/>
              </a:rPr>
              <a:t> </a:t>
            </a:r>
            <a:r>
              <a:rPr lang="en-US" altLang="ja-JP" b="1" dirty="0" smtClean="0">
                <a:solidFill>
                  <a:schemeClr val="bg1"/>
                </a:solidFill>
                <a:latin typeface="Arial" pitchFamily="34" charset="0"/>
              </a:rPr>
              <a:t>KAKENHI Distribution Table </a:t>
            </a:r>
            <a:r>
              <a:rPr lang="ja-JP" altLang="en-US" sz="1600" b="1" dirty="0" smtClean="0">
                <a:solidFill>
                  <a:schemeClr val="bg1"/>
                </a:solidFill>
                <a:latin typeface="Arial" pitchFamily="34" charset="0"/>
              </a:rPr>
              <a:t>（</a:t>
            </a:r>
            <a:r>
              <a:rPr lang="en-US" altLang="ja-JP" sz="1600" b="1" dirty="0" smtClean="0">
                <a:solidFill>
                  <a:schemeClr val="bg1"/>
                </a:solidFill>
                <a:latin typeface="Arial" pitchFamily="34" charset="0"/>
              </a:rPr>
              <a:t>Newly selected</a:t>
            </a:r>
            <a:r>
              <a:rPr lang="ja-JP" altLang="en-US" sz="1600" b="1" dirty="0" smtClean="0">
                <a:solidFill>
                  <a:schemeClr val="bg1"/>
                </a:solidFill>
                <a:latin typeface="Arial" pitchFamily="34" charset="0"/>
              </a:rPr>
              <a:t>）</a:t>
            </a:r>
            <a:endParaRPr lang="ja-JP" altLang="en-US" sz="1600" b="1" dirty="0">
              <a:solidFill>
                <a:schemeClr val="bg1"/>
              </a:solidFill>
              <a:latin typeface="Arial" pitchFamily="34" charset="0"/>
            </a:endParaRPr>
          </a:p>
        </p:txBody>
      </p:sp>
      <p:graphicFrame>
        <p:nvGraphicFramePr>
          <p:cNvPr id="18" name="オブジェクト 17"/>
          <p:cNvGraphicFramePr>
            <a:graphicFrameLocks noChangeAspect="1"/>
          </p:cNvGraphicFramePr>
          <p:nvPr>
            <p:extLst>
              <p:ext uri="{D42A27DB-BD31-4B8C-83A1-F6EECF244321}">
                <p14:modId xmlns:p14="http://schemas.microsoft.com/office/powerpoint/2010/main" val="3414894323"/>
              </p:ext>
            </p:extLst>
          </p:nvPr>
        </p:nvGraphicFramePr>
        <p:xfrm>
          <a:off x="577850" y="759303"/>
          <a:ext cx="8064500" cy="5913438"/>
        </p:xfrm>
        <a:graphic>
          <a:graphicData uri="http://schemas.openxmlformats.org/presentationml/2006/ole">
            <mc:AlternateContent xmlns:mc="http://schemas.openxmlformats.org/markup-compatibility/2006">
              <mc:Choice xmlns:v="urn:schemas-microsoft-com:vml" Requires="v">
                <p:oleObj spid="_x0000_s157778" name="Worksheet" r:id="rId4" imgW="10686999" imgH="7839180" progId="Excel.Sheet.8">
                  <p:embed/>
                </p:oleObj>
              </mc:Choice>
              <mc:Fallback>
                <p:oleObj name="Worksheet" r:id="rId4" imgW="10686999" imgH="7839180" progId="Excel.Sheet.8">
                  <p:embed/>
                  <p:pic>
                    <p:nvPicPr>
                      <p:cNvPr id="0" name=""/>
                      <p:cNvPicPr/>
                      <p:nvPr/>
                    </p:nvPicPr>
                    <p:blipFill>
                      <a:blip r:embed="rId5"/>
                      <a:stretch>
                        <a:fillRect/>
                      </a:stretch>
                    </p:blipFill>
                    <p:spPr>
                      <a:xfrm>
                        <a:off x="577850" y="759303"/>
                        <a:ext cx="8064500" cy="5913438"/>
                      </a:xfrm>
                      <a:prstGeom prst="rect">
                        <a:avLst/>
                      </a:prstGeom>
                    </p:spPr>
                  </p:pic>
                </p:oleObj>
              </mc:Fallback>
            </mc:AlternateContent>
          </a:graphicData>
        </a:graphic>
      </p:graphicFrame>
      <p:sp>
        <p:nvSpPr>
          <p:cNvPr id="5" name="Rectangle 6"/>
          <p:cNvSpPr>
            <a:spLocks noGrp="1" noChangeArrowheads="1"/>
          </p:cNvSpPr>
          <p:nvPr>
            <p:ph type="sldNum" sz="quarter" idx="12"/>
          </p:nvPr>
        </p:nvSpPr>
        <p:spPr>
          <a:xfrm>
            <a:off x="8640003" y="6480062"/>
            <a:ext cx="514350" cy="307975"/>
          </a:xfrm>
        </p:spPr>
        <p:txBody>
          <a:bodyPr/>
          <a:lstStyle/>
          <a:p>
            <a:pPr>
              <a:defRPr/>
            </a:pPr>
            <a:fld id="{002BB98D-5F75-49C1-902E-9683AE378945}" type="slidenum">
              <a:rPr lang="en-US" altLang="ja-JP" sz="1400">
                <a:solidFill>
                  <a:schemeClr val="bg1">
                    <a:lumMod val="50000"/>
                  </a:schemeClr>
                </a:solidFill>
                <a:latin typeface="OCRB" panose="020B0609020202020204" pitchFamily="49" charset="0"/>
              </a:rPr>
              <a:pPr>
                <a:defRPr/>
              </a:pPr>
              <a:t>10</a:t>
            </a:fld>
            <a:endParaRPr lang="en-US" altLang="ja-JP" sz="1400" dirty="0">
              <a:solidFill>
                <a:schemeClr val="bg1">
                  <a:lumMod val="50000"/>
                </a:schemeClr>
              </a:solidFill>
              <a:latin typeface="OCRB" panose="020B0609020202020204" pitchFamily="49" charset="0"/>
            </a:endParaRPr>
          </a:p>
        </p:txBody>
      </p:sp>
    </p:spTree>
    <p:extLst>
      <p:ext uri="{BB962C8B-B14F-4D97-AF65-F5344CB8AC3E}">
        <p14:creationId xmlns:p14="http://schemas.microsoft.com/office/powerpoint/2010/main" val="10048926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12"/>
          </p:nvPr>
        </p:nvSpPr>
        <p:spPr>
          <a:xfrm>
            <a:off x="8640003" y="6480138"/>
            <a:ext cx="514350" cy="307975"/>
          </a:xfrm>
        </p:spPr>
        <p:txBody>
          <a:bodyPr rtlCol="0"/>
          <a:lstStyle/>
          <a:p>
            <a:pPr rtl="0">
              <a:defRPr/>
            </a:pPr>
            <a:fld id="{002BB98D-5F75-49C1-902E-9683AE378945}" type="slidenum">
              <a:rPr lang="en-US" altLang="ja-JP" sz="1400">
                <a:solidFill>
                  <a:schemeClr val="bg1">
                    <a:lumMod val="50000"/>
                  </a:schemeClr>
                </a:solidFill>
                <a:latin typeface="OCRB" panose="020B0609020202020204" pitchFamily="49" charset="0"/>
              </a:rPr>
              <a:pPr rtl="0">
                <a:defRPr/>
              </a:pPr>
              <a:t>11</a:t>
            </a:fld>
            <a:endParaRPr lang="en-US" altLang="ja-JP" sz="1400" dirty="0">
              <a:solidFill>
                <a:schemeClr val="bg1">
                  <a:lumMod val="50000"/>
                </a:schemeClr>
              </a:solidFill>
              <a:latin typeface="OCRB" panose="020B0609020202020204" pitchFamily="49" charset="0"/>
            </a:endParaRPr>
          </a:p>
        </p:txBody>
      </p:sp>
      <p:graphicFrame>
        <p:nvGraphicFramePr>
          <p:cNvPr id="9" name="グラフ 8"/>
          <p:cNvGraphicFramePr>
            <a:graphicFrameLocks noChangeAspect="1"/>
          </p:cNvGraphicFramePr>
          <p:nvPr>
            <p:extLst>
              <p:ext uri="{D42A27DB-BD31-4B8C-83A1-F6EECF244321}">
                <p14:modId xmlns:p14="http://schemas.microsoft.com/office/powerpoint/2010/main" val="1002617627"/>
              </p:ext>
            </p:extLst>
          </p:nvPr>
        </p:nvGraphicFramePr>
        <p:xfrm>
          <a:off x="6" y="607222"/>
          <a:ext cx="4912043" cy="5079207"/>
        </p:xfrm>
        <a:graphic>
          <a:graphicData uri="http://schemas.openxmlformats.org/drawingml/2006/chart">
            <c:chart xmlns:c="http://schemas.openxmlformats.org/drawingml/2006/chart" xmlns:r="http://schemas.openxmlformats.org/officeDocument/2006/relationships" r:id="rId3"/>
          </a:graphicData>
        </a:graphic>
      </p:graphicFrame>
      <p:sp>
        <p:nvSpPr>
          <p:cNvPr id="10" name="AutoShape 16"/>
          <p:cNvSpPr>
            <a:spLocks noChangeArrowheads="1"/>
          </p:cNvSpPr>
          <p:nvPr/>
        </p:nvSpPr>
        <p:spPr bwMode="auto">
          <a:xfrm>
            <a:off x="0" y="0"/>
            <a:ext cx="9144000" cy="648000"/>
          </a:xfrm>
          <a:prstGeom prst="rect">
            <a:avLst/>
          </a:prstGeom>
          <a:solidFill>
            <a:schemeClr val="accent4"/>
          </a:solidFill>
          <a:ln w="9525">
            <a:noFill/>
            <a:round/>
            <a:headEnd/>
            <a:tailEnd/>
          </a:ln>
        </p:spPr>
        <p:txBody>
          <a:bodyPr wrap="square" rtlCol="0" anchor="ctr"/>
          <a:lstStyle>
            <a:lvl1pPr algn="l" rtl="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rtl="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rtl="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rtl="0" eaLnBrk="1" hangingPunct="1">
              <a:spcBef>
                <a:spcPct val="0"/>
              </a:spcBef>
              <a:buFontTx/>
              <a:buNone/>
            </a:pPr>
            <a:r>
              <a:rPr lang="en-US" sz="2400" b="1" dirty="0">
                <a:solidFill>
                  <a:schemeClr val="bg1"/>
                </a:solidFill>
                <a:latin typeface="Arial" pitchFamily="34" charset="0"/>
              </a:rPr>
              <a:t>State of distribution in fiscal year </a:t>
            </a:r>
            <a:r>
              <a:rPr lang="en-US" sz="2400" b="1" dirty="0" smtClean="0">
                <a:solidFill>
                  <a:schemeClr val="bg1"/>
                </a:solidFill>
                <a:latin typeface="Arial" pitchFamily="34" charset="0"/>
              </a:rPr>
              <a:t>2014</a:t>
            </a:r>
            <a:r>
              <a:rPr lang="ja-JP" altLang="en-US" sz="2400" b="1" dirty="0">
                <a:solidFill>
                  <a:schemeClr val="bg1"/>
                </a:solidFill>
                <a:latin typeface="Arial" pitchFamily="34" charset="0"/>
              </a:rPr>
              <a:t> </a:t>
            </a:r>
            <a:r>
              <a:rPr lang="ja-JP" altLang="en-US" sz="2400" b="1" dirty="0" smtClean="0">
                <a:solidFill>
                  <a:schemeClr val="bg1"/>
                </a:solidFill>
                <a:latin typeface="Arial" pitchFamily="34" charset="0"/>
              </a:rPr>
              <a:t> </a:t>
            </a:r>
            <a:endParaRPr lang="en-US" altLang="ja-JP" sz="2400" b="1" dirty="0" smtClean="0">
              <a:solidFill>
                <a:schemeClr val="bg1"/>
              </a:solidFill>
              <a:latin typeface="Arial" pitchFamily="34" charset="0"/>
            </a:endParaRPr>
          </a:p>
          <a:p>
            <a:pPr algn="r" rtl="0" eaLnBrk="1" hangingPunct="1">
              <a:lnSpc>
                <a:spcPct val="80000"/>
              </a:lnSpc>
              <a:spcBef>
                <a:spcPct val="0"/>
              </a:spcBef>
              <a:buFontTx/>
              <a:buNone/>
            </a:pPr>
            <a:r>
              <a:rPr lang="en-US" sz="1800" b="1" dirty="0" smtClean="0">
                <a:solidFill>
                  <a:schemeClr val="bg1"/>
                </a:solidFill>
                <a:latin typeface="Arial" pitchFamily="34" charset="0"/>
              </a:rPr>
              <a:t>(By </a:t>
            </a:r>
            <a:r>
              <a:rPr lang="en-US" sz="1800" b="1" dirty="0">
                <a:solidFill>
                  <a:schemeClr val="bg1"/>
                </a:solidFill>
                <a:latin typeface="Arial" pitchFamily="34" charset="0"/>
              </a:rPr>
              <a:t>class of research </a:t>
            </a:r>
            <a:r>
              <a:rPr lang="en-US" sz="1800" b="1" dirty="0" smtClean="0">
                <a:solidFill>
                  <a:schemeClr val="bg1"/>
                </a:solidFill>
                <a:latin typeface="Arial" pitchFamily="34" charset="0"/>
              </a:rPr>
              <a:t>organization)</a:t>
            </a:r>
            <a:r>
              <a:rPr lang="en-US" sz="2400" b="1" dirty="0" smtClean="0">
                <a:solidFill>
                  <a:schemeClr val="bg1"/>
                </a:solidFill>
                <a:latin typeface="Arial" pitchFamily="34" charset="0"/>
              </a:rPr>
              <a:t> </a:t>
            </a:r>
            <a:r>
              <a:rPr lang="en-US" sz="1400" b="1" dirty="0" smtClean="0">
                <a:solidFill>
                  <a:schemeClr val="bg1"/>
                </a:solidFill>
                <a:latin typeface="Arial" pitchFamily="34" charset="0"/>
              </a:rPr>
              <a:t>(</a:t>
            </a:r>
            <a:r>
              <a:rPr lang="en-US" sz="1400" b="1" dirty="0">
                <a:solidFill>
                  <a:schemeClr val="bg1"/>
                </a:solidFill>
                <a:latin typeface="Arial" pitchFamily="34" charset="0"/>
              </a:rPr>
              <a:t>New + continuing)</a:t>
            </a:r>
            <a:endParaRPr lang="ja-JP" altLang="en-US" sz="1400" b="1" dirty="0">
              <a:solidFill>
                <a:schemeClr val="bg1"/>
              </a:solidFill>
              <a:latin typeface="Arial" pitchFamily="34" charset="0"/>
            </a:endParaRPr>
          </a:p>
        </p:txBody>
      </p:sp>
      <p:sp>
        <p:nvSpPr>
          <p:cNvPr id="12" name="テキスト ボックス 11"/>
          <p:cNvSpPr txBox="1"/>
          <p:nvPr/>
        </p:nvSpPr>
        <p:spPr>
          <a:xfrm>
            <a:off x="593558" y="5373216"/>
            <a:ext cx="7956884" cy="1224759"/>
          </a:xfrm>
          <a:prstGeom prst="rect">
            <a:avLst/>
          </a:prstGeom>
          <a:noFill/>
        </p:spPr>
        <p:txBody>
          <a:bodyPr wrap="square" rtlCol="0">
            <a:spAutoFit/>
          </a:bodyPr>
          <a:lstStyle/>
          <a:p>
            <a:pPr marL="714375" indent="-714375" rtl="0"/>
            <a:r>
              <a:rPr lang="en-US" sz="1100" dirty="0">
                <a:ea typeface="+mn-ea"/>
                <a:cs typeface="Arial" panose="020B0604020202020204" pitchFamily="34" charset="0"/>
              </a:rPr>
              <a:t>(Note 1)	Of KAKENHI distributed in fiscal year 2014, that classified with regard to distribution of Grants-in-Aid for Specially Promoted Research, Grants-in-Aid for Scientific Research on Innovative Areas (research in proposed research areas), Grants-in-Aid for Scientific Research (S, A, B or C), Grants-in-Aid for Challenging Exploratory Research, Grants-in-Aid for Young Scientists (S, A or B) and Grants-in-Aid for Research Activity Start-up (new adoptions) (excludes Generative Research Fields and Promoted Research).</a:t>
            </a:r>
            <a:endParaRPr lang="ja-JP" altLang="en-US" sz="1100" dirty="0" smtClean="0">
              <a:ea typeface="+mn-ea"/>
              <a:cs typeface="Arial" panose="020B0604020202020204" pitchFamily="34" charset="0"/>
            </a:endParaRPr>
          </a:p>
          <a:p>
            <a:pPr marL="714375" indent="-714375" rtl="0">
              <a:lnSpc>
                <a:spcPct val="200000"/>
              </a:lnSpc>
            </a:pPr>
            <a:r>
              <a:rPr lang="en-US" sz="1100" dirty="0">
                <a:ea typeface="+mn-ea"/>
                <a:cs typeface="Arial" panose="020B0604020202020204" pitchFamily="34" charset="0"/>
              </a:rPr>
              <a:t>(Note 2)	The total and breakdown figures may not match for reasons related to rounding off.</a:t>
            </a:r>
            <a:endParaRPr kumimoji="1" lang="ja-JP" altLang="en-US" sz="1100" dirty="0">
              <a:ea typeface="+mn-ea"/>
              <a:cs typeface="Arial" panose="020B0604020202020204" pitchFamily="34" charset="0"/>
            </a:endParaRPr>
          </a:p>
        </p:txBody>
      </p:sp>
      <p:graphicFrame>
        <p:nvGraphicFramePr>
          <p:cNvPr id="11" name="グラフ 10"/>
          <p:cNvGraphicFramePr>
            <a:graphicFrameLocks noChangeAspect="1"/>
          </p:cNvGraphicFramePr>
          <p:nvPr>
            <p:extLst>
              <p:ext uri="{D42A27DB-BD31-4B8C-83A1-F6EECF244321}">
                <p14:modId xmlns:p14="http://schemas.microsoft.com/office/powerpoint/2010/main" val="3051949900"/>
              </p:ext>
            </p:extLst>
          </p:nvPr>
        </p:nvGraphicFramePr>
        <p:xfrm>
          <a:off x="4231962" y="607222"/>
          <a:ext cx="4912045" cy="507920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840123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3" name="グループ化 1"/>
          <p:cNvGrpSpPr>
            <a:grpSpLocks/>
          </p:cNvGrpSpPr>
          <p:nvPr/>
        </p:nvGrpSpPr>
        <p:grpSpPr bwMode="auto">
          <a:xfrm>
            <a:off x="271463" y="849600"/>
            <a:ext cx="11449050" cy="4333875"/>
            <a:chOff x="195263" y="1406525"/>
            <a:chExt cx="11449050" cy="4333875"/>
          </a:xfrm>
        </p:grpSpPr>
        <p:grpSp>
          <p:nvGrpSpPr>
            <p:cNvPr id="2054" name="グループ化 1"/>
            <p:cNvGrpSpPr>
              <a:grpSpLocks/>
            </p:cNvGrpSpPr>
            <p:nvPr/>
          </p:nvGrpSpPr>
          <p:grpSpPr bwMode="auto">
            <a:xfrm>
              <a:off x="195263" y="1406525"/>
              <a:ext cx="11449050" cy="4333875"/>
              <a:chOff x="195263" y="1406525"/>
              <a:chExt cx="11449050" cy="4333875"/>
            </a:xfrm>
          </p:grpSpPr>
          <p:grpSp>
            <p:nvGrpSpPr>
              <p:cNvPr id="2099" name="Group 3"/>
              <p:cNvGrpSpPr>
                <a:grpSpLocks/>
              </p:cNvGrpSpPr>
              <p:nvPr/>
            </p:nvGrpSpPr>
            <p:grpSpPr bwMode="auto">
              <a:xfrm>
                <a:off x="4643438" y="1406525"/>
                <a:ext cx="7000875" cy="4333875"/>
                <a:chOff x="0" y="0"/>
                <a:chExt cx="735" cy="455"/>
              </a:xfrm>
            </p:grpSpPr>
            <p:graphicFrame>
              <p:nvGraphicFramePr>
                <p:cNvPr id="55" name="グラフ 54"/>
                <p:cNvGraphicFramePr>
                  <a:graphicFrameLocks/>
                </p:cNvGraphicFramePr>
                <p:nvPr/>
              </p:nvGraphicFramePr>
              <p:xfrm>
                <a:off x="0" y="0"/>
                <a:ext cx="735" cy="4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6" name="グラフ 55"/>
                <p:cNvGraphicFramePr>
                  <a:graphicFrameLocks/>
                </p:cNvGraphicFramePr>
                <p:nvPr>
                  <p:extLst>
                    <p:ext uri="{D42A27DB-BD31-4B8C-83A1-F6EECF244321}">
                      <p14:modId xmlns:p14="http://schemas.microsoft.com/office/powerpoint/2010/main" val="3250986230"/>
                    </p:ext>
                  </p:extLst>
                </p:nvPr>
              </p:nvGraphicFramePr>
              <p:xfrm>
                <a:off x="80" y="99"/>
                <a:ext cx="462" cy="257"/>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2100" name="Group 5"/>
              <p:cNvGrpSpPr>
                <a:grpSpLocks/>
              </p:cNvGrpSpPr>
              <p:nvPr/>
            </p:nvGrpSpPr>
            <p:grpSpPr bwMode="auto">
              <a:xfrm>
                <a:off x="195263" y="1470025"/>
                <a:ext cx="4333875" cy="4181475"/>
                <a:chOff x="0" y="-4"/>
                <a:chExt cx="455" cy="439"/>
              </a:xfrm>
            </p:grpSpPr>
            <p:graphicFrame>
              <p:nvGraphicFramePr>
                <p:cNvPr id="65" name="グラフ 64"/>
                <p:cNvGraphicFramePr>
                  <a:graphicFrameLocks/>
                </p:cNvGraphicFramePr>
                <p:nvPr>
                  <p:extLst>
                    <p:ext uri="{D42A27DB-BD31-4B8C-83A1-F6EECF244321}">
                      <p14:modId xmlns:p14="http://schemas.microsoft.com/office/powerpoint/2010/main" val="1583050899"/>
                    </p:ext>
                  </p:extLst>
                </p:nvPr>
              </p:nvGraphicFramePr>
              <p:xfrm>
                <a:off x="0" y="-4"/>
                <a:ext cx="455" cy="43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6" name="グラフ 65"/>
                <p:cNvGraphicFramePr>
                  <a:graphicFrameLocks noChangeAspect="1"/>
                </p:cNvGraphicFramePr>
                <p:nvPr>
                  <p:extLst>
                    <p:ext uri="{D42A27DB-BD31-4B8C-83A1-F6EECF244321}">
                      <p14:modId xmlns:p14="http://schemas.microsoft.com/office/powerpoint/2010/main" val="212331872"/>
                    </p:ext>
                  </p:extLst>
                </p:nvPr>
              </p:nvGraphicFramePr>
              <p:xfrm>
                <a:off x="97" y="88"/>
                <a:ext cx="339" cy="258"/>
              </p:xfrm>
              <a:graphic>
                <a:graphicData uri="http://schemas.openxmlformats.org/drawingml/2006/chart">
                  <c:chart xmlns:c="http://schemas.openxmlformats.org/drawingml/2006/chart" xmlns:r="http://schemas.openxmlformats.org/officeDocument/2006/relationships" r:id="rId6"/>
                </a:graphicData>
              </a:graphic>
            </p:graphicFrame>
          </p:grpSp>
        </p:grpSp>
        <p:sp>
          <p:nvSpPr>
            <p:cNvPr id="2055" name="Rectangle 41"/>
            <p:cNvSpPr>
              <a:spLocks noChangeArrowheads="1"/>
            </p:cNvSpPr>
            <p:nvPr/>
          </p:nvSpPr>
          <p:spPr bwMode="auto">
            <a:xfrm>
              <a:off x="3533775" y="3000375"/>
              <a:ext cx="793750" cy="2667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nchor="ctr"/>
            <a:lstStyle>
              <a:lvl1pPr algn="l" rtl="0" eaLnBrk="0" hangingPunct="0">
                <a:spcBef>
                  <a:spcPct val="20000"/>
                </a:spcBef>
                <a:buChar char="•"/>
                <a:defRPr kumimoji="1" sz="3200">
                  <a:solidFill>
                    <a:schemeClr val="tx1"/>
                  </a:solidFill>
                  <a:latin typeface="Arial" charset="0"/>
                  <a:ea typeface="ＭＳ Ｐゴシック" charset="-128"/>
                </a:defRPr>
              </a:lvl1pPr>
              <a:lvl2pPr marL="742950" indent="-285750" algn="l" rtl="0" eaLnBrk="0" hangingPunct="0">
                <a:spcBef>
                  <a:spcPct val="20000"/>
                </a:spcBef>
                <a:buChar char="–"/>
                <a:defRPr kumimoji="1" sz="2800">
                  <a:solidFill>
                    <a:schemeClr val="tx1"/>
                  </a:solidFill>
                  <a:latin typeface="Arial" charset="0"/>
                  <a:ea typeface="ＭＳ Ｐゴシック" charset="-128"/>
                </a:defRPr>
              </a:lvl2pPr>
              <a:lvl3pPr marL="1143000" indent="-228600" algn="l" rtl="0" eaLnBrk="0" hangingPunct="0">
                <a:spcBef>
                  <a:spcPct val="20000"/>
                </a:spcBef>
                <a:buChar char="•"/>
                <a:defRPr kumimoji="1" sz="2400">
                  <a:solidFill>
                    <a:schemeClr val="tx1"/>
                  </a:solidFill>
                  <a:latin typeface="Arial" charset="0"/>
                  <a:ea typeface="ＭＳ Ｐゴシック" charset="-128"/>
                </a:defRPr>
              </a:lvl3pPr>
              <a:lvl4pPr marL="1600200" indent="-228600" algn="l" rtl="0" eaLnBrk="0" hangingPunct="0">
                <a:spcBef>
                  <a:spcPct val="20000"/>
                </a:spcBef>
                <a:buChar char="–"/>
                <a:defRPr kumimoji="1" sz="2000">
                  <a:solidFill>
                    <a:schemeClr val="tx1"/>
                  </a:solidFill>
                  <a:latin typeface="Arial" charset="0"/>
                  <a:ea typeface="ＭＳ Ｐゴシック" charset="-128"/>
                </a:defRPr>
              </a:lvl4pPr>
              <a:lvl5pPr marL="2057400" indent="-228600" algn="l" rtl="0" eaLnBrk="0" hangingPunct="0">
                <a:spcBef>
                  <a:spcPct val="20000"/>
                </a:spcBef>
                <a:buChar char="»"/>
                <a:defRPr kumimoji="1" sz="2000">
                  <a:solidFill>
                    <a:schemeClr val="tx1"/>
                  </a:solidFill>
                  <a:latin typeface="Arial" charset="0"/>
                  <a:ea typeface="ＭＳ Ｐゴシック" charset="-128"/>
                </a:defRPr>
              </a:lvl5pPr>
              <a:lvl6pPr marL="25146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rtl="0" eaLnBrk="1" hangingPunct="1">
                <a:spcBef>
                  <a:spcPct val="0"/>
                </a:spcBef>
                <a:buFontTx/>
                <a:buNone/>
              </a:pPr>
              <a:r>
                <a:rPr lang="en-US" sz="600"/>
                <a:t>Humanities</a:t>
              </a:r>
            </a:p>
            <a:p>
              <a:pPr algn="ctr" rtl="0" eaLnBrk="1" hangingPunct="1">
                <a:spcBef>
                  <a:spcPct val="0"/>
                </a:spcBef>
                <a:buFontTx/>
                <a:buNone/>
              </a:pPr>
              <a:r>
                <a:rPr lang="en-US" sz="600"/>
                <a:t>5,411 7.5%</a:t>
              </a:r>
            </a:p>
          </p:txBody>
        </p:sp>
        <p:sp>
          <p:nvSpPr>
            <p:cNvPr id="2056" name="Rectangle 46"/>
            <p:cNvSpPr>
              <a:spLocks noChangeArrowheads="1"/>
            </p:cNvSpPr>
            <p:nvPr/>
          </p:nvSpPr>
          <p:spPr bwMode="auto">
            <a:xfrm>
              <a:off x="2582862" y="5100638"/>
              <a:ext cx="568325" cy="3048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nchor="ctr"/>
            <a:lstStyle>
              <a:lvl1pPr algn="l" rtl="0" eaLnBrk="0" hangingPunct="0">
                <a:spcBef>
                  <a:spcPct val="20000"/>
                </a:spcBef>
                <a:buChar char="•"/>
                <a:defRPr kumimoji="1" sz="3200">
                  <a:solidFill>
                    <a:schemeClr val="tx1"/>
                  </a:solidFill>
                  <a:latin typeface="Arial" charset="0"/>
                  <a:ea typeface="ＭＳ Ｐゴシック" charset="-128"/>
                </a:defRPr>
              </a:lvl1pPr>
              <a:lvl2pPr marL="742950" indent="-285750" algn="l" rtl="0" eaLnBrk="0" hangingPunct="0">
                <a:spcBef>
                  <a:spcPct val="20000"/>
                </a:spcBef>
                <a:buChar char="–"/>
                <a:defRPr kumimoji="1" sz="2800">
                  <a:solidFill>
                    <a:schemeClr val="tx1"/>
                  </a:solidFill>
                  <a:latin typeface="Arial" charset="0"/>
                  <a:ea typeface="ＭＳ Ｐゴシック" charset="-128"/>
                </a:defRPr>
              </a:lvl2pPr>
              <a:lvl3pPr marL="1143000" indent="-228600" algn="l" rtl="0" eaLnBrk="0" hangingPunct="0">
                <a:spcBef>
                  <a:spcPct val="20000"/>
                </a:spcBef>
                <a:buChar char="•"/>
                <a:defRPr kumimoji="1" sz="2400">
                  <a:solidFill>
                    <a:schemeClr val="tx1"/>
                  </a:solidFill>
                  <a:latin typeface="Arial" charset="0"/>
                  <a:ea typeface="ＭＳ Ｐゴシック" charset="-128"/>
                </a:defRPr>
              </a:lvl3pPr>
              <a:lvl4pPr marL="1600200" indent="-228600" algn="l" rtl="0" eaLnBrk="0" hangingPunct="0">
                <a:spcBef>
                  <a:spcPct val="20000"/>
                </a:spcBef>
                <a:buChar char="–"/>
                <a:defRPr kumimoji="1" sz="2000">
                  <a:solidFill>
                    <a:schemeClr val="tx1"/>
                  </a:solidFill>
                  <a:latin typeface="Arial" charset="0"/>
                  <a:ea typeface="ＭＳ Ｐゴシック" charset="-128"/>
                </a:defRPr>
              </a:lvl4pPr>
              <a:lvl5pPr marL="2057400" indent="-228600" algn="l" rtl="0" eaLnBrk="0" hangingPunct="0">
                <a:spcBef>
                  <a:spcPct val="20000"/>
                </a:spcBef>
                <a:buChar char="»"/>
                <a:defRPr kumimoji="1" sz="2000">
                  <a:solidFill>
                    <a:schemeClr val="tx1"/>
                  </a:solidFill>
                  <a:latin typeface="Arial" charset="0"/>
                  <a:ea typeface="ＭＳ Ｐゴシック" charset="-128"/>
                </a:defRPr>
              </a:lvl5pPr>
              <a:lvl6pPr marL="25146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rtl="0" eaLnBrk="1" hangingPunct="1">
                <a:spcBef>
                  <a:spcPct val="0"/>
                </a:spcBef>
                <a:buFontTx/>
                <a:buNone/>
              </a:pPr>
              <a:r>
                <a:rPr lang="en-US" sz="600" dirty="0"/>
                <a:t>Chemistry</a:t>
              </a:r>
            </a:p>
            <a:p>
              <a:pPr algn="ctr" rtl="0" eaLnBrk="1" hangingPunct="1">
                <a:spcBef>
                  <a:spcPct val="0"/>
                </a:spcBef>
                <a:buFontTx/>
                <a:buNone/>
              </a:pPr>
              <a:r>
                <a:rPr lang="en-US" sz="600" dirty="0"/>
                <a:t>2,674.5</a:t>
              </a:r>
            </a:p>
            <a:p>
              <a:pPr algn="ctr" rtl="0" eaLnBrk="1" hangingPunct="1">
                <a:spcBef>
                  <a:spcPct val="0"/>
                </a:spcBef>
                <a:buFontTx/>
                <a:buNone/>
              </a:pPr>
              <a:r>
                <a:rPr lang="en-US" sz="600" dirty="0"/>
                <a:t>3.7%</a:t>
              </a:r>
            </a:p>
          </p:txBody>
        </p:sp>
        <p:sp>
          <p:nvSpPr>
            <p:cNvPr id="2057" name="Rectangle 47"/>
            <p:cNvSpPr>
              <a:spLocks noChangeArrowheads="1"/>
            </p:cNvSpPr>
            <p:nvPr/>
          </p:nvSpPr>
          <p:spPr bwMode="auto">
            <a:xfrm>
              <a:off x="1835150" y="5119689"/>
              <a:ext cx="677862" cy="30641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nchor="ctr"/>
            <a:lstStyle>
              <a:lvl1pPr algn="l" rtl="0" eaLnBrk="0" hangingPunct="0">
                <a:spcBef>
                  <a:spcPct val="20000"/>
                </a:spcBef>
                <a:buChar char="•"/>
                <a:defRPr kumimoji="1" sz="3200">
                  <a:solidFill>
                    <a:schemeClr val="tx1"/>
                  </a:solidFill>
                  <a:latin typeface="Arial" charset="0"/>
                  <a:ea typeface="ＭＳ Ｐゴシック" charset="-128"/>
                </a:defRPr>
              </a:lvl1pPr>
              <a:lvl2pPr marL="742950" indent="-285750" algn="l" rtl="0" eaLnBrk="0" hangingPunct="0">
                <a:spcBef>
                  <a:spcPct val="20000"/>
                </a:spcBef>
                <a:buChar char="–"/>
                <a:defRPr kumimoji="1" sz="2800">
                  <a:solidFill>
                    <a:schemeClr val="tx1"/>
                  </a:solidFill>
                  <a:latin typeface="Arial" charset="0"/>
                  <a:ea typeface="ＭＳ Ｐゴシック" charset="-128"/>
                </a:defRPr>
              </a:lvl2pPr>
              <a:lvl3pPr marL="1143000" indent="-228600" algn="l" rtl="0" eaLnBrk="0" hangingPunct="0">
                <a:spcBef>
                  <a:spcPct val="20000"/>
                </a:spcBef>
                <a:buChar char="•"/>
                <a:defRPr kumimoji="1" sz="2400">
                  <a:solidFill>
                    <a:schemeClr val="tx1"/>
                  </a:solidFill>
                  <a:latin typeface="Arial" charset="0"/>
                  <a:ea typeface="ＭＳ Ｐゴシック" charset="-128"/>
                </a:defRPr>
              </a:lvl3pPr>
              <a:lvl4pPr marL="1600200" indent="-228600" algn="l" rtl="0" eaLnBrk="0" hangingPunct="0">
                <a:spcBef>
                  <a:spcPct val="20000"/>
                </a:spcBef>
                <a:buChar char="–"/>
                <a:defRPr kumimoji="1" sz="2000">
                  <a:solidFill>
                    <a:schemeClr val="tx1"/>
                  </a:solidFill>
                  <a:latin typeface="Arial" charset="0"/>
                  <a:ea typeface="ＭＳ Ｐゴシック" charset="-128"/>
                </a:defRPr>
              </a:lvl4pPr>
              <a:lvl5pPr marL="2057400" indent="-228600" algn="l" rtl="0" eaLnBrk="0" hangingPunct="0">
                <a:spcBef>
                  <a:spcPct val="20000"/>
                </a:spcBef>
                <a:buChar char="»"/>
                <a:defRPr kumimoji="1" sz="2000">
                  <a:solidFill>
                    <a:schemeClr val="tx1"/>
                  </a:solidFill>
                  <a:latin typeface="Arial" charset="0"/>
                  <a:ea typeface="ＭＳ Ｐゴシック" charset="-128"/>
                </a:defRPr>
              </a:lvl5pPr>
              <a:lvl6pPr marL="25146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rtl="0" eaLnBrk="1" hangingPunct="1">
                <a:spcBef>
                  <a:spcPct val="0"/>
                </a:spcBef>
                <a:buFontTx/>
                <a:buNone/>
              </a:pPr>
              <a:r>
                <a:rPr lang="en-US" sz="600" dirty="0"/>
                <a:t>Engineering</a:t>
              </a:r>
            </a:p>
            <a:p>
              <a:pPr algn="ctr" rtl="0" eaLnBrk="1" hangingPunct="1">
                <a:spcBef>
                  <a:spcPct val="0"/>
                </a:spcBef>
                <a:buFontTx/>
                <a:buNone/>
              </a:pPr>
              <a:r>
                <a:rPr lang="en-US" sz="600" dirty="0"/>
                <a:t>7,097</a:t>
              </a:r>
              <a:endParaRPr lang="en-US" altLang="ja-JP" sz="600" dirty="0"/>
            </a:p>
            <a:p>
              <a:pPr algn="ctr" rtl="0" eaLnBrk="1" hangingPunct="1">
                <a:spcBef>
                  <a:spcPct val="0"/>
                </a:spcBef>
                <a:buFontTx/>
                <a:buNone/>
              </a:pPr>
              <a:r>
                <a:rPr lang="en-US" sz="600" dirty="0"/>
                <a:t>9.8%</a:t>
              </a:r>
            </a:p>
          </p:txBody>
        </p:sp>
        <p:sp>
          <p:nvSpPr>
            <p:cNvPr id="2058" name="Rectangle 50"/>
            <p:cNvSpPr>
              <a:spLocks noChangeArrowheads="1"/>
            </p:cNvSpPr>
            <p:nvPr/>
          </p:nvSpPr>
          <p:spPr bwMode="auto">
            <a:xfrm>
              <a:off x="396875" y="2606674"/>
              <a:ext cx="1035050" cy="50561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nchor="ctr"/>
            <a:lstStyle>
              <a:lvl1pPr algn="l" rtl="0" eaLnBrk="0" hangingPunct="0">
                <a:spcBef>
                  <a:spcPct val="20000"/>
                </a:spcBef>
                <a:buChar char="•"/>
                <a:defRPr kumimoji="1" sz="3200">
                  <a:solidFill>
                    <a:schemeClr val="tx1"/>
                  </a:solidFill>
                  <a:latin typeface="Arial" charset="0"/>
                  <a:ea typeface="ＭＳ Ｐゴシック" charset="-128"/>
                </a:defRPr>
              </a:lvl1pPr>
              <a:lvl2pPr marL="742950" indent="-285750" algn="l" rtl="0" eaLnBrk="0" hangingPunct="0">
                <a:spcBef>
                  <a:spcPct val="20000"/>
                </a:spcBef>
                <a:buChar char="–"/>
                <a:defRPr kumimoji="1" sz="2800">
                  <a:solidFill>
                    <a:schemeClr val="tx1"/>
                  </a:solidFill>
                  <a:latin typeface="Arial" charset="0"/>
                  <a:ea typeface="ＭＳ Ｐゴシック" charset="-128"/>
                </a:defRPr>
              </a:lvl2pPr>
              <a:lvl3pPr marL="1143000" indent="-228600" algn="l" rtl="0" eaLnBrk="0" hangingPunct="0">
                <a:spcBef>
                  <a:spcPct val="20000"/>
                </a:spcBef>
                <a:buChar char="•"/>
                <a:defRPr kumimoji="1" sz="2400">
                  <a:solidFill>
                    <a:schemeClr val="tx1"/>
                  </a:solidFill>
                  <a:latin typeface="Arial" charset="0"/>
                  <a:ea typeface="ＭＳ Ｐゴシック" charset="-128"/>
                </a:defRPr>
              </a:lvl3pPr>
              <a:lvl4pPr marL="1600200" indent="-228600" algn="l" rtl="0" eaLnBrk="0" hangingPunct="0">
                <a:spcBef>
                  <a:spcPct val="20000"/>
                </a:spcBef>
                <a:buChar char="–"/>
                <a:defRPr kumimoji="1" sz="2000">
                  <a:solidFill>
                    <a:schemeClr val="tx1"/>
                  </a:solidFill>
                  <a:latin typeface="Arial" charset="0"/>
                  <a:ea typeface="ＭＳ Ｐゴシック" charset="-128"/>
                </a:defRPr>
              </a:lvl4pPr>
              <a:lvl5pPr marL="2057400" indent="-228600" algn="l" rtl="0" eaLnBrk="0" hangingPunct="0">
                <a:spcBef>
                  <a:spcPct val="20000"/>
                </a:spcBef>
                <a:buChar char="»"/>
                <a:defRPr kumimoji="1" sz="2000">
                  <a:solidFill>
                    <a:schemeClr val="tx1"/>
                  </a:solidFill>
                  <a:latin typeface="Arial" charset="0"/>
                  <a:ea typeface="ＭＳ Ｐゴシック" charset="-128"/>
                </a:defRPr>
              </a:lvl5pPr>
              <a:lvl6pPr marL="25146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rtl="0" eaLnBrk="1" hangingPunct="1">
                <a:spcBef>
                  <a:spcPct val="0"/>
                </a:spcBef>
                <a:buFontTx/>
                <a:buNone/>
              </a:pPr>
              <a:r>
                <a:rPr lang="en-US" sz="600" dirty="0"/>
                <a:t>Medicine, dentistry and pharmaceutical sciences</a:t>
              </a:r>
            </a:p>
            <a:p>
              <a:pPr algn="ctr" rtl="0" eaLnBrk="1" hangingPunct="1">
                <a:spcBef>
                  <a:spcPct val="0"/>
                </a:spcBef>
                <a:buFontTx/>
                <a:buNone/>
              </a:pPr>
              <a:r>
                <a:rPr lang="en-US" sz="600" dirty="0"/>
                <a:t>21,259.5 29.4%</a:t>
              </a:r>
            </a:p>
          </p:txBody>
        </p:sp>
        <p:sp>
          <p:nvSpPr>
            <p:cNvPr id="2059" name="Rectangle 53"/>
            <p:cNvSpPr>
              <a:spLocks noChangeArrowheads="1"/>
            </p:cNvSpPr>
            <p:nvPr/>
          </p:nvSpPr>
          <p:spPr bwMode="auto">
            <a:xfrm>
              <a:off x="1903413" y="1638300"/>
              <a:ext cx="492125" cy="4413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nchor="ctr"/>
            <a:lstStyle>
              <a:lvl1pPr algn="l" rtl="0" eaLnBrk="0" hangingPunct="0">
                <a:spcBef>
                  <a:spcPct val="20000"/>
                </a:spcBef>
                <a:buChar char="•"/>
                <a:defRPr kumimoji="1" sz="3200">
                  <a:solidFill>
                    <a:schemeClr val="tx1"/>
                  </a:solidFill>
                  <a:latin typeface="Arial" charset="0"/>
                  <a:ea typeface="ＭＳ Ｐゴシック" charset="-128"/>
                </a:defRPr>
              </a:lvl1pPr>
              <a:lvl2pPr marL="742950" indent="-285750" algn="l" rtl="0" eaLnBrk="0" hangingPunct="0">
                <a:spcBef>
                  <a:spcPct val="20000"/>
                </a:spcBef>
                <a:buChar char="–"/>
                <a:defRPr kumimoji="1" sz="2800">
                  <a:solidFill>
                    <a:schemeClr val="tx1"/>
                  </a:solidFill>
                  <a:latin typeface="Arial" charset="0"/>
                  <a:ea typeface="ＭＳ Ｐゴシック" charset="-128"/>
                </a:defRPr>
              </a:lvl2pPr>
              <a:lvl3pPr marL="1143000" indent="-228600" algn="l" rtl="0" eaLnBrk="0" hangingPunct="0">
                <a:spcBef>
                  <a:spcPct val="20000"/>
                </a:spcBef>
                <a:buChar char="•"/>
                <a:defRPr kumimoji="1" sz="2400">
                  <a:solidFill>
                    <a:schemeClr val="tx1"/>
                  </a:solidFill>
                  <a:latin typeface="Arial" charset="0"/>
                  <a:ea typeface="ＭＳ Ｐゴシック" charset="-128"/>
                </a:defRPr>
              </a:lvl3pPr>
              <a:lvl4pPr marL="1600200" indent="-228600" algn="l" rtl="0" eaLnBrk="0" hangingPunct="0">
                <a:spcBef>
                  <a:spcPct val="20000"/>
                </a:spcBef>
                <a:buChar char="–"/>
                <a:defRPr kumimoji="1" sz="2000">
                  <a:solidFill>
                    <a:schemeClr val="tx1"/>
                  </a:solidFill>
                  <a:latin typeface="Arial" charset="0"/>
                  <a:ea typeface="ＭＳ Ｐゴシック" charset="-128"/>
                </a:defRPr>
              </a:lvl4pPr>
              <a:lvl5pPr marL="2057400" indent="-228600" algn="l" rtl="0" eaLnBrk="0" hangingPunct="0">
                <a:spcBef>
                  <a:spcPct val="20000"/>
                </a:spcBef>
                <a:buChar char="»"/>
                <a:defRPr kumimoji="1" sz="2000">
                  <a:solidFill>
                    <a:schemeClr val="tx1"/>
                  </a:solidFill>
                  <a:latin typeface="Arial" charset="0"/>
                  <a:ea typeface="ＭＳ Ｐゴシック" charset="-128"/>
                </a:defRPr>
              </a:lvl5pPr>
              <a:lvl6pPr marL="25146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rtl="0" eaLnBrk="1" hangingPunct="1">
                <a:spcBef>
                  <a:spcPct val="0"/>
                </a:spcBef>
                <a:buFontTx/>
                <a:buNone/>
              </a:pPr>
              <a:r>
                <a:rPr lang="en-US" sz="600" dirty="0"/>
                <a:t>Other</a:t>
              </a:r>
              <a:endParaRPr lang="en-US" altLang="ja-JP" sz="600" dirty="0"/>
            </a:p>
            <a:p>
              <a:pPr algn="ctr" rtl="0" eaLnBrk="1" hangingPunct="1">
                <a:spcBef>
                  <a:spcPct val="0"/>
                </a:spcBef>
                <a:buFontTx/>
                <a:buNone/>
              </a:pPr>
              <a:r>
                <a:rPr lang="en-US" sz="600" dirty="0"/>
                <a:t>735</a:t>
              </a:r>
              <a:endParaRPr lang="en-US" altLang="ja-JP" sz="600" dirty="0"/>
            </a:p>
            <a:p>
              <a:pPr algn="ctr" rtl="0" eaLnBrk="1" hangingPunct="1">
                <a:spcBef>
                  <a:spcPct val="0"/>
                </a:spcBef>
                <a:buFontTx/>
                <a:buNone/>
              </a:pPr>
              <a:r>
                <a:rPr lang="en-US" sz="600" dirty="0"/>
                <a:t>1.0%</a:t>
              </a:r>
            </a:p>
          </p:txBody>
        </p:sp>
        <p:sp>
          <p:nvSpPr>
            <p:cNvPr id="2060" name="Rectangle 54"/>
            <p:cNvSpPr>
              <a:spLocks noChangeArrowheads="1"/>
            </p:cNvSpPr>
            <p:nvPr/>
          </p:nvSpPr>
          <p:spPr bwMode="auto">
            <a:xfrm>
              <a:off x="2843213" y="3360738"/>
              <a:ext cx="720725" cy="4318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nchor="ctr"/>
            <a:lstStyle>
              <a:lvl1pPr algn="l" rtl="0" eaLnBrk="0" hangingPunct="0">
                <a:spcBef>
                  <a:spcPct val="20000"/>
                </a:spcBef>
                <a:buChar char="•"/>
                <a:defRPr kumimoji="1" sz="3200">
                  <a:solidFill>
                    <a:schemeClr val="tx1"/>
                  </a:solidFill>
                  <a:latin typeface="Arial" charset="0"/>
                  <a:ea typeface="ＭＳ Ｐゴシック" charset="-128"/>
                </a:defRPr>
              </a:lvl1pPr>
              <a:lvl2pPr marL="742950" indent="-285750" algn="l" rtl="0" eaLnBrk="0" hangingPunct="0">
                <a:spcBef>
                  <a:spcPct val="20000"/>
                </a:spcBef>
                <a:buChar char="–"/>
                <a:defRPr kumimoji="1" sz="2800">
                  <a:solidFill>
                    <a:schemeClr val="tx1"/>
                  </a:solidFill>
                  <a:latin typeface="Arial" charset="0"/>
                  <a:ea typeface="ＭＳ Ｐゴシック" charset="-128"/>
                </a:defRPr>
              </a:lvl2pPr>
              <a:lvl3pPr marL="1143000" indent="-228600" algn="l" rtl="0" eaLnBrk="0" hangingPunct="0">
                <a:spcBef>
                  <a:spcPct val="20000"/>
                </a:spcBef>
                <a:buChar char="•"/>
                <a:defRPr kumimoji="1" sz="2400">
                  <a:solidFill>
                    <a:schemeClr val="tx1"/>
                  </a:solidFill>
                  <a:latin typeface="Arial" charset="0"/>
                  <a:ea typeface="ＭＳ Ｐゴシック" charset="-128"/>
                </a:defRPr>
              </a:lvl3pPr>
              <a:lvl4pPr marL="1600200" indent="-228600" algn="l" rtl="0" eaLnBrk="0" hangingPunct="0">
                <a:spcBef>
                  <a:spcPct val="20000"/>
                </a:spcBef>
                <a:buChar char="–"/>
                <a:defRPr kumimoji="1" sz="2000">
                  <a:solidFill>
                    <a:schemeClr val="tx1"/>
                  </a:solidFill>
                  <a:latin typeface="Arial" charset="0"/>
                  <a:ea typeface="ＭＳ Ｐゴシック" charset="-128"/>
                </a:defRPr>
              </a:lvl4pPr>
              <a:lvl5pPr marL="2057400" indent="-228600" algn="l" rtl="0" eaLnBrk="0" hangingPunct="0">
                <a:spcBef>
                  <a:spcPct val="20000"/>
                </a:spcBef>
                <a:buChar char="»"/>
                <a:defRPr kumimoji="1" sz="2000">
                  <a:solidFill>
                    <a:schemeClr val="tx1"/>
                  </a:solidFill>
                  <a:latin typeface="Arial" charset="0"/>
                  <a:ea typeface="ＭＳ Ｐゴシック" charset="-128"/>
                </a:defRPr>
              </a:lvl5pPr>
              <a:lvl6pPr marL="25146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rtl="0" eaLnBrk="1" hangingPunct="1">
                <a:spcBef>
                  <a:spcPct val="0"/>
                </a:spcBef>
                <a:buFontTx/>
                <a:buNone/>
              </a:pPr>
              <a:r>
                <a:rPr lang="en-US" sz="600"/>
                <a:t>Humanities / social sciences category</a:t>
              </a:r>
            </a:p>
            <a:p>
              <a:pPr algn="ctr" rtl="0" eaLnBrk="1" hangingPunct="1">
                <a:spcBef>
                  <a:spcPct val="0"/>
                </a:spcBef>
                <a:buFontTx/>
                <a:buNone/>
              </a:pPr>
              <a:r>
                <a:rPr lang="en-US" sz="600"/>
                <a:t>14,061</a:t>
              </a:r>
            </a:p>
            <a:p>
              <a:pPr algn="ctr" rtl="0" eaLnBrk="1" hangingPunct="1">
                <a:spcBef>
                  <a:spcPct val="0"/>
                </a:spcBef>
                <a:buFontTx/>
                <a:buNone/>
              </a:pPr>
              <a:r>
                <a:rPr lang="en-US" sz="600"/>
                <a:t>19.5%</a:t>
              </a:r>
            </a:p>
          </p:txBody>
        </p:sp>
        <p:sp>
          <p:nvSpPr>
            <p:cNvPr id="2061" name="Rectangle 55"/>
            <p:cNvSpPr>
              <a:spLocks noChangeArrowheads="1"/>
            </p:cNvSpPr>
            <p:nvPr/>
          </p:nvSpPr>
          <p:spPr bwMode="auto">
            <a:xfrm>
              <a:off x="1878013" y="2527300"/>
              <a:ext cx="501650" cy="33218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nchor="ctr"/>
            <a:lstStyle>
              <a:lvl1pPr algn="l" rtl="0" eaLnBrk="0" hangingPunct="0">
                <a:spcBef>
                  <a:spcPct val="20000"/>
                </a:spcBef>
                <a:buChar char="•"/>
                <a:defRPr kumimoji="1" sz="3200">
                  <a:solidFill>
                    <a:schemeClr val="tx1"/>
                  </a:solidFill>
                  <a:latin typeface="Arial" charset="0"/>
                  <a:ea typeface="ＭＳ Ｐゴシック" charset="-128"/>
                </a:defRPr>
              </a:lvl1pPr>
              <a:lvl2pPr marL="742950" indent="-285750" algn="l" rtl="0" eaLnBrk="0" hangingPunct="0">
                <a:spcBef>
                  <a:spcPct val="20000"/>
                </a:spcBef>
                <a:buChar char="–"/>
                <a:defRPr kumimoji="1" sz="2800">
                  <a:solidFill>
                    <a:schemeClr val="tx1"/>
                  </a:solidFill>
                  <a:latin typeface="Arial" charset="0"/>
                  <a:ea typeface="ＭＳ Ｐゴシック" charset="-128"/>
                </a:defRPr>
              </a:lvl2pPr>
              <a:lvl3pPr marL="1143000" indent="-228600" algn="l" rtl="0" eaLnBrk="0" hangingPunct="0">
                <a:spcBef>
                  <a:spcPct val="20000"/>
                </a:spcBef>
                <a:buChar char="•"/>
                <a:defRPr kumimoji="1" sz="2400">
                  <a:solidFill>
                    <a:schemeClr val="tx1"/>
                  </a:solidFill>
                  <a:latin typeface="Arial" charset="0"/>
                  <a:ea typeface="ＭＳ Ｐゴシック" charset="-128"/>
                </a:defRPr>
              </a:lvl3pPr>
              <a:lvl4pPr marL="1600200" indent="-228600" algn="l" rtl="0" eaLnBrk="0" hangingPunct="0">
                <a:spcBef>
                  <a:spcPct val="20000"/>
                </a:spcBef>
                <a:buChar char="–"/>
                <a:defRPr kumimoji="1" sz="2000">
                  <a:solidFill>
                    <a:schemeClr val="tx1"/>
                  </a:solidFill>
                  <a:latin typeface="Arial" charset="0"/>
                  <a:ea typeface="ＭＳ Ｐゴシック" charset="-128"/>
                </a:defRPr>
              </a:lvl4pPr>
              <a:lvl5pPr marL="2057400" indent="-228600" algn="l" rtl="0" eaLnBrk="0" hangingPunct="0">
                <a:spcBef>
                  <a:spcPct val="20000"/>
                </a:spcBef>
                <a:buChar char="»"/>
                <a:defRPr kumimoji="1" sz="2000">
                  <a:solidFill>
                    <a:schemeClr val="tx1"/>
                  </a:solidFill>
                  <a:latin typeface="Arial" charset="0"/>
                  <a:ea typeface="ＭＳ Ｐゴシック" charset="-128"/>
                </a:defRPr>
              </a:lvl5pPr>
              <a:lvl6pPr marL="25146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rtl="0" eaLnBrk="1" hangingPunct="1">
                <a:spcBef>
                  <a:spcPct val="0"/>
                </a:spcBef>
                <a:buFontTx/>
                <a:buNone/>
              </a:pPr>
              <a:r>
                <a:rPr lang="en-US" sz="600"/>
                <a:t>Other</a:t>
              </a:r>
              <a:endParaRPr lang="en-US" altLang="ja-JP" sz="600"/>
            </a:p>
            <a:p>
              <a:pPr algn="ctr" rtl="0" eaLnBrk="1" hangingPunct="1">
                <a:spcBef>
                  <a:spcPct val="0"/>
                </a:spcBef>
                <a:buFontTx/>
                <a:buNone/>
              </a:pPr>
              <a:r>
                <a:rPr lang="en-US" sz="600"/>
                <a:t>735</a:t>
              </a:r>
              <a:endParaRPr lang="en-US" altLang="ja-JP" sz="600"/>
            </a:p>
            <a:p>
              <a:pPr algn="ctr" rtl="0" eaLnBrk="1" hangingPunct="1">
                <a:spcBef>
                  <a:spcPct val="0"/>
                </a:spcBef>
                <a:buFontTx/>
                <a:buNone/>
              </a:pPr>
              <a:r>
                <a:rPr lang="en-US" sz="600"/>
                <a:t>1.0%</a:t>
              </a:r>
            </a:p>
          </p:txBody>
        </p:sp>
        <p:sp>
          <p:nvSpPr>
            <p:cNvPr id="2062" name="Rectangle 57"/>
            <p:cNvSpPr>
              <a:spLocks noChangeArrowheads="1"/>
            </p:cNvSpPr>
            <p:nvPr/>
          </p:nvSpPr>
          <p:spPr bwMode="auto">
            <a:xfrm>
              <a:off x="1154113" y="3378200"/>
              <a:ext cx="635000" cy="4413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nchor="ctr"/>
            <a:lstStyle>
              <a:lvl1pPr algn="l" rtl="0" eaLnBrk="0" hangingPunct="0">
                <a:spcBef>
                  <a:spcPct val="20000"/>
                </a:spcBef>
                <a:buChar char="•"/>
                <a:defRPr kumimoji="1" sz="3200">
                  <a:solidFill>
                    <a:schemeClr val="tx1"/>
                  </a:solidFill>
                  <a:latin typeface="Arial" charset="0"/>
                  <a:ea typeface="ＭＳ Ｐゴシック" charset="-128"/>
                </a:defRPr>
              </a:lvl1pPr>
              <a:lvl2pPr marL="742950" indent="-285750" algn="l" rtl="0" eaLnBrk="0" hangingPunct="0">
                <a:spcBef>
                  <a:spcPct val="20000"/>
                </a:spcBef>
                <a:buChar char="–"/>
                <a:defRPr kumimoji="1" sz="2800">
                  <a:solidFill>
                    <a:schemeClr val="tx1"/>
                  </a:solidFill>
                  <a:latin typeface="Arial" charset="0"/>
                  <a:ea typeface="ＭＳ Ｐゴシック" charset="-128"/>
                </a:defRPr>
              </a:lvl2pPr>
              <a:lvl3pPr marL="1143000" indent="-228600" algn="l" rtl="0" eaLnBrk="0" hangingPunct="0">
                <a:spcBef>
                  <a:spcPct val="20000"/>
                </a:spcBef>
                <a:buChar char="•"/>
                <a:defRPr kumimoji="1" sz="2400">
                  <a:solidFill>
                    <a:schemeClr val="tx1"/>
                  </a:solidFill>
                  <a:latin typeface="Arial" charset="0"/>
                  <a:ea typeface="ＭＳ Ｐゴシック" charset="-128"/>
                </a:defRPr>
              </a:lvl3pPr>
              <a:lvl4pPr marL="1600200" indent="-228600" algn="l" rtl="0" eaLnBrk="0" hangingPunct="0">
                <a:spcBef>
                  <a:spcPct val="20000"/>
                </a:spcBef>
                <a:buChar char="–"/>
                <a:defRPr kumimoji="1" sz="2000">
                  <a:solidFill>
                    <a:schemeClr val="tx1"/>
                  </a:solidFill>
                  <a:latin typeface="Arial" charset="0"/>
                  <a:ea typeface="ＭＳ Ｐゴシック" charset="-128"/>
                </a:defRPr>
              </a:lvl4pPr>
              <a:lvl5pPr marL="2057400" indent="-228600" algn="l" rtl="0" eaLnBrk="0" hangingPunct="0">
                <a:spcBef>
                  <a:spcPct val="20000"/>
                </a:spcBef>
                <a:buChar char="»"/>
                <a:defRPr kumimoji="1" sz="2000">
                  <a:solidFill>
                    <a:schemeClr val="tx1"/>
                  </a:solidFill>
                  <a:latin typeface="Arial" charset="0"/>
                  <a:ea typeface="ＭＳ Ｐゴシック" charset="-128"/>
                </a:defRPr>
              </a:lvl5pPr>
              <a:lvl6pPr marL="25146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rtl="0" eaLnBrk="1" hangingPunct="1">
                <a:spcBef>
                  <a:spcPct val="0"/>
                </a:spcBef>
                <a:buFontTx/>
                <a:buNone/>
              </a:pPr>
              <a:r>
                <a:rPr lang="en-US" sz="600"/>
                <a:t>Biology category</a:t>
              </a:r>
              <a:endParaRPr lang="en-US" altLang="ja-JP" sz="600" dirty="0"/>
            </a:p>
            <a:p>
              <a:pPr algn="ctr" rtl="0" eaLnBrk="1" hangingPunct="1">
                <a:spcBef>
                  <a:spcPct val="0"/>
                </a:spcBef>
                <a:buFontTx/>
                <a:buNone/>
              </a:pPr>
              <a:r>
                <a:rPr lang="en-US" sz="600"/>
                <a:t>30,346</a:t>
              </a:r>
              <a:endParaRPr lang="en-US" altLang="ja-JP" sz="600" dirty="0"/>
            </a:p>
            <a:p>
              <a:pPr algn="ctr" rtl="0" eaLnBrk="1" hangingPunct="1">
                <a:spcBef>
                  <a:spcPct val="0"/>
                </a:spcBef>
                <a:buFontTx/>
                <a:buNone/>
              </a:pPr>
              <a:r>
                <a:rPr lang="en-US" sz="600"/>
                <a:t>42.0%</a:t>
              </a:r>
            </a:p>
          </p:txBody>
        </p:sp>
        <p:sp>
          <p:nvSpPr>
            <p:cNvPr id="2063" name="Rectangle 56"/>
            <p:cNvSpPr>
              <a:spLocks noChangeArrowheads="1"/>
            </p:cNvSpPr>
            <p:nvPr/>
          </p:nvSpPr>
          <p:spPr bwMode="auto">
            <a:xfrm>
              <a:off x="2203450" y="4183063"/>
              <a:ext cx="619125" cy="42227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nchor="ctr"/>
            <a:lstStyle>
              <a:lvl1pPr algn="l" rtl="0" eaLnBrk="0" hangingPunct="0">
                <a:spcBef>
                  <a:spcPct val="20000"/>
                </a:spcBef>
                <a:buChar char="•"/>
                <a:defRPr kumimoji="1" sz="3200">
                  <a:solidFill>
                    <a:schemeClr val="tx1"/>
                  </a:solidFill>
                  <a:latin typeface="Arial" charset="0"/>
                  <a:ea typeface="ＭＳ Ｐゴシック" charset="-128"/>
                </a:defRPr>
              </a:lvl1pPr>
              <a:lvl2pPr marL="742950" indent="-285750" algn="l" rtl="0" eaLnBrk="0" hangingPunct="0">
                <a:spcBef>
                  <a:spcPct val="20000"/>
                </a:spcBef>
                <a:buChar char="–"/>
                <a:defRPr kumimoji="1" sz="2800">
                  <a:solidFill>
                    <a:schemeClr val="tx1"/>
                  </a:solidFill>
                  <a:latin typeface="Arial" charset="0"/>
                  <a:ea typeface="ＭＳ Ｐゴシック" charset="-128"/>
                </a:defRPr>
              </a:lvl2pPr>
              <a:lvl3pPr marL="1143000" indent="-228600" algn="l" rtl="0" eaLnBrk="0" hangingPunct="0">
                <a:spcBef>
                  <a:spcPct val="20000"/>
                </a:spcBef>
                <a:buChar char="•"/>
                <a:defRPr kumimoji="1" sz="2400">
                  <a:solidFill>
                    <a:schemeClr val="tx1"/>
                  </a:solidFill>
                  <a:latin typeface="Arial" charset="0"/>
                  <a:ea typeface="ＭＳ Ｐゴシック" charset="-128"/>
                </a:defRPr>
              </a:lvl3pPr>
              <a:lvl4pPr marL="1600200" indent="-228600" algn="l" rtl="0" eaLnBrk="0" hangingPunct="0">
                <a:spcBef>
                  <a:spcPct val="20000"/>
                </a:spcBef>
                <a:buChar char="–"/>
                <a:defRPr kumimoji="1" sz="2000">
                  <a:solidFill>
                    <a:schemeClr val="tx1"/>
                  </a:solidFill>
                  <a:latin typeface="Arial" charset="0"/>
                  <a:ea typeface="ＭＳ Ｐゴシック" charset="-128"/>
                </a:defRPr>
              </a:lvl4pPr>
              <a:lvl5pPr marL="2057400" indent="-228600" algn="l" rtl="0" eaLnBrk="0" hangingPunct="0">
                <a:spcBef>
                  <a:spcPct val="20000"/>
                </a:spcBef>
                <a:buChar char="»"/>
                <a:defRPr kumimoji="1" sz="2000">
                  <a:solidFill>
                    <a:schemeClr val="tx1"/>
                  </a:solidFill>
                  <a:latin typeface="Arial" charset="0"/>
                  <a:ea typeface="ＭＳ Ｐゴシック" charset="-128"/>
                </a:defRPr>
              </a:lvl5pPr>
              <a:lvl6pPr marL="25146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rtl="0" eaLnBrk="1" hangingPunct="1">
                <a:spcBef>
                  <a:spcPct val="0"/>
                </a:spcBef>
                <a:buFontTx/>
                <a:buNone/>
              </a:pPr>
              <a:r>
                <a:rPr lang="en-US" sz="600"/>
                <a:t>Science and engineering category</a:t>
              </a:r>
            </a:p>
            <a:p>
              <a:pPr algn="ctr" rtl="0" eaLnBrk="1" hangingPunct="1">
                <a:spcBef>
                  <a:spcPct val="0"/>
                </a:spcBef>
                <a:buFontTx/>
                <a:buNone/>
              </a:pPr>
              <a:r>
                <a:rPr lang="en-US" sz="600"/>
                <a:t>15,987.5</a:t>
              </a:r>
            </a:p>
            <a:p>
              <a:pPr algn="ctr" rtl="0" eaLnBrk="1" hangingPunct="1">
                <a:spcBef>
                  <a:spcPct val="0"/>
                </a:spcBef>
                <a:buFontTx/>
                <a:buNone/>
              </a:pPr>
              <a:r>
                <a:rPr lang="en-US" sz="600"/>
                <a:t>22.1%</a:t>
              </a:r>
            </a:p>
          </p:txBody>
        </p:sp>
        <p:sp>
          <p:nvSpPr>
            <p:cNvPr id="2064" name="Rectangle 45"/>
            <p:cNvSpPr>
              <a:spLocks noChangeArrowheads="1"/>
            </p:cNvSpPr>
            <p:nvPr/>
          </p:nvSpPr>
          <p:spPr bwMode="auto">
            <a:xfrm>
              <a:off x="2987675" y="4759325"/>
              <a:ext cx="773113" cy="36036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nchor="ctr"/>
            <a:lstStyle>
              <a:lvl1pPr algn="l" rtl="0" eaLnBrk="0" hangingPunct="0">
                <a:spcBef>
                  <a:spcPct val="20000"/>
                </a:spcBef>
                <a:buChar char="•"/>
                <a:defRPr kumimoji="1" sz="3200">
                  <a:solidFill>
                    <a:schemeClr val="tx1"/>
                  </a:solidFill>
                  <a:latin typeface="Arial" charset="0"/>
                  <a:ea typeface="ＭＳ Ｐゴシック" charset="-128"/>
                </a:defRPr>
              </a:lvl1pPr>
              <a:lvl2pPr marL="742950" indent="-285750" algn="l" rtl="0" eaLnBrk="0" hangingPunct="0">
                <a:spcBef>
                  <a:spcPct val="20000"/>
                </a:spcBef>
                <a:buChar char="–"/>
                <a:defRPr kumimoji="1" sz="2800">
                  <a:solidFill>
                    <a:schemeClr val="tx1"/>
                  </a:solidFill>
                  <a:latin typeface="Arial" charset="0"/>
                  <a:ea typeface="ＭＳ Ｐゴシック" charset="-128"/>
                </a:defRPr>
              </a:lvl2pPr>
              <a:lvl3pPr marL="1143000" indent="-228600" algn="l" rtl="0" eaLnBrk="0" hangingPunct="0">
                <a:spcBef>
                  <a:spcPct val="20000"/>
                </a:spcBef>
                <a:buChar char="•"/>
                <a:defRPr kumimoji="1" sz="2400">
                  <a:solidFill>
                    <a:schemeClr val="tx1"/>
                  </a:solidFill>
                  <a:latin typeface="Arial" charset="0"/>
                  <a:ea typeface="ＭＳ Ｐゴシック" charset="-128"/>
                </a:defRPr>
              </a:lvl3pPr>
              <a:lvl4pPr marL="1600200" indent="-228600" algn="l" rtl="0" eaLnBrk="0" hangingPunct="0">
                <a:spcBef>
                  <a:spcPct val="20000"/>
                </a:spcBef>
                <a:buChar char="–"/>
                <a:defRPr kumimoji="1" sz="2000">
                  <a:solidFill>
                    <a:schemeClr val="tx1"/>
                  </a:solidFill>
                  <a:latin typeface="Arial" charset="0"/>
                  <a:ea typeface="ＭＳ Ｐゴシック" charset="-128"/>
                </a:defRPr>
              </a:lvl4pPr>
              <a:lvl5pPr marL="2057400" indent="-228600" algn="l" rtl="0" eaLnBrk="0" hangingPunct="0">
                <a:spcBef>
                  <a:spcPct val="20000"/>
                </a:spcBef>
                <a:buChar char="»"/>
                <a:defRPr kumimoji="1" sz="2000">
                  <a:solidFill>
                    <a:schemeClr val="tx1"/>
                  </a:solidFill>
                  <a:latin typeface="Arial" charset="0"/>
                  <a:ea typeface="ＭＳ Ｐゴシック" charset="-128"/>
                </a:defRPr>
              </a:lvl5pPr>
              <a:lvl6pPr marL="25146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rtl="0" eaLnBrk="1" hangingPunct="1">
                <a:spcBef>
                  <a:spcPct val="0"/>
                </a:spcBef>
                <a:buFontTx/>
                <a:buNone/>
              </a:pPr>
              <a:r>
                <a:rPr lang="en-US" sz="600"/>
                <a:t>Mathematical and physical sciences </a:t>
              </a:r>
            </a:p>
            <a:p>
              <a:pPr algn="ctr" rtl="0" eaLnBrk="1" hangingPunct="1">
                <a:spcBef>
                  <a:spcPct val="0"/>
                </a:spcBef>
                <a:buFontTx/>
                <a:buNone/>
              </a:pPr>
              <a:r>
                <a:rPr lang="en-US" sz="600"/>
                <a:t>4,516 6.2%</a:t>
              </a:r>
            </a:p>
          </p:txBody>
        </p:sp>
        <p:sp>
          <p:nvSpPr>
            <p:cNvPr id="2065" name="Rectangle 54"/>
            <p:cNvSpPr>
              <a:spLocks noChangeArrowheads="1"/>
            </p:cNvSpPr>
            <p:nvPr/>
          </p:nvSpPr>
          <p:spPr bwMode="auto">
            <a:xfrm>
              <a:off x="2430463" y="2551113"/>
              <a:ext cx="557212" cy="4318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nchor="ctr"/>
            <a:lstStyle>
              <a:lvl1pPr algn="l" rtl="0" eaLnBrk="0" hangingPunct="0">
                <a:spcBef>
                  <a:spcPct val="20000"/>
                </a:spcBef>
                <a:buChar char="•"/>
                <a:defRPr kumimoji="1" sz="3200">
                  <a:solidFill>
                    <a:schemeClr val="tx1"/>
                  </a:solidFill>
                  <a:latin typeface="Arial" charset="0"/>
                  <a:ea typeface="ＭＳ Ｐゴシック" charset="-128"/>
                </a:defRPr>
              </a:lvl1pPr>
              <a:lvl2pPr marL="742950" indent="-285750" algn="l" rtl="0" eaLnBrk="0" hangingPunct="0">
                <a:spcBef>
                  <a:spcPct val="20000"/>
                </a:spcBef>
                <a:buChar char="–"/>
                <a:defRPr kumimoji="1" sz="2800">
                  <a:solidFill>
                    <a:schemeClr val="tx1"/>
                  </a:solidFill>
                  <a:latin typeface="Arial" charset="0"/>
                  <a:ea typeface="ＭＳ Ｐゴシック" charset="-128"/>
                </a:defRPr>
              </a:lvl2pPr>
              <a:lvl3pPr marL="1143000" indent="-228600" algn="l" rtl="0" eaLnBrk="0" hangingPunct="0">
                <a:spcBef>
                  <a:spcPct val="20000"/>
                </a:spcBef>
                <a:buChar char="•"/>
                <a:defRPr kumimoji="1" sz="2400">
                  <a:solidFill>
                    <a:schemeClr val="tx1"/>
                  </a:solidFill>
                  <a:latin typeface="Arial" charset="0"/>
                  <a:ea typeface="ＭＳ Ｐゴシック" charset="-128"/>
                </a:defRPr>
              </a:lvl3pPr>
              <a:lvl4pPr marL="1600200" indent="-228600" algn="l" rtl="0" eaLnBrk="0" hangingPunct="0">
                <a:spcBef>
                  <a:spcPct val="20000"/>
                </a:spcBef>
                <a:buChar char="–"/>
                <a:defRPr kumimoji="1" sz="2000">
                  <a:solidFill>
                    <a:schemeClr val="tx1"/>
                  </a:solidFill>
                  <a:latin typeface="Arial" charset="0"/>
                  <a:ea typeface="ＭＳ Ｐゴシック" charset="-128"/>
                </a:defRPr>
              </a:lvl4pPr>
              <a:lvl5pPr marL="2057400" indent="-228600" algn="l" rtl="0" eaLnBrk="0" hangingPunct="0">
                <a:spcBef>
                  <a:spcPct val="20000"/>
                </a:spcBef>
                <a:buChar char="»"/>
                <a:defRPr kumimoji="1" sz="2000">
                  <a:solidFill>
                    <a:schemeClr val="tx1"/>
                  </a:solidFill>
                  <a:latin typeface="Arial" charset="0"/>
                  <a:ea typeface="ＭＳ Ｐゴシック" charset="-128"/>
                </a:defRPr>
              </a:lvl5pPr>
              <a:lvl6pPr marL="25146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rtl="0" eaLnBrk="1" hangingPunct="1">
                <a:spcBef>
                  <a:spcPct val="0"/>
                </a:spcBef>
                <a:buFontTx/>
                <a:buNone/>
              </a:pPr>
              <a:r>
                <a:rPr lang="en-US" sz="600" dirty="0"/>
                <a:t>General category</a:t>
              </a:r>
            </a:p>
            <a:p>
              <a:pPr algn="ctr" rtl="0" eaLnBrk="1" hangingPunct="1">
                <a:spcBef>
                  <a:spcPct val="0"/>
                </a:spcBef>
                <a:buFontTx/>
                <a:buNone/>
              </a:pPr>
              <a:r>
                <a:rPr lang="en-US" sz="600" dirty="0"/>
                <a:t>11,132.5</a:t>
              </a:r>
            </a:p>
            <a:p>
              <a:pPr algn="ctr" rtl="0" eaLnBrk="1" hangingPunct="1">
                <a:spcBef>
                  <a:spcPct val="0"/>
                </a:spcBef>
                <a:buFontTx/>
                <a:buNone/>
              </a:pPr>
              <a:r>
                <a:rPr lang="en-US" sz="600" dirty="0"/>
                <a:t>15.4%</a:t>
              </a:r>
            </a:p>
          </p:txBody>
        </p:sp>
        <p:sp>
          <p:nvSpPr>
            <p:cNvPr id="2066" name="Oval 37"/>
            <p:cNvSpPr>
              <a:spLocks noChangeArrowheads="1"/>
            </p:cNvSpPr>
            <p:nvPr/>
          </p:nvSpPr>
          <p:spPr bwMode="auto">
            <a:xfrm>
              <a:off x="1736725" y="3033713"/>
              <a:ext cx="1141413" cy="10795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nchor="ctr"/>
            <a:lstStyle>
              <a:lvl1pPr algn="l" rtl="0" eaLnBrk="0" hangingPunct="0">
                <a:spcBef>
                  <a:spcPct val="20000"/>
                </a:spcBef>
                <a:buChar char="•"/>
                <a:defRPr kumimoji="1" sz="3200">
                  <a:solidFill>
                    <a:schemeClr val="tx1"/>
                  </a:solidFill>
                  <a:latin typeface="Arial" charset="0"/>
                  <a:ea typeface="ＭＳ Ｐゴシック" charset="-128"/>
                </a:defRPr>
              </a:lvl1pPr>
              <a:lvl2pPr marL="742950" indent="-285750" algn="l" rtl="0" eaLnBrk="0" hangingPunct="0">
                <a:spcBef>
                  <a:spcPct val="20000"/>
                </a:spcBef>
                <a:buChar char="–"/>
                <a:defRPr kumimoji="1" sz="2800">
                  <a:solidFill>
                    <a:schemeClr val="tx1"/>
                  </a:solidFill>
                  <a:latin typeface="Arial" charset="0"/>
                  <a:ea typeface="ＭＳ Ｐゴシック" charset="-128"/>
                </a:defRPr>
              </a:lvl2pPr>
              <a:lvl3pPr marL="1143000" indent="-228600" algn="l" rtl="0" eaLnBrk="0" hangingPunct="0">
                <a:spcBef>
                  <a:spcPct val="20000"/>
                </a:spcBef>
                <a:buChar char="•"/>
                <a:defRPr kumimoji="1" sz="2400">
                  <a:solidFill>
                    <a:schemeClr val="tx1"/>
                  </a:solidFill>
                  <a:latin typeface="Arial" charset="0"/>
                  <a:ea typeface="ＭＳ Ｐゴシック" charset="-128"/>
                </a:defRPr>
              </a:lvl3pPr>
              <a:lvl4pPr marL="1600200" indent="-228600" algn="l" rtl="0" eaLnBrk="0" hangingPunct="0">
                <a:spcBef>
                  <a:spcPct val="20000"/>
                </a:spcBef>
                <a:buChar char="–"/>
                <a:defRPr kumimoji="1" sz="2000">
                  <a:solidFill>
                    <a:schemeClr val="tx1"/>
                  </a:solidFill>
                  <a:latin typeface="Arial" charset="0"/>
                  <a:ea typeface="ＭＳ Ｐゴシック" charset="-128"/>
                </a:defRPr>
              </a:lvl4pPr>
              <a:lvl5pPr marL="2057400" indent="-228600" algn="l" rtl="0" eaLnBrk="0" hangingPunct="0">
                <a:spcBef>
                  <a:spcPct val="20000"/>
                </a:spcBef>
                <a:buChar char="»"/>
                <a:defRPr kumimoji="1" sz="2000">
                  <a:solidFill>
                    <a:schemeClr val="tx1"/>
                  </a:solidFill>
                  <a:latin typeface="Arial" charset="0"/>
                  <a:ea typeface="ＭＳ Ｐゴシック" charset="-128"/>
                </a:defRPr>
              </a:lvl5pPr>
              <a:lvl6pPr marL="25146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rtl="0" eaLnBrk="1" hangingPunct="1">
                <a:spcBef>
                  <a:spcPct val="0"/>
                </a:spcBef>
                <a:buFontTx/>
                <a:buNone/>
              </a:pPr>
              <a:endParaRPr lang="ja-JP" altLang="en-US" sz="1200"/>
            </a:p>
          </p:txBody>
        </p:sp>
        <p:sp>
          <p:nvSpPr>
            <p:cNvPr id="2067" name="Rectangle 58"/>
            <p:cNvSpPr>
              <a:spLocks noChangeArrowheads="1"/>
            </p:cNvSpPr>
            <p:nvPr/>
          </p:nvSpPr>
          <p:spPr bwMode="auto">
            <a:xfrm>
              <a:off x="1817898" y="3408363"/>
              <a:ext cx="987425"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nchor="ctr"/>
            <a:lstStyle>
              <a:lvl1pPr algn="l" rtl="0" eaLnBrk="0" hangingPunct="0">
                <a:spcBef>
                  <a:spcPct val="20000"/>
                </a:spcBef>
                <a:buChar char="•"/>
                <a:defRPr kumimoji="1" sz="3200">
                  <a:solidFill>
                    <a:schemeClr val="tx1"/>
                  </a:solidFill>
                  <a:latin typeface="Arial" charset="0"/>
                  <a:ea typeface="ＭＳ Ｐゴシック" charset="-128"/>
                </a:defRPr>
              </a:lvl1pPr>
              <a:lvl2pPr marL="742950" indent="-285750" algn="l" rtl="0" eaLnBrk="0" hangingPunct="0">
                <a:spcBef>
                  <a:spcPct val="20000"/>
                </a:spcBef>
                <a:buChar char="–"/>
                <a:defRPr kumimoji="1" sz="2800">
                  <a:solidFill>
                    <a:schemeClr val="tx1"/>
                  </a:solidFill>
                  <a:latin typeface="Arial" charset="0"/>
                  <a:ea typeface="ＭＳ Ｐゴシック" charset="-128"/>
                </a:defRPr>
              </a:lvl2pPr>
              <a:lvl3pPr marL="1143000" indent="-228600" algn="l" rtl="0" eaLnBrk="0" hangingPunct="0">
                <a:spcBef>
                  <a:spcPct val="20000"/>
                </a:spcBef>
                <a:buChar char="•"/>
                <a:defRPr kumimoji="1" sz="2400">
                  <a:solidFill>
                    <a:schemeClr val="tx1"/>
                  </a:solidFill>
                  <a:latin typeface="Arial" charset="0"/>
                  <a:ea typeface="ＭＳ Ｐゴシック" charset="-128"/>
                </a:defRPr>
              </a:lvl3pPr>
              <a:lvl4pPr marL="1600200" indent="-228600" algn="l" rtl="0" eaLnBrk="0" hangingPunct="0">
                <a:spcBef>
                  <a:spcPct val="20000"/>
                </a:spcBef>
                <a:buChar char="–"/>
                <a:defRPr kumimoji="1" sz="2000">
                  <a:solidFill>
                    <a:schemeClr val="tx1"/>
                  </a:solidFill>
                  <a:latin typeface="Arial" charset="0"/>
                  <a:ea typeface="ＭＳ Ｐゴシック" charset="-128"/>
                </a:defRPr>
              </a:lvl4pPr>
              <a:lvl5pPr marL="2057400" indent="-228600" algn="l" rtl="0" eaLnBrk="0" hangingPunct="0">
                <a:spcBef>
                  <a:spcPct val="20000"/>
                </a:spcBef>
                <a:buChar char="»"/>
                <a:defRPr kumimoji="1" sz="2000">
                  <a:solidFill>
                    <a:schemeClr val="tx1"/>
                  </a:solidFill>
                  <a:latin typeface="Arial" charset="0"/>
                  <a:ea typeface="ＭＳ Ｐゴシック" charset="-128"/>
                </a:defRPr>
              </a:lvl5pPr>
              <a:lvl6pPr marL="25146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rtl="0" eaLnBrk="1" hangingPunct="1">
                <a:spcBef>
                  <a:spcPct val="0"/>
                </a:spcBef>
                <a:buFontTx/>
                <a:buNone/>
              </a:pPr>
              <a:r>
                <a:rPr lang="en-US" sz="1000" b="1" dirty="0">
                  <a:latin typeface="Arial" panose="020B0604020202020204" pitchFamily="34" charset="0"/>
                  <a:cs typeface="Arial" panose="020B0604020202020204" pitchFamily="34" charset="0"/>
                </a:rPr>
                <a:t>Total number of adoptions</a:t>
              </a:r>
            </a:p>
            <a:p>
              <a:pPr algn="ctr" rtl="0" eaLnBrk="1" hangingPunct="1">
                <a:lnSpc>
                  <a:spcPct val="110000"/>
                </a:lnSpc>
                <a:spcBef>
                  <a:spcPct val="0"/>
                </a:spcBef>
                <a:buFontTx/>
                <a:buNone/>
              </a:pPr>
              <a:r>
                <a:rPr lang="en-US" sz="1000" b="1" dirty="0">
                  <a:latin typeface="Arial" panose="020B0604020202020204" pitchFamily="34" charset="0"/>
                  <a:cs typeface="Arial" panose="020B0604020202020204" pitchFamily="34" charset="0"/>
                </a:rPr>
                <a:t>72,262</a:t>
              </a:r>
            </a:p>
          </p:txBody>
        </p:sp>
        <p:sp>
          <p:nvSpPr>
            <p:cNvPr id="2068" name="Rectangle 39"/>
            <p:cNvSpPr>
              <a:spLocks noChangeArrowheads="1"/>
            </p:cNvSpPr>
            <p:nvPr/>
          </p:nvSpPr>
          <p:spPr bwMode="auto">
            <a:xfrm>
              <a:off x="2760663" y="1674813"/>
              <a:ext cx="514350" cy="47307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nchor="ctr"/>
            <a:lstStyle>
              <a:lvl1pPr algn="l" rtl="0" eaLnBrk="0" hangingPunct="0">
                <a:spcBef>
                  <a:spcPct val="20000"/>
                </a:spcBef>
                <a:buChar char="•"/>
                <a:defRPr kumimoji="1" sz="3200">
                  <a:solidFill>
                    <a:schemeClr val="tx1"/>
                  </a:solidFill>
                  <a:latin typeface="Arial" charset="0"/>
                  <a:ea typeface="ＭＳ Ｐゴシック" charset="-128"/>
                </a:defRPr>
              </a:lvl1pPr>
              <a:lvl2pPr marL="742950" indent="-285750" algn="l" rtl="0" eaLnBrk="0" hangingPunct="0">
                <a:spcBef>
                  <a:spcPct val="20000"/>
                </a:spcBef>
                <a:buChar char="–"/>
                <a:defRPr kumimoji="1" sz="2800">
                  <a:solidFill>
                    <a:schemeClr val="tx1"/>
                  </a:solidFill>
                  <a:latin typeface="Arial" charset="0"/>
                  <a:ea typeface="ＭＳ Ｐゴシック" charset="-128"/>
                </a:defRPr>
              </a:lvl2pPr>
              <a:lvl3pPr marL="1143000" indent="-228600" algn="l" rtl="0" eaLnBrk="0" hangingPunct="0">
                <a:spcBef>
                  <a:spcPct val="20000"/>
                </a:spcBef>
                <a:buChar char="•"/>
                <a:defRPr kumimoji="1" sz="2400">
                  <a:solidFill>
                    <a:schemeClr val="tx1"/>
                  </a:solidFill>
                  <a:latin typeface="Arial" charset="0"/>
                  <a:ea typeface="ＭＳ Ｐゴシック" charset="-128"/>
                </a:defRPr>
              </a:lvl3pPr>
              <a:lvl4pPr marL="1600200" indent="-228600" algn="l" rtl="0" eaLnBrk="0" hangingPunct="0">
                <a:spcBef>
                  <a:spcPct val="20000"/>
                </a:spcBef>
                <a:buChar char="–"/>
                <a:defRPr kumimoji="1" sz="2000">
                  <a:solidFill>
                    <a:schemeClr val="tx1"/>
                  </a:solidFill>
                  <a:latin typeface="Arial" charset="0"/>
                  <a:ea typeface="ＭＳ Ｐゴシック" charset="-128"/>
                </a:defRPr>
              </a:lvl4pPr>
              <a:lvl5pPr marL="2057400" indent="-228600" algn="l" rtl="0" eaLnBrk="0" hangingPunct="0">
                <a:spcBef>
                  <a:spcPct val="20000"/>
                </a:spcBef>
                <a:buChar char="»"/>
                <a:defRPr kumimoji="1" sz="2000">
                  <a:solidFill>
                    <a:schemeClr val="tx1"/>
                  </a:solidFill>
                  <a:latin typeface="Arial" charset="0"/>
                  <a:ea typeface="ＭＳ Ｐゴシック" charset="-128"/>
                </a:defRPr>
              </a:lvl5pPr>
              <a:lvl6pPr marL="25146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rtl="0" eaLnBrk="1" hangingPunct="1">
                <a:spcBef>
                  <a:spcPct val="0"/>
                </a:spcBef>
                <a:buFontTx/>
                <a:buNone/>
              </a:pPr>
              <a:r>
                <a:rPr lang="en-US" sz="600"/>
                <a:t>Environmental science</a:t>
              </a:r>
              <a:endParaRPr lang="en-US" altLang="ja-JP" sz="600"/>
            </a:p>
            <a:p>
              <a:pPr algn="ctr" rtl="0" eaLnBrk="1" hangingPunct="1">
                <a:spcBef>
                  <a:spcPct val="0"/>
                </a:spcBef>
                <a:buFontTx/>
                <a:buNone/>
              </a:pPr>
              <a:r>
                <a:rPr lang="en-US" sz="600"/>
                <a:t>1,344</a:t>
              </a:r>
              <a:endParaRPr lang="en-US" altLang="ja-JP" sz="600"/>
            </a:p>
            <a:p>
              <a:pPr algn="ctr" rtl="0" eaLnBrk="1" hangingPunct="1">
                <a:spcBef>
                  <a:spcPct val="0"/>
                </a:spcBef>
                <a:buFontTx/>
                <a:buNone/>
              </a:pPr>
              <a:r>
                <a:rPr lang="en-US" sz="600"/>
                <a:t>1.9%</a:t>
              </a:r>
            </a:p>
          </p:txBody>
        </p:sp>
        <p:sp>
          <p:nvSpPr>
            <p:cNvPr id="2069" name="Rectangle 39"/>
            <p:cNvSpPr>
              <a:spLocks noChangeArrowheads="1"/>
            </p:cNvSpPr>
            <p:nvPr/>
          </p:nvSpPr>
          <p:spPr bwMode="auto">
            <a:xfrm>
              <a:off x="2328863" y="1603375"/>
              <a:ext cx="514350" cy="47307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nchor="ctr"/>
            <a:lstStyle>
              <a:lvl1pPr algn="l" rtl="0" eaLnBrk="0" hangingPunct="0">
                <a:spcBef>
                  <a:spcPct val="20000"/>
                </a:spcBef>
                <a:buChar char="•"/>
                <a:defRPr kumimoji="1" sz="3200">
                  <a:solidFill>
                    <a:schemeClr val="tx1"/>
                  </a:solidFill>
                  <a:latin typeface="Arial" charset="0"/>
                  <a:ea typeface="ＭＳ Ｐゴシック" charset="-128"/>
                </a:defRPr>
              </a:lvl1pPr>
              <a:lvl2pPr marL="742950" indent="-285750" algn="l" rtl="0" eaLnBrk="0" hangingPunct="0">
                <a:spcBef>
                  <a:spcPct val="20000"/>
                </a:spcBef>
                <a:buChar char="–"/>
                <a:defRPr kumimoji="1" sz="2800">
                  <a:solidFill>
                    <a:schemeClr val="tx1"/>
                  </a:solidFill>
                  <a:latin typeface="Arial" charset="0"/>
                  <a:ea typeface="ＭＳ Ｐゴシック" charset="-128"/>
                </a:defRPr>
              </a:lvl2pPr>
              <a:lvl3pPr marL="1143000" indent="-228600" algn="l" rtl="0" eaLnBrk="0" hangingPunct="0">
                <a:spcBef>
                  <a:spcPct val="20000"/>
                </a:spcBef>
                <a:buChar char="•"/>
                <a:defRPr kumimoji="1" sz="2400">
                  <a:solidFill>
                    <a:schemeClr val="tx1"/>
                  </a:solidFill>
                  <a:latin typeface="Arial" charset="0"/>
                  <a:ea typeface="ＭＳ Ｐゴシック" charset="-128"/>
                </a:defRPr>
              </a:lvl3pPr>
              <a:lvl4pPr marL="1600200" indent="-228600" algn="l" rtl="0" eaLnBrk="0" hangingPunct="0">
                <a:spcBef>
                  <a:spcPct val="20000"/>
                </a:spcBef>
                <a:buChar char="–"/>
                <a:defRPr kumimoji="1" sz="2000">
                  <a:solidFill>
                    <a:schemeClr val="tx1"/>
                  </a:solidFill>
                  <a:latin typeface="Arial" charset="0"/>
                  <a:ea typeface="ＭＳ Ｐゴシック" charset="-128"/>
                </a:defRPr>
              </a:lvl4pPr>
              <a:lvl5pPr marL="2057400" indent="-228600" algn="l" rtl="0" eaLnBrk="0" hangingPunct="0">
                <a:spcBef>
                  <a:spcPct val="20000"/>
                </a:spcBef>
                <a:buChar char="»"/>
                <a:defRPr kumimoji="1" sz="2000">
                  <a:solidFill>
                    <a:schemeClr val="tx1"/>
                  </a:solidFill>
                  <a:latin typeface="Arial" charset="0"/>
                  <a:ea typeface="ＭＳ Ｐゴシック" charset="-128"/>
                </a:defRPr>
              </a:lvl5pPr>
              <a:lvl6pPr marL="25146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rtl="0" eaLnBrk="1" hangingPunct="1">
                <a:spcBef>
                  <a:spcPct val="0"/>
                </a:spcBef>
                <a:buFontTx/>
                <a:buNone/>
              </a:pPr>
              <a:r>
                <a:rPr lang="en-US" sz="600" dirty="0" err="1" smtClean="0"/>
                <a:t>Infor-mation</a:t>
              </a:r>
              <a:r>
                <a:rPr lang="en-US" sz="600" dirty="0" smtClean="0"/>
                <a:t> </a:t>
              </a:r>
              <a:r>
                <a:rPr lang="en-US" sz="600" dirty="0"/>
                <a:t>science</a:t>
              </a:r>
              <a:endParaRPr lang="en-US" altLang="ja-JP" sz="600" dirty="0"/>
            </a:p>
            <a:p>
              <a:pPr algn="ctr" rtl="0" eaLnBrk="1" hangingPunct="1">
                <a:spcBef>
                  <a:spcPct val="0"/>
                </a:spcBef>
                <a:buFontTx/>
                <a:buNone/>
              </a:pPr>
              <a:r>
                <a:rPr lang="en-US" sz="600" dirty="0"/>
                <a:t>3,242.5</a:t>
              </a:r>
              <a:endParaRPr lang="en-US" altLang="ja-JP" sz="600" dirty="0"/>
            </a:p>
            <a:p>
              <a:pPr algn="ctr" rtl="0" eaLnBrk="1" hangingPunct="1">
                <a:spcBef>
                  <a:spcPct val="0"/>
                </a:spcBef>
                <a:buFontTx/>
                <a:buNone/>
              </a:pPr>
              <a:r>
                <a:rPr lang="en-US" sz="600" dirty="0"/>
                <a:t>4.5%</a:t>
              </a:r>
            </a:p>
          </p:txBody>
        </p:sp>
        <p:sp>
          <p:nvSpPr>
            <p:cNvPr id="2070" name="Rectangle 40"/>
            <p:cNvSpPr>
              <a:spLocks noChangeArrowheads="1"/>
            </p:cNvSpPr>
            <p:nvPr/>
          </p:nvSpPr>
          <p:spPr bwMode="auto">
            <a:xfrm>
              <a:off x="3114675" y="2166938"/>
              <a:ext cx="682625" cy="43973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nchor="ctr"/>
            <a:lstStyle>
              <a:lvl1pPr algn="l" rtl="0" eaLnBrk="0" hangingPunct="0">
                <a:spcBef>
                  <a:spcPct val="20000"/>
                </a:spcBef>
                <a:buChar char="•"/>
                <a:defRPr kumimoji="1" sz="3200">
                  <a:solidFill>
                    <a:schemeClr val="tx1"/>
                  </a:solidFill>
                  <a:latin typeface="Arial" charset="0"/>
                  <a:ea typeface="ＭＳ Ｐゴシック" charset="-128"/>
                </a:defRPr>
              </a:lvl1pPr>
              <a:lvl2pPr marL="742950" indent="-285750" algn="l" rtl="0" eaLnBrk="0" hangingPunct="0">
                <a:spcBef>
                  <a:spcPct val="20000"/>
                </a:spcBef>
                <a:buChar char="–"/>
                <a:defRPr kumimoji="1" sz="2800">
                  <a:solidFill>
                    <a:schemeClr val="tx1"/>
                  </a:solidFill>
                  <a:latin typeface="Arial" charset="0"/>
                  <a:ea typeface="ＭＳ Ｐゴシック" charset="-128"/>
                </a:defRPr>
              </a:lvl2pPr>
              <a:lvl3pPr marL="1143000" indent="-228600" algn="l" rtl="0" eaLnBrk="0" hangingPunct="0">
                <a:spcBef>
                  <a:spcPct val="20000"/>
                </a:spcBef>
                <a:buChar char="•"/>
                <a:defRPr kumimoji="1" sz="2400">
                  <a:solidFill>
                    <a:schemeClr val="tx1"/>
                  </a:solidFill>
                  <a:latin typeface="Arial" charset="0"/>
                  <a:ea typeface="ＭＳ Ｐゴシック" charset="-128"/>
                </a:defRPr>
              </a:lvl3pPr>
              <a:lvl4pPr marL="1600200" indent="-228600" algn="l" rtl="0" eaLnBrk="0" hangingPunct="0">
                <a:spcBef>
                  <a:spcPct val="20000"/>
                </a:spcBef>
                <a:buChar char="–"/>
                <a:defRPr kumimoji="1" sz="2000">
                  <a:solidFill>
                    <a:schemeClr val="tx1"/>
                  </a:solidFill>
                  <a:latin typeface="Arial" charset="0"/>
                  <a:ea typeface="ＭＳ Ｐゴシック" charset="-128"/>
                </a:defRPr>
              </a:lvl4pPr>
              <a:lvl5pPr marL="2057400" indent="-228600" algn="l" rtl="0" eaLnBrk="0" hangingPunct="0">
                <a:spcBef>
                  <a:spcPct val="20000"/>
                </a:spcBef>
                <a:buChar char="»"/>
                <a:defRPr kumimoji="1" sz="2000">
                  <a:solidFill>
                    <a:schemeClr val="tx1"/>
                  </a:solidFill>
                  <a:latin typeface="Arial" charset="0"/>
                  <a:ea typeface="ＭＳ Ｐゴシック" charset="-128"/>
                </a:defRPr>
              </a:lvl5pPr>
              <a:lvl6pPr marL="25146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rtl="0" eaLnBrk="1" hangingPunct="1">
                <a:spcBef>
                  <a:spcPct val="0"/>
                </a:spcBef>
                <a:buFontTx/>
                <a:buNone/>
              </a:pPr>
              <a:r>
                <a:rPr lang="en-US" sz="600"/>
                <a:t>Composite areas</a:t>
              </a:r>
              <a:endParaRPr lang="en-US" altLang="ja-JP" sz="600"/>
            </a:p>
            <a:p>
              <a:pPr algn="ctr" rtl="0" eaLnBrk="1" hangingPunct="1">
                <a:spcBef>
                  <a:spcPct val="0"/>
                </a:spcBef>
                <a:buFontTx/>
                <a:buNone/>
              </a:pPr>
              <a:r>
                <a:rPr lang="en-US" sz="600"/>
                <a:t>6,546</a:t>
              </a:r>
              <a:endParaRPr lang="en-US" altLang="ja-JP" sz="600"/>
            </a:p>
            <a:p>
              <a:pPr algn="ctr" rtl="0" eaLnBrk="1" hangingPunct="1">
                <a:spcBef>
                  <a:spcPct val="0"/>
                </a:spcBef>
                <a:buFontTx/>
                <a:buNone/>
              </a:pPr>
              <a:r>
                <a:rPr lang="en-US" sz="600"/>
                <a:t>9.1%</a:t>
              </a:r>
            </a:p>
          </p:txBody>
        </p:sp>
        <p:sp>
          <p:nvSpPr>
            <p:cNvPr id="2071" name="Rectangle 41"/>
            <p:cNvSpPr>
              <a:spLocks noChangeArrowheads="1"/>
            </p:cNvSpPr>
            <p:nvPr/>
          </p:nvSpPr>
          <p:spPr bwMode="auto">
            <a:xfrm>
              <a:off x="3455988" y="2568575"/>
              <a:ext cx="923925" cy="2667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nchor="ctr"/>
            <a:lstStyle>
              <a:lvl1pPr algn="l" rtl="0" eaLnBrk="0" hangingPunct="0">
                <a:spcBef>
                  <a:spcPct val="20000"/>
                </a:spcBef>
                <a:buChar char="•"/>
                <a:defRPr kumimoji="1" sz="3200">
                  <a:solidFill>
                    <a:schemeClr val="tx1"/>
                  </a:solidFill>
                  <a:latin typeface="Arial" charset="0"/>
                  <a:ea typeface="ＭＳ Ｐゴシック" charset="-128"/>
                </a:defRPr>
              </a:lvl1pPr>
              <a:lvl2pPr marL="742950" indent="-285750" algn="l" rtl="0" eaLnBrk="0" hangingPunct="0">
                <a:spcBef>
                  <a:spcPct val="20000"/>
                </a:spcBef>
                <a:buChar char="–"/>
                <a:defRPr kumimoji="1" sz="2800">
                  <a:solidFill>
                    <a:schemeClr val="tx1"/>
                  </a:solidFill>
                  <a:latin typeface="Arial" charset="0"/>
                  <a:ea typeface="ＭＳ Ｐゴシック" charset="-128"/>
                </a:defRPr>
              </a:lvl2pPr>
              <a:lvl3pPr marL="1143000" indent="-228600" algn="l" rtl="0" eaLnBrk="0" hangingPunct="0">
                <a:spcBef>
                  <a:spcPct val="20000"/>
                </a:spcBef>
                <a:buChar char="•"/>
                <a:defRPr kumimoji="1" sz="2400">
                  <a:solidFill>
                    <a:schemeClr val="tx1"/>
                  </a:solidFill>
                  <a:latin typeface="Arial" charset="0"/>
                  <a:ea typeface="ＭＳ Ｐゴシック" charset="-128"/>
                </a:defRPr>
              </a:lvl3pPr>
              <a:lvl4pPr marL="1600200" indent="-228600" algn="l" rtl="0" eaLnBrk="0" hangingPunct="0">
                <a:spcBef>
                  <a:spcPct val="20000"/>
                </a:spcBef>
                <a:buChar char="–"/>
                <a:defRPr kumimoji="1" sz="2000">
                  <a:solidFill>
                    <a:schemeClr val="tx1"/>
                  </a:solidFill>
                  <a:latin typeface="Arial" charset="0"/>
                  <a:ea typeface="ＭＳ Ｐゴシック" charset="-128"/>
                </a:defRPr>
              </a:lvl4pPr>
              <a:lvl5pPr marL="2057400" indent="-228600" algn="l" rtl="0" eaLnBrk="0" hangingPunct="0">
                <a:spcBef>
                  <a:spcPct val="20000"/>
                </a:spcBef>
                <a:buChar char="»"/>
                <a:defRPr kumimoji="1" sz="2000">
                  <a:solidFill>
                    <a:schemeClr val="tx1"/>
                  </a:solidFill>
                  <a:latin typeface="Arial" charset="0"/>
                  <a:ea typeface="ＭＳ Ｐゴシック" charset="-128"/>
                </a:defRPr>
              </a:lvl5pPr>
              <a:lvl6pPr marL="25146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rtl="0" eaLnBrk="1" hangingPunct="1">
                <a:spcBef>
                  <a:spcPct val="0"/>
                </a:spcBef>
                <a:buFontTx/>
                <a:buNone/>
              </a:pPr>
              <a:r>
                <a:rPr lang="en-US" sz="600"/>
                <a:t>General humanities / social sciences</a:t>
              </a:r>
            </a:p>
            <a:p>
              <a:pPr algn="ctr" rtl="0" eaLnBrk="1" hangingPunct="1">
                <a:spcBef>
                  <a:spcPct val="0"/>
                </a:spcBef>
                <a:buFontTx/>
                <a:buNone/>
              </a:pPr>
              <a:r>
                <a:rPr lang="en-US" sz="600"/>
                <a:t>571.5 0.8%</a:t>
              </a:r>
            </a:p>
          </p:txBody>
        </p:sp>
        <p:sp>
          <p:nvSpPr>
            <p:cNvPr id="2072" name="Rectangle 39"/>
            <p:cNvSpPr>
              <a:spLocks noChangeArrowheads="1"/>
            </p:cNvSpPr>
            <p:nvPr/>
          </p:nvSpPr>
          <p:spPr bwMode="auto">
            <a:xfrm>
              <a:off x="3656013" y="3760788"/>
              <a:ext cx="514350" cy="47307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nchor="ctr"/>
            <a:lstStyle>
              <a:lvl1pPr algn="l" rtl="0" eaLnBrk="0" hangingPunct="0">
                <a:spcBef>
                  <a:spcPct val="20000"/>
                </a:spcBef>
                <a:buChar char="•"/>
                <a:defRPr kumimoji="1" sz="3200">
                  <a:solidFill>
                    <a:schemeClr val="tx1"/>
                  </a:solidFill>
                  <a:latin typeface="Arial" charset="0"/>
                  <a:ea typeface="ＭＳ Ｐゴシック" charset="-128"/>
                </a:defRPr>
              </a:lvl1pPr>
              <a:lvl2pPr marL="742950" indent="-285750" algn="l" rtl="0" eaLnBrk="0" hangingPunct="0">
                <a:spcBef>
                  <a:spcPct val="20000"/>
                </a:spcBef>
                <a:buChar char="–"/>
                <a:defRPr kumimoji="1" sz="2800">
                  <a:solidFill>
                    <a:schemeClr val="tx1"/>
                  </a:solidFill>
                  <a:latin typeface="Arial" charset="0"/>
                  <a:ea typeface="ＭＳ Ｐゴシック" charset="-128"/>
                </a:defRPr>
              </a:lvl2pPr>
              <a:lvl3pPr marL="1143000" indent="-228600" algn="l" rtl="0" eaLnBrk="0" hangingPunct="0">
                <a:spcBef>
                  <a:spcPct val="20000"/>
                </a:spcBef>
                <a:buChar char="•"/>
                <a:defRPr kumimoji="1" sz="2400">
                  <a:solidFill>
                    <a:schemeClr val="tx1"/>
                  </a:solidFill>
                  <a:latin typeface="Arial" charset="0"/>
                  <a:ea typeface="ＭＳ Ｐゴシック" charset="-128"/>
                </a:defRPr>
              </a:lvl3pPr>
              <a:lvl4pPr marL="1600200" indent="-228600" algn="l" rtl="0" eaLnBrk="0" hangingPunct="0">
                <a:spcBef>
                  <a:spcPct val="20000"/>
                </a:spcBef>
                <a:buChar char="–"/>
                <a:defRPr kumimoji="1" sz="2000">
                  <a:solidFill>
                    <a:schemeClr val="tx1"/>
                  </a:solidFill>
                  <a:latin typeface="Arial" charset="0"/>
                  <a:ea typeface="ＭＳ Ｐゴシック" charset="-128"/>
                </a:defRPr>
              </a:lvl4pPr>
              <a:lvl5pPr marL="2057400" indent="-228600" algn="l" rtl="0" eaLnBrk="0" hangingPunct="0">
                <a:spcBef>
                  <a:spcPct val="20000"/>
                </a:spcBef>
                <a:buChar char="»"/>
                <a:defRPr kumimoji="1" sz="2000">
                  <a:solidFill>
                    <a:schemeClr val="tx1"/>
                  </a:solidFill>
                  <a:latin typeface="Arial" charset="0"/>
                  <a:ea typeface="ＭＳ Ｐゴシック" charset="-128"/>
                </a:defRPr>
              </a:lvl5pPr>
              <a:lvl6pPr marL="25146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rtl="0" eaLnBrk="1" hangingPunct="1">
                <a:spcBef>
                  <a:spcPct val="0"/>
                </a:spcBef>
                <a:buFontTx/>
                <a:buNone/>
              </a:pPr>
              <a:r>
                <a:rPr lang="en-US" sz="600"/>
                <a:t>Social sciences</a:t>
              </a:r>
              <a:endParaRPr lang="en-US" altLang="ja-JP" sz="600"/>
            </a:p>
            <a:p>
              <a:pPr algn="ctr" rtl="0" eaLnBrk="1" hangingPunct="1">
                <a:spcBef>
                  <a:spcPct val="0"/>
                </a:spcBef>
                <a:buFontTx/>
                <a:buNone/>
              </a:pPr>
              <a:r>
                <a:rPr lang="en-US" sz="600"/>
                <a:t>8,078.5</a:t>
              </a:r>
              <a:endParaRPr lang="en-US" altLang="ja-JP" sz="600"/>
            </a:p>
            <a:p>
              <a:pPr algn="ctr" rtl="0" eaLnBrk="1" hangingPunct="1">
                <a:spcBef>
                  <a:spcPct val="0"/>
                </a:spcBef>
                <a:buFontTx/>
                <a:buNone/>
              </a:pPr>
              <a:r>
                <a:rPr lang="en-US" sz="600"/>
                <a:t>11.2%</a:t>
              </a:r>
            </a:p>
          </p:txBody>
        </p:sp>
        <p:sp>
          <p:nvSpPr>
            <p:cNvPr id="2073" name="Rectangle 41"/>
            <p:cNvSpPr>
              <a:spLocks noChangeArrowheads="1"/>
            </p:cNvSpPr>
            <p:nvPr/>
          </p:nvSpPr>
          <p:spPr bwMode="auto">
            <a:xfrm>
              <a:off x="3151188" y="4471988"/>
              <a:ext cx="922337" cy="2667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nchor="ctr"/>
            <a:lstStyle>
              <a:lvl1pPr algn="l" rtl="0" eaLnBrk="0" hangingPunct="0">
                <a:spcBef>
                  <a:spcPct val="20000"/>
                </a:spcBef>
                <a:buChar char="•"/>
                <a:defRPr kumimoji="1" sz="3200">
                  <a:solidFill>
                    <a:schemeClr val="tx1"/>
                  </a:solidFill>
                  <a:latin typeface="Arial" charset="0"/>
                  <a:ea typeface="ＭＳ Ｐゴシック" charset="-128"/>
                </a:defRPr>
              </a:lvl1pPr>
              <a:lvl2pPr marL="742950" indent="-285750" algn="l" rtl="0" eaLnBrk="0" hangingPunct="0">
                <a:spcBef>
                  <a:spcPct val="20000"/>
                </a:spcBef>
                <a:buChar char="–"/>
                <a:defRPr kumimoji="1" sz="2800">
                  <a:solidFill>
                    <a:schemeClr val="tx1"/>
                  </a:solidFill>
                  <a:latin typeface="Arial" charset="0"/>
                  <a:ea typeface="ＭＳ Ｐゴシック" charset="-128"/>
                </a:defRPr>
              </a:lvl2pPr>
              <a:lvl3pPr marL="1143000" indent="-228600" algn="l" rtl="0" eaLnBrk="0" hangingPunct="0">
                <a:spcBef>
                  <a:spcPct val="20000"/>
                </a:spcBef>
                <a:buChar char="•"/>
                <a:defRPr kumimoji="1" sz="2400">
                  <a:solidFill>
                    <a:schemeClr val="tx1"/>
                  </a:solidFill>
                  <a:latin typeface="Arial" charset="0"/>
                  <a:ea typeface="ＭＳ Ｐゴシック" charset="-128"/>
                </a:defRPr>
              </a:lvl3pPr>
              <a:lvl4pPr marL="1600200" indent="-228600" algn="l" rtl="0" eaLnBrk="0" hangingPunct="0">
                <a:spcBef>
                  <a:spcPct val="20000"/>
                </a:spcBef>
                <a:buChar char="–"/>
                <a:defRPr kumimoji="1" sz="2000">
                  <a:solidFill>
                    <a:schemeClr val="tx1"/>
                  </a:solidFill>
                  <a:latin typeface="Arial" charset="0"/>
                  <a:ea typeface="ＭＳ Ｐゴシック" charset="-128"/>
                </a:defRPr>
              </a:lvl4pPr>
              <a:lvl5pPr marL="2057400" indent="-228600" algn="l" rtl="0" eaLnBrk="0" hangingPunct="0">
                <a:spcBef>
                  <a:spcPct val="20000"/>
                </a:spcBef>
                <a:buChar char="»"/>
                <a:defRPr kumimoji="1" sz="2000">
                  <a:solidFill>
                    <a:schemeClr val="tx1"/>
                  </a:solidFill>
                  <a:latin typeface="Arial" charset="0"/>
                  <a:ea typeface="ＭＳ Ｐゴシック" charset="-128"/>
                </a:defRPr>
              </a:lvl5pPr>
              <a:lvl6pPr marL="25146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rtl="0" eaLnBrk="1" hangingPunct="1">
                <a:spcBef>
                  <a:spcPct val="0"/>
                </a:spcBef>
                <a:buFontTx/>
                <a:buNone/>
              </a:pPr>
              <a:r>
                <a:rPr lang="en-US" sz="600"/>
                <a:t>General science and engineering</a:t>
              </a:r>
            </a:p>
            <a:p>
              <a:pPr algn="ctr" rtl="0" eaLnBrk="1" hangingPunct="1">
                <a:spcBef>
                  <a:spcPct val="0"/>
                </a:spcBef>
                <a:buFontTx/>
                <a:buNone/>
              </a:pPr>
              <a:r>
                <a:rPr lang="en-US" sz="600"/>
                <a:t>1,699.5 2.4%</a:t>
              </a:r>
            </a:p>
          </p:txBody>
        </p:sp>
        <p:sp>
          <p:nvSpPr>
            <p:cNvPr id="2074" name="Rectangle 47"/>
            <p:cNvSpPr>
              <a:spLocks noChangeArrowheads="1"/>
            </p:cNvSpPr>
            <p:nvPr/>
          </p:nvSpPr>
          <p:spPr bwMode="auto">
            <a:xfrm>
              <a:off x="830263" y="4710113"/>
              <a:ext cx="568325" cy="30321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nchor="ctr"/>
            <a:lstStyle>
              <a:lvl1pPr algn="l" rtl="0" eaLnBrk="0" hangingPunct="0">
                <a:spcBef>
                  <a:spcPct val="20000"/>
                </a:spcBef>
                <a:buChar char="•"/>
                <a:defRPr kumimoji="1" sz="3200">
                  <a:solidFill>
                    <a:schemeClr val="tx1"/>
                  </a:solidFill>
                  <a:latin typeface="Arial" charset="0"/>
                  <a:ea typeface="ＭＳ Ｐゴシック" charset="-128"/>
                </a:defRPr>
              </a:lvl1pPr>
              <a:lvl2pPr marL="742950" indent="-285750" algn="l" rtl="0" eaLnBrk="0" hangingPunct="0">
                <a:spcBef>
                  <a:spcPct val="20000"/>
                </a:spcBef>
                <a:buChar char="–"/>
                <a:defRPr kumimoji="1" sz="2800">
                  <a:solidFill>
                    <a:schemeClr val="tx1"/>
                  </a:solidFill>
                  <a:latin typeface="Arial" charset="0"/>
                  <a:ea typeface="ＭＳ Ｐゴシック" charset="-128"/>
                </a:defRPr>
              </a:lvl2pPr>
              <a:lvl3pPr marL="1143000" indent="-228600" algn="l" rtl="0" eaLnBrk="0" hangingPunct="0">
                <a:spcBef>
                  <a:spcPct val="20000"/>
                </a:spcBef>
                <a:buChar char="•"/>
                <a:defRPr kumimoji="1" sz="2400">
                  <a:solidFill>
                    <a:schemeClr val="tx1"/>
                  </a:solidFill>
                  <a:latin typeface="Arial" charset="0"/>
                  <a:ea typeface="ＭＳ Ｐゴシック" charset="-128"/>
                </a:defRPr>
              </a:lvl3pPr>
              <a:lvl4pPr marL="1600200" indent="-228600" algn="l" rtl="0" eaLnBrk="0" hangingPunct="0">
                <a:spcBef>
                  <a:spcPct val="20000"/>
                </a:spcBef>
                <a:buChar char="–"/>
                <a:defRPr kumimoji="1" sz="2000">
                  <a:solidFill>
                    <a:schemeClr val="tx1"/>
                  </a:solidFill>
                  <a:latin typeface="Arial" charset="0"/>
                  <a:ea typeface="ＭＳ Ｐゴシック" charset="-128"/>
                </a:defRPr>
              </a:lvl4pPr>
              <a:lvl5pPr marL="2057400" indent="-228600" algn="l" rtl="0" eaLnBrk="0" hangingPunct="0">
                <a:spcBef>
                  <a:spcPct val="20000"/>
                </a:spcBef>
                <a:buChar char="»"/>
                <a:defRPr kumimoji="1" sz="2000">
                  <a:solidFill>
                    <a:schemeClr val="tx1"/>
                  </a:solidFill>
                  <a:latin typeface="Arial" charset="0"/>
                  <a:ea typeface="ＭＳ Ｐゴシック" charset="-128"/>
                </a:defRPr>
              </a:lvl5pPr>
              <a:lvl6pPr marL="25146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rtl="0" eaLnBrk="1" hangingPunct="1">
                <a:spcBef>
                  <a:spcPct val="0"/>
                </a:spcBef>
                <a:buFontTx/>
                <a:buNone/>
              </a:pPr>
              <a:r>
                <a:rPr lang="en-US" sz="600" dirty="0"/>
                <a:t>Biology</a:t>
              </a:r>
            </a:p>
            <a:p>
              <a:pPr algn="ctr" rtl="0" eaLnBrk="1" hangingPunct="1">
                <a:spcBef>
                  <a:spcPct val="0"/>
                </a:spcBef>
                <a:buFontTx/>
                <a:buNone/>
              </a:pPr>
              <a:r>
                <a:rPr lang="en-US" sz="600" dirty="0"/>
                <a:t>3,036.5</a:t>
              </a:r>
              <a:endParaRPr lang="en-US" altLang="ja-JP" sz="600" dirty="0"/>
            </a:p>
            <a:p>
              <a:pPr algn="ctr" rtl="0" eaLnBrk="1" hangingPunct="1">
                <a:spcBef>
                  <a:spcPct val="0"/>
                </a:spcBef>
                <a:buFontTx/>
                <a:buNone/>
              </a:pPr>
              <a:r>
                <a:rPr lang="en-US" sz="600" dirty="0"/>
                <a:t>4.2%</a:t>
              </a:r>
            </a:p>
          </p:txBody>
        </p:sp>
        <p:sp>
          <p:nvSpPr>
            <p:cNvPr id="2075" name="Rectangle 47"/>
            <p:cNvSpPr>
              <a:spLocks noChangeArrowheads="1"/>
            </p:cNvSpPr>
            <p:nvPr/>
          </p:nvSpPr>
          <p:spPr bwMode="auto">
            <a:xfrm>
              <a:off x="1289050" y="4921250"/>
              <a:ext cx="500064" cy="42227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nchor="ctr"/>
            <a:lstStyle>
              <a:lvl1pPr algn="l" rtl="0" eaLnBrk="0" hangingPunct="0">
                <a:spcBef>
                  <a:spcPct val="20000"/>
                </a:spcBef>
                <a:buChar char="•"/>
                <a:defRPr kumimoji="1" sz="3200">
                  <a:solidFill>
                    <a:schemeClr val="tx1"/>
                  </a:solidFill>
                  <a:latin typeface="Arial" charset="0"/>
                  <a:ea typeface="ＭＳ Ｐゴシック" charset="-128"/>
                </a:defRPr>
              </a:lvl1pPr>
              <a:lvl2pPr marL="742950" indent="-285750" algn="l" rtl="0" eaLnBrk="0" hangingPunct="0">
                <a:spcBef>
                  <a:spcPct val="20000"/>
                </a:spcBef>
                <a:buChar char="–"/>
                <a:defRPr kumimoji="1" sz="2800">
                  <a:solidFill>
                    <a:schemeClr val="tx1"/>
                  </a:solidFill>
                  <a:latin typeface="Arial" charset="0"/>
                  <a:ea typeface="ＭＳ Ｐゴシック" charset="-128"/>
                </a:defRPr>
              </a:lvl2pPr>
              <a:lvl3pPr marL="1143000" indent="-228600" algn="l" rtl="0" eaLnBrk="0" hangingPunct="0">
                <a:spcBef>
                  <a:spcPct val="20000"/>
                </a:spcBef>
                <a:buChar char="•"/>
                <a:defRPr kumimoji="1" sz="2400">
                  <a:solidFill>
                    <a:schemeClr val="tx1"/>
                  </a:solidFill>
                  <a:latin typeface="Arial" charset="0"/>
                  <a:ea typeface="ＭＳ Ｐゴシック" charset="-128"/>
                </a:defRPr>
              </a:lvl3pPr>
              <a:lvl4pPr marL="1600200" indent="-228600" algn="l" rtl="0" eaLnBrk="0" hangingPunct="0">
                <a:spcBef>
                  <a:spcPct val="20000"/>
                </a:spcBef>
                <a:buChar char="–"/>
                <a:defRPr kumimoji="1" sz="2000">
                  <a:solidFill>
                    <a:schemeClr val="tx1"/>
                  </a:solidFill>
                  <a:latin typeface="Arial" charset="0"/>
                  <a:ea typeface="ＭＳ Ｐゴシック" charset="-128"/>
                </a:defRPr>
              </a:lvl4pPr>
              <a:lvl5pPr marL="2057400" indent="-228600" algn="l" rtl="0" eaLnBrk="0" hangingPunct="0">
                <a:spcBef>
                  <a:spcPct val="20000"/>
                </a:spcBef>
                <a:buChar char="»"/>
                <a:defRPr kumimoji="1" sz="2000">
                  <a:solidFill>
                    <a:schemeClr val="tx1"/>
                  </a:solidFill>
                  <a:latin typeface="Arial" charset="0"/>
                  <a:ea typeface="ＭＳ Ｐゴシック" charset="-128"/>
                </a:defRPr>
              </a:lvl5pPr>
              <a:lvl6pPr marL="25146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rtl="0" eaLnBrk="1" hangingPunct="1">
                <a:spcBef>
                  <a:spcPct val="0"/>
                </a:spcBef>
                <a:buFontTx/>
                <a:buNone/>
              </a:pPr>
              <a:r>
                <a:rPr lang="en-US" sz="600" dirty="0"/>
                <a:t>General biology</a:t>
              </a:r>
            </a:p>
            <a:p>
              <a:pPr algn="ctr" rtl="0" eaLnBrk="1" hangingPunct="1">
                <a:spcBef>
                  <a:spcPct val="0"/>
                </a:spcBef>
                <a:buFontTx/>
                <a:buNone/>
              </a:pPr>
              <a:r>
                <a:rPr lang="en-US" sz="600" dirty="0"/>
                <a:t>2,106.5</a:t>
              </a:r>
              <a:endParaRPr lang="en-US" altLang="ja-JP" sz="600" dirty="0"/>
            </a:p>
            <a:p>
              <a:pPr algn="ctr" rtl="0" eaLnBrk="1" hangingPunct="1">
                <a:spcBef>
                  <a:spcPct val="0"/>
                </a:spcBef>
                <a:buFontTx/>
                <a:buNone/>
              </a:pPr>
              <a:r>
                <a:rPr lang="en-US" sz="600" dirty="0"/>
                <a:t>2.9%</a:t>
              </a:r>
            </a:p>
          </p:txBody>
        </p:sp>
        <p:sp>
          <p:nvSpPr>
            <p:cNvPr id="2076" name="Rectangle 47"/>
            <p:cNvSpPr>
              <a:spLocks noChangeArrowheads="1"/>
            </p:cNvSpPr>
            <p:nvPr/>
          </p:nvSpPr>
          <p:spPr bwMode="auto">
            <a:xfrm>
              <a:off x="563563" y="4230688"/>
              <a:ext cx="566737" cy="42068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nchor="ctr"/>
            <a:lstStyle>
              <a:lvl1pPr algn="l" rtl="0" eaLnBrk="0" hangingPunct="0">
                <a:spcBef>
                  <a:spcPct val="20000"/>
                </a:spcBef>
                <a:buChar char="•"/>
                <a:defRPr kumimoji="1" sz="3200">
                  <a:solidFill>
                    <a:schemeClr val="tx1"/>
                  </a:solidFill>
                  <a:latin typeface="Arial" charset="0"/>
                  <a:ea typeface="ＭＳ Ｐゴシック" charset="-128"/>
                </a:defRPr>
              </a:lvl1pPr>
              <a:lvl2pPr marL="742950" indent="-285750" algn="l" rtl="0" eaLnBrk="0" hangingPunct="0">
                <a:spcBef>
                  <a:spcPct val="20000"/>
                </a:spcBef>
                <a:buChar char="–"/>
                <a:defRPr kumimoji="1" sz="2800">
                  <a:solidFill>
                    <a:schemeClr val="tx1"/>
                  </a:solidFill>
                  <a:latin typeface="Arial" charset="0"/>
                  <a:ea typeface="ＭＳ Ｐゴシック" charset="-128"/>
                </a:defRPr>
              </a:lvl2pPr>
              <a:lvl3pPr marL="1143000" indent="-228600" algn="l" rtl="0" eaLnBrk="0" hangingPunct="0">
                <a:spcBef>
                  <a:spcPct val="20000"/>
                </a:spcBef>
                <a:buChar char="•"/>
                <a:defRPr kumimoji="1" sz="2400">
                  <a:solidFill>
                    <a:schemeClr val="tx1"/>
                  </a:solidFill>
                  <a:latin typeface="Arial" charset="0"/>
                  <a:ea typeface="ＭＳ Ｐゴシック" charset="-128"/>
                </a:defRPr>
              </a:lvl3pPr>
              <a:lvl4pPr marL="1600200" indent="-228600" algn="l" rtl="0" eaLnBrk="0" hangingPunct="0">
                <a:spcBef>
                  <a:spcPct val="20000"/>
                </a:spcBef>
                <a:buChar char="–"/>
                <a:defRPr kumimoji="1" sz="2000">
                  <a:solidFill>
                    <a:schemeClr val="tx1"/>
                  </a:solidFill>
                  <a:latin typeface="Arial" charset="0"/>
                  <a:ea typeface="ＭＳ Ｐゴシック" charset="-128"/>
                </a:defRPr>
              </a:lvl4pPr>
              <a:lvl5pPr marL="2057400" indent="-228600" algn="l" rtl="0" eaLnBrk="0" hangingPunct="0">
                <a:spcBef>
                  <a:spcPct val="20000"/>
                </a:spcBef>
                <a:buChar char="»"/>
                <a:defRPr kumimoji="1" sz="2000">
                  <a:solidFill>
                    <a:schemeClr val="tx1"/>
                  </a:solidFill>
                  <a:latin typeface="Arial" charset="0"/>
                  <a:ea typeface="ＭＳ Ｐゴシック" charset="-128"/>
                </a:defRPr>
              </a:lvl5pPr>
              <a:lvl6pPr marL="25146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rtl="0" eaLnBrk="1" hangingPunct="1">
                <a:spcBef>
                  <a:spcPct val="0"/>
                </a:spcBef>
                <a:buFontTx/>
                <a:buNone/>
              </a:pPr>
              <a:r>
                <a:rPr lang="en-US" sz="600"/>
                <a:t>Agricultural science</a:t>
              </a:r>
            </a:p>
            <a:p>
              <a:pPr algn="ctr" rtl="0" eaLnBrk="1" hangingPunct="1">
                <a:spcBef>
                  <a:spcPct val="0"/>
                </a:spcBef>
                <a:buFontTx/>
                <a:buNone/>
              </a:pPr>
              <a:r>
                <a:rPr lang="en-US" sz="600"/>
                <a:t>3,943.5</a:t>
              </a:r>
              <a:endParaRPr lang="en-US" altLang="ja-JP" sz="600"/>
            </a:p>
            <a:p>
              <a:pPr algn="ctr" rtl="0" eaLnBrk="1" hangingPunct="1">
                <a:spcBef>
                  <a:spcPct val="0"/>
                </a:spcBef>
                <a:buFontTx/>
                <a:buNone/>
              </a:pPr>
              <a:r>
                <a:rPr lang="en-US" sz="600"/>
                <a:t>5.5%</a:t>
              </a:r>
            </a:p>
          </p:txBody>
        </p:sp>
        <p:sp>
          <p:nvSpPr>
            <p:cNvPr id="2077" name="Rectangle 54"/>
            <p:cNvSpPr>
              <a:spLocks noChangeArrowheads="1"/>
            </p:cNvSpPr>
            <p:nvPr/>
          </p:nvSpPr>
          <p:spPr bwMode="auto">
            <a:xfrm>
              <a:off x="7164388" y="3181349"/>
              <a:ext cx="720725" cy="46167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nchor="ctr"/>
            <a:lstStyle>
              <a:lvl1pPr algn="l" rtl="0" eaLnBrk="0" hangingPunct="0">
                <a:spcBef>
                  <a:spcPct val="20000"/>
                </a:spcBef>
                <a:buChar char="•"/>
                <a:defRPr kumimoji="1" sz="3200">
                  <a:solidFill>
                    <a:schemeClr val="tx1"/>
                  </a:solidFill>
                  <a:latin typeface="Arial" charset="0"/>
                  <a:ea typeface="ＭＳ Ｐゴシック" charset="-128"/>
                </a:defRPr>
              </a:lvl1pPr>
              <a:lvl2pPr marL="742950" indent="-285750" algn="l" rtl="0" eaLnBrk="0" hangingPunct="0">
                <a:spcBef>
                  <a:spcPct val="20000"/>
                </a:spcBef>
                <a:buChar char="–"/>
                <a:defRPr kumimoji="1" sz="2800">
                  <a:solidFill>
                    <a:schemeClr val="tx1"/>
                  </a:solidFill>
                  <a:latin typeface="Arial" charset="0"/>
                  <a:ea typeface="ＭＳ Ｐゴシック" charset="-128"/>
                </a:defRPr>
              </a:lvl2pPr>
              <a:lvl3pPr marL="1143000" indent="-228600" algn="l" rtl="0" eaLnBrk="0" hangingPunct="0">
                <a:spcBef>
                  <a:spcPct val="20000"/>
                </a:spcBef>
                <a:buChar char="•"/>
                <a:defRPr kumimoji="1" sz="2400">
                  <a:solidFill>
                    <a:schemeClr val="tx1"/>
                  </a:solidFill>
                  <a:latin typeface="Arial" charset="0"/>
                  <a:ea typeface="ＭＳ Ｐゴシック" charset="-128"/>
                </a:defRPr>
              </a:lvl3pPr>
              <a:lvl4pPr marL="1600200" indent="-228600" algn="l" rtl="0" eaLnBrk="0" hangingPunct="0">
                <a:spcBef>
                  <a:spcPct val="20000"/>
                </a:spcBef>
                <a:buChar char="–"/>
                <a:defRPr kumimoji="1" sz="2000">
                  <a:solidFill>
                    <a:schemeClr val="tx1"/>
                  </a:solidFill>
                  <a:latin typeface="Arial" charset="0"/>
                  <a:ea typeface="ＭＳ Ｐゴシック" charset="-128"/>
                </a:defRPr>
              </a:lvl4pPr>
              <a:lvl5pPr marL="2057400" indent="-228600" algn="l" rtl="0" eaLnBrk="0" hangingPunct="0">
                <a:spcBef>
                  <a:spcPct val="20000"/>
                </a:spcBef>
                <a:buChar char="»"/>
                <a:defRPr kumimoji="1" sz="2000">
                  <a:solidFill>
                    <a:schemeClr val="tx1"/>
                  </a:solidFill>
                  <a:latin typeface="Arial" charset="0"/>
                  <a:ea typeface="ＭＳ Ｐゴシック" charset="-128"/>
                </a:defRPr>
              </a:lvl5pPr>
              <a:lvl6pPr marL="25146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rtl="0" eaLnBrk="1" hangingPunct="1">
                <a:spcBef>
                  <a:spcPct val="0"/>
                </a:spcBef>
                <a:buFontTx/>
                <a:buNone/>
              </a:pPr>
              <a:r>
                <a:rPr lang="en-US" sz="600" dirty="0"/>
                <a:t>Humanities / social sciences category</a:t>
              </a:r>
            </a:p>
            <a:p>
              <a:pPr algn="ctr" rtl="0" eaLnBrk="1" hangingPunct="1">
                <a:spcBef>
                  <a:spcPct val="0"/>
                </a:spcBef>
                <a:buFontTx/>
                <a:buNone/>
              </a:pPr>
              <a:r>
                <a:rPr lang="en-US" sz="600" dirty="0"/>
                <a:t>20.7 billion yen</a:t>
              </a:r>
            </a:p>
            <a:p>
              <a:pPr algn="ctr" rtl="0" eaLnBrk="1" hangingPunct="1">
                <a:spcBef>
                  <a:spcPct val="0"/>
                </a:spcBef>
                <a:buFontTx/>
                <a:buNone/>
              </a:pPr>
              <a:r>
                <a:rPr lang="en-US" sz="600" dirty="0"/>
                <a:t>12.6%</a:t>
              </a:r>
            </a:p>
          </p:txBody>
        </p:sp>
        <p:sp>
          <p:nvSpPr>
            <p:cNvPr id="2078" name="Rectangle 55"/>
            <p:cNvSpPr>
              <a:spLocks noChangeArrowheads="1"/>
            </p:cNvSpPr>
            <p:nvPr/>
          </p:nvSpPr>
          <p:spPr bwMode="auto">
            <a:xfrm>
              <a:off x="6067427" y="2528888"/>
              <a:ext cx="720724" cy="30638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nchor="ctr"/>
            <a:lstStyle>
              <a:lvl1pPr algn="l" rtl="0" eaLnBrk="0" hangingPunct="0">
                <a:spcBef>
                  <a:spcPct val="20000"/>
                </a:spcBef>
                <a:buChar char="•"/>
                <a:defRPr kumimoji="1" sz="3200">
                  <a:solidFill>
                    <a:schemeClr val="tx1"/>
                  </a:solidFill>
                  <a:latin typeface="Arial" charset="0"/>
                  <a:ea typeface="ＭＳ Ｐゴシック" charset="-128"/>
                </a:defRPr>
              </a:lvl1pPr>
              <a:lvl2pPr marL="742950" indent="-285750" algn="l" rtl="0" eaLnBrk="0" hangingPunct="0">
                <a:spcBef>
                  <a:spcPct val="20000"/>
                </a:spcBef>
                <a:buChar char="–"/>
                <a:defRPr kumimoji="1" sz="2800">
                  <a:solidFill>
                    <a:schemeClr val="tx1"/>
                  </a:solidFill>
                  <a:latin typeface="Arial" charset="0"/>
                  <a:ea typeface="ＭＳ Ｐゴシック" charset="-128"/>
                </a:defRPr>
              </a:lvl2pPr>
              <a:lvl3pPr marL="1143000" indent="-228600" algn="l" rtl="0" eaLnBrk="0" hangingPunct="0">
                <a:spcBef>
                  <a:spcPct val="20000"/>
                </a:spcBef>
                <a:buChar char="•"/>
                <a:defRPr kumimoji="1" sz="2400">
                  <a:solidFill>
                    <a:schemeClr val="tx1"/>
                  </a:solidFill>
                  <a:latin typeface="Arial" charset="0"/>
                  <a:ea typeface="ＭＳ Ｐゴシック" charset="-128"/>
                </a:defRPr>
              </a:lvl3pPr>
              <a:lvl4pPr marL="1600200" indent="-228600" algn="l" rtl="0" eaLnBrk="0" hangingPunct="0">
                <a:spcBef>
                  <a:spcPct val="20000"/>
                </a:spcBef>
                <a:buChar char="–"/>
                <a:defRPr kumimoji="1" sz="2000">
                  <a:solidFill>
                    <a:schemeClr val="tx1"/>
                  </a:solidFill>
                  <a:latin typeface="Arial" charset="0"/>
                  <a:ea typeface="ＭＳ Ｐゴシック" charset="-128"/>
                </a:defRPr>
              </a:lvl4pPr>
              <a:lvl5pPr marL="2057400" indent="-228600" algn="l" rtl="0" eaLnBrk="0" hangingPunct="0">
                <a:spcBef>
                  <a:spcPct val="20000"/>
                </a:spcBef>
                <a:buChar char="»"/>
                <a:defRPr kumimoji="1" sz="2000">
                  <a:solidFill>
                    <a:schemeClr val="tx1"/>
                  </a:solidFill>
                  <a:latin typeface="Arial" charset="0"/>
                  <a:ea typeface="ＭＳ Ｐゴシック" charset="-128"/>
                </a:defRPr>
              </a:lvl5pPr>
              <a:lvl6pPr marL="25146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rtl="0" eaLnBrk="1" hangingPunct="1">
                <a:spcBef>
                  <a:spcPct val="0"/>
                </a:spcBef>
                <a:buFontTx/>
                <a:buNone/>
              </a:pPr>
              <a:r>
                <a:rPr lang="en-US" sz="600" dirty="0"/>
                <a:t>Other</a:t>
              </a:r>
              <a:endParaRPr lang="en-US" altLang="ja-JP" sz="600" dirty="0"/>
            </a:p>
            <a:p>
              <a:pPr algn="ctr" rtl="0" eaLnBrk="1" hangingPunct="1">
                <a:spcBef>
                  <a:spcPct val="0"/>
                </a:spcBef>
                <a:buFontTx/>
                <a:buNone/>
              </a:pPr>
              <a:r>
                <a:rPr lang="en-US" sz="600" dirty="0"/>
                <a:t>800 million yen</a:t>
              </a:r>
              <a:endParaRPr lang="en-US" altLang="ja-JP" sz="600" dirty="0"/>
            </a:p>
            <a:p>
              <a:pPr algn="ctr" rtl="0" eaLnBrk="1" hangingPunct="1">
                <a:spcBef>
                  <a:spcPct val="0"/>
                </a:spcBef>
                <a:buFontTx/>
                <a:buNone/>
              </a:pPr>
              <a:r>
                <a:rPr lang="en-US" sz="600" dirty="0"/>
                <a:t>0.5%</a:t>
              </a:r>
            </a:p>
          </p:txBody>
        </p:sp>
        <p:sp>
          <p:nvSpPr>
            <p:cNvPr id="2079" name="Rectangle 57"/>
            <p:cNvSpPr>
              <a:spLocks noChangeArrowheads="1"/>
            </p:cNvSpPr>
            <p:nvPr/>
          </p:nvSpPr>
          <p:spPr bwMode="auto">
            <a:xfrm>
              <a:off x="5599113" y="3360738"/>
              <a:ext cx="635000" cy="48802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nchor="ctr"/>
            <a:lstStyle>
              <a:lvl1pPr algn="l" rtl="0" eaLnBrk="0" hangingPunct="0">
                <a:spcBef>
                  <a:spcPct val="20000"/>
                </a:spcBef>
                <a:buChar char="•"/>
                <a:defRPr kumimoji="1" sz="3200">
                  <a:solidFill>
                    <a:schemeClr val="tx1"/>
                  </a:solidFill>
                  <a:latin typeface="Arial" charset="0"/>
                  <a:ea typeface="ＭＳ Ｐゴシック" charset="-128"/>
                </a:defRPr>
              </a:lvl1pPr>
              <a:lvl2pPr marL="742950" indent="-285750" algn="l" rtl="0" eaLnBrk="0" hangingPunct="0">
                <a:spcBef>
                  <a:spcPct val="20000"/>
                </a:spcBef>
                <a:buChar char="–"/>
                <a:defRPr kumimoji="1" sz="2800">
                  <a:solidFill>
                    <a:schemeClr val="tx1"/>
                  </a:solidFill>
                  <a:latin typeface="Arial" charset="0"/>
                  <a:ea typeface="ＭＳ Ｐゴシック" charset="-128"/>
                </a:defRPr>
              </a:lvl2pPr>
              <a:lvl3pPr marL="1143000" indent="-228600" algn="l" rtl="0" eaLnBrk="0" hangingPunct="0">
                <a:spcBef>
                  <a:spcPct val="20000"/>
                </a:spcBef>
                <a:buChar char="•"/>
                <a:defRPr kumimoji="1" sz="2400">
                  <a:solidFill>
                    <a:schemeClr val="tx1"/>
                  </a:solidFill>
                  <a:latin typeface="Arial" charset="0"/>
                  <a:ea typeface="ＭＳ Ｐゴシック" charset="-128"/>
                </a:defRPr>
              </a:lvl3pPr>
              <a:lvl4pPr marL="1600200" indent="-228600" algn="l" rtl="0" eaLnBrk="0" hangingPunct="0">
                <a:spcBef>
                  <a:spcPct val="20000"/>
                </a:spcBef>
                <a:buChar char="–"/>
                <a:defRPr kumimoji="1" sz="2000">
                  <a:solidFill>
                    <a:schemeClr val="tx1"/>
                  </a:solidFill>
                  <a:latin typeface="Arial" charset="0"/>
                  <a:ea typeface="ＭＳ Ｐゴシック" charset="-128"/>
                </a:defRPr>
              </a:lvl4pPr>
              <a:lvl5pPr marL="2057400" indent="-228600" algn="l" rtl="0" eaLnBrk="0" hangingPunct="0">
                <a:spcBef>
                  <a:spcPct val="20000"/>
                </a:spcBef>
                <a:buChar char="»"/>
                <a:defRPr kumimoji="1" sz="2000">
                  <a:solidFill>
                    <a:schemeClr val="tx1"/>
                  </a:solidFill>
                  <a:latin typeface="Arial" charset="0"/>
                  <a:ea typeface="ＭＳ Ｐゴシック" charset="-128"/>
                </a:defRPr>
              </a:lvl5pPr>
              <a:lvl6pPr marL="25146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rtl="0" eaLnBrk="1" hangingPunct="1">
                <a:spcBef>
                  <a:spcPct val="0"/>
                </a:spcBef>
                <a:buFontTx/>
                <a:buNone/>
              </a:pPr>
              <a:r>
                <a:rPr lang="en-US" sz="600" dirty="0"/>
                <a:t>Biology category</a:t>
              </a:r>
              <a:endParaRPr lang="en-US" altLang="ja-JP" sz="600" dirty="0"/>
            </a:p>
            <a:p>
              <a:pPr algn="ctr" rtl="0" eaLnBrk="1" hangingPunct="1">
                <a:spcBef>
                  <a:spcPct val="0"/>
                </a:spcBef>
                <a:buFontTx/>
                <a:buNone/>
              </a:pPr>
              <a:r>
                <a:rPr lang="en-US" sz="600" dirty="0"/>
                <a:t>67.9 billion yen</a:t>
              </a:r>
              <a:endParaRPr lang="en-US" altLang="ja-JP" sz="600" dirty="0"/>
            </a:p>
            <a:p>
              <a:pPr algn="ctr" rtl="0" eaLnBrk="1" hangingPunct="1">
                <a:spcBef>
                  <a:spcPct val="0"/>
                </a:spcBef>
                <a:buFontTx/>
                <a:buNone/>
              </a:pPr>
              <a:r>
                <a:rPr lang="en-US" sz="600" dirty="0"/>
                <a:t>41.4%</a:t>
              </a:r>
            </a:p>
          </p:txBody>
        </p:sp>
        <p:sp>
          <p:nvSpPr>
            <p:cNvPr id="2080" name="Rectangle 56"/>
            <p:cNvSpPr>
              <a:spLocks noChangeArrowheads="1"/>
            </p:cNvSpPr>
            <p:nvPr/>
          </p:nvSpPr>
          <p:spPr bwMode="auto">
            <a:xfrm>
              <a:off x="6650038" y="4116388"/>
              <a:ext cx="765175" cy="45627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nchor="ctr"/>
            <a:lstStyle>
              <a:lvl1pPr algn="l" rtl="0" eaLnBrk="0" hangingPunct="0">
                <a:spcBef>
                  <a:spcPct val="20000"/>
                </a:spcBef>
                <a:buChar char="•"/>
                <a:defRPr kumimoji="1" sz="3200">
                  <a:solidFill>
                    <a:schemeClr val="tx1"/>
                  </a:solidFill>
                  <a:latin typeface="Arial" charset="0"/>
                  <a:ea typeface="ＭＳ Ｐゴシック" charset="-128"/>
                </a:defRPr>
              </a:lvl1pPr>
              <a:lvl2pPr marL="742950" indent="-285750" algn="l" rtl="0" eaLnBrk="0" hangingPunct="0">
                <a:spcBef>
                  <a:spcPct val="20000"/>
                </a:spcBef>
                <a:buChar char="–"/>
                <a:defRPr kumimoji="1" sz="2800">
                  <a:solidFill>
                    <a:schemeClr val="tx1"/>
                  </a:solidFill>
                  <a:latin typeface="Arial" charset="0"/>
                  <a:ea typeface="ＭＳ Ｐゴシック" charset="-128"/>
                </a:defRPr>
              </a:lvl2pPr>
              <a:lvl3pPr marL="1143000" indent="-228600" algn="l" rtl="0" eaLnBrk="0" hangingPunct="0">
                <a:spcBef>
                  <a:spcPct val="20000"/>
                </a:spcBef>
                <a:buChar char="•"/>
                <a:defRPr kumimoji="1" sz="2400">
                  <a:solidFill>
                    <a:schemeClr val="tx1"/>
                  </a:solidFill>
                  <a:latin typeface="Arial" charset="0"/>
                  <a:ea typeface="ＭＳ Ｐゴシック" charset="-128"/>
                </a:defRPr>
              </a:lvl3pPr>
              <a:lvl4pPr marL="1600200" indent="-228600" algn="l" rtl="0" eaLnBrk="0" hangingPunct="0">
                <a:spcBef>
                  <a:spcPct val="20000"/>
                </a:spcBef>
                <a:buChar char="–"/>
                <a:defRPr kumimoji="1" sz="2000">
                  <a:solidFill>
                    <a:schemeClr val="tx1"/>
                  </a:solidFill>
                  <a:latin typeface="Arial" charset="0"/>
                  <a:ea typeface="ＭＳ Ｐゴシック" charset="-128"/>
                </a:defRPr>
              </a:lvl4pPr>
              <a:lvl5pPr marL="2057400" indent="-228600" algn="l" rtl="0" eaLnBrk="0" hangingPunct="0">
                <a:spcBef>
                  <a:spcPct val="20000"/>
                </a:spcBef>
                <a:buChar char="»"/>
                <a:defRPr kumimoji="1" sz="2000">
                  <a:solidFill>
                    <a:schemeClr val="tx1"/>
                  </a:solidFill>
                  <a:latin typeface="Arial" charset="0"/>
                  <a:ea typeface="ＭＳ Ｐゴシック" charset="-128"/>
                </a:defRPr>
              </a:lvl5pPr>
              <a:lvl6pPr marL="25146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rtl="0" eaLnBrk="1" hangingPunct="1">
                <a:spcBef>
                  <a:spcPct val="0"/>
                </a:spcBef>
                <a:buFontTx/>
                <a:buNone/>
              </a:pPr>
              <a:r>
                <a:rPr lang="en-US" sz="600" dirty="0"/>
                <a:t>Science and engineering category</a:t>
              </a:r>
            </a:p>
            <a:p>
              <a:pPr algn="ctr" rtl="0" eaLnBrk="1" hangingPunct="1">
                <a:spcBef>
                  <a:spcPct val="0"/>
                </a:spcBef>
                <a:buFontTx/>
                <a:buNone/>
              </a:pPr>
              <a:r>
                <a:rPr lang="en-US" sz="600" dirty="0"/>
                <a:t>49.6 billion yen</a:t>
              </a:r>
            </a:p>
            <a:p>
              <a:pPr algn="ctr" rtl="0" eaLnBrk="1" hangingPunct="1">
                <a:spcBef>
                  <a:spcPct val="0"/>
                </a:spcBef>
                <a:buFontTx/>
                <a:buNone/>
              </a:pPr>
              <a:r>
                <a:rPr lang="en-US" sz="600" dirty="0"/>
                <a:t>30.3%</a:t>
              </a:r>
            </a:p>
          </p:txBody>
        </p:sp>
        <p:sp>
          <p:nvSpPr>
            <p:cNvPr id="2081" name="Rectangle 54"/>
            <p:cNvSpPr>
              <a:spLocks noChangeArrowheads="1"/>
            </p:cNvSpPr>
            <p:nvPr/>
          </p:nvSpPr>
          <p:spPr bwMode="auto">
            <a:xfrm>
              <a:off x="6835775" y="2563813"/>
              <a:ext cx="539750" cy="4699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nchor="ctr"/>
            <a:lstStyle>
              <a:lvl1pPr algn="l" rtl="0" eaLnBrk="0" hangingPunct="0">
                <a:spcBef>
                  <a:spcPct val="20000"/>
                </a:spcBef>
                <a:buChar char="•"/>
                <a:defRPr kumimoji="1" sz="3200">
                  <a:solidFill>
                    <a:schemeClr val="tx1"/>
                  </a:solidFill>
                  <a:latin typeface="Arial" charset="0"/>
                  <a:ea typeface="ＭＳ Ｐゴシック" charset="-128"/>
                </a:defRPr>
              </a:lvl1pPr>
              <a:lvl2pPr marL="742950" indent="-285750" algn="l" rtl="0" eaLnBrk="0" hangingPunct="0">
                <a:spcBef>
                  <a:spcPct val="20000"/>
                </a:spcBef>
                <a:buChar char="–"/>
                <a:defRPr kumimoji="1" sz="2800">
                  <a:solidFill>
                    <a:schemeClr val="tx1"/>
                  </a:solidFill>
                  <a:latin typeface="Arial" charset="0"/>
                  <a:ea typeface="ＭＳ Ｐゴシック" charset="-128"/>
                </a:defRPr>
              </a:lvl2pPr>
              <a:lvl3pPr marL="1143000" indent="-228600" algn="l" rtl="0" eaLnBrk="0" hangingPunct="0">
                <a:spcBef>
                  <a:spcPct val="20000"/>
                </a:spcBef>
                <a:buChar char="•"/>
                <a:defRPr kumimoji="1" sz="2400">
                  <a:solidFill>
                    <a:schemeClr val="tx1"/>
                  </a:solidFill>
                  <a:latin typeface="Arial" charset="0"/>
                  <a:ea typeface="ＭＳ Ｐゴシック" charset="-128"/>
                </a:defRPr>
              </a:lvl3pPr>
              <a:lvl4pPr marL="1600200" indent="-228600" algn="l" rtl="0" eaLnBrk="0" hangingPunct="0">
                <a:spcBef>
                  <a:spcPct val="20000"/>
                </a:spcBef>
                <a:buChar char="–"/>
                <a:defRPr kumimoji="1" sz="2000">
                  <a:solidFill>
                    <a:schemeClr val="tx1"/>
                  </a:solidFill>
                  <a:latin typeface="Arial" charset="0"/>
                  <a:ea typeface="ＭＳ Ｐゴシック" charset="-128"/>
                </a:defRPr>
              </a:lvl4pPr>
              <a:lvl5pPr marL="2057400" indent="-228600" algn="l" rtl="0" eaLnBrk="0" hangingPunct="0">
                <a:spcBef>
                  <a:spcPct val="20000"/>
                </a:spcBef>
                <a:buChar char="»"/>
                <a:defRPr kumimoji="1" sz="2000">
                  <a:solidFill>
                    <a:schemeClr val="tx1"/>
                  </a:solidFill>
                  <a:latin typeface="Arial" charset="0"/>
                  <a:ea typeface="ＭＳ Ｐゴシック" charset="-128"/>
                </a:defRPr>
              </a:lvl5pPr>
              <a:lvl6pPr marL="25146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rtl="0" eaLnBrk="1" hangingPunct="1">
                <a:spcBef>
                  <a:spcPct val="0"/>
                </a:spcBef>
                <a:buFontTx/>
                <a:buNone/>
              </a:pPr>
              <a:r>
                <a:rPr lang="en-US" sz="600" dirty="0"/>
                <a:t>General category</a:t>
              </a:r>
            </a:p>
            <a:p>
              <a:pPr algn="ctr" rtl="0" eaLnBrk="1" hangingPunct="1">
                <a:spcBef>
                  <a:spcPct val="0"/>
                </a:spcBef>
                <a:buFontTx/>
                <a:buNone/>
              </a:pPr>
              <a:r>
                <a:rPr lang="en-US" sz="600" dirty="0"/>
                <a:t>25.0 billion yen</a:t>
              </a:r>
            </a:p>
            <a:p>
              <a:pPr algn="ctr" rtl="0" eaLnBrk="1" hangingPunct="1">
                <a:spcBef>
                  <a:spcPct val="0"/>
                </a:spcBef>
                <a:buFontTx/>
                <a:buNone/>
              </a:pPr>
              <a:r>
                <a:rPr lang="en-US" sz="600" dirty="0"/>
                <a:t>15.2%</a:t>
              </a:r>
            </a:p>
          </p:txBody>
        </p:sp>
        <p:sp>
          <p:nvSpPr>
            <p:cNvPr id="2082" name="Oval 97"/>
            <p:cNvSpPr>
              <a:spLocks noChangeAspect="1" noChangeArrowheads="1"/>
            </p:cNvSpPr>
            <p:nvPr/>
          </p:nvSpPr>
          <p:spPr bwMode="auto">
            <a:xfrm>
              <a:off x="6156325" y="3030538"/>
              <a:ext cx="1079500" cy="1093787"/>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nchor="ctr"/>
            <a:lstStyle>
              <a:lvl1pPr algn="l" rtl="0" eaLnBrk="0" hangingPunct="0">
                <a:spcBef>
                  <a:spcPct val="20000"/>
                </a:spcBef>
                <a:buChar char="•"/>
                <a:defRPr kumimoji="1" sz="3200">
                  <a:solidFill>
                    <a:schemeClr val="tx1"/>
                  </a:solidFill>
                  <a:latin typeface="Arial" charset="0"/>
                  <a:ea typeface="ＭＳ Ｐゴシック" charset="-128"/>
                </a:defRPr>
              </a:lvl1pPr>
              <a:lvl2pPr marL="742950" indent="-285750" algn="l" rtl="0" eaLnBrk="0" hangingPunct="0">
                <a:spcBef>
                  <a:spcPct val="20000"/>
                </a:spcBef>
                <a:buChar char="–"/>
                <a:defRPr kumimoji="1" sz="2800">
                  <a:solidFill>
                    <a:schemeClr val="tx1"/>
                  </a:solidFill>
                  <a:latin typeface="Arial" charset="0"/>
                  <a:ea typeface="ＭＳ Ｐゴシック" charset="-128"/>
                </a:defRPr>
              </a:lvl2pPr>
              <a:lvl3pPr marL="1143000" indent="-228600" algn="l" rtl="0" eaLnBrk="0" hangingPunct="0">
                <a:spcBef>
                  <a:spcPct val="20000"/>
                </a:spcBef>
                <a:buChar char="•"/>
                <a:defRPr kumimoji="1" sz="2400">
                  <a:solidFill>
                    <a:schemeClr val="tx1"/>
                  </a:solidFill>
                  <a:latin typeface="Arial" charset="0"/>
                  <a:ea typeface="ＭＳ Ｐゴシック" charset="-128"/>
                </a:defRPr>
              </a:lvl3pPr>
              <a:lvl4pPr marL="1600200" indent="-228600" algn="l" rtl="0" eaLnBrk="0" hangingPunct="0">
                <a:spcBef>
                  <a:spcPct val="20000"/>
                </a:spcBef>
                <a:buChar char="–"/>
                <a:defRPr kumimoji="1" sz="2000">
                  <a:solidFill>
                    <a:schemeClr val="tx1"/>
                  </a:solidFill>
                  <a:latin typeface="Arial" charset="0"/>
                  <a:ea typeface="ＭＳ Ｐゴシック" charset="-128"/>
                </a:defRPr>
              </a:lvl4pPr>
              <a:lvl5pPr marL="2057400" indent="-228600" algn="l" rtl="0" eaLnBrk="0" hangingPunct="0">
                <a:spcBef>
                  <a:spcPct val="20000"/>
                </a:spcBef>
                <a:buChar char="»"/>
                <a:defRPr kumimoji="1" sz="2000">
                  <a:solidFill>
                    <a:schemeClr val="tx1"/>
                  </a:solidFill>
                  <a:latin typeface="Arial" charset="0"/>
                  <a:ea typeface="ＭＳ Ｐゴシック" charset="-128"/>
                </a:defRPr>
              </a:lvl5pPr>
              <a:lvl6pPr marL="25146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rtl="0" eaLnBrk="1" hangingPunct="1">
                <a:spcBef>
                  <a:spcPct val="0"/>
                </a:spcBef>
                <a:buFontTx/>
                <a:buNone/>
              </a:pPr>
              <a:endParaRPr lang="ja-JP" altLang="en-US" sz="1200"/>
            </a:p>
          </p:txBody>
        </p:sp>
        <p:sp>
          <p:nvSpPr>
            <p:cNvPr id="2083" name="Rectangle 98"/>
            <p:cNvSpPr>
              <a:spLocks noChangeAspect="1" noChangeArrowheads="1"/>
            </p:cNvSpPr>
            <p:nvPr/>
          </p:nvSpPr>
          <p:spPr bwMode="auto">
            <a:xfrm>
              <a:off x="6067427" y="3405188"/>
              <a:ext cx="1257298"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nchor="ctr"/>
            <a:lstStyle>
              <a:lvl1pPr algn="l" rtl="0" eaLnBrk="0" hangingPunct="0">
                <a:spcBef>
                  <a:spcPct val="20000"/>
                </a:spcBef>
                <a:buChar char="•"/>
                <a:defRPr kumimoji="1" sz="3200">
                  <a:solidFill>
                    <a:schemeClr val="tx1"/>
                  </a:solidFill>
                  <a:latin typeface="Arial" charset="0"/>
                  <a:ea typeface="ＭＳ Ｐゴシック" charset="-128"/>
                </a:defRPr>
              </a:lvl1pPr>
              <a:lvl2pPr marL="742950" indent="-285750" algn="l" rtl="0" eaLnBrk="0" hangingPunct="0">
                <a:spcBef>
                  <a:spcPct val="20000"/>
                </a:spcBef>
                <a:buChar char="–"/>
                <a:defRPr kumimoji="1" sz="2800">
                  <a:solidFill>
                    <a:schemeClr val="tx1"/>
                  </a:solidFill>
                  <a:latin typeface="Arial" charset="0"/>
                  <a:ea typeface="ＭＳ Ｐゴシック" charset="-128"/>
                </a:defRPr>
              </a:lvl2pPr>
              <a:lvl3pPr marL="1143000" indent="-228600" algn="l" rtl="0" eaLnBrk="0" hangingPunct="0">
                <a:spcBef>
                  <a:spcPct val="20000"/>
                </a:spcBef>
                <a:buChar char="•"/>
                <a:defRPr kumimoji="1" sz="2400">
                  <a:solidFill>
                    <a:schemeClr val="tx1"/>
                  </a:solidFill>
                  <a:latin typeface="Arial" charset="0"/>
                  <a:ea typeface="ＭＳ Ｐゴシック" charset="-128"/>
                </a:defRPr>
              </a:lvl3pPr>
              <a:lvl4pPr marL="1600200" indent="-228600" algn="l" rtl="0" eaLnBrk="0" hangingPunct="0">
                <a:spcBef>
                  <a:spcPct val="20000"/>
                </a:spcBef>
                <a:buChar char="–"/>
                <a:defRPr kumimoji="1" sz="2000">
                  <a:solidFill>
                    <a:schemeClr val="tx1"/>
                  </a:solidFill>
                  <a:latin typeface="Arial" charset="0"/>
                  <a:ea typeface="ＭＳ Ｐゴシック" charset="-128"/>
                </a:defRPr>
              </a:lvl4pPr>
              <a:lvl5pPr marL="2057400" indent="-228600" algn="l" rtl="0" eaLnBrk="0" hangingPunct="0">
                <a:spcBef>
                  <a:spcPct val="20000"/>
                </a:spcBef>
                <a:buChar char="»"/>
                <a:defRPr kumimoji="1" sz="2000">
                  <a:solidFill>
                    <a:schemeClr val="tx1"/>
                  </a:solidFill>
                  <a:latin typeface="Arial" charset="0"/>
                  <a:ea typeface="ＭＳ Ｐゴシック" charset="-128"/>
                </a:defRPr>
              </a:lvl5pPr>
              <a:lvl6pPr marL="25146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rtl="0" eaLnBrk="1" hangingPunct="1">
                <a:spcBef>
                  <a:spcPct val="0"/>
                </a:spcBef>
                <a:buFontTx/>
                <a:buNone/>
              </a:pPr>
              <a:r>
                <a:rPr lang="en-US" sz="1000" b="1" dirty="0">
                  <a:latin typeface="Arial" panose="020B0604020202020204" pitchFamily="34" charset="0"/>
                  <a:cs typeface="Arial" panose="020B0604020202020204" pitchFamily="34" charset="0"/>
                </a:rPr>
                <a:t>Total amount distributed</a:t>
              </a:r>
            </a:p>
            <a:p>
              <a:pPr algn="ctr" rtl="0" eaLnBrk="1" hangingPunct="1">
                <a:lnSpc>
                  <a:spcPct val="110000"/>
                </a:lnSpc>
                <a:spcBef>
                  <a:spcPct val="0"/>
                </a:spcBef>
                <a:buFontTx/>
                <a:buNone/>
              </a:pPr>
              <a:r>
                <a:rPr lang="en-US" sz="1000" b="1" dirty="0">
                  <a:latin typeface="Arial" panose="020B0604020202020204" pitchFamily="34" charset="0"/>
                  <a:cs typeface="Arial" panose="020B0604020202020204" pitchFamily="34" charset="0"/>
                </a:rPr>
                <a:t>164 billion yen</a:t>
              </a:r>
            </a:p>
          </p:txBody>
        </p:sp>
        <p:sp>
          <p:nvSpPr>
            <p:cNvPr id="2084" name="Rectangle 39"/>
            <p:cNvSpPr>
              <a:spLocks noChangeArrowheads="1"/>
            </p:cNvSpPr>
            <p:nvPr/>
          </p:nvSpPr>
          <p:spPr bwMode="auto">
            <a:xfrm>
              <a:off x="7336790" y="1537653"/>
              <a:ext cx="755650" cy="47307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nchor="ctr"/>
            <a:lstStyle>
              <a:lvl1pPr algn="l" rtl="0" eaLnBrk="0" hangingPunct="0">
                <a:spcBef>
                  <a:spcPct val="20000"/>
                </a:spcBef>
                <a:buChar char="•"/>
                <a:defRPr kumimoji="1" sz="3200">
                  <a:solidFill>
                    <a:schemeClr val="tx1"/>
                  </a:solidFill>
                  <a:latin typeface="Arial" charset="0"/>
                  <a:ea typeface="ＭＳ Ｐゴシック" charset="-128"/>
                </a:defRPr>
              </a:lvl1pPr>
              <a:lvl2pPr marL="742950" indent="-285750" algn="l" rtl="0" eaLnBrk="0" hangingPunct="0">
                <a:spcBef>
                  <a:spcPct val="20000"/>
                </a:spcBef>
                <a:buChar char="–"/>
                <a:defRPr kumimoji="1" sz="2800">
                  <a:solidFill>
                    <a:schemeClr val="tx1"/>
                  </a:solidFill>
                  <a:latin typeface="Arial" charset="0"/>
                  <a:ea typeface="ＭＳ Ｐゴシック" charset="-128"/>
                </a:defRPr>
              </a:lvl2pPr>
              <a:lvl3pPr marL="1143000" indent="-228600" algn="l" rtl="0" eaLnBrk="0" hangingPunct="0">
                <a:spcBef>
                  <a:spcPct val="20000"/>
                </a:spcBef>
                <a:buChar char="•"/>
                <a:defRPr kumimoji="1" sz="2400">
                  <a:solidFill>
                    <a:schemeClr val="tx1"/>
                  </a:solidFill>
                  <a:latin typeface="Arial" charset="0"/>
                  <a:ea typeface="ＭＳ Ｐゴシック" charset="-128"/>
                </a:defRPr>
              </a:lvl3pPr>
              <a:lvl4pPr marL="1600200" indent="-228600" algn="l" rtl="0" eaLnBrk="0" hangingPunct="0">
                <a:spcBef>
                  <a:spcPct val="20000"/>
                </a:spcBef>
                <a:buChar char="–"/>
                <a:defRPr kumimoji="1" sz="2000">
                  <a:solidFill>
                    <a:schemeClr val="tx1"/>
                  </a:solidFill>
                  <a:latin typeface="Arial" charset="0"/>
                  <a:ea typeface="ＭＳ Ｐゴシック" charset="-128"/>
                </a:defRPr>
              </a:lvl4pPr>
              <a:lvl5pPr marL="2057400" indent="-228600" algn="l" rtl="0" eaLnBrk="0" hangingPunct="0">
                <a:spcBef>
                  <a:spcPct val="20000"/>
                </a:spcBef>
                <a:buChar char="»"/>
                <a:defRPr kumimoji="1" sz="2000">
                  <a:solidFill>
                    <a:schemeClr val="tx1"/>
                  </a:solidFill>
                  <a:latin typeface="Arial" charset="0"/>
                  <a:ea typeface="ＭＳ Ｐゴシック" charset="-128"/>
                </a:defRPr>
              </a:lvl5pPr>
              <a:lvl6pPr marL="25146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rtl="0" eaLnBrk="1" hangingPunct="1">
                <a:spcBef>
                  <a:spcPct val="0"/>
                </a:spcBef>
                <a:buFontTx/>
                <a:buNone/>
              </a:pPr>
              <a:r>
                <a:rPr lang="en-US" sz="600"/>
                <a:t>Environmental science</a:t>
              </a:r>
              <a:endParaRPr lang="en-US" altLang="ja-JP" sz="600"/>
            </a:p>
            <a:p>
              <a:pPr algn="ctr" rtl="0" eaLnBrk="1" hangingPunct="1">
                <a:spcBef>
                  <a:spcPct val="0"/>
                </a:spcBef>
                <a:buFontTx/>
                <a:buNone/>
              </a:pPr>
              <a:r>
                <a:rPr lang="en-US" sz="600"/>
                <a:t>4.0 billion yen</a:t>
              </a:r>
              <a:endParaRPr lang="en-US" altLang="ja-JP" sz="600"/>
            </a:p>
            <a:p>
              <a:pPr algn="ctr" rtl="0" eaLnBrk="1" hangingPunct="1">
                <a:spcBef>
                  <a:spcPct val="0"/>
                </a:spcBef>
                <a:buFontTx/>
                <a:buNone/>
              </a:pPr>
              <a:r>
                <a:rPr lang="en-US" sz="600"/>
                <a:t>2.5%</a:t>
              </a:r>
            </a:p>
          </p:txBody>
        </p:sp>
        <p:sp>
          <p:nvSpPr>
            <p:cNvPr id="2085" name="Rectangle 39"/>
            <p:cNvSpPr>
              <a:spLocks noChangeArrowheads="1"/>
            </p:cNvSpPr>
            <p:nvPr/>
          </p:nvSpPr>
          <p:spPr bwMode="auto">
            <a:xfrm>
              <a:off x="6705600" y="1638300"/>
              <a:ext cx="525780" cy="54927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nchor="ctr"/>
            <a:lstStyle>
              <a:lvl1pPr algn="l" rtl="0" eaLnBrk="0" hangingPunct="0">
                <a:spcBef>
                  <a:spcPct val="20000"/>
                </a:spcBef>
                <a:buChar char="•"/>
                <a:defRPr kumimoji="1" sz="3200">
                  <a:solidFill>
                    <a:schemeClr val="tx1"/>
                  </a:solidFill>
                  <a:latin typeface="Arial" charset="0"/>
                  <a:ea typeface="ＭＳ Ｐゴシック" charset="-128"/>
                </a:defRPr>
              </a:lvl1pPr>
              <a:lvl2pPr marL="742950" indent="-285750" algn="l" rtl="0" eaLnBrk="0" hangingPunct="0">
                <a:spcBef>
                  <a:spcPct val="20000"/>
                </a:spcBef>
                <a:buChar char="–"/>
                <a:defRPr kumimoji="1" sz="2800">
                  <a:solidFill>
                    <a:schemeClr val="tx1"/>
                  </a:solidFill>
                  <a:latin typeface="Arial" charset="0"/>
                  <a:ea typeface="ＭＳ Ｐゴシック" charset="-128"/>
                </a:defRPr>
              </a:lvl2pPr>
              <a:lvl3pPr marL="1143000" indent="-228600" algn="l" rtl="0" eaLnBrk="0" hangingPunct="0">
                <a:spcBef>
                  <a:spcPct val="20000"/>
                </a:spcBef>
                <a:buChar char="•"/>
                <a:defRPr kumimoji="1" sz="2400">
                  <a:solidFill>
                    <a:schemeClr val="tx1"/>
                  </a:solidFill>
                  <a:latin typeface="Arial" charset="0"/>
                  <a:ea typeface="ＭＳ Ｐゴシック" charset="-128"/>
                </a:defRPr>
              </a:lvl3pPr>
              <a:lvl4pPr marL="1600200" indent="-228600" algn="l" rtl="0" eaLnBrk="0" hangingPunct="0">
                <a:spcBef>
                  <a:spcPct val="20000"/>
                </a:spcBef>
                <a:buChar char="–"/>
                <a:defRPr kumimoji="1" sz="2000">
                  <a:solidFill>
                    <a:schemeClr val="tx1"/>
                  </a:solidFill>
                  <a:latin typeface="Arial" charset="0"/>
                  <a:ea typeface="ＭＳ Ｐゴシック" charset="-128"/>
                </a:defRPr>
              </a:lvl4pPr>
              <a:lvl5pPr marL="2057400" indent="-228600" algn="l" rtl="0" eaLnBrk="0" hangingPunct="0">
                <a:spcBef>
                  <a:spcPct val="20000"/>
                </a:spcBef>
                <a:buChar char="»"/>
                <a:defRPr kumimoji="1" sz="2000">
                  <a:solidFill>
                    <a:schemeClr val="tx1"/>
                  </a:solidFill>
                  <a:latin typeface="Arial" charset="0"/>
                  <a:ea typeface="ＭＳ Ｐゴシック" charset="-128"/>
                </a:defRPr>
              </a:lvl5pPr>
              <a:lvl6pPr marL="25146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rtl="0" eaLnBrk="1" hangingPunct="1">
                <a:spcBef>
                  <a:spcPct val="0"/>
                </a:spcBef>
                <a:buFontTx/>
                <a:buNone/>
              </a:pPr>
              <a:r>
                <a:rPr lang="en-US" sz="600" dirty="0" err="1" smtClean="0"/>
                <a:t>Infor-mation</a:t>
              </a:r>
              <a:r>
                <a:rPr lang="en-US" sz="600" dirty="0" smtClean="0"/>
                <a:t> </a:t>
              </a:r>
              <a:r>
                <a:rPr lang="en-US" sz="600" dirty="0"/>
                <a:t>science</a:t>
              </a:r>
              <a:endParaRPr lang="en-US" altLang="ja-JP" sz="600" dirty="0"/>
            </a:p>
            <a:p>
              <a:pPr algn="ctr" rtl="0" eaLnBrk="1" hangingPunct="1">
                <a:spcBef>
                  <a:spcPct val="0"/>
                </a:spcBef>
                <a:buFontTx/>
                <a:buNone/>
              </a:pPr>
              <a:r>
                <a:rPr lang="en-US" sz="600" dirty="0"/>
                <a:t>7.6 billion yen</a:t>
              </a:r>
              <a:endParaRPr lang="en-US" altLang="ja-JP" sz="600" dirty="0"/>
            </a:p>
            <a:p>
              <a:pPr algn="ctr" rtl="0" eaLnBrk="1" hangingPunct="1">
                <a:spcBef>
                  <a:spcPct val="0"/>
                </a:spcBef>
                <a:buFontTx/>
                <a:buNone/>
              </a:pPr>
              <a:r>
                <a:rPr lang="en-US" sz="600" dirty="0"/>
                <a:t>4.6%</a:t>
              </a:r>
            </a:p>
          </p:txBody>
        </p:sp>
        <p:sp>
          <p:nvSpPr>
            <p:cNvPr id="2086" name="Rectangle 55"/>
            <p:cNvSpPr>
              <a:spLocks noChangeArrowheads="1"/>
            </p:cNvSpPr>
            <p:nvPr/>
          </p:nvSpPr>
          <p:spPr bwMode="auto">
            <a:xfrm>
              <a:off x="6234113" y="1668463"/>
              <a:ext cx="415925" cy="47783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nchor="ctr"/>
            <a:lstStyle>
              <a:lvl1pPr algn="l" rtl="0" eaLnBrk="0" hangingPunct="0">
                <a:spcBef>
                  <a:spcPct val="20000"/>
                </a:spcBef>
                <a:buChar char="•"/>
                <a:defRPr kumimoji="1" sz="3200">
                  <a:solidFill>
                    <a:schemeClr val="tx1"/>
                  </a:solidFill>
                  <a:latin typeface="Arial" charset="0"/>
                  <a:ea typeface="ＭＳ Ｐゴシック" charset="-128"/>
                </a:defRPr>
              </a:lvl1pPr>
              <a:lvl2pPr marL="742950" indent="-285750" algn="l" rtl="0" eaLnBrk="0" hangingPunct="0">
                <a:spcBef>
                  <a:spcPct val="20000"/>
                </a:spcBef>
                <a:buChar char="–"/>
                <a:defRPr kumimoji="1" sz="2800">
                  <a:solidFill>
                    <a:schemeClr val="tx1"/>
                  </a:solidFill>
                  <a:latin typeface="Arial" charset="0"/>
                  <a:ea typeface="ＭＳ Ｐゴシック" charset="-128"/>
                </a:defRPr>
              </a:lvl2pPr>
              <a:lvl3pPr marL="1143000" indent="-228600" algn="l" rtl="0" eaLnBrk="0" hangingPunct="0">
                <a:spcBef>
                  <a:spcPct val="20000"/>
                </a:spcBef>
                <a:buChar char="•"/>
                <a:defRPr kumimoji="1" sz="2400">
                  <a:solidFill>
                    <a:schemeClr val="tx1"/>
                  </a:solidFill>
                  <a:latin typeface="Arial" charset="0"/>
                  <a:ea typeface="ＭＳ Ｐゴシック" charset="-128"/>
                </a:defRPr>
              </a:lvl3pPr>
              <a:lvl4pPr marL="1600200" indent="-228600" algn="l" rtl="0" eaLnBrk="0" hangingPunct="0">
                <a:spcBef>
                  <a:spcPct val="20000"/>
                </a:spcBef>
                <a:buChar char="–"/>
                <a:defRPr kumimoji="1" sz="2000">
                  <a:solidFill>
                    <a:schemeClr val="tx1"/>
                  </a:solidFill>
                  <a:latin typeface="Arial" charset="0"/>
                  <a:ea typeface="ＭＳ Ｐゴシック" charset="-128"/>
                </a:defRPr>
              </a:lvl4pPr>
              <a:lvl5pPr marL="2057400" indent="-228600" algn="l" rtl="0" eaLnBrk="0" hangingPunct="0">
                <a:spcBef>
                  <a:spcPct val="20000"/>
                </a:spcBef>
                <a:buChar char="»"/>
                <a:defRPr kumimoji="1" sz="2000">
                  <a:solidFill>
                    <a:schemeClr val="tx1"/>
                  </a:solidFill>
                  <a:latin typeface="Arial" charset="0"/>
                  <a:ea typeface="ＭＳ Ｐゴシック" charset="-128"/>
                </a:defRPr>
              </a:lvl5pPr>
              <a:lvl6pPr marL="25146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rtl="0" eaLnBrk="1" hangingPunct="1">
                <a:spcBef>
                  <a:spcPct val="0"/>
                </a:spcBef>
                <a:buFontTx/>
                <a:buNone/>
              </a:pPr>
              <a:r>
                <a:rPr lang="en-US" sz="600" dirty="0"/>
                <a:t>Other</a:t>
              </a:r>
              <a:endParaRPr lang="en-US" altLang="ja-JP" sz="600" dirty="0"/>
            </a:p>
            <a:p>
              <a:pPr algn="ctr" rtl="0" eaLnBrk="1" hangingPunct="1">
                <a:spcBef>
                  <a:spcPct val="0"/>
                </a:spcBef>
                <a:buFontTx/>
                <a:buNone/>
              </a:pPr>
              <a:r>
                <a:rPr lang="en-US" sz="600" dirty="0"/>
                <a:t>800 million yen</a:t>
              </a:r>
              <a:endParaRPr lang="en-US" altLang="ja-JP" sz="600" dirty="0"/>
            </a:p>
            <a:p>
              <a:pPr algn="ctr" rtl="0" eaLnBrk="1" hangingPunct="1">
                <a:spcBef>
                  <a:spcPct val="0"/>
                </a:spcBef>
                <a:buFontTx/>
                <a:buNone/>
              </a:pPr>
              <a:r>
                <a:rPr lang="en-US" sz="600" dirty="0"/>
                <a:t>0.5%</a:t>
              </a:r>
            </a:p>
          </p:txBody>
        </p:sp>
        <p:sp>
          <p:nvSpPr>
            <p:cNvPr id="2087" name="Rectangle 40"/>
            <p:cNvSpPr>
              <a:spLocks noChangeArrowheads="1"/>
            </p:cNvSpPr>
            <p:nvPr/>
          </p:nvSpPr>
          <p:spPr bwMode="auto">
            <a:xfrm>
              <a:off x="7456488" y="2076450"/>
              <a:ext cx="635952" cy="43973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nchor="ctr"/>
            <a:lstStyle>
              <a:lvl1pPr algn="l" rtl="0" eaLnBrk="0" hangingPunct="0">
                <a:spcBef>
                  <a:spcPct val="20000"/>
                </a:spcBef>
                <a:buChar char="•"/>
                <a:defRPr kumimoji="1" sz="3200">
                  <a:solidFill>
                    <a:schemeClr val="tx1"/>
                  </a:solidFill>
                  <a:latin typeface="Arial" charset="0"/>
                  <a:ea typeface="ＭＳ Ｐゴシック" charset="-128"/>
                </a:defRPr>
              </a:lvl1pPr>
              <a:lvl2pPr marL="742950" indent="-285750" algn="l" rtl="0" eaLnBrk="0" hangingPunct="0">
                <a:spcBef>
                  <a:spcPct val="20000"/>
                </a:spcBef>
                <a:buChar char="–"/>
                <a:defRPr kumimoji="1" sz="2800">
                  <a:solidFill>
                    <a:schemeClr val="tx1"/>
                  </a:solidFill>
                  <a:latin typeface="Arial" charset="0"/>
                  <a:ea typeface="ＭＳ Ｐゴシック" charset="-128"/>
                </a:defRPr>
              </a:lvl2pPr>
              <a:lvl3pPr marL="1143000" indent="-228600" algn="l" rtl="0" eaLnBrk="0" hangingPunct="0">
                <a:spcBef>
                  <a:spcPct val="20000"/>
                </a:spcBef>
                <a:buChar char="•"/>
                <a:defRPr kumimoji="1" sz="2400">
                  <a:solidFill>
                    <a:schemeClr val="tx1"/>
                  </a:solidFill>
                  <a:latin typeface="Arial" charset="0"/>
                  <a:ea typeface="ＭＳ Ｐゴシック" charset="-128"/>
                </a:defRPr>
              </a:lvl3pPr>
              <a:lvl4pPr marL="1600200" indent="-228600" algn="l" rtl="0" eaLnBrk="0" hangingPunct="0">
                <a:spcBef>
                  <a:spcPct val="20000"/>
                </a:spcBef>
                <a:buChar char="–"/>
                <a:defRPr kumimoji="1" sz="2000">
                  <a:solidFill>
                    <a:schemeClr val="tx1"/>
                  </a:solidFill>
                  <a:latin typeface="Arial" charset="0"/>
                  <a:ea typeface="ＭＳ Ｐゴシック" charset="-128"/>
                </a:defRPr>
              </a:lvl4pPr>
              <a:lvl5pPr marL="2057400" indent="-228600" algn="l" rtl="0" eaLnBrk="0" hangingPunct="0">
                <a:spcBef>
                  <a:spcPct val="20000"/>
                </a:spcBef>
                <a:buChar char="»"/>
                <a:defRPr kumimoji="1" sz="2000">
                  <a:solidFill>
                    <a:schemeClr val="tx1"/>
                  </a:solidFill>
                  <a:latin typeface="Arial" charset="0"/>
                  <a:ea typeface="ＭＳ Ｐゴシック" charset="-128"/>
                </a:defRPr>
              </a:lvl5pPr>
              <a:lvl6pPr marL="25146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rtl="0" eaLnBrk="1" hangingPunct="1">
                <a:spcBef>
                  <a:spcPct val="0"/>
                </a:spcBef>
                <a:buFontTx/>
                <a:buNone/>
              </a:pPr>
              <a:r>
                <a:rPr lang="en-US" sz="600" dirty="0"/>
                <a:t>Composite areas</a:t>
              </a:r>
              <a:endParaRPr lang="en-US" altLang="ja-JP" sz="600" dirty="0"/>
            </a:p>
            <a:p>
              <a:pPr algn="ctr" rtl="0" eaLnBrk="1" hangingPunct="1">
                <a:spcBef>
                  <a:spcPct val="0"/>
                </a:spcBef>
                <a:buFontTx/>
                <a:buNone/>
              </a:pPr>
              <a:r>
                <a:rPr lang="en-US" sz="600" dirty="0"/>
                <a:t>13.4 billion yen</a:t>
              </a:r>
              <a:endParaRPr lang="en-US" altLang="ja-JP" sz="600" dirty="0"/>
            </a:p>
            <a:p>
              <a:pPr algn="ctr" rtl="0" eaLnBrk="1" hangingPunct="1">
                <a:spcBef>
                  <a:spcPct val="0"/>
                </a:spcBef>
                <a:buFontTx/>
                <a:buNone/>
              </a:pPr>
              <a:r>
                <a:rPr lang="en-US" sz="600" dirty="0"/>
                <a:t>8.2%</a:t>
              </a:r>
            </a:p>
          </p:txBody>
        </p:sp>
        <p:sp>
          <p:nvSpPr>
            <p:cNvPr id="2088" name="Rectangle 41"/>
            <p:cNvSpPr>
              <a:spLocks noChangeArrowheads="1"/>
            </p:cNvSpPr>
            <p:nvPr/>
          </p:nvSpPr>
          <p:spPr bwMode="auto">
            <a:xfrm>
              <a:off x="7464425" y="2551113"/>
              <a:ext cx="923925" cy="2667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nchor="ctr"/>
            <a:lstStyle>
              <a:lvl1pPr algn="l" rtl="0" eaLnBrk="0" hangingPunct="0">
                <a:spcBef>
                  <a:spcPct val="20000"/>
                </a:spcBef>
                <a:buChar char="•"/>
                <a:defRPr kumimoji="1" sz="3200">
                  <a:solidFill>
                    <a:schemeClr val="tx1"/>
                  </a:solidFill>
                  <a:latin typeface="Arial" charset="0"/>
                  <a:ea typeface="ＭＳ Ｐゴシック" charset="-128"/>
                </a:defRPr>
              </a:lvl1pPr>
              <a:lvl2pPr marL="742950" indent="-285750" algn="l" rtl="0" eaLnBrk="0" hangingPunct="0">
                <a:spcBef>
                  <a:spcPct val="20000"/>
                </a:spcBef>
                <a:buChar char="–"/>
                <a:defRPr kumimoji="1" sz="2800">
                  <a:solidFill>
                    <a:schemeClr val="tx1"/>
                  </a:solidFill>
                  <a:latin typeface="Arial" charset="0"/>
                  <a:ea typeface="ＭＳ Ｐゴシック" charset="-128"/>
                </a:defRPr>
              </a:lvl2pPr>
              <a:lvl3pPr marL="1143000" indent="-228600" algn="l" rtl="0" eaLnBrk="0" hangingPunct="0">
                <a:spcBef>
                  <a:spcPct val="20000"/>
                </a:spcBef>
                <a:buChar char="•"/>
                <a:defRPr kumimoji="1" sz="2400">
                  <a:solidFill>
                    <a:schemeClr val="tx1"/>
                  </a:solidFill>
                  <a:latin typeface="Arial" charset="0"/>
                  <a:ea typeface="ＭＳ Ｐゴシック" charset="-128"/>
                </a:defRPr>
              </a:lvl3pPr>
              <a:lvl4pPr marL="1600200" indent="-228600" algn="l" rtl="0" eaLnBrk="0" hangingPunct="0">
                <a:spcBef>
                  <a:spcPct val="20000"/>
                </a:spcBef>
                <a:buChar char="–"/>
                <a:defRPr kumimoji="1" sz="2000">
                  <a:solidFill>
                    <a:schemeClr val="tx1"/>
                  </a:solidFill>
                  <a:latin typeface="Arial" charset="0"/>
                  <a:ea typeface="ＭＳ Ｐゴシック" charset="-128"/>
                </a:defRPr>
              </a:lvl4pPr>
              <a:lvl5pPr marL="2057400" indent="-228600" algn="l" rtl="0" eaLnBrk="0" hangingPunct="0">
                <a:spcBef>
                  <a:spcPct val="20000"/>
                </a:spcBef>
                <a:buChar char="»"/>
                <a:defRPr kumimoji="1" sz="2000">
                  <a:solidFill>
                    <a:schemeClr val="tx1"/>
                  </a:solidFill>
                  <a:latin typeface="Arial" charset="0"/>
                  <a:ea typeface="ＭＳ Ｐゴシック" charset="-128"/>
                </a:defRPr>
              </a:lvl5pPr>
              <a:lvl6pPr marL="25146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rtl="0" eaLnBrk="1" hangingPunct="1">
                <a:spcBef>
                  <a:spcPct val="0"/>
                </a:spcBef>
                <a:buFontTx/>
                <a:buNone/>
              </a:pPr>
              <a:r>
                <a:rPr lang="en-US" sz="600"/>
                <a:t>General humanities / social sciences</a:t>
              </a:r>
            </a:p>
            <a:p>
              <a:pPr algn="ctr" rtl="0" eaLnBrk="1" hangingPunct="1">
                <a:spcBef>
                  <a:spcPct val="0"/>
                </a:spcBef>
                <a:buFontTx/>
                <a:buNone/>
              </a:pPr>
              <a:r>
                <a:rPr lang="en-US" sz="600"/>
                <a:t>1.2 billion 0.7%</a:t>
              </a:r>
            </a:p>
          </p:txBody>
        </p:sp>
        <p:sp>
          <p:nvSpPr>
            <p:cNvPr id="2089" name="Rectangle 41"/>
            <p:cNvSpPr>
              <a:spLocks noChangeArrowheads="1"/>
            </p:cNvSpPr>
            <p:nvPr/>
          </p:nvSpPr>
          <p:spPr bwMode="auto">
            <a:xfrm>
              <a:off x="7729538" y="2835275"/>
              <a:ext cx="793750" cy="2667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nchor="ctr"/>
            <a:lstStyle>
              <a:lvl1pPr algn="l" rtl="0" eaLnBrk="0" hangingPunct="0">
                <a:spcBef>
                  <a:spcPct val="20000"/>
                </a:spcBef>
                <a:buChar char="•"/>
                <a:defRPr kumimoji="1" sz="3200">
                  <a:solidFill>
                    <a:schemeClr val="tx1"/>
                  </a:solidFill>
                  <a:latin typeface="Arial" charset="0"/>
                  <a:ea typeface="ＭＳ Ｐゴシック" charset="-128"/>
                </a:defRPr>
              </a:lvl1pPr>
              <a:lvl2pPr marL="742950" indent="-285750" algn="l" rtl="0" eaLnBrk="0" hangingPunct="0">
                <a:spcBef>
                  <a:spcPct val="20000"/>
                </a:spcBef>
                <a:buChar char="–"/>
                <a:defRPr kumimoji="1" sz="2800">
                  <a:solidFill>
                    <a:schemeClr val="tx1"/>
                  </a:solidFill>
                  <a:latin typeface="Arial" charset="0"/>
                  <a:ea typeface="ＭＳ Ｐゴシック" charset="-128"/>
                </a:defRPr>
              </a:lvl2pPr>
              <a:lvl3pPr marL="1143000" indent="-228600" algn="l" rtl="0" eaLnBrk="0" hangingPunct="0">
                <a:spcBef>
                  <a:spcPct val="20000"/>
                </a:spcBef>
                <a:buChar char="•"/>
                <a:defRPr kumimoji="1" sz="2400">
                  <a:solidFill>
                    <a:schemeClr val="tx1"/>
                  </a:solidFill>
                  <a:latin typeface="Arial" charset="0"/>
                  <a:ea typeface="ＭＳ Ｐゴシック" charset="-128"/>
                </a:defRPr>
              </a:lvl3pPr>
              <a:lvl4pPr marL="1600200" indent="-228600" algn="l" rtl="0" eaLnBrk="0" hangingPunct="0">
                <a:spcBef>
                  <a:spcPct val="20000"/>
                </a:spcBef>
                <a:buChar char="–"/>
                <a:defRPr kumimoji="1" sz="2000">
                  <a:solidFill>
                    <a:schemeClr val="tx1"/>
                  </a:solidFill>
                  <a:latin typeface="Arial" charset="0"/>
                  <a:ea typeface="ＭＳ Ｐゴシック" charset="-128"/>
                </a:defRPr>
              </a:lvl4pPr>
              <a:lvl5pPr marL="2057400" indent="-228600" algn="l" rtl="0" eaLnBrk="0" hangingPunct="0">
                <a:spcBef>
                  <a:spcPct val="20000"/>
                </a:spcBef>
                <a:buChar char="»"/>
                <a:defRPr kumimoji="1" sz="2000">
                  <a:solidFill>
                    <a:schemeClr val="tx1"/>
                  </a:solidFill>
                  <a:latin typeface="Arial" charset="0"/>
                  <a:ea typeface="ＭＳ Ｐゴシック" charset="-128"/>
                </a:defRPr>
              </a:lvl5pPr>
              <a:lvl6pPr marL="25146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rtl="0" eaLnBrk="1" hangingPunct="1">
                <a:spcBef>
                  <a:spcPct val="0"/>
                </a:spcBef>
                <a:buFontTx/>
                <a:buNone/>
              </a:pPr>
              <a:r>
                <a:rPr lang="en-US" sz="600"/>
                <a:t>Humanities</a:t>
              </a:r>
            </a:p>
            <a:p>
              <a:pPr algn="ctr" rtl="0" eaLnBrk="1" hangingPunct="1">
                <a:spcBef>
                  <a:spcPct val="0"/>
                </a:spcBef>
                <a:buFontTx/>
                <a:buNone/>
              </a:pPr>
              <a:r>
                <a:rPr lang="en-US" sz="600"/>
                <a:t>7.7 billion 4.7%</a:t>
              </a:r>
            </a:p>
          </p:txBody>
        </p:sp>
        <p:sp>
          <p:nvSpPr>
            <p:cNvPr id="2090" name="Rectangle 39"/>
            <p:cNvSpPr>
              <a:spLocks noChangeArrowheads="1"/>
            </p:cNvSpPr>
            <p:nvPr/>
          </p:nvSpPr>
          <p:spPr bwMode="auto">
            <a:xfrm>
              <a:off x="7952184" y="3267075"/>
              <a:ext cx="651366" cy="47307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nchor="ctr"/>
            <a:lstStyle>
              <a:lvl1pPr algn="l" rtl="0" eaLnBrk="0" hangingPunct="0">
                <a:spcBef>
                  <a:spcPct val="20000"/>
                </a:spcBef>
                <a:buChar char="•"/>
                <a:defRPr kumimoji="1" sz="3200">
                  <a:solidFill>
                    <a:schemeClr val="tx1"/>
                  </a:solidFill>
                  <a:latin typeface="Arial" charset="0"/>
                  <a:ea typeface="ＭＳ Ｐゴシック" charset="-128"/>
                </a:defRPr>
              </a:lvl1pPr>
              <a:lvl2pPr marL="742950" indent="-285750" algn="l" rtl="0" eaLnBrk="0" hangingPunct="0">
                <a:spcBef>
                  <a:spcPct val="20000"/>
                </a:spcBef>
                <a:buChar char="–"/>
                <a:defRPr kumimoji="1" sz="2800">
                  <a:solidFill>
                    <a:schemeClr val="tx1"/>
                  </a:solidFill>
                  <a:latin typeface="Arial" charset="0"/>
                  <a:ea typeface="ＭＳ Ｐゴシック" charset="-128"/>
                </a:defRPr>
              </a:lvl2pPr>
              <a:lvl3pPr marL="1143000" indent="-228600" algn="l" rtl="0" eaLnBrk="0" hangingPunct="0">
                <a:spcBef>
                  <a:spcPct val="20000"/>
                </a:spcBef>
                <a:buChar char="•"/>
                <a:defRPr kumimoji="1" sz="2400">
                  <a:solidFill>
                    <a:schemeClr val="tx1"/>
                  </a:solidFill>
                  <a:latin typeface="Arial" charset="0"/>
                  <a:ea typeface="ＭＳ Ｐゴシック" charset="-128"/>
                </a:defRPr>
              </a:lvl3pPr>
              <a:lvl4pPr marL="1600200" indent="-228600" algn="l" rtl="0" eaLnBrk="0" hangingPunct="0">
                <a:spcBef>
                  <a:spcPct val="20000"/>
                </a:spcBef>
                <a:buChar char="–"/>
                <a:defRPr kumimoji="1" sz="2000">
                  <a:solidFill>
                    <a:schemeClr val="tx1"/>
                  </a:solidFill>
                  <a:latin typeface="Arial" charset="0"/>
                  <a:ea typeface="ＭＳ Ｐゴシック" charset="-128"/>
                </a:defRPr>
              </a:lvl4pPr>
              <a:lvl5pPr marL="2057400" indent="-228600" algn="l" rtl="0" eaLnBrk="0" hangingPunct="0">
                <a:spcBef>
                  <a:spcPct val="20000"/>
                </a:spcBef>
                <a:buChar char="»"/>
                <a:defRPr kumimoji="1" sz="2000">
                  <a:solidFill>
                    <a:schemeClr val="tx1"/>
                  </a:solidFill>
                  <a:latin typeface="Arial" charset="0"/>
                  <a:ea typeface="ＭＳ Ｐゴシック" charset="-128"/>
                </a:defRPr>
              </a:lvl5pPr>
              <a:lvl6pPr marL="25146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rtl="0" eaLnBrk="1" hangingPunct="1">
                <a:spcBef>
                  <a:spcPct val="0"/>
                </a:spcBef>
                <a:buFontTx/>
                <a:buNone/>
              </a:pPr>
              <a:r>
                <a:rPr lang="en-US" sz="600" dirty="0"/>
                <a:t>Social sciences</a:t>
              </a:r>
              <a:endParaRPr lang="en-US" altLang="ja-JP" sz="600" dirty="0"/>
            </a:p>
            <a:p>
              <a:pPr algn="ctr" rtl="0" eaLnBrk="1" hangingPunct="1">
                <a:spcBef>
                  <a:spcPct val="0"/>
                </a:spcBef>
                <a:buFontTx/>
                <a:buNone/>
              </a:pPr>
              <a:r>
                <a:rPr lang="en-US" sz="600" dirty="0"/>
                <a:t>11.8 billion yen</a:t>
              </a:r>
              <a:endParaRPr lang="en-US" altLang="ja-JP" sz="600" dirty="0"/>
            </a:p>
            <a:p>
              <a:pPr algn="ctr" rtl="0" eaLnBrk="1" hangingPunct="1">
                <a:spcBef>
                  <a:spcPct val="0"/>
                </a:spcBef>
                <a:buFontTx/>
                <a:buNone/>
              </a:pPr>
              <a:r>
                <a:rPr lang="en-US" sz="600" dirty="0"/>
                <a:t>7.2%</a:t>
              </a:r>
            </a:p>
          </p:txBody>
        </p:sp>
        <p:sp>
          <p:nvSpPr>
            <p:cNvPr id="2091" name="Rectangle 41"/>
            <p:cNvSpPr>
              <a:spLocks noChangeArrowheads="1"/>
            </p:cNvSpPr>
            <p:nvPr/>
          </p:nvSpPr>
          <p:spPr bwMode="auto">
            <a:xfrm>
              <a:off x="7861300" y="3951288"/>
              <a:ext cx="749300" cy="2667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nchor="ctr"/>
            <a:lstStyle>
              <a:lvl1pPr algn="l" rtl="0" eaLnBrk="0" hangingPunct="0">
                <a:spcBef>
                  <a:spcPct val="20000"/>
                </a:spcBef>
                <a:buChar char="•"/>
                <a:defRPr kumimoji="1" sz="3200">
                  <a:solidFill>
                    <a:schemeClr val="tx1"/>
                  </a:solidFill>
                  <a:latin typeface="Arial" charset="0"/>
                  <a:ea typeface="ＭＳ Ｐゴシック" charset="-128"/>
                </a:defRPr>
              </a:lvl1pPr>
              <a:lvl2pPr marL="742950" indent="-285750" algn="l" rtl="0" eaLnBrk="0" hangingPunct="0">
                <a:spcBef>
                  <a:spcPct val="20000"/>
                </a:spcBef>
                <a:buChar char="–"/>
                <a:defRPr kumimoji="1" sz="2800">
                  <a:solidFill>
                    <a:schemeClr val="tx1"/>
                  </a:solidFill>
                  <a:latin typeface="Arial" charset="0"/>
                  <a:ea typeface="ＭＳ Ｐゴシック" charset="-128"/>
                </a:defRPr>
              </a:lvl2pPr>
              <a:lvl3pPr marL="1143000" indent="-228600" algn="l" rtl="0" eaLnBrk="0" hangingPunct="0">
                <a:spcBef>
                  <a:spcPct val="20000"/>
                </a:spcBef>
                <a:buChar char="•"/>
                <a:defRPr kumimoji="1" sz="2400">
                  <a:solidFill>
                    <a:schemeClr val="tx1"/>
                  </a:solidFill>
                  <a:latin typeface="Arial" charset="0"/>
                  <a:ea typeface="ＭＳ Ｐゴシック" charset="-128"/>
                </a:defRPr>
              </a:lvl3pPr>
              <a:lvl4pPr marL="1600200" indent="-228600" algn="l" rtl="0" eaLnBrk="0" hangingPunct="0">
                <a:spcBef>
                  <a:spcPct val="20000"/>
                </a:spcBef>
                <a:buChar char="–"/>
                <a:defRPr kumimoji="1" sz="2000">
                  <a:solidFill>
                    <a:schemeClr val="tx1"/>
                  </a:solidFill>
                  <a:latin typeface="Arial" charset="0"/>
                  <a:ea typeface="ＭＳ Ｐゴシック" charset="-128"/>
                </a:defRPr>
              </a:lvl4pPr>
              <a:lvl5pPr marL="2057400" indent="-228600" algn="l" rtl="0" eaLnBrk="0" hangingPunct="0">
                <a:spcBef>
                  <a:spcPct val="20000"/>
                </a:spcBef>
                <a:buChar char="»"/>
                <a:defRPr kumimoji="1" sz="2000">
                  <a:solidFill>
                    <a:schemeClr val="tx1"/>
                  </a:solidFill>
                  <a:latin typeface="Arial" charset="0"/>
                  <a:ea typeface="ＭＳ Ｐゴシック" charset="-128"/>
                </a:defRPr>
              </a:lvl5pPr>
              <a:lvl6pPr marL="25146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rtl="0" eaLnBrk="1" hangingPunct="1">
                <a:spcBef>
                  <a:spcPct val="0"/>
                </a:spcBef>
                <a:buFontTx/>
                <a:buNone/>
              </a:pPr>
              <a:r>
                <a:rPr lang="en-US" sz="600"/>
                <a:t>General science and engineering</a:t>
              </a:r>
            </a:p>
            <a:p>
              <a:pPr algn="ctr" rtl="0" eaLnBrk="1" hangingPunct="1">
                <a:spcBef>
                  <a:spcPct val="0"/>
                </a:spcBef>
                <a:buFontTx/>
                <a:buNone/>
              </a:pPr>
              <a:r>
                <a:rPr lang="en-US" sz="600"/>
                <a:t>6.3 billion 3.8%</a:t>
              </a:r>
            </a:p>
          </p:txBody>
        </p:sp>
        <p:sp>
          <p:nvSpPr>
            <p:cNvPr id="2092" name="Rectangle 45"/>
            <p:cNvSpPr>
              <a:spLocks noChangeArrowheads="1"/>
            </p:cNvSpPr>
            <p:nvPr/>
          </p:nvSpPr>
          <p:spPr bwMode="auto">
            <a:xfrm>
              <a:off x="7531100" y="4440238"/>
              <a:ext cx="773113" cy="3619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nchor="ctr"/>
            <a:lstStyle>
              <a:lvl1pPr algn="l" rtl="0" eaLnBrk="0" hangingPunct="0">
                <a:spcBef>
                  <a:spcPct val="20000"/>
                </a:spcBef>
                <a:buChar char="•"/>
                <a:defRPr kumimoji="1" sz="3200">
                  <a:solidFill>
                    <a:schemeClr val="tx1"/>
                  </a:solidFill>
                  <a:latin typeface="Arial" charset="0"/>
                  <a:ea typeface="ＭＳ Ｐゴシック" charset="-128"/>
                </a:defRPr>
              </a:lvl1pPr>
              <a:lvl2pPr marL="742950" indent="-285750" algn="l" rtl="0" eaLnBrk="0" hangingPunct="0">
                <a:spcBef>
                  <a:spcPct val="20000"/>
                </a:spcBef>
                <a:buChar char="–"/>
                <a:defRPr kumimoji="1" sz="2800">
                  <a:solidFill>
                    <a:schemeClr val="tx1"/>
                  </a:solidFill>
                  <a:latin typeface="Arial" charset="0"/>
                  <a:ea typeface="ＭＳ Ｐゴシック" charset="-128"/>
                </a:defRPr>
              </a:lvl2pPr>
              <a:lvl3pPr marL="1143000" indent="-228600" algn="l" rtl="0" eaLnBrk="0" hangingPunct="0">
                <a:spcBef>
                  <a:spcPct val="20000"/>
                </a:spcBef>
                <a:buChar char="•"/>
                <a:defRPr kumimoji="1" sz="2400">
                  <a:solidFill>
                    <a:schemeClr val="tx1"/>
                  </a:solidFill>
                  <a:latin typeface="Arial" charset="0"/>
                  <a:ea typeface="ＭＳ Ｐゴシック" charset="-128"/>
                </a:defRPr>
              </a:lvl3pPr>
              <a:lvl4pPr marL="1600200" indent="-228600" algn="l" rtl="0" eaLnBrk="0" hangingPunct="0">
                <a:spcBef>
                  <a:spcPct val="20000"/>
                </a:spcBef>
                <a:buChar char="–"/>
                <a:defRPr kumimoji="1" sz="2000">
                  <a:solidFill>
                    <a:schemeClr val="tx1"/>
                  </a:solidFill>
                  <a:latin typeface="Arial" charset="0"/>
                  <a:ea typeface="ＭＳ Ｐゴシック" charset="-128"/>
                </a:defRPr>
              </a:lvl4pPr>
              <a:lvl5pPr marL="2057400" indent="-228600" algn="l" rtl="0" eaLnBrk="0" hangingPunct="0">
                <a:spcBef>
                  <a:spcPct val="20000"/>
                </a:spcBef>
                <a:buChar char="»"/>
                <a:defRPr kumimoji="1" sz="2000">
                  <a:solidFill>
                    <a:schemeClr val="tx1"/>
                  </a:solidFill>
                  <a:latin typeface="Arial" charset="0"/>
                  <a:ea typeface="ＭＳ Ｐゴシック" charset="-128"/>
                </a:defRPr>
              </a:lvl5pPr>
              <a:lvl6pPr marL="25146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rtl="0" eaLnBrk="1" hangingPunct="1">
                <a:spcBef>
                  <a:spcPct val="0"/>
                </a:spcBef>
                <a:buFontTx/>
                <a:buNone/>
              </a:pPr>
              <a:r>
                <a:rPr lang="en-US" sz="600"/>
                <a:t>Mathematical and physical sciences </a:t>
              </a:r>
            </a:p>
            <a:p>
              <a:pPr algn="ctr" rtl="0" eaLnBrk="1" hangingPunct="1">
                <a:spcBef>
                  <a:spcPct val="0"/>
                </a:spcBef>
                <a:buFontTx/>
                <a:buNone/>
              </a:pPr>
              <a:r>
                <a:rPr lang="en-US" sz="600"/>
                <a:t>14.5 billion 8.9%</a:t>
              </a:r>
            </a:p>
          </p:txBody>
        </p:sp>
        <p:sp>
          <p:nvSpPr>
            <p:cNvPr id="2093" name="Rectangle 46"/>
            <p:cNvSpPr>
              <a:spLocks noChangeArrowheads="1"/>
            </p:cNvSpPr>
            <p:nvPr/>
          </p:nvSpPr>
          <p:spPr bwMode="auto">
            <a:xfrm>
              <a:off x="7105649" y="4862514"/>
              <a:ext cx="608965" cy="41038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nchor="ctr"/>
            <a:lstStyle>
              <a:lvl1pPr algn="l" rtl="0" eaLnBrk="0" hangingPunct="0">
                <a:spcBef>
                  <a:spcPct val="20000"/>
                </a:spcBef>
                <a:buChar char="•"/>
                <a:defRPr kumimoji="1" sz="3200">
                  <a:solidFill>
                    <a:schemeClr val="tx1"/>
                  </a:solidFill>
                  <a:latin typeface="Arial" charset="0"/>
                  <a:ea typeface="ＭＳ Ｐゴシック" charset="-128"/>
                </a:defRPr>
              </a:lvl1pPr>
              <a:lvl2pPr marL="742950" indent="-285750" algn="l" rtl="0" eaLnBrk="0" hangingPunct="0">
                <a:spcBef>
                  <a:spcPct val="20000"/>
                </a:spcBef>
                <a:buChar char="–"/>
                <a:defRPr kumimoji="1" sz="2800">
                  <a:solidFill>
                    <a:schemeClr val="tx1"/>
                  </a:solidFill>
                  <a:latin typeface="Arial" charset="0"/>
                  <a:ea typeface="ＭＳ Ｐゴシック" charset="-128"/>
                </a:defRPr>
              </a:lvl2pPr>
              <a:lvl3pPr marL="1143000" indent="-228600" algn="l" rtl="0" eaLnBrk="0" hangingPunct="0">
                <a:spcBef>
                  <a:spcPct val="20000"/>
                </a:spcBef>
                <a:buChar char="•"/>
                <a:defRPr kumimoji="1" sz="2400">
                  <a:solidFill>
                    <a:schemeClr val="tx1"/>
                  </a:solidFill>
                  <a:latin typeface="Arial" charset="0"/>
                  <a:ea typeface="ＭＳ Ｐゴシック" charset="-128"/>
                </a:defRPr>
              </a:lvl3pPr>
              <a:lvl4pPr marL="1600200" indent="-228600" algn="l" rtl="0" eaLnBrk="0" hangingPunct="0">
                <a:spcBef>
                  <a:spcPct val="20000"/>
                </a:spcBef>
                <a:buChar char="–"/>
                <a:defRPr kumimoji="1" sz="2000">
                  <a:solidFill>
                    <a:schemeClr val="tx1"/>
                  </a:solidFill>
                  <a:latin typeface="Arial" charset="0"/>
                  <a:ea typeface="ＭＳ Ｐゴシック" charset="-128"/>
                </a:defRPr>
              </a:lvl4pPr>
              <a:lvl5pPr marL="2057400" indent="-228600" algn="l" rtl="0" eaLnBrk="0" hangingPunct="0">
                <a:spcBef>
                  <a:spcPct val="20000"/>
                </a:spcBef>
                <a:buChar char="»"/>
                <a:defRPr kumimoji="1" sz="2000">
                  <a:solidFill>
                    <a:schemeClr val="tx1"/>
                  </a:solidFill>
                  <a:latin typeface="Arial" charset="0"/>
                  <a:ea typeface="ＭＳ Ｐゴシック" charset="-128"/>
                </a:defRPr>
              </a:lvl5pPr>
              <a:lvl6pPr marL="25146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rtl="0" eaLnBrk="1" hangingPunct="1">
                <a:spcBef>
                  <a:spcPct val="0"/>
                </a:spcBef>
                <a:buFontTx/>
                <a:buNone/>
              </a:pPr>
              <a:r>
                <a:rPr lang="en-US" sz="600" dirty="0"/>
                <a:t>Chemistry</a:t>
              </a:r>
            </a:p>
            <a:p>
              <a:pPr algn="ctr" rtl="0" eaLnBrk="1" hangingPunct="1">
                <a:spcBef>
                  <a:spcPct val="0"/>
                </a:spcBef>
                <a:buFontTx/>
                <a:buNone/>
              </a:pPr>
              <a:r>
                <a:rPr lang="en-US" sz="600" dirty="0"/>
                <a:t>9.2 billion yen</a:t>
              </a:r>
            </a:p>
            <a:p>
              <a:pPr algn="ctr" rtl="0" eaLnBrk="1" hangingPunct="1">
                <a:spcBef>
                  <a:spcPct val="0"/>
                </a:spcBef>
                <a:buFontTx/>
                <a:buNone/>
              </a:pPr>
              <a:r>
                <a:rPr lang="en-US" sz="600" dirty="0"/>
                <a:t>5.6%</a:t>
              </a:r>
            </a:p>
          </p:txBody>
        </p:sp>
        <p:sp>
          <p:nvSpPr>
            <p:cNvPr id="2094" name="Rectangle 47"/>
            <p:cNvSpPr>
              <a:spLocks noChangeArrowheads="1"/>
            </p:cNvSpPr>
            <p:nvPr/>
          </p:nvSpPr>
          <p:spPr bwMode="auto">
            <a:xfrm>
              <a:off x="6186488" y="5013325"/>
              <a:ext cx="739427" cy="3270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nchor="ctr"/>
            <a:lstStyle>
              <a:lvl1pPr algn="l" rtl="0" eaLnBrk="0" hangingPunct="0">
                <a:spcBef>
                  <a:spcPct val="20000"/>
                </a:spcBef>
                <a:buChar char="•"/>
                <a:defRPr kumimoji="1" sz="3200">
                  <a:solidFill>
                    <a:schemeClr val="tx1"/>
                  </a:solidFill>
                  <a:latin typeface="Arial" charset="0"/>
                  <a:ea typeface="ＭＳ Ｐゴシック" charset="-128"/>
                </a:defRPr>
              </a:lvl1pPr>
              <a:lvl2pPr marL="742950" indent="-285750" algn="l" rtl="0" eaLnBrk="0" hangingPunct="0">
                <a:spcBef>
                  <a:spcPct val="20000"/>
                </a:spcBef>
                <a:buChar char="–"/>
                <a:defRPr kumimoji="1" sz="2800">
                  <a:solidFill>
                    <a:schemeClr val="tx1"/>
                  </a:solidFill>
                  <a:latin typeface="Arial" charset="0"/>
                  <a:ea typeface="ＭＳ Ｐゴシック" charset="-128"/>
                </a:defRPr>
              </a:lvl2pPr>
              <a:lvl3pPr marL="1143000" indent="-228600" algn="l" rtl="0" eaLnBrk="0" hangingPunct="0">
                <a:spcBef>
                  <a:spcPct val="20000"/>
                </a:spcBef>
                <a:buChar char="•"/>
                <a:defRPr kumimoji="1" sz="2400">
                  <a:solidFill>
                    <a:schemeClr val="tx1"/>
                  </a:solidFill>
                  <a:latin typeface="Arial" charset="0"/>
                  <a:ea typeface="ＭＳ Ｐゴシック" charset="-128"/>
                </a:defRPr>
              </a:lvl3pPr>
              <a:lvl4pPr marL="1600200" indent="-228600" algn="l" rtl="0" eaLnBrk="0" hangingPunct="0">
                <a:spcBef>
                  <a:spcPct val="20000"/>
                </a:spcBef>
                <a:buChar char="–"/>
                <a:defRPr kumimoji="1" sz="2000">
                  <a:solidFill>
                    <a:schemeClr val="tx1"/>
                  </a:solidFill>
                  <a:latin typeface="Arial" charset="0"/>
                  <a:ea typeface="ＭＳ Ｐゴシック" charset="-128"/>
                </a:defRPr>
              </a:lvl4pPr>
              <a:lvl5pPr marL="2057400" indent="-228600" algn="l" rtl="0" eaLnBrk="0" hangingPunct="0">
                <a:spcBef>
                  <a:spcPct val="20000"/>
                </a:spcBef>
                <a:buChar char="»"/>
                <a:defRPr kumimoji="1" sz="2000">
                  <a:solidFill>
                    <a:schemeClr val="tx1"/>
                  </a:solidFill>
                  <a:latin typeface="Arial" charset="0"/>
                  <a:ea typeface="ＭＳ Ｐゴシック" charset="-128"/>
                </a:defRPr>
              </a:lvl5pPr>
              <a:lvl6pPr marL="25146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rtl="0" eaLnBrk="1" hangingPunct="1">
                <a:spcBef>
                  <a:spcPct val="0"/>
                </a:spcBef>
                <a:buFontTx/>
                <a:buNone/>
              </a:pPr>
              <a:r>
                <a:rPr lang="en-US" sz="600" dirty="0"/>
                <a:t>Engineering</a:t>
              </a:r>
            </a:p>
            <a:p>
              <a:pPr algn="ctr" rtl="0" eaLnBrk="1" hangingPunct="1">
                <a:spcBef>
                  <a:spcPct val="0"/>
                </a:spcBef>
                <a:buFontTx/>
                <a:buNone/>
              </a:pPr>
              <a:r>
                <a:rPr lang="en-US" sz="600" dirty="0"/>
                <a:t>19.6 billion yen</a:t>
              </a:r>
              <a:endParaRPr lang="en-US" altLang="ja-JP" sz="600" dirty="0"/>
            </a:p>
            <a:p>
              <a:pPr algn="ctr" rtl="0" eaLnBrk="1" hangingPunct="1">
                <a:spcBef>
                  <a:spcPct val="0"/>
                </a:spcBef>
                <a:buFontTx/>
                <a:buNone/>
              </a:pPr>
              <a:r>
                <a:rPr lang="en-US" sz="600" dirty="0"/>
                <a:t>11.9%</a:t>
              </a:r>
            </a:p>
          </p:txBody>
        </p:sp>
        <p:sp>
          <p:nvSpPr>
            <p:cNvPr id="2095" name="Rectangle 50"/>
            <p:cNvSpPr>
              <a:spLocks noChangeArrowheads="1"/>
            </p:cNvSpPr>
            <p:nvPr/>
          </p:nvSpPr>
          <p:spPr bwMode="auto">
            <a:xfrm>
              <a:off x="5027613" y="2187575"/>
              <a:ext cx="881062" cy="61118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nchor="ctr"/>
            <a:lstStyle>
              <a:lvl1pPr algn="l" rtl="0" eaLnBrk="0" hangingPunct="0">
                <a:spcBef>
                  <a:spcPct val="20000"/>
                </a:spcBef>
                <a:buChar char="•"/>
                <a:defRPr kumimoji="1" sz="3200">
                  <a:solidFill>
                    <a:schemeClr val="tx1"/>
                  </a:solidFill>
                  <a:latin typeface="Arial" charset="0"/>
                  <a:ea typeface="ＭＳ Ｐゴシック" charset="-128"/>
                </a:defRPr>
              </a:lvl1pPr>
              <a:lvl2pPr marL="742950" indent="-285750" algn="l" rtl="0" eaLnBrk="0" hangingPunct="0">
                <a:spcBef>
                  <a:spcPct val="20000"/>
                </a:spcBef>
                <a:buChar char="–"/>
                <a:defRPr kumimoji="1" sz="2800">
                  <a:solidFill>
                    <a:schemeClr val="tx1"/>
                  </a:solidFill>
                  <a:latin typeface="Arial" charset="0"/>
                  <a:ea typeface="ＭＳ Ｐゴシック" charset="-128"/>
                </a:defRPr>
              </a:lvl2pPr>
              <a:lvl3pPr marL="1143000" indent="-228600" algn="l" rtl="0" eaLnBrk="0" hangingPunct="0">
                <a:spcBef>
                  <a:spcPct val="20000"/>
                </a:spcBef>
                <a:buChar char="•"/>
                <a:defRPr kumimoji="1" sz="2400">
                  <a:solidFill>
                    <a:schemeClr val="tx1"/>
                  </a:solidFill>
                  <a:latin typeface="Arial" charset="0"/>
                  <a:ea typeface="ＭＳ Ｐゴシック" charset="-128"/>
                </a:defRPr>
              </a:lvl3pPr>
              <a:lvl4pPr marL="1600200" indent="-228600" algn="l" rtl="0" eaLnBrk="0" hangingPunct="0">
                <a:spcBef>
                  <a:spcPct val="20000"/>
                </a:spcBef>
                <a:buChar char="–"/>
                <a:defRPr kumimoji="1" sz="2000">
                  <a:solidFill>
                    <a:schemeClr val="tx1"/>
                  </a:solidFill>
                  <a:latin typeface="Arial" charset="0"/>
                  <a:ea typeface="ＭＳ Ｐゴシック" charset="-128"/>
                </a:defRPr>
              </a:lvl4pPr>
              <a:lvl5pPr marL="2057400" indent="-228600" algn="l" rtl="0" eaLnBrk="0" hangingPunct="0">
                <a:spcBef>
                  <a:spcPct val="20000"/>
                </a:spcBef>
                <a:buChar char="»"/>
                <a:defRPr kumimoji="1" sz="2000">
                  <a:solidFill>
                    <a:schemeClr val="tx1"/>
                  </a:solidFill>
                  <a:latin typeface="Arial" charset="0"/>
                  <a:ea typeface="ＭＳ Ｐゴシック" charset="-128"/>
                </a:defRPr>
              </a:lvl5pPr>
              <a:lvl6pPr marL="25146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rtl="0" eaLnBrk="1" hangingPunct="1">
                <a:spcBef>
                  <a:spcPct val="0"/>
                </a:spcBef>
                <a:buFontTx/>
                <a:buNone/>
              </a:pPr>
              <a:r>
                <a:rPr lang="en-US" sz="600" dirty="0"/>
                <a:t>Medicine, dentistry and pharmaceutical sciences</a:t>
              </a:r>
            </a:p>
            <a:p>
              <a:pPr algn="ctr" rtl="0" eaLnBrk="1" hangingPunct="1">
                <a:spcBef>
                  <a:spcPct val="0"/>
                </a:spcBef>
                <a:buFontTx/>
                <a:buNone/>
              </a:pPr>
              <a:r>
                <a:rPr lang="en-US" sz="600" dirty="0"/>
                <a:t>37.8 billion yen 23.1%</a:t>
              </a:r>
            </a:p>
          </p:txBody>
        </p:sp>
        <p:sp>
          <p:nvSpPr>
            <p:cNvPr id="2096" name="Rectangle 47"/>
            <p:cNvSpPr>
              <a:spLocks noChangeArrowheads="1"/>
            </p:cNvSpPr>
            <p:nvPr/>
          </p:nvSpPr>
          <p:spPr bwMode="auto">
            <a:xfrm>
              <a:off x="4994275" y="4171950"/>
              <a:ext cx="568325" cy="42068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nchor="ctr"/>
            <a:lstStyle>
              <a:lvl1pPr algn="l" rtl="0" eaLnBrk="0" hangingPunct="0">
                <a:spcBef>
                  <a:spcPct val="20000"/>
                </a:spcBef>
                <a:buChar char="•"/>
                <a:defRPr kumimoji="1" sz="3200">
                  <a:solidFill>
                    <a:schemeClr val="tx1"/>
                  </a:solidFill>
                  <a:latin typeface="Arial" charset="0"/>
                  <a:ea typeface="ＭＳ Ｐゴシック" charset="-128"/>
                </a:defRPr>
              </a:lvl1pPr>
              <a:lvl2pPr marL="742950" indent="-285750" algn="l" rtl="0" eaLnBrk="0" hangingPunct="0">
                <a:spcBef>
                  <a:spcPct val="20000"/>
                </a:spcBef>
                <a:buChar char="–"/>
                <a:defRPr kumimoji="1" sz="2800">
                  <a:solidFill>
                    <a:schemeClr val="tx1"/>
                  </a:solidFill>
                  <a:latin typeface="Arial" charset="0"/>
                  <a:ea typeface="ＭＳ Ｐゴシック" charset="-128"/>
                </a:defRPr>
              </a:lvl2pPr>
              <a:lvl3pPr marL="1143000" indent="-228600" algn="l" rtl="0" eaLnBrk="0" hangingPunct="0">
                <a:spcBef>
                  <a:spcPct val="20000"/>
                </a:spcBef>
                <a:buChar char="•"/>
                <a:defRPr kumimoji="1" sz="2400">
                  <a:solidFill>
                    <a:schemeClr val="tx1"/>
                  </a:solidFill>
                  <a:latin typeface="Arial" charset="0"/>
                  <a:ea typeface="ＭＳ Ｐゴシック" charset="-128"/>
                </a:defRPr>
              </a:lvl3pPr>
              <a:lvl4pPr marL="1600200" indent="-228600" algn="l" rtl="0" eaLnBrk="0" hangingPunct="0">
                <a:spcBef>
                  <a:spcPct val="20000"/>
                </a:spcBef>
                <a:buChar char="–"/>
                <a:defRPr kumimoji="1" sz="2000">
                  <a:solidFill>
                    <a:schemeClr val="tx1"/>
                  </a:solidFill>
                  <a:latin typeface="Arial" charset="0"/>
                  <a:ea typeface="ＭＳ Ｐゴシック" charset="-128"/>
                </a:defRPr>
              </a:lvl4pPr>
              <a:lvl5pPr marL="2057400" indent="-228600" algn="l" rtl="0" eaLnBrk="0" hangingPunct="0">
                <a:spcBef>
                  <a:spcPct val="20000"/>
                </a:spcBef>
                <a:buChar char="»"/>
                <a:defRPr kumimoji="1" sz="2000">
                  <a:solidFill>
                    <a:schemeClr val="tx1"/>
                  </a:solidFill>
                  <a:latin typeface="Arial" charset="0"/>
                  <a:ea typeface="ＭＳ Ｐゴシック" charset="-128"/>
                </a:defRPr>
              </a:lvl5pPr>
              <a:lvl6pPr marL="25146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rtl="0" eaLnBrk="1" hangingPunct="1">
                <a:spcBef>
                  <a:spcPct val="0"/>
                </a:spcBef>
                <a:buFontTx/>
                <a:buNone/>
              </a:pPr>
              <a:r>
                <a:rPr lang="en-US" sz="600" dirty="0"/>
                <a:t>Biology</a:t>
              </a:r>
            </a:p>
            <a:p>
              <a:pPr algn="ctr" rtl="0" eaLnBrk="1" hangingPunct="1">
                <a:spcBef>
                  <a:spcPct val="0"/>
                </a:spcBef>
                <a:buFontTx/>
                <a:buNone/>
              </a:pPr>
              <a:r>
                <a:rPr lang="en-US" sz="600" dirty="0"/>
                <a:t>12.9 billion yen</a:t>
              </a:r>
              <a:endParaRPr lang="en-US" altLang="ja-JP" sz="600" dirty="0"/>
            </a:p>
            <a:p>
              <a:pPr algn="ctr" rtl="0" eaLnBrk="1" hangingPunct="1">
                <a:spcBef>
                  <a:spcPct val="0"/>
                </a:spcBef>
                <a:buFontTx/>
                <a:buNone/>
              </a:pPr>
              <a:r>
                <a:rPr lang="en-US" sz="600" dirty="0"/>
                <a:t>7.9%</a:t>
              </a:r>
            </a:p>
          </p:txBody>
        </p:sp>
        <p:sp>
          <p:nvSpPr>
            <p:cNvPr id="2097" name="Rectangle 47"/>
            <p:cNvSpPr>
              <a:spLocks noChangeArrowheads="1"/>
            </p:cNvSpPr>
            <p:nvPr/>
          </p:nvSpPr>
          <p:spPr bwMode="auto">
            <a:xfrm>
              <a:off x="5441950" y="4678363"/>
              <a:ext cx="509270" cy="49847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nchor="ctr"/>
            <a:lstStyle>
              <a:lvl1pPr algn="l" rtl="0" eaLnBrk="0" hangingPunct="0">
                <a:spcBef>
                  <a:spcPct val="20000"/>
                </a:spcBef>
                <a:buChar char="•"/>
                <a:defRPr kumimoji="1" sz="3200">
                  <a:solidFill>
                    <a:schemeClr val="tx1"/>
                  </a:solidFill>
                  <a:latin typeface="Arial" charset="0"/>
                  <a:ea typeface="ＭＳ Ｐゴシック" charset="-128"/>
                </a:defRPr>
              </a:lvl1pPr>
              <a:lvl2pPr marL="742950" indent="-285750" algn="l" rtl="0" eaLnBrk="0" hangingPunct="0">
                <a:spcBef>
                  <a:spcPct val="20000"/>
                </a:spcBef>
                <a:buChar char="–"/>
                <a:defRPr kumimoji="1" sz="2800">
                  <a:solidFill>
                    <a:schemeClr val="tx1"/>
                  </a:solidFill>
                  <a:latin typeface="Arial" charset="0"/>
                  <a:ea typeface="ＭＳ Ｐゴシック" charset="-128"/>
                </a:defRPr>
              </a:lvl2pPr>
              <a:lvl3pPr marL="1143000" indent="-228600" algn="l" rtl="0" eaLnBrk="0" hangingPunct="0">
                <a:spcBef>
                  <a:spcPct val="20000"/>
                </a:spcBef>
                <a:buChar char="•"/>
                <a:defRPr kumimoji="1" sz="2400">
                  <a:solidFill>
                    <a:schemeClr val="tx1"/>
                  </a:solidFill>
                  <a:latin typeface="Arial" charset="0"/>
                  <a:ea typeface="ＭＳ Ｐゴシック" charset="-128"/>
                </a:defRPr>
              </a:lvl3pPr>
              <a:lvl4pPr marL="1600200" indent="-228600" algn="l" rtl="0" eaLnBrk="0" hangingPunct="0">
                <a:spcBef>
                  <a:spcPct val="20000"/>
                </a:spcBef>
                <a:buChar char="–"/>
                <a:defRPr kumimoji="1" sz="2000">
                  <a:solidFill>
                    <a:schemeClr val="tx1"/>
                  </a:solidFill>
                  <a:latin typeface="Arial" charset="0"/>
                  <a:ea typeface="ＭＳ Ｐゴシック" charset="-128"/>
                </a:defRPr>
              </a:lvl4pPr>
              <a:lvl5pPr marL="2057400" indent="-228600" algn="l" rtl="0" eaLnBrk="0" hangingPunct="0">
                <a:spcBef>
                  <a:spcPct val="20000"/>
                </a:spcBef>
                <a:buChar char="»"/>
                <a:defRPr kumimoji="1" sz="2000">
                  <a:solidFill>
                    <a:schemeClr val="tx1"/>
                  </a:solidFill>
                  <a:latin typeface="Arial" charset="0"/>
                  <a:ea typeface="ＭＳ Ｐゴシック" charset="-128"/>
                </a:defRPr>
              </a:lvl5pPr>
              <a:lvl6pPr marL="25146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rtl="0" eaLnBrk="1" hangingPunct="1">
                <a:spcBef>
                  <a:spcPct val="0"/>
                </a:spcBef>
                <a:buFontTx/>
                <a:buNone/>
              </a:pPr>
              <a:r>
                <a:rPr lang="en-US" sz="600" dirty="0"/>
                <a:t>General biology</a:t>
              </a:r>
            </a:p>
            <a:p>
              <a:pPr algn="ctr" rtl="0" eaLnBrk="1" hangingPunct="1">
                <a:spcBef>
                  <a:spcPct val="0"/>
                </a:spcBef>
                <a:buFontTx/>
                <a:buNone/>
              </a:pPr>
              <a:r>
                <a:rPr lang="en-US" sz="600" dirty="0"/>
                <a:t>7.8 billion yen</a:t>
              </a:r>
              <a:endParaRPr lang="en-US" altLang="ja-JP" sz="600" dirty="0"/>
            </a:p>
            <a:p>
              <a:pPr algn="ctr" rtl="0" eaLnBrk="1" hangingPunct="1">
                <a:spcBef>
                  <a:spcPct val="0"/>
                </a:spcBef>
                <a:buFontTx/>
                <a:buNone/>
              </a:pPr>
              <a:r>
                <a:rPr lang="en-US" sz="600" dirty="0"/>
                <a:t>4.8%</a:t>
              </a:r>
            </a:p>
          </p:txBody>
        </p:sp>
        <p:sp>
          <p:nvSpPr>
            <p:cNvPr id="2098" name="Rectangle 47"/>
            <p:cNvSpPr>
              <a:spLocks noChangeArrowheads="1"/>
            </p:cNvSpPr>
            <p:nvPr/>
          </p:nvSpPr>
          <p:spPr bwMode="auto">
            <a:xfrm>
              <a:off x="4787900" y="3529013"/>
              <a:ext cx="566738" cy="44167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nchor="ctr"/>
            <a:lstStyle>
              <a:lvl1pPr algn="l" rtl="0" eaLnBrk="0" hangingPunct="0">
                <a:spcBef>
                  <a:spcPct val="20000"/>
                </a:spcBef>
                <a:buChar char="•"/>
                <a:defRPr kumimoji="1" sz="3200">
                  <a:solidFill>
                    <a:schemeClr val="tx1"/>
                  </a:solidFill>
                  <a:latin typeface="Arial" charset="0"/>
                  <a:ea typeface="ＭＳ Ｐゴシック" charset="-128"/>
                </a:defRPr>
              </a:lvl1pPr>
              <a:lvl2pPr marL="742950" indent="-285750" algn="l" rtl="0" eaLnBrk="0" hangingPunct="0">
                <a:spcBef>
                  <a:spcPct val="20000"/>
                </a:spcBef>
                <a:buChar char="–"/>
                <a:defRPr kumimoji="1" sz="2800">
                  <a:solidFill>
                    <a:schemeClr val="tx1"/>
                  </a:solidFill>
                  <a:latin typeface="Arial" charset="0"/>
                  <a:ea typeface="ＭＳ Ｐゴシック" charset="-128"/>
                </a:defRPr>
              </a:lvl2pPr>
              <a:lvl3pPr marL="1143000" indent="-228600" algn="l" rtl="0" eaLnBrk="0" hangingPunct="0">
                <a:spcBef>
                  <a:spcPct val="20000"/>
                </a:spcBef>
                <a:buChar char="•"/>
                <a:defRPr kumimoji="1" sz="2400">
                  <a:solidFill>
                    <a:schemeClr val="tx1"/>
                  </a:solidFill>
                  <a:latin typeface="Arial" charset="0"/>
                  <a:ea typeface="ＭＳ Ｐゴシック" charset="-128"/>
                </a:defRPr>
              </a:lvl3pPr>
              <a:lvl4pPr marL="1600200" indent="-228600" algn="l" rtl="0" eaLnBrk="0" hangingPunct="0">
                <a:spcBef>
                  <a:spcPct val="20000"/>
                </a:spcBef>
                <a:buChar char="–"/>
                <a:defRPr kumimoji="1" sz="2000">
                  <a:solidFill>
                    <a:schemeClr val="tx1"/>
                  </a:solidFill>
                  <a:latin typeface="Arial" charset="0"/>
                  <a:ea typeface="ＭＳ Ｐゴシック" charset="-128"/>
                </a:defRPr>
              </a:lvl4pPr>
              <a:lvl5pPr marL="2057400" indent="-228600" algn="l" rtl="0" eaLnBrk="0" hangingPunct="0">
                <a:spcBef>
                  <a:spcPct val="20000"/>
                </a:spcBef>
                <a:buChar char="»"/>
                <a:defRPr kumimoji="1" sz="2000">
                  <a:solidFill>
                    <a:schemeClr val="tx1"/>
                  </a:solidFill>
                  <a:latin typeface="Arial" charset="0"/>
                  <a:ea typeface="ＭＳ Ｐゴシック" charset="-128"/>
                </a:defRPr>
              </a:lvl5pPr>
              <a:lvl6pPr marL="25146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rtl="0" eaLnBrk="1" hangingPunct="1">
                <a:spcBef>
                  <a:spcPct val="0"/>
                </a:spcBef>
                <a:buFontTx/>
                <a:buNone/>
              </a:pPr>
              <a:r>
                <a:rPr lang="en-US" sz="600" dirty="0"/>
                <a:t>Agricultural science</a:t>
              </a:r>
            </a:p>
            <a:p>
              <a:pPr algn="ctr" rtl="0" eaLnBrk="1" hangingPunct="1">
                <a:spcBef>
                  <a:spcPct val="0"/>
                </a:spcBef>
                <a:buFontTx/>
                <a:buNone/>
              </a:pPr>
              <a:r>
                <a:rPr lang="en-US" sz="600" dirty="0"/>
                <a:t>9.3 billion yen</a:t>
              </a:r>
              <a:endParaRPr lang="en-US" altLang="ja-JP" sz="600" dirty="0"/>
            </a:p>
            <a:p>
              <a:pPr algn="ctr" rtl="0" eaLnBrk="1" hangingPunct="1">
                <a:spcBef>
                  <a:spcPct val="0"/>
                </a:spcBef>
                <a:buFontTx/>
                <a:buNone/>
              </a:pPr>
              <a:r>
                <a:rPr lang="en-US" sz="600" dirty="0"/>
                <a:t>5.7%</a:t>
              </a:r>
            </a:p>
          </p:txBody>
        </p:sp>
      </p:grpSp>
      <p:sp>
        <p:nvSpPr>
          <p:cNvPr id="57" name="AutoShape 16"/>
          <p:cNvSpPr>
            <a:spLocks noChangeArrowheads="1"/>
          </p:cNvSpPr>
          <p:nvPr/>
        </p:nvSpPr>
        <p:spPr bwMode="auto">
          <a:xfrm>
            <a:off x="0" y="0"/>
            <a:ext cx="9144000" cy="648000"/>
          </a:xfrm>
          <a:prstGeom prst="rect">
            <a:avLst/>
          </a:prstGeom>
          <a:solidFill>
            <a:schemeClr val="accent4"/>
          </a:solidFill>
          <a:ln w="9525">
            <a:noFill/>
            <a:round/>
            <a:headEnd/>
            <a:tailEnd/>
          </a:ln>
        </p:spPr>
        <p:txBody>
          <a:bodyPr wrap="none" rtlCol="0" anchor="ctr"/>
          <a:lstStyle>
            <a:lvl1pPr algn="l" rtl="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rtl="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rtl="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rtl="0" eaLnBrk="1" hangingPunct="1">
              <a:spcBef>
                <a:spcPct val="0"/>
              </a:spcBef>
              <a:buFontTx/>
              <a:buNone/>
            </a:pPr>
            <a:r>
              <a:rPr lang="en-US" sz="2400" b="1" dirty="0">
                <a:solidFill>
                  <a:schemeClr val="bg1"/>
                </a:solidFill>
                <a:latin typeface="Arial" pitchFamily="34" charset="0"/>
              </a:rPr>
              <a:t>State of distribution in fiscal year 2014	</a:t>
            </a:r>
            <a:endParaRPr lang="en-US" sz="2400" b="1" dirty="0" smtClean="0">
              <a:solidFill>
                <a:schemeClr val="bg1"/>
              </a:solidFill>
              <a:latin typeface="Arial" pitchFamily="34" charset="0"/>
            </a:endParaRPr>
          </a:p>
          <a:p>
            <a:pPr algn="r" rtl="0" eaLnBrk="1" hangingPunct="1">
              <a:lnSpc>
                <a:spcPct val="80000"/>
              </a:lnSpc>
              <a:spcBef>
                <a:spcPct val="0"/>
              </a:spcBef>
              <a:buFontTx/>
              <a:buNone/>
            </a:pPr>
            <a:r>
              <a:rPr lang="en-US" sz="1800" b="1" dirty="0" smtClean="0">
                <a:solidFill>
                  <a:schemeClr val="bg1"/>
                </a:solidFill>
                <a:latin typeface="Arial" pitchFamily="34" charset="0"/>
              </a:rPr>
              <a:t>(</a:t>
            </a:r>
            <a:r>
              <a:rPr lang="en-US" sz="1800" b="1" dirty="0">
                <a:solidFill>
                  <a:schemeClr val="bg1"/>
                </a:solidFill>
                <a:latin typeface="Arial" pitchFamily="34" charset="0"/>
              </a:rPr>
              <a:t>By research area</a:t>
            </a:r>
            <a:r>
              <a:rPr lang="en-US" sz="1800" b="1" dirty="0" smtClean="0">
                <a:solidFill>
                  <a:schemeClr val="bg1"/>
                </a:solidFill>
                <a:latin typeface="Arial" pitchFamily="34" charset="0"/>
              </a:rPr>
              <a:t>) </a:t>
            </a:r>
            <a:r>
              <a:rPr lang="en-US" sz="1400" b="1" dirty="0" smtClean="0">
                <a:solidFill>
                  <a:schemeClr val="bg1"/>
                </a:solidFill>
                <a:latin typeface="Arial" pitchFamily="34" charset="0"/>
              </a:rPr>
              <a:t>(</a:t>
            </a:r>
            <a:r>
              <a:rPr lang="en-US" sz="1400" b="1" dirty="0">
                <a:solidFill>
                  <a:schemeClr val="bg1"/>
                </a:solidFill>
                <a:latin typeface="Arial" pitchFamily="34" charset="0"/>
              </a:rPr>
              <a:t>New + continuing)</a:t>
            </a:r>
            <a:endParaRPr lang="ja-JP" altLang="en-US" sz="1400" b="1" dirty="0">
              <a:solidFill>
                <a:schemeClr val="bg1"/>
              </a:solidFill>
              <a:latin typeface="Arial" pitchFamily="34" charset="0"/>
            </a:endParaRPr>
          </a:p>
        </p:txBody>
      </p:sp>
      <p:sp>
        <p:nvSpPr>
          <p:cNvPr id="58" name="テキスト ボックス 57"/>
          <p:cNvSpPr txBox="1"/>
          <p:nvPr/>
        </p:nvSpPr>
        <p:spPr>
          <a:xfrm>
            <a:off x="593558" y="5205684"/>
            <a:ext cx="7956884" cy="1600438"/>
          </a:xfrm>
          <a:prstGeom prst="rect">
            <a:avLst/>
          </a:prstGeom>
          <a:noFill/>
        </p:spPr>
        <p:txBody>
          <a:bodyPr wrap="square" rtlCol="0">
            <a:spAutoFit/>
          </a:bodyPr>
          <a:lstStyle/>
          <a:p>
            <a:pPr marL="630238" indent="-630238" rtl="0"/>
            <a:r>
              <a:rPr lang="en-US" sz="1100" dirty="0">
                <a:latin typeface="+mn-ea"/>
                <a:ea typeface="+mn-ea"/>
              </a:rPr>
              <a:t>(Note 1)	Of KAKENHI distributed in fiscal year 2014, that classified with regard to distribution of Grants-in-Aid for Specially Promoted Research, Grants-in-Aid for Scientific Research on Innovative Areas (research in proposed research areas), Grants-in-Aid for Scientific Research (S, A, B or C), Grants-in-Aid for Challenging Exploratory Research, Grants-in-Aid for Young Scientists (S, A or B) and Grants-in-Aid for Research Activity Start-up (new adoptions + continuing) (excludes Generative Research Fields and Promoted Research).</a:t>
            </a:r>
            <a:endParaRPr lang="en-US" altLang="ja-JP" sz="1100" dirty="0" smtClean="0">
              <a:latin typeface="+mn-ea"/>
              <a:ea typeface="+mn-ea"/>
            </a:endParaRPr>
          </a:p>
          <a:p>
            <a:pPr marL="630238" indent="-630238" rtl="0">
              <a:lnSpc>
                <a:spcPts val="600"/>
              </a:lnSpc>
            </a:pPr>
            <a:endParaRPr lang="ja-JP" altLang="en-US" sz="1100" dirty="0" smtClean="0">
              <a:latin typeface="+mn-ea"/>
              <a:ea typeface="+mn-ea"/>
            </a:endParaRPr>
          </a:p>
          <a:p>
            <a:pPr marL="630238" indent="-630238" rtl="0"/>
            <a:r>
              <a:rPr lang="en-US" sz="1100" dirty="0">
                <a:latin typeface="+mn-ea"/>
                <a:ea typeface="+mn-ea"/>
              </a:rPr>
              <a:t>(Note 2)	Number of cases and amount distributed aggregated on a pro rata basis for cases selecting two research fields as areas for proposed review in young scientist (B) adoption issues.</a:t>
            </a:r>
            <a:endParaRPr lang="en-US" altLang="ja-JP" sz="1100" dirty="0" smtClean="0">
              <a:latin typeface="+mn-ea"/>
              <a:ea typeface="+mn-ea"/>
            </a:endParaRPr>
          </a:p>
          <a:p>
            <a:pPr marL="630238" indent="-630238" rtl="0">
              <a:lnSpc>
                <a:spcPts val="600"/>
              </a:lnSpc>
            </a:pPr>
            <a:endParaRPr lang="ja-JP" altLang="en-US" sz="1100" dirty="0" smtClean="0">
              <a:latin typeface="+mn-ea"/>
              <a:ea typeface="+mn-ea"/>
            </a:endParaRPr>
          </a:p>
          <a:p>
            <a:pPr marL="630238" indent="-630238" rtl="0"/>
            <a:r>
              <a:rPr lang="en-US" sz="1100" dirty="0">
                <a:latin typeface="+mn-ea"/>
                <a:ea typeface="+mn-ea"/>
              </a:rPr>
              <a:t>(Note 3)	The total and breakdown figures may not match for reasons related to rounding off.</a:t>
            </a:r>
            <a:endParaRPr kumimoji="1" lang="ja-JP" altLang="en-US" sz="1100" dirty="0">
              <a:latin typeface="+mn-ea"/>
              <a:ea typeface="+mn-ea"/>
            </a:endParaRPr>
          </a:p>
        </p:txBody>
      </p:sp>
      <p:sp>
        <p:nvSpPr>
          <p:cNvPr id="59" name="Rectangle 6"/>
          <p:cNvSpPr>
            <a:spLocks noGrp="1" noChangeArrowheads="1"/>
          </p:cNvSpPr>
          <p:nvPr>
            <p:ph type="sldNum" sz="quarter" idx="12"/>
          </p:nvPr>
        </p:nvSpPr>
        <p:spPr>
          <a:xfrm>
            <a:off x="8640003" y="6480138"/>
            <a:ext cx="514350" cy="307975"/>
          </a:xfrm>
        </p:spPr>
        <p:txBody>
          <a:bodyPr rtlCol="0"/>
          <a:lstStyle/>
          <a:p>
            <a:pPr rtl="0">
              <a:defRPr/>
            </a:pPr>
            <a:fld id="{002BB98D-5F75-49C1-902E-9683AE378945}" type="slidenum">
              <a:rPr lang="en-US" altLang="ja-JP" sz="1400">
                <a:solidFill>
                  <a:schemeClr val="bg1">
                    <a:lumMod val="50000"/>
                  </a:schemeClr>
                </a:solidFill>
                <a:latin typeface="OCRB" panose="020B0609020202020204" pitchFamily="49" charset="0"/>
              </a:rPr>
              <a:pPr rtl="0">
                <a:defRPr/>
              </a:pPr>
              <a:t>12</a:t>
            </a:fld>
            <a:endParaRPr lang="en-US" altLang="ja-JP" sz="1400" dirty="0">
              <a:solidFill>
                <a:schemeClr val="bg1">
                  <a:lumMod val="50000"/>
                </a:schemeClr>
              </a:solidFill>
              <a:latin typeface="OCRB" panose="020B0609020202020204" pitchFamily="49" charset="0"/>
            </a:endParaRPr>
          </a:p>
        </p:txBody>
      </p:sp>
    </p:spTree>
    <p:extLst>
      <p:ext uri="{BB962C8B-B14F-4D97-AF65-F5344CB8AC3E}">
        <p14:creationId xmlns:p14="http://schemas.microsoft.com/office/powerpoint/2010/main" val="22537843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ChangeArrowheads="1"/>
          </p:cNvSpPr>
          <p:nvPr/>
        </p:nvSpPr>
        <p:spPr bwMode="auto">
          <a:xfrm>
            <a:off x="252000" y="1048101"/>
            <a:ext cx="8640000" cy="5400000"/>
          </a:xfrm>
          <a:prstGeom prst="roundRect">
            <a:avLst>
              <a:gd name="adj" fmla="val 3083"/>
            </a:avLst>
          </a:prstGeom>
          <a:ln>
            <a:headEnd/>
            <a:tailEnd/>
          </a:ln>
          <a:extLst/>
        </p:spPr>
        <p:style>
          <a:lnRef idx="1">
            <a:schemeClr val="accent4"/>
          </a:lnRef>
          <a:fillRef idx="2">
            <a:schemeClr val="accent4"/>
          </a:fillRef>
          <a:effectRef idx="1">
            <a:schemeClr val="accent4"/>
          </a:effectRef>
          <a:fontRef idx="minor">
            <a:schemeClr val="dk1"/>
          </a:fontRef>
        </p:style>
        <p:txBody>
          <a:bodyPr anchor="ctr"/>
          <a:lstStyle/>
          <a:p>
            <a:pPr>
              <a:defRPr/>
            </a:pPr>
            <a:r>
              <a:rPr lang="ja-JP" altLang="en-US" sz="2000" dirty="0" smtClean="0"/>
              <a:t>◎</a:t>
            </a:r>
            <a:r>
              <a:rPr lang="en-US" altLang="ja-JP" sz="2000" dirty="0" smtClean="0"/>
              <a:t> </a:t>
            </a:r>
            <a:r>
              <a:rPr lang="en-US" altLang="ja-JP" sz="2400" dirty="0" smtClean="0"/>
              <a:t>Multi-year Funding</a:t>
            </a:r>
            <a:endParaRPr lang="en-US" altLang="ja-JP" sz="2400" dirty="0"/>
          </a:p>
          <a:p>
            <a:pPr>
              <a:defRPr/>
            </a:pPr>
            <a:r>
              <a:rPr lang="ja-JP" altLang="en-US" sz="2000" dirty="0"/>
              <a:t>　　</a:t>
            </a:r>
            <a:r>
              <a:rPr lang="ja-JP" altLang="en-US" sz="2000" dirty="0" smtClean="0"/>
              <a:t>・</a:t>
            </a:r>
            <a:r>
              <a:rPr lang="en-US" altLang="ja-JP" sz="2000" dirty="0" smtClean="0"/>
              <a:t>FY2011</a:t>
            </a:r>
            <a:r>
              <a:rPr lang="ja-JP" altLang="en-US" sz="2000" dirty="0" smtClean="0"/>
              <a:t>：</a:t>
            </a:r>
            <a:r>
              <a:rPr lang="en-US" altLang="ja-JP" sz="2000" dirty="0" smtClean="0"/>
              <a:t>Scientific Research C, Challenging Exploratory Research, </a:t>
            </a:r>
          </a:p>
          <a:p>
            <a:pPr>
              <a:defRPr/>
            </a:pPr>
            <a:r>
              <a:rPr lang="en-US" altLang="ja-JP" sz="2000" dirty="0"/>
              <a:t>	</a:t>
            </a:r>
            <a:r>
              <a:rPr lang="en-US" altLang="ja-JP" sz="2000" dirty="0" smtClean="0"/>
              <a:t>	and Young Scientist B</a:t>
            </a:r>
            <a:endParaRPr lang="en-US" altLang="ja-JP" sz="2000" dirty="0"/>
          </a:p>
          <a:p>
            <a:pPr>
              <a:defRPr/>
            </a:pPr>
            <a:r>
              <a:rPr lang="ja-JP" altLang="en-US" sz="2000" dirty="0"/>
              <a:t>　　</a:t>
            </a:r>
            <a:r>
              <a:rPr lang="ja-JP" altLang="en-US" sz="2000" dirty="0" smtClean="0"/>
              <a:t>・</a:t>
            </a:r>
            <a:r>
              <a:rPr lang="en-US" altLang="ja-JP" sz="2000" dirty="0" smtClean="0"/>
              <a:t>FY2012</a:t>
            </a:r>
            <a:r>
              <a:rPr lang="ja-JP" altLang="en-US" sz="2000" dirty="0" smtClean="0"/>
              <a:t>：</a:t>
            </a:r>
            <a:r>
              <a:rPr lang="en-US" altLang="ja-JP" sz="2000" dirty="0" smtClean="0"/>
              <a:t>Scientific Research B and Young Scientist A</a:t>
            </a:r>
          </a:p>
          <a:p>
            <a:pPr>
              <a:defRPr/>
            </a:pPr>
            <a:r>
              <a:rPr lang="en-US" altLang="ja-JP" sz="2000" dirty="0" smtClean="0"/>
              <a:t>		 *Mixture of Single-year Grants and Multi-year Funding</a:t>
            </a:r>
            <a:endParaRPr lang="en-US" altLang="ja-JP" sz="2000" dirty="0"/>
          </a:p>
          <a:p>
            <a:pPr>
              <a:defRPr/>
            </a:pPr>
            <a:endParaRPr lang="en-US" altLang="ja-JP" sz="2000" dirty="0"/>
          </a:p>
          <a:p>
            <a:pPr>
              <a:defRPr/>
            </a:pPr>
            <a:r>
              <a:rPr lang="ja-JP" altLang="en-US" sz="2000" dirty="0" smtClean="0"/>
              <a:t>◎</a:t>
            </a:r>
            <a:r>
              <a:rPr lang="en-US" altLang="ja-JP" sz="2000" dirty="0" smtClean="0"/>
              <a:t> </a:t>
            </a:r>
            <a:r>
              <a:rPr lang="en-US" altLang="ja-JP" sz="2400" dirty="0" smtClean="0"/>
              <a:t>Adjustment Fund System for Single-year Grants (FY2013)</a:t>
            </a:r>
            <a:endParaRPr lang="en-US" altLang="ja-JP" sz="2400" dirty="0">
              <a:ea typeface="ＭＳ Ｐゴシック" charset="-128"/>
            </a:endParaRPr>
          </a:p>
          <a:p>
            <a:pPr>
              <a:defRPr/>
            </a:pPr>
            <a:r>
              <a:rPr lang="ja-JP" altLang="en-US" sz="2000" dirty="0"/>
              <a:t>　　</a:t>
            </a:r>
            <a:r>
              <a:rPr lang="ja-JP" altLang="en-US" sz="2000" dirty="0" smtClean="0"/>
              <a:t>・</a:t>
            </a:r>
            <a:r>
              <a:rPr lang="en-US" altLang="ja-JP" sz="2000" dirty="0" smtClean="0"/>
              <a:t>Using the budget ahead of schedule is possible.</a:t>
            </a:r>
            <a:endParaRPr lang="en-US" altLang="ja-JP" sz="2000" dirty="0"/>
          </a:p>
          <a:p>
            <a:pPr>
              <a:defRPr/>
            </a:pPr>
            <a:r>
              <a:rPr lang="ja-JP" altLang="en-US" sz="2000" dirty="0"/>
              <a:t>　　・</a:t>
            </a:r>
            <a:r>
              <a:rPr lang="ja-JP" altLang="en-US" sz="2000" dirty="0">
                <a:ea typeface="ＭＳ Ｐゴシック" charset="-128"/>
              </a:rPr>
              <a:t> </a:t>
            </a:r>
            <a:r>
              <a:rPr lang="en-US" altLang="ja-JP" sz="2000" dirty="0" smtClean="0">
                <a:ea typeface="ＭＳ Ｐゴシック" charset="-128"/>
              </a:rPr>
              <a:t>Using the budget in the next fiscal year is possible.</a:t>
            </a:r>
            <a:endParaRPr lang="en-US" altLang="ja-JP" sz="2000" dirty="0"/>
          </a:p>
          <a:p>
            <a:pPr>
              <a:defRPr/>
            </a:pPr>
            <a:endParaRPr lang="en-US" altLang="ja-JP" sz="2000" dirty="0"/>
          </a:p>
          <a:p>
            <a:pPr>
              <a:defRPr/>
            </a:pPr>
            <a:r>
              <a:rPr lang="ja-JP" altLang="en-US" sz="2000" dirty="0" smtClean="0">
                <a:ea typeface="ＭＳ Ｐゴシック" charset="-128"/>
              </a:rPr>
              <a:t>◎ </a:t>
            </a:r>
            <a:r>
              <a:rPr lang="en-US" altLang="ja-JP" sz="2400" dirty="0" smtClean="0">
                <a:ea typeface="ＭＳ Ｐゴシック" charset="-128"/>
              </a:rPr>
              <a:t>Confirming multi-year funding for Specially Promoted Research</a:t>
            </a:r>
          </a:p>
          <a:p>
            <a:pPr>
              <a:defRPr/>
            </a:pPr>
            <a:endParaRPr lang="en-US" altLang="ja-JP" sz="2000" dirty="0">
              <a:ea typeface="ＭＳ Ｐゴシック" charset="-128"/>
            </a:endParaRPr>
          </a:p>
          <a:p>
            <a:r>
              <a:rPr lang="ja-JP" altLang="en-US" sz="2000" dirty="0" smtClean="0">
                <a:ea typeface="ＭＳ Ｐゴシック" charset="-128"/>
              </a:rPr>
              <a:t>◎</a:t>
            </a:r>
            <a:r>
              <a:rPr lang="en-US" altLang="ja-JP" sz="2400" dirty="0"/>
              <a:t>Allowing to add up several KAKENHI funds for purchasing shared equipment</a:t>
            </a:r>
          </a:p>
        </p:txBody>
      </p:sp>
      <p:sp>
        <p:nvSpPr>
          <p:cNvPr id="7" name="AutoShape 3"/>
          <p:cNvSpPr>
            <a:spLocks noChangeArrowheads="1"/>
          </p:cNvSpPr>
          <p:nvPr/>
        </p:nvSpPr>
        <p:spPr bwMode="auto">
          <a:xfrm>
            <a:off x="0" y="189"/>
            <a:ext cx="9144000" cy="648000"/>
          </a:xfrm>
          <a:prstGeom prst="rect">
            <a:avLst/>
          </a:prstGeom>
          <a:solidFill>
            <a:schemeClr val="accent4"/>
          </a:solidFill>
          <a:ln w="9525">
            <a:noFill/>
            <a:round/>
            <a:headEnd/>
            <a:tailEnd/>
          </a:ln>
        </p:spPr>
        <p:txBody>
          <a:bodyPr wrap="none" anchor="ctr"/>
          <a:lstStyle/>
          <a:p>
            <a:pPr algn="ctr">
              <a:defRPr/>
            </a:pPr>
            <a:r>
              <a:rPr lang="en-US" altLang="ja-JP" sz="3200" b="1" dirty="0" smtClean="0">
                <a:solidFill>
                  <a:schemeClr val="bg1"/>
                </a:solidFill>
                <a:latin typeface="+mn-lt"/>
              </a:rPr>
              <a:t>Recent Improvement of KAKENHI System</a:t>
            </a:r>
            <a:endParaRPr lang="ja-JP" altLang="en-US" sz="2800" b="1" dirty="0">
              <a:solidFill>
                <a:schemeClr val="bg1"/>
              </a:solidFill>
              <a:latin typeface="+mn-lt"/>
            </a:endParaRPr>
          </a:p>
        </p:txBody>
      </p:sp>
      <p:sp>
        <p:nvSpPr>
          <p:cNvPr id="5" name="Rectangle 6"/>
          <p:cNvSpPr>
            <a:spLocks noGrp="1" noChangeArrowheads="1"/>
          </p:cNvSpPr>
          <p:nvPr>
            <p:ph type="sldNum" sz="quarter" idx="12"/>
          </p:nvPr>
        </p:nvSpPr>
        <p:spPr>
          <a:xfrm>
            <a:off x="8640003" y="6480122"/>
            <a:ext cx="514350" cy="307975"/>
          </a:xfrm>
        </p:spPr>
        <p:txBody>
          <a:bodyPr/>
          <a:lstStyle/>
          <a:p>
            <a:pPr>
              <a:defRPr/>
            </a:pPr>
            <a:fld id="{002BB98D-5F75-49C1-902E-9683AE378945}" type="slidenum">
              <a:rPr lang="en-US" altLang="ja-JP" sz="1400">
                <a:solidFill>
                  <a:schemeClr val="bg1">
                    <a:lumMod val="50000"/>
                  </a:schemeClr>
                </a:solidFill>
                <a:latin typeface="OCRB" panose="020B0609020202020204" pitchFamily="49" charset="0"/>
              </a:rPr>
              <a:pPr>
                <a:defRPr/>
              </a:pPr>
              <a:t>13</a:t>
            </a:fld>
            <a:endParaRPr lang="en-US" altLang="ja-JP" sz="1400" dirty="0">
              <a:solidFill>
                <a:schemeClr val="bg1">
                  <a:lumMod val="50000"/>
                </a:schemeClr>
              </a:solidFill>
              <a:latin typeface="OCRB" panose="020B0609020202020204" pitchFamily="49" charset="0"/>
            </a:endParaRPr>
          </a:p>
        </p:txBody>
      </p:sp>
    </p:spTree>
    <p:extLst>
      <p:ext uri="{BB962C8B-B14F-4D97-AF65-F5344CB8AC3E}">
        <p14:creationId xmlns:p14="http://schemas.microsoft.com/office/powerpoint/2010/main" val="27935457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370297"/>
            <a:ext cx="7956885" cy="4235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3"/>
          <p:cNvSpPr>
            <a:spLocks noChangeArrowheads="1"/>
          </p:cNvSpPr>
          <p:nvPr/>
        </p:nvSpPr>
        <p:spPr bwMode="auto">
          <a:xfrm>
            <a:off x="4" y="0"/>
            <a:ext cx="9144000" cy="648000"/>
          </a:xfrm>
          <a:prstGeom prst="rect">
            <a:avLst/>
          </a:prstGeom>
          <a:solidFill>
            <a:schemeClr val="accent4"/>
          </a:solidFill>
          <a:ln w="9525">
            <a:noFill/>
            <a:round/>
            <a:headEnd/>
            <a:tailEnd/>
          </a:ln>
        </p:spPr>
        <p:txBody>
          <a:bodyPr wrap="none" anchor="ctr"/>
          <a:lstStyle/>
          <a:p>
            <a:pPr algn="ctr">
              <a:defRPr/>
            </a:pPr>
            <a:r>
              <a:rPr lang="en-US" altLang="ja-JP" sz="3200" b="1" dirty="0" smtClean="0">
                <a:solidFill>
                  <a:prstClr val="white"/>
                </a:solidFill>
                <a:latin typeface="+mn-lt"/>
              </a:rPr>
              <a:t>Introduction of Multi-year Fund</a:t>
            </a:r>
            <a:endParaRPr lang="ja-JP" altLang="en-US" sz="2800" b="1" dirty="0">
              <a:solidFill>
                <a:prstClr val="white"/>
              </a:solidFill>
              <a:latin typeface="+mn-lt"/>
            </a:endParaRPr>
          </a:p>
        </p:txBody>
      </p:sp>
      <p:sp>
        <p:nvSpPr>
          <p:cNvPr id="5" name="Rectangle 6"/>
          <p:cNvSpPr>
            <a:spLocks noGrp="1" noChangeArrowheads="1"/>
          </p:cNvSpPr>
          <p:nvPr>
            <p:ph type="sldNum" sz="quarter" idx="12"/>
          </p:nvPr>
        </p:nvSpPr>
        <p:spPr>
          <a:xfrm>
            <a:off x="8640003" y="6480138"/>
            <a:ext cx="514350" cy="307975"/>
          </a:xfrm>
        </p:spPr>
        <p:txBody>
          <a:bodyPr/>
          <a:lstStyle/>
          <a:p>
            <a:pPr>
              <a:defRPr/>
            </a:pPr>
            <a:fld id="{002BB98D-5F75-49C1-902E-9683AE378945}" type="slidenum">
              <a:rPr lang="en-US" altLang="ja-JP" sz="1400">
                <a:solidFill>
                  <a:prstClr val="white">
                    <a:lumMod val="50000"/>
                  </a:prstClr>
                </a:solidFill>
                <a:latin typeface="OCRB" panose="020B0609020202020204" pitchFamily="49" charset="0"/>
              </a:rPr>
              <a:pPr>
                <a:defRPr/>
              </a:pPr>
              <a:t>14</a:t>
            </a:fld>
            <a:endParaRPr lang="en-US" altLang="ja-JP" sz="1400" dirty="0">
              <a:solidFill>
                <a:prstClr val="white">
                  <a:lumMod val="50000"/>
                </a:prstClr>
              </a:solidFill>
              <a:latin typeface="OCRB" panose="020B0609020202020204" pitchFamily="49" charset="0"/>
            </a:endParaRPr>
          </a:p>
        </p:txBody>
      </p:sp>
      <p:sp>
        <p:nvSpPr>
          <p:cNvPr id="6" name="テキスト ボックス 5"/>
          <p:cNvSpPr txBox="1"/>
          <p:nvPr/>
        </p:nvSpPr>
        <p:spPr>
          <a:xfrm>
            <a:off x="154441" y="764704"/>
            <a:ext cx="8882061" cy="1584176"/>
          </a:xfrm>
          <a:prstGeom prst="rect">
            <a:avLst/>
          </a:prstGeom>
        </p:spPr>
        <p:style>
          <a:lnRef idx="2">
            <a:schemeClr val="accent1"/>
          </a:lnRef>
          <a:fillRef idx="1">
            <a:schemeClr val="lt1"/>
          </a:fillRef>
          <a:effectRef idx="0">
            <a:schemeClr val="accent1"/>
          </a:effectRef>
          <a:fontRef idx="minor">
            <a:schemeClr val="dk1"/>
          </a:fontRef>
        </p:style>
        <p:txBody>
          <a:bodyPr lIns="35964" tIns="35964" rIns="35964" bIns="35964" anchor="ctr"/>
          <a:lstStyle/>
          <a:p>
            <a:pPr marL="447675" indent="-180975">
              <a:defRPr/>
            </a:pPr>
            <a:r>
              <a:rPr lang="ja-JP" altLang="en-US" sz="1600" dirty="0" smtClean="0">
                <a:solidFill>
                  <a:prstClr val="black"/>
                </a:solidFill>
              </a:rPr>
              <a:t>○</a:t>
            </a:r>
            <a:r>
              <a:rPr lang="en-US" altLang="ja-JP" sz="1600" dirty="0">
                <a:solidFill>
                  <a:prstClr val="black"/>
                </a:solidFill>
              </a:rPr>
              <a:t> </a:t>
            </a:r>
            <a:r>
              <a:rPr lang="en-US" altLang="ja-JP" sz="1600" dirty="0" smtClean="0">
                <a:solidFill>
                  <a:prstClr val="black"/>
                </a:solidFill>
              </a:rPr>
              <a:t>All amount of the budget for whole project period is approved at the beginning. Therefore, PIs can use their research grants flexibly.</a:t>
            </a:r>
            <a:endParaRPr lang="en-US" altLang="ja-JP" sz="1600" dirty="0">
              <a:solidFill>
                <a:prstClr val="black"/>
              </a:solidFill>
            </a:endParaRPr>
          </a:p>
          <a:p>
            <a:pPr marL="447675" indent="-180975">
              <a:defRPr/>
            </a:pPr>
            <a:r>
              <a:rPr lang="en-US" altLang="ja-JP" dirty="0" smtClean="0">
                <a:solidFill>
                  <a:prstClr val="black"/>
                </a:solidFill>
              </a:rPr>
              <a:t>	</a:t>
            </a:r>
            <a:r>
              <a:rPr lang="ja-JP" altLang="en-US" dirty="0" smtClean="0">
                <a:solidFill>
                  <a:prstClr val="black"/>
                </a:solidFill>
              </a:rPr>
              <a:t>◆ </a:t>
            </a:r>
            <a:r>
              <a:rPr lang="en-US" altLang="ja-JP" b="1" dirty="0" smtClean="0">
                <a:solidFill>
                  <a:prstClr val="black"/>
                </a:solidFill>
              </a:rPr>
              <a:t>PIs can move up the next FY’s budget to current FY.</a:t>
            </a:r>
            <a:endParaRPr lang="ja-JP" altLang="en-US" b="1" dirty="0" smtClean="0">
              <a:solidFill>
                <a:prstClr val="black"/>
              </a:solidFill>
            </a:endParaRPr>
          </a:p>
          <a:p>
            <a:pPr marL="447675" indent="-180975">
              <a:defRPr/>
            </a:pPr>
            <a:r>
              <a:rPr lang="en-US" altLang="ja-JP" dirty="0" smtClean="0">
                <a:solidFill>
                  <a:prstClr val="black"/>
                </a:solidFill>
              </a:rPr>
              <a:t>	</a:t>
            </a:r>
            <a:r>
              <a:rPr lang="ja-JP" altLang="en-US" dirty="0" smtClean="0">
                <a:solidFill>
                  <a:prstClr val="black"/>
                </a:solidFill>
              </a:rPr>
              <a:t>◆</a:t>
            </a:r>
            <a:r>
              <a:rPr lang="en-US" altLang="ja-JP" b="1" dirty="0" smtClean="0">
                <a:solidFill>
                  <a:prstClr val="black"/>
                </a:solidFill>
              </a:rPr>
              <a:t> PIs can carry over the unspent budget to the next FY (with no paperwork).</a:t>
            </a:r>
            <a:endParaRPr lang="ja-JP" altLang="en-US" dirty="0" smtClean="0">
              <a:solidFill>
                <a:prstClr val="black"/>
              </a:solidFill>
            </a:endParaRPr>
          </a:p>
          <a:p>
            <a:pPr marL="447675" indent="-180975">
              <a:defRPr/>
            </a:pPr>
            <a:r>
              <a:rPr lang="en-US" altLang="ja-JP" dirty="0" smtClean="0">
                <a:solidFill>
                  <a:prstClr val="black"/>
                </a:solidFill>
              </a:rPr>
              <a:t>	</a:t>
            </a:r>
            <a:r>
              <a:rPr lang="ja-JP" altLang="en-US" dirty="0" smtClean="0">
                <a:solidFill>
                  <a:prstClr val="black"/>
                </a:solidFill>
              </a:rPr>
              <a:t>◆</a:t>
            </a:r>
            <a:r>
              <a:rPr lang="ja-JP" altLang="en-US" b="1" dirty="0" smtClean="0">
                <a:solidFill>
                  <a:prstClr val="black"/>
                </a:solidFill>
              </a:rPr>
              <a:t> </a:t>
            </a:r>
            <a:r>
              <a:rPr lang="en-US" altLang="ja-JP" b="1" dirty="0" smtClean="0">
                <a:solidFill>
                  <a:prstClr val="black"/>
                </a:solidFill>
              </a:rPr>
              <a:t>Procurement of goods that extend past the approved fiscal year is possible.</a:t>
            </a:r>
            <a:endParaRPr lang="ja-JP" altLang="en-US" b="1" dirty="0" smtClean="0">
              <a:solidFill>
                <a:prstClr val="black"/>
              </a:solidFill>
            </a:endParaRPr>
          </a:p>
        </p:txBody>
      </p:sp>
      <p:sp>
        <p:nvSpPr>
          <p:cNvPr id="3" name="下カーブ矢印 2"/>
          <p:cNvSpPr/>
          <p:nvPr/>
        </p:nvSpPr>
        <p:spPr bwMode="auto">
          <a:xfrm>
            <a:off x="7632341" y="4487855"/>
            <a:ext cx="792088" cy="288032"/>
          </a:xfrm>
          <a:prstGeom prst="curvedDownArrow">
            <a:avLst/>
          </a:prstGeom>
          <a:solidFill>
            <a:schemeClr val="bg1">
              <a:lumMod val="85000"/>
            </a:schemeClr>
          </a:solidFill>
          <a:ln w="19050">
            <a:solidFill>
              <a:schemeClr val="tx1"/>
            </a:solidFill>
            <a:round/>
            <a:headEnd/>
            <a:tailEnd/>
          </a:ln>
          <a:extLst/>
        </p:spPr>
        <p:txBody>
          <a:bodyPr wrap="none" rtlCol="0" anchor="ctr"/>
          <a:lstStyle/>
          <a:p>
            <a:pPr algn="ctr" eaLnBrk="1" hangingPunct="1">
              <a:lnSpc>
                <a:spcPct val="140000"/>
              </a:lnSpc>
              <a:spcBef>
                <a:spcPct val="0"/>
              </a:spcBef>
              <a:buFontTx/>
              <a:buNone/>
            </a:pPr>
            <a:endParaRPr kumimoji="1" lang="ja-JP" altLang="en-US" sz="1800" dirty="0">
              <a:latin typeface="Arial" pitchFamily="34" charset="0"/>
            </a:endParaRPr>
          </a:p>
        </p:txBody>
      </p:sp>
      <p:sp>
        <p:nvSpPr>
          <p:cNvPr id="4" name="角丸四角形 3"/>
          <p:cNvSpPr/>
          <p:nvPr/>
        </p:nvSpPr>
        <p:spPr bwMode="auto">
          <a:xfrm>
            <a:off x="7938709" y="4795037"/>
            <a:ext cx="1092473" cy="759100"/>
          </a:xfrm>
          <a:prstGeom prst="roundRect">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rtlCol="0" anchor="ctr"/>
          <a:lstStyle/>
          <a:p>
            <a:pPr algn="ctr" eaLnBrk="1" hangingPunct="1">
              <a:lnSpc>
                <a:spcPct val="140000"/>
              </a:lnSpc>
              <a:spcBef>
                <a:spcPct val="0"/>
              </a:spcBef>
              <a:buFontTx/>
              <a:buNone/>
            </a:pPr>
            <a:r>
              <a:rPr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rPr>
              <a:t>PIs can request </a:t>
            </a:r>
          </a:p>
          <a:p>
            <a:pPr algn="ctr" eaLnBrk="1" hangingPunct="1">
              <a:lnSpc>
                <a:spcPct val="140000"/>
              </a:lnSpc>
              <a:spcBef>
                <a:spcPct val="0"/>
              </a:spcBef>
              <a:buFontTx/>
              <a:buNone/>
            </a:pPr>
            <a:r>
              <a:rPr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rPr>
              <a:t>1-year extension.</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7258226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角丸四角形 34"/>
          <p:cNvSpPr/>
          <p:nvPr/>
        </p:nvSpPr>
        <p:spPr>
          <a:xfrm>
            <a:off x="582402" y="6122476"/>
            <a:ext cx="1193596" cy="554447"/>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spcBef>
                <a:spcPct val="20000"/>
              </a:spcBef>
              <a:defRPr/>
            </a:pPr>
            <a:r>
              <a:rPr lang="en-US" altLang="ja-JP" sz="1400" b="1" dirty="0" smtClean="0">
                <a:solidFill>
                  <a:prstClr val="white"/>
                </a:solidFill>
              </a:rPr>
              <a:t>Use in the next FY</a:t>
            </a:r>
            <a:endParaRPr lang="ja-JP" altLang="en-US" sz="1400" b="1" dirty="0">
              <a:solidFill>
                <a:prstClr val="white"/>
              </a:solidFill>
            </a:endParaRPr>
          </a:p>
        </p:txBody>
      </p:sp>
      <p:sp>
        <p:nvSpPr>
          <p:cNvPr id="11" name="角丸四角形 10"/>
          <p:cNvSpPr/>
          <p:nvPr/>
        </p:nvSpPr>
        <p:spPr>
          <a:xfrm>
            <a:off x="582402" y="5353266"/>
            <a:ext cx="1193596" cy="593931"/>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spcBef>
                <a:spcPct val="20000"/>
              </a:spcBef>
              <a:defRPr/>
            </a:pPr>
            <a:r>
              <a:rPr lang="en-US" altLang="ja-JP" sz="1400" b="1" dirty="0" smtClean="0">
                <a:solidFill>
                  <a:prstClr val="white"/>
                </a:solidFill>
              </a:rPr>
              <a:t>Use a head of Schedule</a:t>
            </a:r>
            <a:endParaRPr lang="ja-JP" altLang="en-US" sz="1400" b="1" dirty="0">
              <a:solidFill>
                <a:prstClr val="white"/>
              </a:solidFill>
            </a:endParaRPr>
          </a:p>
        </p:txBody>
      </p:sp>
      <p:sp>
        <p:nvSpPr>
          <p:cNvPr id="104459" name="テキスト ボックス 8"/>
          <p:cNvSpPr txBox="1">
            <a:spLocks noChangeArrowheads="1"/>
          </p:cNvSpPr>
          <p:nvPr/>
        </p:nvSpPr>
        <p:spPr bwMode="auto">
          <a:xfrm>
            <a:off x="1857151" y="5333222"/>
            <a:ext cx="6179537" cy="6340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buFontTx/>
              <a:buNone/>
            </a:pPr>
            <a:r>
              <a:rPr lang="en-US" altLang="ja-JP" sz="1600" dirty="0" smtClean="0">
                <a:solidFill>
                  <a:srgbClr val="000000"/>
                </a:solidFill>
                <a:latin typeface="+mn-lt"/>
              </a:rPr>
              <a:t>PIs can request extra budget for the current FY as “Adjustment Fund”.</a:t>
            </a:r>
          </a:p>
          <a:p>
            <a:pPr eaLnBrk="1" hangingPunct="1">
              <a:buFontTx/>
              <a:buNone/>
            </a:pPr>
            <a:r>
              <a:rPr lang="en-US" altLang="ja-JP" sz="1600" dirty="0" smtClean="0">
                <a:solidFill>
                  <a:srgbClr val="000000"/>
                </a:solidFill>
                <a:latin typeface="+mn-lt"/>
              </a:rPr>
              <a:t>(The amount of extra budget will be deducted from the next FY’s budget.</a:t>
            </a:r>
            <a:endParaRPr lang="ja-JP" altLang="en-US" sz="1600" dirty="0" smtClean="0">
              <a:solidFill>
                <a:srgbClr val="000000"/>
              </a:solidFill>
              <a:latin typeface="+mn-lt"/>
            </a:endParaRPr>
          </a:p>
        </p:txBody>
      </p:sp>
      <p:sp>
        <p:nvSpPr>
          <p:cNvPr id="104461" name="テキスト ボックス 32"/>
          <p:cNvSpPr txBox="1">
            <a:spLocks noChangeArrowheads="1"/>
          </p:cNvSpPr>
          <p:nvPr/>
        </p:nvSpPr>
        <p:spPr bwMode="auto">
          <a:xfrm>
            <a:off x="1857151" y="6082690"/>
            <a:ext cx="6179537" cy="6340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buFontTx/>
              <a:buNone/>
            </a:pPr>
            <a:r>
              <a:rPr lang="en-US" altLang="ja-JP" sz="1600" dirty="0" smtClean="0">
                <a:solidFill>
                  <a:srgbClr val="000000"/>
                </a:solidFill>
                <a:latin typeface="+mn-lt"/>
              </a:rPr>
              <a:t>If there is unspent budget, PIs can request to use it in the next FY.</a:t>
            </a:r>
          </a:p>
          <a:p>
            <a:pPr eaLnBrk="1" hangingPunct="1">
              <a:buFontTx/>
              <a:buNone/>
            </a:pPr>
            <a:r>
              <a:rPr lang="en-US" altLang="ja-JP" sz="1600" dirty="0" smtClean="0">
                <a:solidFill>
                  <a:srgbClr val="000000"/>
                </a:solidFill>
                <a:latin typeface="+mn-lt"/>
              </a:rPr>
              <a:t>*This is different from “Carry over” system.</a:t>
            </a:r>
            <a:endParaRPr lang="ja-JP" altLang="en-US" sz="1600" dirty="0" smtClean="0">
              <a:solidFill>
                <a:srgbClr val="000000"/>
              </a:solidFill>
              <a:latin typeface="+mn-lt"/>
            </a:endParaRPr>
          </a:p>
        </p:txBody>
      </p:sp>
      <p:sp>
        <p:nvSpPr>
          <p:cNvPr id="13" name="テキスト ボックス 12"/>
          <p:cNvSpPr txBox="1"/>
          <p:nvPr/>
        </p:nvSpPr>
        <p:spPr>
          <a:xfrm>
            <a:off x="93785" y="855427"/>
            <a:ext cx="8942711" cy="1040580"/>
          </a:xfrm>
          <a:prstGeom prst="rect">
            <a:avLst/>
          </a:prstGeom>
        </p:spPr>
        <p:style>
          <a:lnRef idx="2">
            <a:schemeClr val="accent1"/>
          </a:lnRef>
          <a:fillRef idx="1">
            <a:schemeClr val="lt1"/>
          </a:fillRef>
          <a:effectRef idx="0">
            <a:schemeClr val="accent1"/>
          </a:effectRef>
          <a:fontRef idx="minor">
            <a:schemeClr val="dk1"/>
          </a:fontRef>
        </p:style>
        <p:txBody>
          <a:bodyPr lIns="35964" tIns="35964" rIns="35964" bIns="35964" anchor="ctr"/>
          <a:lstStyle/>
          <a:p>
            <a:pPr marL="361559" indent="-361559">
              <a:spcBef>
                <a:spcPct val="20000"/>
              </a:spcBef>
              <a:defRPr/>
            </a:pPr>
            <a:endParaRPr lang="en-US" altLang="ja-JP" sz="1400" dirty="0">
              <a:solidFill>
                <a:prstClr val="black"/>
              </a:solidFill>
            </a:endParaRPr>
          </a:p>
          <a:p>
            <a:pPr marL="361559" indent="-361559">
              <a:spcBef>
                <a:spcPct val="20000"/>
              </a:spcBef>
              <a:defRPr/>
            </a:pPr>
            <a:r>
              <a:rPr lang="ja-JP" altLang="en-US" sz="1600" dirty="0" smtClean="0">
                <a:solidFill>
                  <a:prstClr val="black"/>
                </a:solidFill>
              </a:rPr>
              <a:t>    ○</a:t>
            </a:r>
            <a:r>
              <a:rPr lang="en-US" altLang="ja-JP" sz="1600" dirty="0" smtClean="0">
                <a:solidFill>
                  <a:prstClr val="black"/>
                </a:solidFill>
              </a:rPr>
              <a:t>Established in 2013 for flexible and efficient use of KAKENHI Single-year Grants.</a:t>
            </a:r>
          </a:p>
          <a:p>
            <a:pPr marL="361559" indent="-361559">
              <a:spcBef>
                <a:spcPct val="20000"/>
              </a:spcBef>
              <a:defRPr/>
            </a:pPr>
            <a:r>
              <a:rPr lang="ja-JP" altLang="en-US" sz="1600" dirty="0" smtClean="0">
                <a:solidFill>
                  <a:prstClr val="black"/>
                </a:solidFill>
              </a:rPr>
              <a:t>    ○</a:t>
            </a:r>
            <a:r>
              <a:rPr lang="en-US" altLang="ja-JP" sz="1600" dirty="0" smtClean="0">
                <a:solidFill>
                  <a:prstClr val="black"/>
                </a:solidFill>
              </a:rPr>
              <a:t>PI can request: 1) to use the budget ahead of schedule and </a:t>
            </a:r>
          </a:p>
          <a:p>
            <a:pPr marL="361559" indent="-361559">
              <a:spcBef>
                <a:spcPct val="20000"/>
              </a:spcBef>
              <a:defRPr/>
            </a:pPr>
            <a:r>
              <a:rPr lang="en-US" altLang="ja-JP" sz="1600" dirty="0">
                <a:solidFill>
                  <a:prstClr val="black"/>
                </a:solidFill>
              </a:rPr>
              <a:t>	</a:t>
            </a:r>
            <a:r>
              <a:rPr lang="en-US" altLang="ja-JP" sz="1600" dirty="0" smtClean="0">
                <a:solidFill>
                  <a:prstClr val="black"/>
                </a:solidFill>
              </a:rPr>
              <a:t>	                2) to use the budget in the next fiscal year</a:t>
            </a:r>
          </a:p>
          <a:p>
            <a:pPr marL="361559" indent="-361559">
              <a:spcBef>
                <a:spcPct val="20000"/>
              </a:spcBef>
              <a:defRPr/>
            </a:pPr>
            <a:r>
              <a:rPr lang="en-US" altLang="ja-JP" sz="1200" dirty="0" smtClean="0">
                <a:solidFill>
                  <a:prstClr val="black"/>
                </a:solidFill>
              </a:rPr>
              <a:t> </a:t>
            </a:r>
            <a:r>
              <a:rPr lang="ja-JP" altLang="en-US" sz="1200" dirty="0">
                <a:solidFill>
                  <a:prstClr val="black"/>
                </a:solidFill>
              </a:rPr>
              <a:t>　</a:t>
            </a:r>
            <a:endParaRPr lang="en-US" altLang="ja-JP" sz="1100" dirty="0">
              <a:solidFill>
                <a:prstClr val="black"/>
              </a:solidFill>
            </a:endParaRPr>
          </a:p>
        </p:txBody>
      </p:sp>
      <p:sp>
        <p:nvSpPr>
          <p:cNvPr id="15" name="AutoShape 16"/>
          <p:cNvSpPr>
            <a:spLocks noChangeArrowheads="1"/>
          </p:cNvSpPr>
          <p:nvPr/>
        </p:nvSpPr>
        <p:spPr bwMode="auto">
          <a:xfrm>
            <a:off x="33518" y="671040"/>
            <a:ext cx="2522257" cy="250734"/>
          </a:xfrm>
          <a:prstGeom prst="roundRect">
            <a:avLst>
              <a:gd name="adj" fmla="val 50000"/>
            </a:avLst>
          </a:prstGeom>
          <a:solidFill>
            <a:srgbClr val="0000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extLst>
            <a:ext uri="{91240B29-F687-4F45-9708-019B960494DF}">
              <a14:hiddenLine xmlns:a14="http://schemas.microsoft.com/office/drawing/2010/main" w="9525" algn="ctr">
                <a:solidFill>
                  <a:srgbClr val="000000"/>
                </a:solidFill>
                <a:round/>
                <a:headEnd/>
                <a:tailEnd/>
              </a14:hiddenLine>
            </a:ext>
          </a:extLst>
        </p:spPr>
        <p:txBody>
          <a:bodyPr lIns="108000" tIns="72000" rIns="108000" bIns="72000"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lnSpc>
                <a:spcPct val="80000"/>
              </a:lnSpc>
              <a:defRPr/>
            </a:pPr>
            <a:r>
              <a:rPr lang="en-US" altLang="ja-JP" sz="1600" dirty="0" smtClean="0">
                <a:solidFill>
                  <a:srgbClr val="FFFFFF"/>
                </a:solidFill>
                <a:latin typeface="+mn-lt"/>
                <a:ea typeface="HGPｺﾞｼｯｸE" pitchFamily="50" charset="-128"/>
                <a:cs typeface="Arial" pitchFamily="34" charset="0"/>
              </a:rPr>
              <a:t>What is Adjustment Fund?</a:t>
            </a:r>
            <a:endParaRPr lang="ja-JP" altLang="en-US" sz="1600" dirty="0" smtClean="0">
              <a:solidFill>
                <a:srgbClr val="FFFFFF"/>
              </a:solidFill>
              <a:latin typeface="+mn-lt"/>
              <a:ea typeface="HGPｺﾞｼｯｸE" pitchFamily="50" charset="-128"/>
              <a:cs typeface="Arial" pitchFamily="34" charset="0"/>
            </a:endParaRPr>
          </a:p>
        </p:txBody>
      </p:sp>
      <p:sp>
        <p:nvSpPr>
          <p:cNvPr id="14" name="Rectangle 6"/>
          <p:cNvSpPr>
            <a:spLocks noGrp="1" noChangeArrowheads="1"/>
          </p:cNvSpPr>
          <p:nvPr>
            <p:ph type="sldNum" sz="quarter" idx="12"/>
          </p:nvPr>
        </p:nvSpPr>
        <p:spPr>
          <a:xfrm>
            <a:off x="8640003" y="6480138"/>
            <a:ext cx="514350" cy="307975"/>
          </a:xfrm>
        </p:spPr>
        <p:txBody>
          <a:bodyPr/>
          <a:lstStyle/>
          <a:p>
            <a:pPr>
              <a:defRPr/>
            </a:pPr>
            <a:fld id="{002BB98D-5F75-49C1-902E-9683AE378945}" type="slidenum">
              <a:rPr lang="en-US" altLang="ja-JP" sz="1400">
                <a:solidFill>
                  <a:schemeClr val="bg1">
                    <a:lumMod val="50000"/>
                  </a:schemeClr>
                </a:solidFill>
                <a:latin typeface="OCRB" panose="020B0609020202020204" pitchFamily="49" charset="0"/>
              </a:rPr>
              <a:pPr>
                <a:defRPr/>
              </a:pPr>
              <a:t>15</a:t>
            </a:fld>
            <a:endParaRPr lang="en-US" altLang="ja-JP" sz="1400" dirty="0">
              <a:solidFill>
                <a:schemeClr val="bg1">
                  <a:lumMod val="50000"/>
                </a:schemeClr>
              </a:solidFill>
              <a:latin typeface="OCRB" panose="020B0609020202020204" pitchFamily="49" charset="0"/>
            </a:endParaRPr>
          </a:p>
        </p:txBody>
      </p:sp>
      <p:sp>
        <p:nvSpPr>
          <p:cNvPr id="16" name="AutoShape 3"/>
          <p:cNvSpPr>
            <a:spLocks noChangeArrowheads="1"/>
          </p:cNvSpPr>
          <p:nvPr/>
        </p:nvSpPr>
        <p:spPr bwMode="auto">
          <a:xfrm>
            <a:off x="0" y="189"/>
            <a:ext cx="9144000" cy="648000"/>
          </a:xfrm>
          <a:prstGeom prst="rect">
            <a:avLst/>
          </a:prstGeom>
          <a:solidFill>
            <a:schemeClr val="accent4"/>
          </a:solidFill>
          <a:ln w="9525">
            <a:noFill/>
            <a:round/>
            <a:headEnd/>
            <a:tailEnd/>
          </a:ln>
        </p:spPr>
        <p:txBody>
          <a:bodyPr wrap="none" anchor="ctr"/>
          <a:lstStyle/>
          <a:p>
            <a:pPr algn="ctr" defTabSz="885825">
              <a:defRPr/>
            </a:pPr>
            <a:r>
              <a:rPr lang="en-US" altLang="ja-JP" sz="3200" b="1" dirty="0" smtClean="0">
                <a:solidFill>
                  <a:prstClr val="white"/>
                </a:solidFill>
                <a:effectLst>
                  <a:outerShdw blurRad="38100" dist="38100" dir="2700000" algn="tl">
                    <a:srgbClr val="000000">
                      <a:alpha val="43137"/>
                    </a:srgbClr>
                  </a:outerShdw>
                </a:effectLst>
                <a:latin typeface="+mn-lt"/>
              </a:rPr>
              <a:t>Adjustment Fund System for Single-year Grants</a:t>
            </a:r>
            <a:endParaRPr lang="ja-JP" altLang="en-US" sz="3200" b="1" dirty="0">
              <a:solidFill>
                <a:prstClr val="white"/>
              </a:solidFill>
              <a:effectLst>
                <a:outerShdw blurRad="38100" dist="38100" dir="2700000" algn="tl">
                  <a:srgbClr val="000000">
                    <a:alpha val="43137"/>
                  </a:srgbClr>
                </a:outerShdw>
              </a:effectLst>
              <a:latin typeface="+mn-lt"/>
            </a:endParaRPr>
          </a:p>
        </p:txBody>
      </p:sp>
      <p:pic>
        <p:nvPicPr>
          <p:cNvPr id="157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819" y="1916832"/>
            <a:ext cx="8006614" cy="3384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429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正方形/長方形 4"/>
          <p:cNvSpPr>
            <a:spLocks noChangeArrowheads="1"/>
          </p:cNvSpPr>
          <p:nvPr/>
        </p:nvSpPr>
        <p:spPr bwMode="auto">
          <a:xfrm>
            <a:off x="179512" y="836712"/>
            <a:ext cx="8640960" cy="1008112"/>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r>
              <a:rPr kumimoji="0" lang="ja-JP" altLang="en-US" dirty="0">
                <a:solidFill>
                  <a:srgbClr val="000000"/>
                </a:solidFill>
                <a:latin typeface="+mn-lt"/>
              </a:rPr>
              <a:t>○ </a:t>
            </a:r>
            <a:r>
              <a:rPr kumimoji="0" lang="en-US" altLang="ja-JP" u="sng" dirty="0" smtClean="0">
                <a:solidFill>
                  <a:srgbClr val="000000"/>
                </a:solidFill>
                <a:latin typeface="+mn-lt"/>
              </a:rPr>
              <a:t>PIs can add up their KAKENHI funds for purchasing shared equipment (from FY2012).</a:t>
            </a:r>
            <a:endParaRPr kumimoji="0" lang="ja-JP" altLang="en-US" dirty="0">
              <a:solidFill>
                <a:srgbClr val="000000"/>
              </a:solidFill>
              <a:latin typeface="+mn-lt"/>
            </a:endParaRPr>
          </a:p>
          <a:p>
            <a:r>
              <a:rPr kumimoji="0" lang="ja-JP" altLang="en-US" dirty="0">
                <a:solidFill>
                  <a:srgbClr val="000000"/>
                </a:solidFill>
                <a:latin typeface="+mn-lt"/>
              </a:rPr>
              <a:t>○ </a:t>
            </a:r>
            <a:r>
              <a:rPr kumimoji="0" lang="en-US" altLang="ja-JP" dirty="0" smtClean="0">
                <a:solidFill>
                  <a:srgbClr val="000000"/>
                </a:solidFill>
                <a:latin typeface="+mn-lt"/>
              </a:rPr>
              <a:t>This is for </a:t>
            </a:r>
            <a:r>
              <a:rPr kumimoji="0" lang="en-US" altLang="ja-JP" u="sng" dirty="0" smtClean="0">
                <a:solidFill>
                  <a:srgbClr val="000000"/>
                </a:solidFill>
                <a:latin typeface="+mn-lt"/>
              </a:rPr>
              <a:t>efficient</a:t>
            </a:r>
            <a:r>
              <a:rPr kumimoji="0" lang="en-US" altLang="ja-JP" dirty="0" smtClean="0">
                <a:solidFill>
                  <a:srgbClr val="000000"/>
                </a:solidFill>
                <a:latin typeface="+mn-lt"/>
              </a:rPr>
              <a:t> and </a:t>
            </a:r>
            <a:r>
              <a:rPr kumimoji="0" lang="en-US" altLang="ja-JP" u="sng" dirty="0" smtClean="0">
                <a:solidFill>
                  <a:srgbClr val="000000"/>
                </a:solidFill>
                <a:latin typeface="+mn-lt"/>
              </a:rPr>
              <a:t>Flexible</a:t>
            </a:r>
            <a:r>
              <a:rPr kumimoji="0" lang="en-US" altLang="ja-JP" dirty="0" smtClean="0">
                <a:solidFill>
                  <a:srgbClr val="000000"/>
                </a:solidFill>
                <a:latin typeface="+mn-lt"/>
              </a:rPr>
              <a:t> use of KAKENHI Grants and Funding.</a:t>
            </a:r>
            <a:r>
              <a:rPr kumimoji="0" lang="en-US" altLang="ja-JP" sz="1600" dirty="0">
                <a:solidFill>
                  <a:srgbClr val="000000"/>
                </a:solidFill>
                <a:latin typeface="+mn-lt"/>
              </a:rPr>
              <a:t>	</a:t>
            </a:r>
            <a:endParaRPr kumimoji="0" lang="ja-JP" altLang="en-US" sz="1600" dirty="0">
              <a:solidFill>
                <a:srgbClr val="000000"/>
              </a:solidFill>
              <a:latin typeface="+mn-lt"/>
            </a:endParaRPr>
          </a:p>
        </p:txBody>
      </p:sp>
      <p:sp>
        <p:nvSpPr>
          <p:cNvPr id="43012" name="AutoShape 6"/>
          <p:cNvSpPr>
            <a:spLocks noChangeArrowheads="1"/>
          </p:cNvSpPr>
          <p:nvPr/>
        </p:nvSpPr>
        <p:spPr bwMode="auto">
          <a:xfrm>
            <a:off x="0" y="0"/>
            <a:ext cx="9144000" cy="648000"/>
          </a:xfrm>
          <a:prstGeom prst="rect">
            <a:avLst/>
          </a:prstGeom>
          <a:solidFill>
            <a:schemeClr val="accent4"/>
          </a:solidFill>
          <a:ln w="9525">
            <a:noFill/>
            <a:round/>
            <a:headEnd/>
            <a:tailEnd/>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en-US" altLang="ja-JP" sz="2600" b="1" dirty="0" smtClean="0">
                <a:solidFill>
                  <a:schemeClr val="bg1"/>
                </a:solidFill>
                <a:latin typeface="+mn-lt"/>
                <a:ea typeface="+mn-ea"/>
              </a:rPr>
              <a:t>Adding up several KAKENHI funds</a:t>
            </a:r>
            <a:endParaRPr lang="ja-JP" altLang="en-US" sz="2600" b="1" dirty="0">
              <a:solidFill>
                <a:schemeClr val="bg1"/>
              </a:solidFill>
              <a:latin typeface="+mn-lt"/>
              <a:ea typeface="+mn-ea"/>
            </a:endParaRPr>
          </a:p>
        </p:txBody>
      </p:sp>
      <p:sp>
        <p:nvSpPr>
          <p:cNvPr id="6" name="Rectangle 6"/>
          <p:cNvSpPr>
            <a:spLocks noGrp="1" noChangeArrowheads="1"/>
          </p:cNvSpPr>
          <p:nvPr>
            <p:ph type="sldNum" sz="quarter" idx="12"/>
          </p:nvPr>
        </p:nvSpPr>
        <p:spPr>
          <a:xfrm>
            <a:off x="8640003" y="6480138"/>
            <a:ext cx="514350" cy="307975"/>
          </a:xfrm>
        </p:spPr>
        <p:txBody>
          <a:bodyPr/>
          <a:lstStyle/>
          <a:p>
            <a:pPr>
              <a:defRPr/>
            </a:pPr>
            <a:fld id="{002BB98D-5F75-49C1-902E-9683AE378945}" type="slidenum">
              <a:rPr lang="en-US" altLang="ja-JP" sz="1400">
                <a:solidFill>
                  <a:schemeClr val="bg1">
                    <a:lumMod val="50000"/>
                  </a:schemeClr>
                </a:solidFill>
                <a:latin typeface="OCRB" panose="020B0609020202020204" pitchFamily="49" charset="0"/>
              </a:rPr>
              <a:pPr>
                <a:defRPr/>
              </a:pPr>
              <a:t>16</a:t>
            </a:fld>
            <a:endParaRPr lang="en-US" altLang="ja-JP" sz="1400" dirty="0">
              <a:solidFill>
                <a:schemeClr val="bg1">
                  <a:lumMod val="50000"/>
                </a:schemeClr>
              </a:solidFill>
              <a:latin typeface="OCRB" panose="020B0609020202020204" pitchFamily="49" charset="0"/>
            </a:endParaRPr>
          </a:p>
        </p:txBody>
      </p:sp>
      <p:pic>
        <p:nvPicPr>
          <p:cNvPr id="158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055" y="1986905"/>
            <a:ext cx="8899887" cy="4507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33318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AutoShape 3"/>
          <p:cNvSpPr>
            <a:spLocks noChangeArrowheads="1"/>
          </p:cNvSpPr>
          <p:nvPr/>
        </p:nvSpPr>
        <p:spPr bwMode="auto">
          <a:xfrm>
            <a:off x="0" y="0"/>
            <a:ext cx="9144000" cy="648000"/>
          </a:xfrm>
          <a:prstGeom prst="rect">
            <a:avLst/>
          </a:prstGeom>
          <a:solidFill>
            <a:schemeClr val="accent4"/>
          </a:solidFill>
          <a:ln w="9525">
            <a:noFill/>
            <a:round/>
            <a:headEnd/>
            <a:tailEnd/>
          </a:ln>
        </p:spPr>
        <p:txBody>
          <a:bodyPr wrap="none" rtlCol="0" anchor="ctr"/>
          <a:lstStyle>
            <a:lvl1pPr algn="l" rtl="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rtl="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rtl="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rtl="0" eaLnBrk="1" hangingPunct="1">
              <a:spcBef>
                <a:spcPct val="0"/>
              </a:spcBef>
              <a:buFontTx/>
              <a:buNone/>
            </a:pPr>
            <a:r>
              <a:rPr lang="en-US" b="1">
                <a:solidFill>
                  <a:schemeClr val="bg1"/>
                </a:solidFill>
                <a:latin typeface="Arial" panose="020B0604020202020204" pitchFamily="34" charset="0"/>
                <a:cs typeface="Arial" panose="020B0604020202020204" pitchFamily="34" charset="0"/>
              </a:rPr>
              <a:t>Evaluation of the KAKENHI system [1]</a:t>
            </a:r>
            <a:endParaRPr lang="ja-JP" altLang="en-US" b="1" dirty="0">
              <a:solidFill>
                <a:schemeClr val="bg1"/>
              </a:solidFill>
              <a:latin typeface="Arial" panose="020B0604020202020204" pitchFamily="34" charset="0"/>
              <a:cs typeface="Arial" panose="020B0604020202020204" pitchFamily="34" charset="0"/>
            </a:endParaRPr>
          </a:p>
        </p:txBody>
      </p:sp>
      <p:sp>
        <p:nvSpPr>
          <p:cNvPr id="9" name="正方形/長方形 8"/>
          <p:cNvSpPr/>
          <p:nvPr/>
        </p:nvSpPr>
        <p:spPr>
          <a:xfrm>
            <a:off x="396003" y="6205842"/>
            <a:ext cx="8351838" cy="360362"/>
          </a:xfrm>
          <a:prstGeom prst="rect">
            <a:avLst/>
          </a:prstGeom>
          <a:solidFill>
            <a:srgbClr val="CCFF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lstStyle/>
          <a:p>
            <a:pPr marL="627063" indent="-627063" rtl="0">
              <a:tabLst>
                <a:tab pos="8247063" algn="r"/>
              </a:tabLst>
              <a:defRPr/>
            </a:pPr>
            <a:r>
              <a:rPr lang="en-US" sz="1200" dirty="0">
                <a:solidFill>
                  <a:schemeClr val="tx1"/>
                </a:solidFill>
                <a:latin typeface="Arial" panose="020B0604020202020204" pitchFamily="34" charset="0"/>
                <a:cs typeface="Arial" panose="020B0604020202020204" pitchFamily="34" charset="0"/>
              </a:rPr>
              <a:t>Source</a:t>
            </a:r>
            <a:r>
              <a:rPr lang="en-US" sz="1200" dirty="0" smtClean="0">
                <a:solidFill>
                  <a:schemeClr val="tx1"/>
                </a:solidFill>
                <a:latin typeface="Arial" panose="020B0604020202020204" pitchFamily="34" charset="0"/>
                <a:cs typeface="Arial" panose="020B0604020202020204" pitchFamily="34" charset="0"/>
              </a:rPr>
              <a:t>:	Analytical </a:t>
            </a:r>
            <a:r>
              <a:rPr lang="en-US" sz="1200" dirty="0">
                <a:solidFill>
                  <a:schemeClr val="tx1"/>
                </a:solidFill>
                <a:latin typeface="Arial" panose="020B0604020202020204" pitchFamily="34" charset="0"/>
                <a:cs typeface="Arial" panose="020B0604020202020204" pitchFamily="34" charset="0"/>
              </a:rPr>
              <a:t>Report for “NISTEP Expert Survey on Japanese S&amp;T and Innovation System (2014 NISTEP TEITEN survey</a:t>
            </a:r>
            <a:r>
              <a:rPr lang="en-US" sz="1200" dirty="0" smtClean="0">
                <a:solidFill>
                  <a:schemeClr val="tx1"/>
                </a:solidFill>
                <a:latin typeface="Arial" panose="020B0604020202020204" pitchFamily="34" charset="0"/>
                <a:cs typeface="Arial" panose="020B0604020202020204" pitchFamily="34" charset="0"/>
              </a:rPr>
              <a:t>)”</a:t>
            </a:r>
            <a:r>
              <a:rPr lang="en-US" sz="1200" dirty="0">
                <a:solidFill>
                  <a:schemeClr val="tx1"/>
                </a:solidFill>
                <a:latin typeface="Arial" panose="020B0604020202020204" pitchFamily="34" charset="0"/>
                <a:cs typeface="Arial" panose="020B0604020202020204" pitchFamily="34" charset="0"/>
              </a:rPr>
              <a:t>	</a:t>
            </a:r>
            <a:r>
              <a:rPr lang="en-US" sz="1200" dirty="0" smtClean="0">
                <a:solidFill>
                  <a:schemeClr val="tx1"/>
                </a:solidFill>
                <a:latin typeface="Arial" panose="020B0604020202020204" pitchFamily="34" charset="0"/>
                <a:cs typeface="Arial" panose="020B0604020202020204" pitchFamily="34" charset="0"/>
              </a:rPr>
              <a:t>(</a:t>
            </a:r>
            <a:r>
              <a:rPr lang="en-US" sz="1200" dirty="0" smtClean="0">
                <a:solidFill>
                  <a:srgbClr val="0000FF"/>
                </a:solidFill>
                <a:latin typeface="Arial" panose="020B0604020202020204" pitchFamily="34" charset="0"/>
                <a:cs typeface="Arial" panose="020B0604020202020204" pitchFamily="34" charset="0"/>
              </a:rPr>
              <a:t> </a:t>
            </a:r>
            <a:r>
              <a:rPr lang="en-US" sz="1200" dirty="0" smtClean="0">
                <a:solidFill>
                  <a:srgbClr val="0070C0"/>
                </a:solidFill>
                <a:latin typeface="Arial" panose="020B0604020202020204" pitchFamily="34" charset="0"/>
                <a:cs typeface="Arial" panose="020B0604020202020204" pitchFamily="34" charset="0"/>
              </a:rPr>
              <a:t> </a:t>
            </a:r>
            <a:r>
              <a:rPr lang="en-US" sz="1200" dirty="0">
                <a:solidFill>
                  <a:schemeClr val="tx1"/>
                </a:solidFill>
                <a:latin typeface="Arial" panose="020B0604020202020204" pitchFamily="34" charset="0"/>
                <a:cs typeface="Arial" panose="020B0604020202020204" pitchFamily="34" charset="0"/>
                <a:hlinkClick r:id="rId3"/>
              </a:rPr>
              <a:t>http://</a:t>
            </a:r>
            <a:r>
              <a:rPr lang="en-US" sz="1200" dirty="0" smtClean="0">
                <a:solidFill>
                  <a:schemeClr val="tx1"/>
                </a:solidFill>
                <a:latin typeface="Arial" panose="020B0604020202020204" pitchFamily="34" charset="0"/>
                <a:cs typeface="Arial" panose="020B0604020202020204" pitchFamily="34" charset="0"/>
                <a:hlinkClick r:id="rId3"/>
              </a:rPr>
              <a:t>www.nistep.go.jp/archives/20811</a:t>
            </a:r>
            <a:r>
              <a:rPr lang="ja-JP" altLang="en-US" sz="1200" dirty="0" smtClean="0">
                <a:solidFill>
                  <a:schemeClr val="tx1"/>
                </a:solidFill>
                <a:latin typeface="Arial" panose="020B0604020202020204" pitchFamily="34" charset="0"/>
                <a:cs typeface="Arial" panose="020B0604020202020204" pitchFamily="34" charset="0"/>
              </a:rPr>
              <a:t> </a:t>
            </a:r>
            <a:r>
              <a:rPr lang="en-US" sz="1200" dirty="0" smtClean="0">
                <a:solidFill>
                  <a:schemeClr val="tx1"/>
                </a:solidFill>
                <a:latin typeface="Arial" panose="020B0604020202020204" pitchFamily="34" charset="0"/>
                <a:cs typeface="Arial" panose="020B0604020202020204" pitchFamily="34" charset="0"/>
              </a:rPr>
              <a:t>)</a:t>
            </a:r>
            <a:endParaRPr lang="ja-JP" altLang="en-US" sz="1200" dirty="0">
              <a:solidFill>
                <a:schemeClr val="tx1"/>
              </a:solidFill>
              <a:latin typeface="Arial" panose="020B0604020202020204" pitchFamily="34" charset="0"/>
              <a:cs typeface="Arial" panose="020B0604020202020204" pitchFamily="34" charset="0"/>
            </a:endParaRPr>
          </a:p>
        </p:txBody>
      </p:sp>
      <p:sp>
        <p:nvSpPr>
          <p:cNvPr id="12" name="サブタイトル 2"/>
          <p:cNvSpPr txBox="1">
            <a:spLocks/>
          </p:cNvSpPr>
          <p:nvPr/>
        </p:nvSpPr>
        <p:spPr bwMode="auto">
          <a:xfrm>
            <a:off x="396057" y="800329"/>
            <a:ext cx="8351837" cy="625059"/>
          </a:xfrm>
          <a:prstGeom prst="rect">
            <a:avLst/>
          </a:prstGeom>
          <a:ln/>
          <a:extLst/>
        </p:spPr>
        <p:style>
          <a:lnRef idx="1">
            <a:schemeClr val="accent4"/>
          </a:lnRef>
          <a:fillRef idx="2">
            <a:schemeClr val="accent4"/>
          </a:fillRef>
          <a:effectRef idx="1">
            <a:schemeClr val="accent4"/>
          </a:effectRef>
          <a:fontRef idx="minor">
            <a:schemeClr val="dk1"/>
          </a:fontRef>
        </p:style>
        <p:txBody>
          <a:bodyPr rtlCol="0">
            <a:noAutofit/>
          </a:bodyPr>
          <a:lstStyle>
            <a:lvl1pPr marL="0" indent="0" algn="ctr" rtl="0" eaLnBrk="0" fontAlgn="base" hangingPunct="0">
              <a:spcBef>
                <a:spcPct val="20000"/>
              </a:spcBef>
              <a:spcAft>
                <a:spcPct val="0"/>
              </a:spcAft>
              <a:buFont typeface="Arial" pitchFamily="34" charset="0"/>
              <a:buNone/>
              <a:defRPr kumimoji="1"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itchFamily="34" charset="0"/>
              <a:buNone/>
              <a:defRPr kumimoji="1"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itchFamily="34" charset="0"/>
              <a:buNone/>
              <a:defRPr kumimoji="1"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itchFamily="34" charset="0"/>
              <a:buNone/>
              <a:defRPr kumimoji="1"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rtl="0">
              <a:defRPr/>
            </a:pPr>
            <a:r>
              <a:rPr lang="en-US" sz="1200" dirty="0">
                <a:solidFill>
                  <a:schemeClr val="tx1"/>
                </a:solidFill>
                <a:latin typeface="Arial" panose="020B0604020202020204" pitchFamily="34" charset="0"/>
                <a:cs typeface="Arial" panose="020B0604020202020204" pitchFamily="34" charset="0"/>
              </a:rPr>
              <a:t>   </a:t>
            </a:r>
            <a:r>
              <a:rPr lang="en-US" sz="1200" dirty="0">
                <a:solidFill>
                  <a:srgbClr val="FF0000"/>
                </a:solidFill>
                <a:latin typeface="Arial" panose="020B0604020202020204" pitchFamily="34" charset="0"/>
                <a:cs typeface="Arial" panose="020B0604020202020204" pitchFamily="34" charset="0"/>
              </a:rPr>
              <a:t>The KAKENHI system</a:t>
            </a:r>
            <a:r>
              <a:rPr lang="en-US" sz="1200" dirty="0">
                <a:solidFill>
                  <a:schemeClr val="tx1"/>
                </a:solidFill>
                <a:latin typeface="Arial" panose="020B0604020202020204" pitchFamily="34" charset="0"/>
                <a:cs typeface="Arial" panose="020B0604020202020204" pitchFamily="34" charset="0"/>
              </a:rPr>
              <a:t> has </a:t>
            </a:r>
            <a:r>
              <a:rPr lang="en-US" sz="1200" b="1" dirty="0">
                <a:solidFill>
                  <a:schemeClr val="tx1"/>
                </a:solidFill>
                <a:latin typeface="Arial" panose="020B0604020202020204" pitchFamily="34" charset="0"/>
                <a:cs typeface="Arial" panose="020B0604020202020204" pitchFamily="34" charset="0"/>
              </a:rPr>
              <a:t>obtained high evaluations from researchers and experts</a:t>
            </a:r>
            <a:r>
              <a:rPr lang="en-US" sz="1200" dirty="0">
                <a:solidFill>
                  <a:schemeClr val="tx1"/>
                </a:solidFill>
                <a:latin typeface="Arial" panose="020B0604020202020204" pitchFamily="34" charset="0"/>
                <a:cs typeface="Arial" panose="020B0604020202020204" pitchFamily="34" charset="0"/>
              </a:rPr>
              <a:t> in the </a:t>
            </a:r>
            <a:r>
              <a:rPr lang="en-US" sz="1200" dirty="0">
                <a:solidFill>
                  <a:srgbClr val="FF0000"/>
                </a:solidFill>
                <a:latin typeface="Arial" panose="020B0604020202020204" pitchFamily="34" charset="0"/>
                <a:cs typeface="Arial" panose="020B0604020202020204" pitchFamily="34" charset="0"/>
              </a:rPr>
              <a:t>“NISTEP Expert Survey on Japanese S&amp;T and Innovation System (2014 NISTEP TEITEN survey)”</a:t>
            </a:r>
            <a:r>
              <a:rPr lang="en-US" sz="1200" dirty="0">
                <a:solidFill>
                  <a:schemeClr val="tx1"/>
                </a:solidFill>
                <a:latin typeface="Arial" panose="020B0604020202020204" pitchFamily="34" charset="0"/>
                <a:cs typeface="Arial" panose="020B0604020202020204" pitchFamily="34" charset="0"/>
              </a:rPr>
              <a:t> implemented by the National Institute of Science and Technology Policy.</a:t>
            </a:r>
            <a:endParaRPr lang="en-US" altLang="ja-JP" sz="1200" dirty="0" smtClean="0">
              <a:solidFill>
                <a:schemeClr val="tx1"/>
              </a:solidFill>
              <a:latin typeface="Arial" panose="020B0604020202020204" pitchFamily="34" charset="0"/>
              <a:cs typeface="Arial" panose="020B0604020202020204" pitchFamily="34" charset="0"/>
            </a:endParaRPr>
          </a:p>
        </p:txBody>
      </p:sp>
      <p:sp>
        <p:nvSpPr>
          <p:cNvPr id="10" name="サブタイトル 2"/>
          <p:cNvSpPr txBox="1">
            <a:spLocks/>
          </p:cNvSpPr>
          <p:nvPr/>
        </p:nvSpPr>
        <p:spPr bwMode="auto">
          <a:xfrm>
            <a:off x="396057" y="5058289"/>
            <a:ext cx="8351837" cy="1082243"/>
          </a:xfrm>
          <a:prstGeom prst="rect">
            <a:avLst/>
          </a:prstGeom>
          <a:ln/>
          <a:extLst/>
        </p:spPr>
        <p:style>
          <a:lnRef idx="1">
            <a:schemeClr val="accent4"/>
          </a:lnRef>
          <a:fillRef idx="2">
            <a:schemeClr val="accent4"/>
          </a:fillRef>
          <a:effectRef idx="1">
            <a:schemeClr val="accent4"/>
          </a:effectRef>
          <a:fontRef idx="minor">
            <a:schemeClr val="dk1"/>
          </a:fontRef>
        </p:style>
        <p:txBody>
          <a:bodyPr rtlCol="0" anchor="ctr">
            <a:noAutofit/>
          </a:bodyPr>
          <a:lstStyle>
            <a:lvl1pPr marL="0" indent="0" algn="ctr" rtl="0" eaLnBrk="0" fontAlgn="base" hangingPunct="0">
              <a:spcBef>
                <a:spcPct val="20000"/>
              </a:spcBef>
              <a:spcAft>
                <a:spcPct val="0"/>
              </a:spcAft>
              <a:buFont typeface="Arial" pitchFamily="34" charset="0"/>
              <a:buNone/>
              <a:defRPr kumimoji="1"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itchFamily="34" charset="0"/>
              <a:buNone/>
              <a:defRPr kumimoji="1"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itchFamily="34" charset="0"/>
              <a:buNone/>
              <a:defRPr kumimoji="1"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itchFamily="34" charset="0"/>
              <a:buNone/>
              <a:defRPr kumimoji="1"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rtl="0">
              <a:spcBef>
                <a:spcPts val="0"/>
              </a:spcBef>
              <a:defRPr/>
            </a:pPr>
            <a:r>
              <a:rPr lang="en-US" sz="1100" b="1" dirty="0">
                <a:solidFill>
                  <a:schemeClr val="tx1"/>
                </a:solidFill>
                <a:latin typeface="Arial" panose="020B0604020202020204" pitchFamily="34" charset="0"/>
                <a:cs typeface="Arial" panose="020B0604020202020204" pitchFamily="34" charset="0"/>
              </a:rPr>
              <a:t>(Q1-19, Ease of use of KAKENHI)</a:t>
            </a:r>
          </a:p>
          <a:p>
            <a:pPr marL="179388" indent="-179388" algn="l" rtl="0">
              <a:spcBef>
                <a:spcPts val="0"/>
              </a:spcBef>
              <a:tabLst>
                <a:tab pos="182563" algn="l"/>
              </a:tabLst>
              <a:defRPr/>
            </a:pPr>
            <a:r>
              <a:rPr lang="en-US" sz="1100" dirty="0">
                <a:solidFill>
                  <a:srgbClr val="9999FF"/>
                </a:solidFill>
                <a:latin typeface="Arial" panose="020B0604020202020204" pitchFamily="34" charset="0"/>
                <a:cs typeface="Arial" panose="020B0604020202020204" pitchFamily="34" charset="0"/>
              </a:rPr>
              <a:t>●	</a:t>
            </a:r>
            <a:r>
              <a:rPr lang="en-US" sz="1100" dirty="0">
                <a:solidFill>
                  <a:schemeClr val="tx1"/>
                </a:solidFill>
                <a:latin typeface="Arial" panose="020B0604020202020204" pitchFamily="34" charset="0"/>
                <a:cs typeface="Arial" panose="020B0604020202020204" pitchFamily="34" charset="0"/>
              </a:rPr>
              <a:t>Recognition that KAKENHI is easy to use increased further. The following are raised as reasons for increasing evaluations, “Carrying funds over between years has become </a:t>
            </a:r>
            <a:r>
              <a:rPr lang="en-US" sz="1100" dirty="0" err="1">
                <a:solidFill>
                  <a:schemeClr val="tx1"/>
                </a:solidFill>
                <a:latin typeface="Arial" panose="020B0604020202020204" pitchFamily="34" charset="0"/>
                <a:cs typeface="Arial" panose="020B0604020202020204" pitchFamily="34" charset="0"/>
              </a:rPr>
              <a:t>smoother,”Ease</a:t>
            </a:r>
            <a:r>
              <a:rPr lang="en-US" sz="1100" dirty="0">
                <a:solidFill>
                  <a:schemeClr val="tx1"/>
                </a:solidFill>
                <a:latin typeface="Arial" panose="020B0604020202020204" pitchFamily="34" charset="0"/>
                <a:cs typeface="Arial" panose="020B0604020202020204" pitchFamily="34" charset="0"/>
              </a:rPr>
              <a:t> of use has been improved by conversion to a fund” and “The system has become easier to use due to the reimbursement of expenses prior to issue system.”</a:t>
            </a:r>
            <a:endParaRPr lang="en-US" altLang="ja-JP" sz="1100" dirty="0" smtClean="0">
              <a:solidFill>
                <a:schemeClr val="tx1"/>
              </a:solidFill>
              <a:latin typeface="Arial" panose="020B0604020202020204" pitchFamily="34" charset="0"/>
              <a:cs typeface="Arial" panose="020B0604020202020204" pitchFamily="34" charset="0"/>
            </a:endParaRPr>
          </a:p>
          <a:p>
            <a:pPr marL="179388" indent="-179388" algn="l" rtl="0">
              <a:spcBef>
                <a:spcPts val="0"/>
              </a:spcBef>
              <a:tabLst>
                <a:tab pos="182563" algn="l"/>
              </a:tabLst>
              <a:defRPr/>
            </a:pPr>
            <a:r>
              <a:rPr lang="en-US" sz="1100" dirty="0">
                <a:solidFill>
                  <a:srgbClr val="9999FF"/>
                </a:solidFill>
                <a:latin typeface="Arial" panose="020B0604020202020204" pitchFamily="34" charset="0"/>
                <a:cs typeface="Arial" panose="020B0604020202020204" pitchFamily="34" charset="0"/>
              </a:rPr>
              <a:t>●	</a:t>
            </a:r>
            <a:r>
              <a:rPr lang="en-US" sz="1100" dirty="0">
                <a:solidFill>
                  <a:schemeClr val="tx1"/>
                </a:solidFill>
                <a:latin typeface="Arial" panose="020B0604020202020204" pitchFamily="34" charset="0"/>
                <a:cs typeface="Arial" panose="020B0604020202020204" pitchFamily="34" charset="0"/>
              </a:rPr>
              <a:t>This is the question that had the biggest positive change in index from 2011 among all of the questions on the NISTEP TEITEN survey. (The positive change was big for universities in particular.)</a:t>
            </a:r>
            <a:endParaRPr lang="ja-JP" altLang="en-US" sz="1100" dirty="0">
              <a:solidFill>
                <a:schemeClr val="tx1"/>
              </a:solidFill>
              <a:latin typeface="Arial" panose="020B0604020202020204" pitchFamily="34" charset="0"/>
              <a:cs typeface="Arial" panose="020B0604020202020204" pitchFamily="34" charset="0"/>
            </a:endParaRPr>
          </a:p>
        </p:txBody>
      </p:sp>
      <p:sp>
        <p:nvSpPr>
          <p:cNvPr id="11" name="Rectangle 6"/>
          <p:cNvSpPr>
            <a:spLocks noGrp="1" noChangeArrowheads="1"/>
          </p:cNvSpPr>
          <p:nvPr>
            <p:ph type="sldNum" sz="quarter" idx="12"/>
          </p:nvPr>
        </p:nvSpPr>
        <p:spPr>
          <a:xfrm>
            <a:off x="8640003" y="6480138"/>
            <a:ext cx="514350" cy="307975"/>
          </a:xfrm>
        </p:spPr>
        <p:txBody>
          <a:bodyPr rtlCol="0"/>
          <a:lstStyle/>
          <a:p>
            <a:pPr rtl="0">
              <a:defRPr/>
            </a:pPr>
            <a:fld id="{002BB98D-5F75-49C1-902E-9683AE378945}" type="slidenum">
              <a:rPr lang="en-US" altLang="ja-JP" sz="1400">
                <a:solidFill>
                  <a:schemeClr val="bg1">
                    <a:lumMod val="50000"/>
                  </a:schemeClr>
                </a:solidFill>
                <a:latin typeface="Arial" panose="020B0604020202020204" pitchFamily="34" charset="0"/>
                <a:cs typeface="Arial" panose="020B0604020202020204" pitchFamily="34" charset="0"/>
              </a:rPr>
              <a:pPr rtl="0">
                <a:defRPr/>
              </a:pPr>
              <a:t>17</a:t>
            </a:fld>
            <a:endParaRPr lang="en-US" altLang="ja-JP" sz="1400" dirty="0">
              <a:solidFill>
                <a:schemeClr val="bg1">
                  <a:lumMod val="50000"/>
                </a:schemeClr>
              </a:solidFill>
              <a:latin typeface="Arial" panose="020B0604020202020204" pitchFamily="34" charset="0"/>
              <a:cs typeface="Arial" panose="020B0604020202020204" pitchFamily="34" charset="0"/>
            </a:endParaRPr>
          </a:p>
        </p:txBody>
      </p:sp>
      <p:pic>
        <p:nvPicPr>
          <p:cNvPr id="14438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3931" y="1484788"/>
            <a:ext cx="7296150" cy="3533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678379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AutoShape 3"/>
          <p:cNvSpPr>
            <a:spLocks noChangeArrowheads="1"/>
          </p:cNvSpPr>
          <p:nvPr/>
        </p:nvSpPr>
        <p:spPr bwMode="auto">
          <a:xfrm>
            <a:off x="0" y="0"/>
            <a:ext cx="9144000" cy="648000"/>
          </a:xfrm>
          <a:prstGeom prst="rect">
            <a:avLst/>
          </a:prstGeom>
          <a:solidFill>
            <a:schemeClr val="accent4"/>
          </a:solidFill>
          <a:ln w="9525">
            <a:noFill/>
            <a:round/>
            <a:headEnd/>
            <a:tailEnd/>
          </a:ln>
        </p:spPr>
        <p:txBody>
          <a:bodyPr wrap="none" rtlCol="0" anchor="ctr"/>
          <a:lstStyle>
            <a:lvl1pPr algn="l" rtl="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rtl="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rtl="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rtl="0" eaLnBrk="1" hangingPunct="1">
              <a:spcBef>
                <a:spcPct val="0"/>
              </a:spcBef>
              <a:buFontTx/>
              <a:buNone/>
            </a:pPr>
            <a:r>
              <a:rPr lang="en-US" b="1">
                <a:solidFill>
                  <a:schemeClr val="bg1"/>
                </a:solidFill>
                <a:latin typeface="Arial" panose="020B0604020202020204" pitchFamily="34" charset="0"/>
                <a:cs typeface="Arial" panose="020B0604020202020204" pitchFamily="34" charset="0"/>
              </a:rPr>
              <a:t>Evaluation of the KAKENHI system [2]</a:t>
            </a:r>
            <a:endParaRPr lang="ja-JP" altLang="en-US" b="1" dirty="0">
              <a:solidFill>
                <a:schemeClr val="bg1"/>
              </a:solidFill>
              <a:latin typeface="Arial" panose="020B0604020202020204" pitchFamily="34" charset="0"/>
              <a:cs typeface="Arial" panose="020B0604020202020204" pitchFamily="34" charset="0"/>
            </a:endParaRPr>
          </a:p>
        </p:txBody>
      </p:sp>
      <p:sp>
        <p:nvSpPr>
          <p:cNvPr id="9" name="正方形/長方形 8"/>
          <p:cNvSpPr/>
          <p:nvPr/>
        </p:nvSpPr>
        <p:spPr>
          <a:xfrm>
            <a:off x="396003" y="6232737"/>
            <a:ext cx="8351838" cy="360362"/>
          </a:xfrm>
          <a:prstGeom prst="rect">
            <a:avLst/>
          </a:prstGeom>
          <a:solidFill>
            <a:srgbClr val="CCFF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7063" indent="-627063" rtl="0">
              <a:tabLst>
                <a:tab pos="8158163" algn="r"/>
              </a:tabLst>
              <a:defRPr/>
            </a:pPr>
            <a:r>
              <a:rPr lang="en-US" sz="1200" dirty="0">
                <a:solidFill>
                  <a:schemeClr val="tx1"/>
                </a:solidFill>
                <a:latin typeface="Arial" panose="020B0604020202020204" pitchFamily="34" charset="0"/>
                <a:cs typeface="Arial" panose="020B0604020202020204" pitchFamily="34" charset="0"/>
              </a:rPr>
              <a:t>Source:	Analytical Report for “NISTEP Expert Survey on Japanese S&amp;T and Innovation System (2014 NISTEP TEITEN survey</a:t>
            </a:r>
            <a:r>
              <a:rPr lang="en-US" sz="1200" dirty="0" smtClean="0">
                <a:solidFill>
                  <a:schemeClr val="tx1"/>
                </a:solidFill>
                <a:latin typeface="Arial" panose="020B0604020202020204" pitchFamily="34" charset="0"/>
                <a:cs typeface="Arial" panose="020B0604020202020204" pitchFamily="34" charset="0"/>
              </a:rPr>
              <a:t>)”	</a:t>
            </a:r>
            <a:r>
              <a:rPr lang="en-US" sz="1300" dirty="0" smtClean="0">
                <a:solidFill>
                  <a:schemeClr val="tx1"/>
                </a:solidFill>
                <a:latin typeface="Arial" panose="020B0604020202020204" pitchFamily="34" charset="0"/>
                <a:cs typeface="Arial" panose="020B0604020202020204" pitchFamily="34" charset="0"/>
              </a:rPr>
              <a:t>(</a:t>
            </a:r>
            <a:r>
              <a:rPr lang="en-US" sz="1300" dirty="0" smtClean="0">
                <a:solidFill>
                  <a:srgbClr val="0000FF"/>
                </a:solidFill>
                <a:latin typeface="Arial" panose="020B0604020202020204" pitchFamily="34" charset="0"/>
                <a:cs typeface="Arial" panose="020B0604020202020204" pitchFamily="34" charset="0"/>
              </a:rPr>
              <a:t> </a:t>
            </a:r>
            <a:r>
              <a:rPr lang="en-US" sz="1300" dirty="0" smtClean="0">
                <a:solidFill>
                  <a:srgbClr val="0070C0"/>
                </a:solidFill>
                <a:latin typeface="Arial" panose="020B0604020202020204" pitchFamily="34" charset="0"/>
                <a:cs typeface="Arial" panose="020B0604020202020204" pitchFamily="34" charset="0"/>
              </a:rPr>
              <a:t> </a:t>
            </a:r>
            <a:r>
              <a:rPr lang="en-US" sz="1300" dirty="0">
                <a:solidFill>
                  <a:schemeClr val="tx1"/>
                </a:solidFill>
                <a:latin typeface="Arial" panose="020B0604020202020204" pitchFamily="34" charset="0"/>
                <a:cs typeface="Arial" panose="020B0604020202020204" pitchFamily="34" charset="0"/>
                <a:hlinkClick r:id="rId3"/>
              </a:rPr>
              <a:t>http://</a:t>
            </a:r>
            <a:r>
              <a:rPr lang="en-US" sz="1300" dirty="0" smtClean="0">
                <a:solidFill>
                  <a:schemeClr val="tx1"/>
                </a:solidFill>
                <a:latin typeface="Arial" panose="020B0604020202020204" pitchFamily="34" charset="0"/>
                <a:cs typeface="Arial" panose="020B0604020202020204" pitchFamily="34" charset="0"/>
                <a:hlinkClick r:id="rId3"/>
              </a:rPr>
              <a:t>www.nistep.go.jp/archives/20811</a:t>
            </a:r>
            <a:r>
              <a:rPr lang="ja-JP" altLang="en-US" sz="1300" dirty="0">
                <a:solidFill>
                  <a:schemeClr val="tx1"/>
                </a:solidFill>
                <a:latin typeface="Arial" panose="020B0604020202020204" pitchFamily="34" charset="0"/>
                <a:cs typeface="Arial" panose="020B0604020202020204" pitchFamily="34" charset="0"/>
              </a:rPr>
              <a:t> </a:t>
            </a:r>
            <a:r>
              <a:rPr lang="en-US" sz="1300" dirty="0" smtClean="0">
                <a:solidFill>
                  <a:schemeClr val="tx1"/>
                </a:solidFill>
                <a:latin typeface="Arial" panose="020B0604020202020204" pitchFamily="34" charset="0"/>
                <a:cs typeface="Arial" panose="020B0604020202020204" pitchFamily="34" charset="0"/>
              </a:rPr>
              <a:t>)</a:t>
            </a:r>
            <a:endParaRPr lang="ja-JP" altLang="en-US" sz="1300" dirty="0">
              <a:solidFill>
                <a:schemeClr val="tx1"/>
              </a:solidFill>
              <a:latin typeface="Arial" panose="020B0604020202020204" pitchFamily="34" charset="0"/>
              <a:cs typeface="Arial" panose="020B0604020202020204" pitchFamily="34" charset="0"/>
            </a:endParaRPr>
          </a:p>
        </p:txBody>
      </p:sp>
      <p:sp>
        <p:nvSpPr>
          <p:cNvPr id="12" name="サブタイトル 2"/>
          <p:cNvSpPr txBox="1">
            <a:spLocks/>
          </p:cNvSpPr>
          <p:nvPr/>
        </p:nvSpPr>
        <p:spPr bwMode="auto">
          <a:xfrm>
            <a:off x="396057" y="800329"/>
            <a:ext cx="8351837" cy="634024"/>
          </a:xfrm>
          <a:prstGeom prst="rect">
            <a:avLst/>
          </a:prstGeom>
          <a:ln/>
          <a:extLst/>
        </p:spPr>
        <p:style>
          <a:lnRef idx="1">
            <a:schemeClr val="accent4"/>
          </a:lnRef>
          <a:fillRef idx="2">
            <a:schemeClr val="accent4"/>
          </a:fillRef>
          <a:effectRef idx="1">
            <a:schemeClr val="accent4"/>
          </a:effectRef>
          <a:fontRef idx="minor">
            <a:schemeClr val="dk1"/>
          </a:fontRef>
        </p:style>
        <p:txBody>
          <a:bodyPr rtlCol="0">
            <a:noAutofit/>
          </a:bodyPr>
          <a:lstStyle>
            <a:lvl1pPr marL="0" indent="0" algn="ctr" rtl="0" eaLnBrk="0" fontAlgn="base" hangingPunct="0">
              <a:spcBef>
                <a:spcPct val="20000"/>
              </a:spcBef>
              <a:spcAft>
                <a:spcPct val="0"/>
              </a:spcAft>
              <a:buFont typeface="Arial" pitchFamily="34" charset="0"/>
              <a:buNone/>
              <a:defRPr kumimoji="1"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itchFamily="34" charset="0"/>
              <a:buNone/>
              <a:defRPr kumimoji="1"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itchFamily="34" charset="0"/>
              <a:buNone/>
              <a:defRPr kumimoji="1"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itchFamily="34" charset="0"/>
              <a:buNone/>
              <a:defRPr kumimoji="1"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rtl="0">
              <a:defRPr/>
            </a:pPr>
            <a:r>
              <a:rPr lang="en-US" sz="1200" dirty="0">
                <a:solidFill>
                  <a:schemeClr val="tx1"/>
                </a:solidFill>
                <a:latin typeface="Arial" panose="020B0604020202020204" pitchFamily="34" charset="0"/>
                <a:cs typeface="Arial" panose="020B0604020202020204" pitchFamily="34" charset="0"/>
              </a:rPr>
              <a:t>   </a:t>
            </a:r>
            <a:r>
              <a:rPr lang="en-US" sz="1200" dirty="0">
                <a:solidFill>
                  <a:srgbClr val="FF0000"/>
                </a:solidFill>
                <a:latin typeface="Arial" panose="020B0604020202020204" pitchFamily="34" charset="0"/>
                <a:cs typeface="Arial" panose="020B0604020202020204" pitchFamily="34" charset="0"/>
              </a:rPr>
              <a:t>The KAKENHI system</a:t>
            </a:r>
            <a:r>
              <a:rPr lang="en-US" sz="1200" dirty="0">
                <a:solidFill>
                  <a:schemeClr val="tx1"/>
                </a:solidFill>
                <a:latin typeface="Arial" panose="020B0604020202020204" pitchFamily="34" charset="0"/>
                <a:cs typeface="Arial" panose="020B0604020202020204" pitchFamily="34" charset="0"/>
              </a:rPr>
              <a:t> has </a:t>
            </a:r>
            <a:r>
              <a:rPr lang="en-US" sz="1200" b="1" dirty="0">
                <a:solidFill>
                  <a:schemeClr val="tx1"/>
                </a:solidFill>
                <a:latin typeface="Arial" panose="020B0604020202020204" pitchFamily="34" charset="0"/>
                <a:cs typeface="Arial" panose="020B0604020202020204" pitchFamily="34" charset="0"/>
              </a:rPr>
              <a:t>obtained high evaluations from researchers and experts</a:t>
            </a:r>
            <a:r>
              <a:rPr lang="en-US" sz="1200" dirty="0">
                <a:solidFill>
                  <a:schemeClr val="tx1"/>
                </a:solidFill>
                <a:latin typeface="Arial" panose="020B0604020202020204" pitchFamily="34" charset="0"/>
                <a:cs typeface="Arial" panose="020B0604020202020204" pitchFamily="34" charset="0"/>
              </a:rPr>
              <a:t> in the </a:t>
            </a:r>
            <a:r>
              <a:rPr lang="en-US" sz="1200" dirty="0">
                <a:solidFill>
                  <a:srgbClr val="FF0000"/>
                </a:solidFill>
                <a:latin typeface="Arial" panose="020B0604020202020204" pitchFamily="34" charset="0"/>
                <a:cs typeface="Arial" panose="020B0604020202020204" pitchFamily="34" charset="0"/>
              </a:rPr>
              <a:t>“NISTEP Expert Survey on Japanese S&amp;T and Innovation System (2014 NISTEP TEITEN survey)”</a:t>
            </a:r>
            <a:r>
              <a:rPr lang="en-US" sz="1200" dirty="0">
                <a:solidFill>
                  <a:schemeClr val="tx1"/>
                </a:solidFill>
                <a:latin typeface="Arial" panose="020B0604020202020204" pitchFamily="34" charset="0"/>
                <a:cs typeface="Arial" panose="020B0604020202020204" pitchFamily="34" charset="0"/>
              </a:rPr>
              <a:t> implemented by the National Institute of Science and Technology Policy.</a:t>
            </a:r>
            <a:endParaRPr lang="en-US" altLang="ja-JP" sz="1200" dirty="0" smtClean="0">
              <a:solidFill>
                <a:schemeClr val="tx1"/>
              </a:solidFill>
              <a:latin typeface="Arial" panose="020B0604020202020204" pitchFamily="34" charset="0"/>
              <a:cs typeface="Arial" panose="020B0604020202020204" pitchFamily="34" charset="0"/>
            </a:endParaRPr>
          </a:p>
        </p:txBody>
      </p:sp>
      <p:sp>
        <p:nvSpPr>
          <p:cNvPr id="10" name="サブタイトル 2"/>
          <p:cNvSpPr txBox="1">
            <a:spLocks/>
          </p:cNvSpPr>
          <p:nvPr/>
        </p:nvSpPr>
        <p:spPr bwMode="auto">
          <a:xfrm>
            <a:off x="396057" y="5158800"/>
            <a:ext cx="8351837" cy="878400"/>
          </a:xfrm>
          <a:prstGeom prst="rect">
            <a:avLst/>
          </a:prstGeom>
          <a:ln/>
          <a:extLst/>
        </p:spPr>
        <p:style>
          <a:lnRef idx="1">
            <a:schemeClr val="accent4"/>
          </a:lnRef>
          <a:fillRef idx="2">
            <a:schemeClr val="accent4"/>
          </a:fillRef>
          <a:effectRef idx="1">
            <a:schemeClr val="accent4"/>
          </a:effectRef>
          <a:fontRef idx="minor">
            <a:schemeClr val="dk1"/>
          </a:fontRef>
        </p:style>
        <p:txBody>
          <a:bodyPr rtlCol="0" anchor="ctr">
            <a:normAutofit fontScale="77500" lnSpcReduction="20000"/>
          </a:bodyPr>
          <a:lstStyle>
            <a:lvl1pPr marL="0" indent="0" algn="ctr" rtl="0" eaLnBrk="0" fontAlgn="base" hangingPunct="0">
              <a:spcBef>
                <a:spcPct val="20000"/>
              </a:spcBef>
              <a:spcAft>
                <a:spcPct val="0"/>
              </a:spcAft>
              <a:buFont typeface="Arial" pitchFamily="34" charset="0"/>
              <a:buNone/>
              <a:defRPr kumimoji="1"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itchFamily="34" charset="0"/>
              <a:buNone/>
              <a:defRPr kumimoji="1"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itchFamily="34" charset="0"/>
              <a:buNone/>
              <a:defRPr kumimoji="1"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itchFamily="34" charset="0"/>
              <a:buNone/>
              <a:defRPr kumimoji="1"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rtl="0">
              <a:lnSpc>
                <a:spcPct val="110000"/>
              </a:lnSpc>
              <a:spcBef>
                <a:spcPts val="0"/>
              </a:spcBef>
              <a:defRPr/>
            </a:pPr>
            <a:r>
              <a:rPr lang="en-US" sz="1400" b="1" dirty="0">
                <a:solidFill>
                  <a:schemeClr val="tx1"/>
                </a:solidFill>
                <a:latin typeface="Arial" panose="020B0604020202020204" pitchFamily="34" charset="0"/>
                <a:cs typeface="Arial" panose="020B0604020202020204" pitchFamily="34" charset="0"/>
              </a:rPr>
              <a:t>(Q1-20, Conversion of KAKENHI to a fund)</a:t>
            </a:r>
            <a:endParaRPr lang="ja-JP" altLang="en-US" sz="1400" b="1" dirty="0">
              <a:solidFill>
                <a:schemeClr val="tx1"/>
              </a:solidFill>
              <a:latin typeface="Arial" panose="020B0604020202020204" pitchFamily="34" charset="0"/>
              <a:cs typeface="Arial" panose="020B0604020202020204" pitchFamily="34" charset="0"/>
            </a:endParaRPr>
          </a:p>
          <a:p>
            <a:pPr marL="179388" indent="-179388" algn="l" rtl="0">
              <a:lnSpc>
                <a:spcPct val="110000"/>
              </a:lnSpc>
              <a:spcBef>
                <a:spcPts val="0"/>
              </a:spcBef>
              <a:tabLst>
                <a:tab pos="182563" algn="l"/>
              </a:tabLst>
              <a:defRPr/>
            </a:pPr>
            <a:r>
              <a:rPr lang="en-US" sz="1400" dirty="0">
                <a:solidFill>
                  <a:srgbClr val="9999FF"/>
                </a:solidFill>
                <a:latin typeface="Arial" panose="020B0604020202020204" pitchFamily="34" charset="0"/>
                <a:cs typeface="Arial" panose="020B0604020202020204" pitchFamily="34" charset="0"/>
              </a:rPr>
              <a:t>●	</a:t>
            </a:r>
            <a:r>
              <a:rPr lang="en-US" sz="1400" dirty="0">
                <a:solidFill>
                  <a:schemeClr val="tx1"/>
                </a:solidFill>
                <a:latin typeface="Arial" panose="020B0604020202020204" pitchFamily="34" charset="0"/>
                <a:cs typeface="Arial" panose="020B0604020202020204" pitchFamily="34" charset="0"/>
              </a:rPr>
              <a:t>Recognition that the conversion of KAKENHI to a fund is useful for the effective and efficient implementation of research and development is shown in all attributes.</a:t>
            </a:r>
            <a:endParaRPr lang="en-US" altLang="ja-JP" sz="1400" dirty="0" smtClean="0">
              <a:solidFill>
                <a:schemeClr val="tx1"/>
              </a:solidFill>
              <a:latin typeface="Arial" panose="020B0604020202020204" pitchFamily="34" charset="0"/>
              <a:cs typeface="Arial" panose="020B0604020202020204" pitchFamily="34" charset="0"/>
            </a:endParaRPr>
          </a:p>
          <a:p>
            <a:pPr marL="179388" indent="-179388" algn="l" rtl="0">
              <a:lnSpc>
                <a:spcPct val="110000"/>
              </a:lnSpc>
              <a:spcBef>
                <a:spcPts val="0"/>
              </a:spcBef>
              <a:tabLst>
                <a:tab pos="182563" algn="l"/>
              </a:tabLst>
              <a:defRPr/>
            </a:pPr>
            <a:r>
              <a:rPr lang="en-US" sz="1400" dirty="0">
                <a:solidFill>
                  <a:srgbClr val="9999FF"/>
                </a:solidFill>
                <a:latin typeface="Arial" panose="020B0604020202020204" pitchFamily="34" charset="0"/>
                <a:cs typeface="Arial" panose="020B0604020202020204" pitchFamily="34" charset="0"/>
              </a:rPr>
              <a:t>●	</a:t>
            </a:r>
            <a:r>
              <a:rPr lang="en-US" sz="1400" dirty="0">
                <a:solidFill>
                  <a:schemeClr val="tx1"/>
                </a:solidFill>
                <a:latin typeface="Arial" panose="020B0604020202020204" pitchFamily="34" charset="0"/>
                <a:cs typeface="Arial" panose="020B0604020202020204" pitchFamily="34" charset="0"/>
              </a:rPr>
              <a:t>The index figures are 7.3 points at universities and 6.7 points at public research institutions so this was the question with the highest value among the questions on the NISTEP TEITEN survey, continuing from the 2011 NISTEP TEITEN survey.</a:t>
            </a:r>
          </a:p>
        </p:txBody>
      </p:sp>
      <p:sp>
        <p:nvSpPr>
          <p:cNvPr id="11" name="Rectangle 6"/>
          <p:cNvSpPr>
            <a:spLocks noGrp="1" noChangeArrowheads="1"/>
          </p:cNvSpPr>
          <p:nvPr>
            <p:ph type="sldNum" sz="quarter" idx="12"/>
          </p:nvPr>
        </p:nvSpPr>
        <p:spPr>
          <a:xfrm>
            <a:off x="8640003" y="6480138"/>
            <a:ext cx="514350" cy="307975"/>
          </a:xfrm>
        </p:spPr>
        <p:txBody>
          <a:bodyPr rtlCol="0"/>
          <a:lstStyle/>
          <a:p>
            <a:pPr rtl="0">
              <a:defRPr/>
            </a:pPr>
            <a:fld id="{002BB98D-5F75-49C1-902E-9683AE378945}" type="slidenum">
              <a:rPr lang="en-US" altLang="ja-JP" sz="1400">
                <a:solidFill>
                  <a:schemeClr val="bg1">
                    <a:lumMod val="50000"/>
                  </a:schemeClr>
                </a:solidFill>
                <a:latin typeface="Arial" panose="020B0604020202020204" pitchFamily="34" charset="0"/>
                <a:cs typeface="Arial" panose="020B0604020202020204" pitchFamily="34" charset="0"/>
              </a:rPr>
              <a:pPr rtl="0">
                <a:defRPr/>
              </a:pPr>
              <a:t>18</a:t>
            </a:fld>
            <a:endParaRPr lang="en-US" altLang="ja-JP" sz="1400" dirty="0">
              <a:solidFill>
                <a:schemeClr val="bg1">
                  <a:lumMod val="50000"/>
                </a:schemeClr>
              </a:solidFill>
              <a:latin typeface="Arial" panose="020B0604020202020204" pitchFamily="34" charset="0"/>
              <a:cs typeface="Arial" panose="020B0604020202020204" pitchFamily="34" charset="0"/>
            </a:endParaRPr>
          </a:p>
        </p:txBody>
      </p:sp>
      <p:pic>
        <p:nvPicPr>
          <p:cNvPr id="1454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3931" y="1484784"/>
            <a:ext cx="7296150" cy="352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タイトル 1"/>
          <p:cNvSpPr>
            <a:spLocks noGrp="1"/>
          </p:cNvSpPr>
          <p:nvPr>
            <p:ph type="title"/>
          </p:nvPr>
        </p:nvSpPr>
        <p:spPr>
          <a:xfrm>
            <a:off x="457200" y="2214563"/>
            <a:ext cx="8229600" cy="1143000"/>
          </a:xfrm>
        </p:spPr>
        <p:txBody>
          <a:bodyPr/>
          <a:lstStyle/>
          <a:p>
            <a:pPr algn="ctr" eaLnBrk="1" fontAlgn="auto" hangingPunct="1">
              <a:spcAft>
                <a:spcPts val="0"/>
              </a:spcAft>
              <a:defRPr/>
            </a:pPr>
            <a:r>
              <a:rPr lang="en-US" altLang="ja-JP" dirty="0">
                <a:solidFill>
                  <a:schemeClr val="accent1">
                    <a:tint val="88000"/>
                    <a:satMod val="150000"/>
                  </a:schemeClr>
                </a:solidFill>
              </a:rPr>
              <a:t>Application and review process</a:t>
            </a:r>
          </a:p>
        </p:txBody>
      </p:sp>
      <p:sp>
        <p:nvSpPr>
          <p:cNvPr id="4" name="Rectangle 6"/>
          <p:cNvSpPr>
            <a:spLocks noGrp="1" noChangeArrowheads="1"/>
          </p:cNvSpPr>
          <p:nvPr>
            <p:ph type="sldNum" sz="quarter" idx="12"/>
          </p:nvPr>
        </p:nvSpPr>
        <p:spPr>
          <a:xfrm>
            <a:off x="8640003" y="6480142"/>
            <a:ext cx="514350" cy="307975"/>
          </a:xfrm>
        </p:spPr>
        <p:txBody>
          <a:bodyPr/>
          <a:lstStyle/>
          <a:p>
            <a:pPr>
              <a:defRPr/>
            </a:pPr>
            <a:fld id="{002BB98D-5F75-49C1-902E-9683AE378945}" type="slidenum">
              <a:rPr lang="en-US" altLang="ja-JP" sz="1400">
                <a:solidFill>
                  <a:prstClr val="white">
                    <a:lumMod val="50000"/>
                  </a:prstClr>
                </a:solidFill>
                <a:latin typeface="OCRB" panose="020B0609020202020204" pitchFamily="49" charset="0"/>
              </a:rPr>
              <a:pPr>
                <a:defRPr/>
              </a:pPr>
              <a:t>19</a:t>
            </a:fld>
            <a:endParaRPr lang="en-US" altLang="ja-JP" sz="1400" dirty="0">
              <a:solidFill>
                <a:prstClr val="white">
                  <a:lumMod val="50000"/>
                </a:prstClr>
              </a:solidFill>
              <a:latin typeface="OCRB" panose="020B0609020202020204" pitchFamily="49" charset="0"/>
            </a:endParaRPr>
          </a:p>
        </p:txBody>
      </p:sp>
    </p:spTree>
    <p:extLst>
      <p:ext uri="{BB962C8B-B14F-4D97-AF65-F5344CB8AC3E}">
        <p14:creationId xmlns:p14="http://schemas.microsoft.com/office/powerpoint/2010/main" val="23138030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467544" y="188640"/>
            <a:ext cx="8352928" cy="6336704"/>
          </a:xfrm>
          <a:prstGeom prst="rect">
            <a:avLst/>
          </a:prstGeom>
        </p:spPr>
        <p:txBody>
          <a:bodyPr anchor="ctr">
            <a:no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algn="l" eaLnBrk="1" fontAlgn="auto" hangingPunct="1">
              <a:lnSpc>
                <a:spcPct val="200000"/>
              </a:lnSpc>
              <a:spcAft>
                <a:spcPts val="0"/>
              </a:spcAft>
              <a:defRPr/>
            </a:pPr>
            <a:r>
              <a:rPr lang="en-US" altLang="ja-JP" sz="3600" dirty="0" smtClean="0">
                <a:latin typeface="+mn-ea"/>
                <a:ea typeface="+mn-ea"/>
              </a:rPr>
              <a:t>Topics </a:t>
            </a:r>
          </a:p>
          <a:p>
            <a:pPr marL="446088" indent="-177800" algn="l" eaLnBrk="1" fontAlgn="auto" hangingPunct="1">
              <a:lnSpc>
                <a:spcPts val="4700"/>
              </a:lnSpc>
              <a:spcAft>
                <a:spcPts val="0"/>
              </a:spcAft>
              <a:defRPr/>
            </a:pPr>
            <a:r>
              <a:rPr lang="ja-JP" altLang="en-US" sz="3600" dirty="0" smtClean="0">
                <a:latin typeface="+mn-ea"/>
                <a:ea typeface="+mn-ea"/>
              </a:rPr>
              <a:t>・</a:t>
            </a:r>
            <a:r>
              <a:rPr lang="en-US" altLang="ja-JP" sz="3600" dirty="0" smtClean="0">
                <a:latin typeface="+mn-ea"/>
                <a:ea typeface="+mn-ea"/>
              </a:rPr>
              <a:t>Overview of </a:t>
            </a:r>
            <a:r>
              <a:rPr lang="en-US" altLang="ja-JP" sz="3600" dirty="0" err="1" smtClean="0">
                <a:latin typeface="+mn-ea"/>
                <a:ea typeface="+mn-ea"/>
              </a:rPr>
              <a:t>Kakenhi</a:t>
            </a:r>
            <a:endParaRPr lang="en-US" altLang="ja-JP" sz="3600" dirty="0" smtClean="0">
              <a:latin typeface="+mn-ea"/>
              <a:ea typeface="+mn-ea"/>
            </a:endParaRPr>
          </a:p>
          <a:p>
            <a:pPr marL="446088" indent="-177800" algn="l" eaLnBrk="1" fontAlgn="auto" hangingPunct="1">
              <a:lnSpc>
                <a:spcPts val="4700"/>
              </a:lnSpc>
              <a:spcAft>
                <a:spcPts val="0"/>
              </a:spcAft>
              <a:defRPr/>
            </a:pPr>
            <a:r>
              <a:rPr lang="ja-JP" altLang="en-US" sz="3600" dirty="0" smtClean="0">
                <a:latin typeface="+mn-ea"/>
                <a:ea typeface="+mn-ea"/>
              </a:rPr>
              <a:t>・</a:t>
            </a:r>
            <a:r>
              <a:rPr lang="en-US" altLang="ja-JP" sz="3600" dirty="0" smtClean="0">
                <a:latin typeface="+mn-ea"/>
                <a:ea typeface="+mn-ea"/>
              </a:rPr>
              <a:t>Application and review process</a:t>
            </a:r>
          </a:p>
          <a:p>
            <a:pPr marL="446088" indent="-177800" algn="l" eaLnBrk="1" fontAlgn="auto" hangingPunct="1">
              <a:lnSpc>
                <a:spcPts val="4700"/>
              </a:lnSpc>
              <a:spcAft>
                <a:spcPts val="0"/>
              </a:spcAft>
              <a:defRPr/>
            </a:pPr>
            <a:r>
              <a:rPr lang="ja-JP" altLang="en-US" sz="3600" dirty="0" smtClean="0">
                <a:latin typeface="+mn-ea"/>
                <a:ea typeface="+mn-ea"/>
              </a:rPr>
              <a:t>・</a:t>
            </a:r>
            <a:r>
              <a:rPr lang="en-US" altLang="ja-JP" sz="3600" dirty="0" smtClean="0">
                <a:latin typeface="+mn-ea"/>
                <a:ea typeface="+mn-ea"/>
              </a:rPr>
              <a:t>FY2015 Budget for </a:t>
            </a:r>
            <a:r>
              <a:rPr lang="en-US" altLang="ja-JP" sz="3600" dirty="0" err="1" smtClean="0">
                <a:latin typeface="+mn-ea"/>
                <a:ea typeface="+mn-ea"/>
              </a:rPr>
              <a:t>Kakenhi</a:t>
            </a:r>
            <a:r>
              <a:rPr lang="en-US" altLang="ja-JP" sz="3600" dirty="0" smtClean="0">
                <a:latin typeface="+mn-ea"/>
                <a:ea typeface="+mn-ea"/>
              </a:rPr>
              <a:t> </a:t>
            </a:r>
            <a:endParaRPr lang="en-US" altLang="ja-JP" sz="3600" dirty="0">
              <a:latin typeface="+mn-ea"/>
              <a:ea typeface="+mn-ea"/>
            </a:endParaRPr>
          </a:p>
          <a:p>
            <a:pPr marL="446088" indent="-177800" algn="l" eaLnBrk="1" fontAlgn="auto" hangingPunct="1">
              <a:lnSpc>
                <a:spcPts val="4700"/>
              </a:lnSpc>
              <a:spcAft>
                <a:spcPts val="0"/>
              </a:spcAft>
              <a:defRPr/>
            </a:pPr>
            <a:r>
              <a:rPr lang="ja-JP" altLang="en-US" sz="3600" dirty="0" smtClean="0">
                <a:latin typeface="+mn-ea"/>
                <a:ea typeface="+mn-ea"/>
              </a:rPr>
              <a:t>・</a:t>
            </a:r>
            <a:r>
              <a:rPr lang="en-US" altLang="ja-JP" sz="3600" dirty="0" smtClean="0">
                <a:latin typeface="+mn-ea"/>
                <a:ea typeface="+mn-ea"/>
              </a:rPr>
              <a:t>Management and appropriate use of </a:t>
            </a:r>
            <a:r>
              <a:rPr lang="en-US" altLang="ja-JP" sz="3600" dirty="0" err="1" smtClean="0">
                <a:latin typeface="+mn-ea"/>
                <a:ea typeface="+mn-ea"/>
              </a:rPr>
              <a:t>Kakenhi</a:t>
            </a:r>
            <a:endParaRPr lang="en-US" altLang="ja-JP" sz="3600" dirty="0" smtClean="0">
              <a:latin typeface="+mn-ea"/>
              <a:ea typeface="+mn-ea"/>
            </a:endParaRPr>
          </a:p>
          <a:p>
            <a:pPr marL="446088" indent="-177800" algn="l" eaLnBrk="1" fontAlgn="auto" hangingPunct="1">
              <a:lnSpc>
                <a:spcPts val="4700"/>
              </a:lnSpc>
              <a:spcAft>
                <a:spcPts val="0"/>
              </a:spcAft>
              <a:defRPr/>
            </a:pPr>
            <a:r>
              <a:rPr lang="ja-JP" altLang="en-US" sz="3600" dirty="0" smtClean="0">
                <a:latin typeface="+mn-ea"/>
                <a:ea typeface="+mn-ea"/>
              </a:rPr>
              <a:t>・</a:t>
            </a:r>
            <a:r>
              <a:rPr lang="en-US" altLang="ja-JP" sz="3600" dirty="0" smtClean="0">
                <a:latin typeface="+mn-ea"/>
                <a:ea typeface="+mn-ea"/>
              </a:rPr>
              <a:t>Prevention of inappropriate use of research fund and research misconduct </a:t>
            </a:r>
          </a:p>
          <a:p>
            <a:pPr marL="446088" indent="-177800" algn="l" eaLnBrk="1" fontAlgn="auto" hangingPunct="1">
              <a:lnSpc>
                <a:spcPts val="4700"/>
              </a:lnSpc>
              <a:spcAft>
                <a:spcPts val="0"/>
              </a:spcAft>
              <a:defRPr/>
            </a:pPr>
            <a:r>
              <a:rPr lang="ja-JP" altLang="en-US" sz="3600" dirty="0" smtClean="0">
                <a:latin typeface="+mn-ea"/>
                <a:ea typeface="+mn-ea"/>
              </a:rPr>
              <a:t>・</a:t>
            </a:r>
            <a:r>
              <a:rPr lang="en-US" altLang="ja-JP" sz="3600" dirty="0" smtClean="0">
                <a:latin typeface="+mn-ea"/>
                <a:ea typeface="+mn-ea"/>
              </a:rPr>
              <a:t>Publication and dissemination of research outcome</a:t>
            </a:r>
          </a:p>
        </p:txBody>
      </p:sp>
      <p:sp>
        <p:nvSpPr>
          <p:cNvPr id="6" name="Rectangle 6"/>
          <p:cNvSpPr>
            <a:spLocks noGrp="1" noChangeArrowheads="1"/>
          </p:cNvSpPr>
          <p:nvPr>
            <p:ph type="sldNum" sz="quarter" idx="12"/>
          </p:nvPr>
        </p:nvSpPr>
        <p:spPr>
          <a:xfrm>
            <a:off x="8640003" y="6480142"/>
            <a:ext cx="514350" cy="307975"/>
          </a:xfrm>
        </p:spPr>
        <p:txBody>
          <a:bodyPr/>
          <a:lstStyle/>
          <a:p>
            <a:pPr>
              <a:defRPr/>
            </a:pPr>
            <a:fld id="{002BB98D-5F75-49C1-902E-9683AE378945}" type="slidenum">
              <a:rPr lang="en-US" altLang="ja-JP" sz="1400">
                <a:solidFill>
                  <a:schemeClr val="bg1">
                    <a:lumMod val="50000"/>
                  </a:schemeClr>
                </a:solidFill>
                <a:latin typeface="OCRB" panose="020B0609020202020204" pitchFamily="49" charset="0"/>
              </a:rPr>
              <a:pPr>
                <a:defRPr/>
              </a:pPr>
              <a:t>2</a:t>
            </a:fld>
            <a:endParaRPr lang="en-US" altLang="ja-JP" sz="1400" dirty="0">
              <a:solidFill>
                <a:schemeClr val="bg1">
                  <a:lumMod val="50000"/>
                </a:schemeClr>
              </a:solidFill>
              <a:latin typeface="OCRB" panose="020B0609020202020204" pitchFamily="49" charset="0"/>
            </a:endParaRPr>
          </a:p>
        </p:txBody>
      </p:sp>
    </p:spTree>
    <p:extLst>
      <p:ext uri="{BB962C8B-B14F-4D97-AF65-F5344CB8AC3E}">
        <p14:creationId xmlns:p14="http://schemas.microsoft.com/office/powerpoint/2010/main" val="41421096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2215665" y="1181100"/>
            <a:ext cx="4655527" cy="5351463"/>
          </a:xfrm>
          <a:prstGeom prst="rect">
            <a:avLst/>
          </a:prstGeom>
          <a:solidFill>
            <a:schemeClr val="bg1"/>
          </a:solidFill>
          <a:ln w="28575">
            <a:solidFill>
              <a:srgbClr val="FF0000"/>
            </a:solidFill>
            <a:prstDash val="sysDot"/>
            <a:miter lim="800000"/>
            <a:headEnd/>
            <a:tailEnd/>
          </a:ln>
        </p:spPr>
        <p:txBody>
          <a:bodyPr wrap="none" lIns="91314" tIns="45659" rIns="91314" bIns="45659" anchor="ctr"/>
          <a:lstStyle>
            <a:lvl1pPr eaLnBrk="0" hangingPunct="0">
              <a:buChar char="•"/>
              <a:defRPr kumimoji="1" sz="3200">
                <a:solidFill>
                  <a:schemeClr val="tx1"/>
                </a:solidFill>
                <a:latin typeface="Arial" pitchFamily="34" charset="0"/>
                <a:ea typeface="ＭＳ Ｐゴシック" pitchFamily="50" charset="-128"/>
              </a:defRPr>
            </a:lvl1pPr>
            <a:lvl2pPr marL="742950" indent="-285750" eaLnBrk="0" hangingPunct="0">
              <a:buChar char="–"/>
              <a:defRPr kumimoji="1" sz="2800">
                <a:solidFill>
                  <a:schemeClr val="tx1"/>
                </a:solidFill>
                <a:latin typeface="Arial" pitchFamily="34" charset="0"/>
                <a:ea typeface="ＭＳ Ｐゴシック" pitchFamily="50" charset="-128"/>
              </a:defRPr>
            </a:lvl2pPr>
            <a:lvl3pPr marL="1143000" indent="-228600" eaLnBrk="0" hangingPunct="0">
              <a:buChar char="•"/>
              <a:defRPr kumimoji="1" sz="2400">
                <a:solidFill>
                  <a:schemeClr val="tx1"/>
                </a:solidFill>
                <a:latin typeface="Arial" pitchFamily="34" charset="0"/>
                <a:ea typeface="ＭＳ Ｐゴシック" pitchFamily="50" charset="-128"/>
              </a:defRPr>
            </a:lvl3pPr>
            <a:lvl4pPr marL="1600200" indent="-228600" eaLnBrk="0" hangingPunct="0">
              <a:buChar char="–"/>
              <a:defRPr kumimoji="1" sz="2000">
                <a:solidFill>
                  <a:schemeClr val="tx1"/>
                </a:solidFill>
                <a:latin typeface="Arial" pitchFamily="34" charset="0"/>
                <a:ea typeface="ＭＳ Ｐゴシック" pitchFamily="50" charset="-128"/>
              </a:defRPr>
            </a:lvl4pPr>
            <a:lvl5pPr marL="2057400" indent="-228600" eaLnBrk="0" hangingPunc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buFontTx/>
              <a:buNone/>
            </a:pPr>
            <a:endParaRPr lang="ja-JP" altLang="ja-JP" sz="1400">
              <a:solidFill>
                <a:srgbClr val="000000"/>
              </a:solidFill>
            </a:endParaRPr>
          </a:p>
        </p:txBody>
      </p:sp>
      <p:sp>
        <p:nvSpPr>
          <p:cNvPr id="78851" name="Rectangle 3"/>
          <p:cNvSpPr>
            <a:spLocks noChangeArrowheads="1"/>
          </p:cNvSpPr>
          <p:nvPr/>
        </p:nvSpPr>
        <p:spPr bwMode="auto">
          <a:xfrm>
            <a:off x="3934563" y="2708920"/>
            <a:ext cx="1148862" cy="1334462"/>
          </a:xfrm>
          <a:prstGeom prst="rect">
            <a:avLst/>
          </a:prstGeom>
          <a:solidFill>
            <a:srgbClr val="CCFFFF"/>
          </a:solidFill>
          <a:ln w="25400">
            <a:solidFill>
              <a:schemeClr val="tx1"/>
            </a:solidFill>
            <a:miter lim="800000"/>
            <a:headEnd/>
            <a:tailEnd/>
          </a:ln>
          <a:effectLst>
            <a:outerShdw dist="107763" dir="2700000" algn="ctr" rotWithShape="0">
              <a:schemeClr val="bg2">
                <a:alpha val="50000"/>
              </a:schemeClr>
            </a:outerShdw>
          </a:effectLst>
        </p:spPr>
        <p:txBody>
          <a:bodyPr lIns="91314" tIns="45659" rIns="91314" bIns="45659" anchor="ctr"/>
          <a:lstStyle/>
          <a:p>
            <a:pPr algn="ctr">
              <a:defRPr/>
            </a:pPr>
            <a:r>
              <a:rPr lang="en-US" altLang="ja-JP" sz="1400" dirty="0" smtClean="0">
                <a:solidFill>
                  <a:srgbClr val="000000"/>
                </a:solidFill>
              </a:rPr>
              <a:t>Second Review</a:t>
            </a:r>
          </a:p>
          <a:p>
            <a:pPr algn="ctr">
              <a:defRPr/>
            </a:pPr>
            <a:r>
              <a:rPr lang="ja-JP" altLang="en-US" sz="1400" dirty="0" smtClean="0">
                <a:solidFill>
                  <a:srgbClr val="000000"/>
                </a:solidFill>
              </a:rPr>
              <a:t>（</a:t>
            </a:r>
            <a:r>
              <a:rPr lang="en-US" altLang="ja-JP" sz="1400" dirty="0" smtClean="0">
                <a:solidFill>
                  <a:srgbClr val="000000"/>
                </a:solidFill>
              </a:rPr>
              <a:t>Panel Review</a:t>
            </a:r>
            <a:r>
              <a:rPr lang="ja-JP" altLang="en-US" sz="1400" dirty="0" smtClean="0">
                <a:solidFill>
                  <a:srgbClr val="000000"/>
                </a:solidFill>
              </a:rPr>
              <a:t>）</a:t>
            </a:r>
            <a:endParaRPr lang="ja-JP" altLang="en-US" sz="1400" dirty="0">
              <a:solidFill>
                <a:srgbClr val="000000"/>
              </a:solidFill>
            </a:endParaRPr>
          </a:p>
          <a:p>
            <a:pPr algn="ctr">
              <a:defRPr/>
            </a:pPr>
            <a:endParaRPr lang="en-US" altLang="ja-JP" sz="1200" dirty="0">
              <a:solidFill>
                <a:srgbClr val="FF0000"/>
              </a:solidFill>
              <a:effectLst>
                <a:outerShdw blurRad="38100" dist="38100" dir="2700000" algn="tl">
                  <a:srgbClr val="000000"/>
                </a:outerShdw>
              </a:effectLst>
            </a:endParaRPr>
          </a:p>
        </p:txBody>
      </p:sp>
      <p:sp>
        <p:nvSpPr>
          <p:cNvPr id="78852" name="AutoShape 4"/>
          <p:cNvSpPr>
            <a:spLocks noChangeArrowheads="1"/>
          </p:cNvSpPr>
          <p:nvPr/>
        </p:nvSpPr>
        <p:spPr bwMode="auto">
          <a:xfrm flipV="1">
            <a:off x="3566746" y="3044844"/>
            <a:ext cx="287215" cy="257175"/>
          </a:xfrm>
          <a:prstGeom prst="rightArrow">
            <a:avLst>
              <a:gd name="adj1" fmla="val 50000"/>
              <a:gd name="adj2" fmla="val 30247"/>
            </a:avLst>
          </a:prstGeom>
          <a:solidFill>
            <a:schemeClr val="accent1"/>
          </a:solidFill>
          <a:ln w="9525">
            <a:solidFill>
              <a:schemeClr val="tx1"/>
            </a:solidFill>
            <a:miter lim="800000"/>
            <a:headEnd/>
            <a:tailEnd/>
          </a:ln>
        </p:spPr>
        <p:txBody>
          <a:bodyPr rot="10800000" wrap="none" lIns="91420" tIns="45712" rIns="91420" bIns="45712" anchor="ctr"/>
          <a:lstStyle>
            <a:lvl1pPr eaLnBrk="0" hangingPunct="0">
              <a:buChar char="•"/>
              <a:defRPr kumimoji="1" sz="3200">
                <a:solidFill>
                  <a:schemeClr val="tx1"/>
                </a:solidFill>
                <a:latin typeface="Arial" pitchFamily="34" charset="0"/>
                <a:ea typeface="ＭＳ Ｐゴシック" pitchFamily="50" charset="-128"/>
              </a:defRPr>
            </a:lvl1pPr>
            <a:lvl2pPr marL="742950" indent="-285750" eaLnBrk="0" hangingPunct="0">
              <a:buChar char="–"/>
              <a:defRPr kumimoji="1" sz="2800">
                <a:solidFill>
                  <a:schemeClr val="tx1"/>
                </a:solidFill>
                <a:latin typeface="Arial" pitchFamily="34" charset="0"/>
                <a:ea typeface="ＭＳ Ｐゴシック" pitchFamily="50" charset="-128"/>
              </a:defRPr>
            </a:lvl2pPr>
            <a:lvl3pPr marL="1143000" indent="-228600" eaLnBrk="0" hangingPunct="0">
              <a:buChar char="•"/>
              <a:defRPr kumimoji="1" sz="2400">
                <a:solidFill>
                  <a:schemeClr val="tx1"/>
                </a:solidFill>
                <a:latin typeface="Arial" pitchFamily="34" charset="0"/>
                <a:ea typeface="ＭＳ Ｐゴシック" pitchFamily="50" charset="-128"/>
              </a:defRPr>
            </a:lvl3pPr>
            <a:lvl4pPr marL="1600200" indent="-228600" eaLnBrk="0" hangingPunct="0">
              <a:buChar char="–"/>
              <a:defRPr kumimoji="1" sz="2000">
                <a:solidFill>
                  <a:schemeClr val="tx1"/>
                </a:solidFill>
                <a:latin typeface="Arial" pitchFamily="34" charset="0"/>
                <a:ea typeface="ＭＳ Ｐゴシック" pitchFamily="50" charset="-128"/>
              </a:defRPr>
            </a:lvl4pPr>
            <a:lvl5pPr marL="2057400" indent="-228600" eaLnBrk="0" hangingPunc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lnSpc>
                <a:spcPct val="80000"/>
              </a:lnSpc>
              <a:spcBef>
                <a:spcPct val="20000"/>
              </a:spcBef>
              <a:buFontTx/>
              <a:buNone/>
            </a:pPr>
            <a:endParaRPr lang="ja-JP" altLang="ja-JP" sz="2400">
              <a:solidFill>
                <a:srgbClr val="FFFFFF"/>
              </a:solidFill>
              <a:latin typeface="HG創英角ｺﾞｼｯｸUB" pitchFamily="49" charset="-128"/>
              <a:ea typeface="HG創英角ｺﾞｼｯｸUB" pitchFamily="49" charset="-128"/>
            </a:endParaRPr>
          </a:p>
        </p:txBody>
      </p:sp>
      <p:sp>
        <p:nvSpPr>
          <p:cNvPr id="78853" name="AutoShape 5"/>
          <p:cNvSpPr>
            <a:spLocks noChangeArrowheads="1"/>
          </p:cNvSpPr>
          <p:nvPr/>
        </p:nvSpPr>
        <p:spPr bwMode="auto">
          <a:xfrm>
            <a:off x="5183066" y="3060700"/>
            <a:ext cx="2099896" cy="190500"/>
          </a:xfrm>
          <a:prstGeom prst="rightArrow">
            <a:avLst>
              <a:gd name="adj1" fmla="val 50000"/>
              <a:gd name="adj2" fmla="val 298542"/>
            </a:avLst>
          </a:prstGeom>
          <a:solidFill>
            <a:schemeClr val="accent1"/>
          </a:solidFill>
          <a:ln w="9525">
            <a:solidFill>
              <a:schemeClr val="tx1"/>
            </a:solidFill>
            <a:miter lim="800000"/>
            <a:headEnd/>
            <a:tailEnd/>
          </a:ln>
        </p:spPr>
        <p:txBody>
          <a:bodyPr wrap="none" lIns="91420" tIns="45712" rIns="91420" bIns="45712" anchor="ctr"/>
          <a:lstStyle>
            <a:lvl1pPr eaLnBrk="0" hangingPunct="0">
              <a:buChar char="•"/>
              <a:defRPr kumimoji="1" sz="3200">
                <a:solidFill>
                  <a:schemeClr val="tx1"/>
                </a:solidFill>
                <a:latin typeface="Arial" pitchFamily="34" charset="0"/>
                <a:ea typeface="ＭＳ Ｐゴシック" pitchFamily="50" charset="-128"/>
              </a:defRPr>
            </a:lvl1pPr>
            <a:lvl2pPr marL="742950" indent="-285750" eaLnBrk="0" hangingPunct="0">
              <a:buChar char="–"/>
              <a:defRPr kumimoji="1" sz="2800">
                <a:solidFill>
                  <a:schemeClr val="tx1"/>
                </a:solidFill>
                <a:latin typeface="Arial" pitchFamily="34" charset="0"/>
                <a:ea typeface="ＭＳ Ｐゴシック" pitchFamily="50" charset="-128"/>
              </a:defRPr>
            </a:lvl2pPr>
            <a:lvl3pPr marL="1143000" indent="-228600" eaLnBrk="0" hangingPunct="0">
              <a:buChar char="•"/>
              <a:defRPr kumimoji="1" sz="2400">
                <a:solidFill>
                  <a:schemeClr val="tx1"/>
                </a:solidFill>
                <a:latin typeface="Arial" pitchFamily="34" charset="0"/>
                <a:ea typeface="ＭＳ Ｐゴシック" pitchFamily="50" charset="-128"/>
              </a:defRPr>
            </a:lvl3pPr>
            <a:lvl4pPr marL="1600200" indent="-228600" eaLnBrk="0" hangingPunct="0">
              <a:buChar char="–"/>
              <a:defRPr kumimoji="1" sz="2000">
                <a:solidFill>
                  <a:schemeClr val="tx1"/>
                </a:solidFill>
                <a:latin typeface="Arial" pitchFamily="34" charset="0"/>
                <a:ea typeface="ＭＳ Ｐゴシック" pitchFamily="50" charset="-128"/>
              </a:defRPr>
            </a:lvl4pPr>
            <a:lvl5pPr marL="2057400" indent="-228600" eaLnBrk="0" hangingPunc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lnSpc>
                <a:spcPct val="80000"/>
              </a:lnSpc>
              <a:spcBef>
                <a:spcPct val="20000"/>
              </a:spcBef>
              <a:buFontTx/>
              <a:buNone/>
            </a:pPr>
            <a:endParaRPr lang="ja-JP" altLang="ja-JP" sz="2400">
              <a:solidFill>
                <a:srgbClr val="FFFFFF"/>
              </a:solidFill>
              <a:latin typeface="HG創英角ｺﾞｼｯｸUB" pitchFamily="49" charset="-128"/>
              <a:ea typeface="HG創英角ｺﾞｼｯｸUB" pitchFamily="49" charset="-128"/>
            </a:endParaRPr>
          </a:p>
        </p:txBody>
      </p:sp>
      <p:sp>
        <p:nvSpPr>
          <p:cNvPr id="78854" name="Rectangle 6"/>
          <p:cNvSpPr>
            <a:spLocks noChangeArrowheads="1"/>
          </p:cNvSpPr>
          <p:nvPr/>
        </p:nvSpPr>
        <p:spPr bwMode="auto">
          <a:xfrm>
            <a:off x="2843808" y="868363"/>
            <a:ext cx="3528392" cy="744537"/>
          </a:xfrm>
          <a:prstGeom prst="rect">
            <a:avLst/>
          </a:prstGeom>
          <a:solidFill>
            <a:schemeClr val="bg1"/>
          </a:solidFill>
          <a:ln w="28575">
            <a:solidFill>
              <a:srgbClr val="FF0000"/>
            </a:solidFill>
            <a:miter lim="800000"/>
            <a:headEnd/>
            <a:tailEnd/>
          </a:ln>
        </p:spPr>
        <p:txBody>
          <a:bodyPr wrap="none" lIns="91314" tIns="45659" rIns="91314" bIns="45659" anchor="ctr"/>
          <a:lstStyle>
            <a:lvl1pPr eaLnBrk="0" hangingPunct="0">
              <a:buChar char="•"/>
              <a:defRPr kumimoji="1" sz="3200">
                <a:solidFill>
                  <a:schemeClr val="tx1"/>
                </a:solidFill>
                <a:latin typeface="Arial" pitchFamily="34" charset="0"/>
                <a:ea typeface="ＭＳ Ｐゴシック" pitchFamily="50" charset="-128"/>
              </a:defRPr>
            </a:lvl1pPr>
            <a:lvl2pPr marL="742950" indent="-285750" eaLnBrk="0" hangingPunct="0">
              <a:buChar char="–"/>
              <a:defRPr kumimoji="1" sz="2800">
                <a:solidFill>
                  <a:schemeClr val="tx1"/>
                </a:solidFill>
                <a:latin typeface="Arial" pitchFamily="34" charset="0"/>
                <a:ea typeface="ＭＳ Ｐゴシック" pitchFamily="50" charset="-128"/>
              </a:defRPr>
            </a:lvl2pPr>
            <a:lvl3pPr marL="1143000" indent="-228600" eaLnBrk="0" hangingPunct="0">
              <a:buChar char="•"/>
              <a:defRPr kumimoji="1" sz="2400">
                <a:solidFill>
                  <a:schemeClr val="tx1"/>
                </a:solidFill>
                <a:latin typeface="Arial" pitchFamily="34" charset="0"/>
                <a:ea typeface="ＭＳ Ｐゴシック" pitchFamily="50" charset="-128"/>
              </a:defRPr>
            </a:lvl3pPr>
            <a:lvl4pPr marL="1600200" indent="-228600" eaLnBrk="0" hangingPunct="0">
              <a:buChar char="–"/>
              <a:defRPr kumimoji="1" sz="2000">
                <a:solidFill>
                  <a:schemeClr val="tx1"/>
                </a:solidFill>
                <a:latin typeface="Arial" pitchFamily="34" charset="0"/>
                <a:ea typeface="ＭＳ Ｐゴシック" pitchFamily="50" charset="-128"/>
              </a:defRPr>
            </a:lvl4pPr>
            <a:lvl5pPr marL="2057400" indent="-228600" eaLnBrk="0" hangingPunc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buFontTx/>
              <a:buNone/>
            </a:pPr>
            <a:r>
              <a:rPr lang="en-US" altLang="ja-JP" sz="1400" b="1" dirty="0" smtClean="0"/>
              <a:t>Peer Review by </a:t>
            </a:r>
          </a:p>
          <a:p>
            <a:pPr algn="ctr" eaLnBrk="1" hangingPunct="1">
              <a:buFontTx/>
              <a:buNone/>
            </a:pPr>
            <a:r>
              <a:rPr lang="en-US" altLang="ja-JP" sz="1400" b="1" dirty="0" smtClean="0"/>
              <a:t>Committee on </a:t>
            </a:r>
          </a:p>
          <a:p>
            <a:pPr algn="ctr" eaLnBrk="1" hangingPunct="1">
              <a:buFontTx/>
              <a:buNone/>
            </a:pPr>
            <a:r>
              <a:rPr lang="en-US" altLang="ja-JP" sz="1400" b="1" dirty="0" smtClean="0"/>
              <a:t>Grants-in-Aid for Scientific Research</a:t>
            </a:r>
            <a:r>
              <a:rPr lang="en-US" altLang="ja-JP" sz="1400" dirty="0">
                <a:solidFill>
                  <a:srgbClr val="000000"/>
                </a:solidFill>
              </a:rPr>
              <a:t>※</a:t>
            </a:r>
            <a:r>
              <a:rPr lang="ja-JP" altLang="en-US" sz="1400" dirty="0" smtClean="0">
                <a:solidFill>
                  <a:srgbClr val="000000"/>
                </a:solidFill>
              </a:rPr>
              <a:t>１</a:t>
            </a:r>
            <a:endParaRPr lang="ja-JP" altLang="en-US" sz="1400" dirty="0">
              <a:solidFill>
                <a:srgbClr val="000000"/>
              </a:solidFill>
            </a:endParaRPr>
          </a:p>
        </p:txBody>
      </p:sp>
      <p:sp>
        <p:nvSpPr>
          <p:cNvPr id="78855" name="Rectangle 7"/>
          <p:cNvSpPr>
            <a:spLocks noChangeArrowheads="1"/>
          </p:cNvSpPr>
          <p:nvPr/>
        </p:nvSpPr>
        <p:spPr bwMode="auto">
          <a:xfrm>
            <a:off x="2303589" y="2832100"/>
            <a:ext cx="1125415" cy="3195638"/>
          </a:xfrm>
          <a:prstGeom prst="rect">
            <a:avLst/>
          </a:prstGeom>
          <a:solidFill>
            <a:srgbClr val="CC99FF"/>
          </a:solidFill>
          <a:ln w="25400">
            <a:solidFill>
              <a:schemeClr val="tx1"/>
            </a:solidFill>
            <a:miter lim="800000"/>
            <a:headEnd/>
            <a:tailEnd/>
          </a:ln>
          <a:effectLst>
            <a:outerShdw dist="107763" dir="2700000" algn="ctr" rotWithShape="0">
              <a:schemeClr val="bg2">
                <a:alpha val="50000"/>
              </a:schemeClr>
            </a:outerShdw>
          </a:effectLst>
        </p:spPr>
        <p:txBody>
          <a:bodyPr lIns="91314" tIns="45659" rIns="91314" bIns="45659" anchor="ctr"/>
          <a:lstStyle/>
          <a:p>
            <a:pPr algn="ctr">
              <a:defRPr/>
            </a:pPr>
            <a:r>
              <a:rPr lang="en-US" altLang="ja-JP" sz="1400" dirty="0" smtClean="0">
                <a:solidFill>
                  <a:srgbClr val="000000"/>
                </a:solidFill>
              </a:rPr>
              <a:t>Initial Review</a:t>
            </a:r>
          </a:p>
          <a:p>
            <a:pPr algn="ctr">
              <a:defRPr/>
            </a:pPr>
            <a:r>
              <a:rPr lang="ja-JP" altLang="en-US" sz="1400" dirty="0" smtClean="0">
                <a:solidFill>
                  <a:srgbClr val="000000"/>
                </a:solidFill>
              </a:rPr>
              <a:t>（</a:t>
            </a:r>
            <a:r>
              <a:rPr lang="en-US" altLang="ja-JP" sz="1400" dirty="0" smtClean="0">
                <a:solidFill>
                  <a:srgbClr val="000000"/>
                </a:solidFill>
              </a:rPr>
              <a:t>document-based Review</a:t>
            </a:r>
            <a:r>
              <a:rPr lang="ja-JP" altLang="en-US" sz="1400" dirty="0" smtClean="0">
                <a:solidFill>
                  <a:srgbClr val="000000"/>
                </a:solidFill>
              </a:rPr>
              <a:t>）</a:t>
            </a:r>
            <a:endParaRPr lang="ja-JP" altLang="en-US" sz="1400" dirty="0">
              <a:solidFill>
                <a:srgbClr val="000000"/>
              </a:solidFill>
            </a:endParaRPr>
          </a:p>
          <a:p>
            <a:pPr algn="ctr">
              <a:defRPr/>
            </a:pPr>
            <a:endParaRPr lang="ja-JP" altLang="en-US" sz="1200" dirty="0">
              <a:solidFill>
                <a:srgbClr val="FF0000"/>
              </a:solidFill>
              <a:effectLst>
                <a:outerShdw blurRad="38100" dist="38100" dir="2700000" algn="tl">
                  <a:srgbClr val="000000"/>
                </a:outerShdw>
              </a:effectLst>
            </a:endParaRPr>
          </a:p>
          <a:p>
            <a:pPr algn="ctr">
              <a:defRPr/>
            </a:pPr>
            <a:endParaRPr lang="en-US" altLang="ja-JP" sz="1400" dirty="0">
              <a:solidFill>
                <a:srgbClr val="000000"/>
              </a:solidFill>
            </a:endParaRPr>
          </a:p>
        </p:txBody>
      </p:sp>
      <p:sp>
        <p:nvSpPr>
          <p:cNvPr id="78856" name="Rectangle 8"/>
          <p:cNvSpPr>
            <a:spLocks noChangeArrowheads="1"/>
          </p:cNvSpPr>
          <p:nvPr/>
        </p:nvSpPr>
        <p:spPr bwMode="auto">
          <a:xfrm>
            <a:off x="174382" y="2320944"/>
            <a:ext cx="1661314" cy="1190625"/>
          </a:xfrm>
          <a:prstGeom prst="rect">
            <a:avLst/>
          </a:prstGeom>
          <a:solidFill>
            <a:srgbClr val="FFFF00"/>
          </a:solidFill>
          <a:ln w="25400">
            <a:solidFill>
              <a:schemeClr val="tx1"/>
            </a:solidFill>
            <a:miter lim="800000"/>
            <a:headEnd/>
            <a:tailEnd/>
          </a:ln>
          <a:effectLst>
            <a:outerShdw dist="107763" dir="2700000" algn="ctr" rotWithShape="0">
              <a:schemeClr val="bg2">
                <a:alpha val="50000"/>
              </a:schemeClr>
            </a:outerShdw>
          </a:effectLst>
        </p:spPr>
        <p:txBody>
          <a:bodyPr lIns="91314" tIns="45659" rIns="91314" bIns="45659" anchor="ctr"/>
          <a:lstStyle>
            <a:lvl1pPr eaLnBrk="0" hangingPunct="0">
              <a:buChar char="•"/>
              <a:defRPr kumimoji="1" sz="3200">
                <a:solidFill>
                  <a:schemeClr val="tx1"/>
                </a:solidFill>
                <a:latin typeface="Arial" pitchFamily="34" charset="0"/>
                <a:ea typeface="ＭＳ Ｐゴシック" pitchFamily="50" charset="-128"/>
              </a:defRPr>
            </a:lvl1pPr>
            <a:lvl2pPr marL="742950" indent="-285750" eaLnBrk="0" hangingPunct="0">
              <a:buChar char="–"/>
              <a:defRPr kumimoji="1" sz="2800">
                <a:solidFill>
                  <a:schemeClr val="tx1"/>
                </a:solidFill>
                <a:latin typeface="Arial" pitchFamily="34" charset="0"/>
                <a:ea typeface="ＭＳ Ｐゴシック" pitchFamily="50" charset="-128"/>
              </a:defRPr>
            </a:lvl2pPr>
            <a:lvl3pPr marL="1143000" indent="-228600" eaLnBrk="0" hangingPunct="0">
              <a:buChar char="•"/>
              <a:defRPr kumimoji="1" sz="2400">
                <a:solidFill>
                  <a:schemeClr val="tx1"/>
                </a:solidFill>
                <a:latin typeface="Arial" pitchFamily="34" charset="0"/>
                <a:ea typeface="ＭＳ Ｐゴシック" pitchFamily="50" charset="-128"/>
              </a:defRPr>
            </a:lvl3pPr>
            <a:lvl4pPr marL="1600200" indent="-228600" eaLnBrk="0" hangingPunct="0">
              <a:buChar char="–"/>
              <a:defRPr kumimoji="1" sz="2000">
                <a:solidFill>
                  <a:schemeClr val="tx1"/>
                </a:solidFill>
                <a:latin typeface="Arial" pitchFamily="34" charset="0"/>
                <a:ea typeface="ＭＳ Ｐゴシック" pitchFamily="50" charset="-128"/>
              </a:defRPr>
            </a:lvl4pPr>
            <a:lvl5pPr marL="2057400" indent="-228600" eaLnBrk="0" hangingPunc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buFontTx/>
              <a:buNone/>
            </a:pPr>
            <a:endParaRPr lang="en-US" altLang="ja-JP" sz="1400" dirty="0">
              <a:solidFill>
                <a:srgbClr val="000000"/>
              </a:solidFill>
            </a:endParaRPr>
          </a:p>
          <a:p>
            <a:pPr algn="ctr" eaLnBrk="1" hangingPunct="1">
              <a:buFontTx/>
              <a:buNone/>
            </a:pPr>
            <a:endParaRPr lang="en-US" altLang="ja-JP" sz="1400" dirty="0">
              <a:solidFill>
                <a:srgbClr val="000000"/>
              </a:solidFill>
            </a:endParaRPr>
          </a:p>
          <a:p>
            <a:pPr algn="ctr" eaLnBrk="1" hangingPunct="1">
              <a:lnSpc>
                <a:spcPct val="80000"/>
              </a:lnSpc>
              <a:spcBef>
                <a:spcPct val="50000"/>
              </a:spcBef>
              <a:buFontTx/>
              <a:buNone/>
            </a:pPr>
            <a:r>
              <a:rPr lang="en-US" altLang="ja-JP" sz="1400" dirty="0"/>
              <a:t>Decide screening </a:t>
            </a:r>
            <a:r>
              <a:rPr lang="en-US" altLang="ja-JP" sz="1400" dirty="0" smtClean="0"/>
              <a:t>policies, etc.</a:t>
            </a:r>
          </a:p>
          <a:p>
            <a:pPr algn="ctr" eaLnBrk="1" hangingPunct="1">
              <a:lnSpc>
                <a:spcPct val="80000"/>
              </a:lnSpc>
              <a:spcBef>
                <a:spcPct val="50000"/>
              </a:spcBef>
              <a:buFontTx/>
              <a:buNone/>
            </a:pPr>
            <a:r>
              <a:rPr lang="ja-JP" altLang="en-US" sz="1100" dirty="0" smtClean="0">
                <a:solidFill>
                  <a:srgbClr val="000000"/>
                </a:solidFill>
                <a:latin typeface="+mn-lt"/>
              </a:rPr>
              <a:t>（</a:t>
            </a:r>
            <a:r>
              <a:rPr lang="en-US" altLang="ja-JP" sz="1100" dirty="0" smtClean="0">
                <a:solidFill>
                  <a:srgbClr val="000000"/>
                </a:solidFill>
                <a:latin typeface="+mn-lt"/>
              </a:rPr>
              <a:t>By </a:t>
            </a:r>
            <a:r>
              <a:rPr lang="en-US" altLang="ja-JP" sz="1100" b="1" dirty="0" smtClean="0">
                <a:latin typeface="+mn-lt"/>
              </a:rPr>
              <a:t>Committee </a:t>
            </a:r>
            <a:r>
              <a:rPr lang="en-US" altLang="ja-JP" sz="1100" b="1" dirty="0">
                <a:latin typeface="+mn-lt"/>
              </a:rPr>
              <a:t>on </a:t>
            </a:r>
          </a:p>
          <a:p>
            <a:pPr algn="ctr" eaLnBrk="1" hangingPunct="1">
              <a:buFontTx/>
              <a:buNone/>
            </a:pPr>
            <a:r>
              <a:rPr lang="en-US" altLang="ja-JP" sz="1100" b="1" dirty="0">
                <a:latin typeface="+mn-lt"/>
              </a:rPr>
              <a:t>Grants-in-Aid for Scientific Research</a:t>
            </a:r>
            <a:r>
              <a:rPr lang="ja-JP" altLang="en-US" sz="1100" dirty="0" smtClean="0">
                <a:solidFill>
                  <a:srgbClr val="000000"/>
                </a:solidFill>
              </a:rPr>
              <a:t>）</a:t>
            </a:r>
            <a:endParaRPr lang="ja-JP" altLang="en-US" sz="1100" dirty="0">
              <a:solidFill>
                <a:srgbClr val="000000"/>
              </a:solidFill>
            </a:endParaRPr>
          </a:p>
          <a:p>
            <a:pPr algn="ctr" eaLnBrk="1" hangingPunct="1">
              <a:buFontTx/>
              <a:buNone/>
            </a:pPr>
            <a:endParaRPr lang="ja-JP" altLang="en-US" sz="1200" dirty="0">
              <a:solidFill>
                <a:srgbClr val="000000"/>
              </a:solidFill>
            </a:endParaRPr>
          </a:p>
          <a:p>
            <a:pPr algn="ctr" eaLnBrk="1" hangingPunct="1">
              <a:buFontTx/>
              <a:buNone/>
            </a:pPr>
            <a:endParaRPr lang="en-US" altLang="ja-JP" sz="1400" dirty="0">
              <a:solidFill>
                <a:srgbClr val="000000"/>
              </a:solidFill>
            </a:endParaRPr>
          </a:p>
        </p:txBody>
      </p:sp>
      <p:sp>
        <p:nvSpPr>
          <p:cNvPr id="78857" name="AutoShape 9"/>
          <p:cNvSpPr>
            <a:spLocks noChangeArrowheads="1"/>
          </p:cNvSpPr>
          <p:nvPr/>
        </p:nvSpPr>
        <p:spPr bwMode="auto">
          <a:xfrm>
            <a:off x="1815622" y="2968625"/>
            <a:ext cx="325315" cy="319088"/>
          </a:xfrm>
          <a:prstGeom prst="rightArrow">
            <a:avLst>
              <a:gd name="adj1" fmla="val 50000"/>
              <a:gd name="adj2" fmla="val 27612"/>
            </a:avLst>
          </a:prstGeom>
          <a:solidFill>
            <a:schemeClr val="accent1"/>
          </a:solidFill>
          <a:ln w="9525">
            <a:solidFill>
              <a:schemeClr val="tx1"/>
            </a:solidFill>
            <a:miter lim="800000"/>
            <a:headEnd/>
            <a:tailEnd/>
          </a:ln>
        </p:spPr>
        <p:txBody>
          <a:bodyPr wrap="none" lIns="91420" tIns="45712" rIns="91420" bIns="45712" anchor="ctr"/>
          <a:lstStyle>
            <a:lvl1pPr eaLnBrk="0" hangingPunct="0">
              <a:buChar char="•"/>
              <a:defRPr kumimoji="1" sz="3200">
                <a:solidFill>
                  <a:schemeClr val="tx1"/>
                </a:solidFill>
                <a:latin typeface="Arial" pitchFamily="34" charset="0"/>
                <a:ea typeface="ＭＳ Ｐゴシック" pitchFamily="50" charset="-128"/>
              </a:defRPr>
            </a:lvl1pPr>
            <a:lvl2pPr marL="742950" indent="-285750" eaLnBrk="0" hangingPunct="0">
              <a:buChar char="–"/>
              <a:defRPr kumimoji="1" sz="2800">
                <a:solidFill>
                  <a:schemeClr val="tx1"/>
                </a:solidFill>
                <a:latin typeface="Arial" pitchFamily="34" charset="0"/>
                <a:ea typeface="ＭＳ Ｐゴシック" pitchFamily="50" charset="-128"/>
              </a:defRPr>
            </a:lvl2pPr>
            <a:lvl3pPr marL="1143000" indent="-228600" eaLnBrk="0" hangingPunct="0">
              <a:buChar char="•"/>
              <a:defRPr kumimoji="1" sz="2400">
                <a:solidFill>
                  <a:schemeClr val="tx1"/>
                </a:solidFill>
                <a:latin typeface="Arial" pitchFamily="34" charset="0"/>
                <a:ea typeface="ＭＳ Ｐゴシック" pitchFamily="50" charset="-128"/>
              </a:defRPr>
            </a:lvl3pPr>
            <a:lvl4pPr marL="1600200" indent="-228600" eaLnBrk="0" hangingPunct="0">
              <a:buChar char="–"/>
              <a:defRPr kumimoji="1" sz="2000">
                <a:solidFill>
                  <a:schemeClr val="tx1"/>
                </a:solidFill>
                <a:latin typeface="Arial" pitchFamily="34" charset="0"/>
                <a:ea typeface="ＭＳ Ｐゴシック" pitchFamily="50" charset="-128"/>
              </a:defRPr>
            </a:lvl4pPr>
            <a:lvl5pPr marL="2057400" indent="-228600" eaLnBrk="0" hangingPunc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lnSpc>
                <a:spcPct val="80000"/>
              </a:lnSpc>
              <a:spcBef>
                <a:spcPct val="20000"/>
              </a:spcBef>
              <a:buFontTx/>
              <a:buNone/>
            </a:pPr>
            <a:endParaRPr lang="ja-JP" altLang="ja-JP" sz="2400">
              <a:solidFill>
                <a:srgbClr val="FFFFFF"/>
              </a:solidFill>
              <a:latin typeface="HG創英角ｺﾞｼｯｸUB" pitchFamily="49" charset="-128"/>
              <a:ea typeface="HG創英角ｺﾞｼｯｸUB" pitchFamily="49" charset="-128"/>
            </a:endParaRPr>
          </a:p>
        </p:txBody>
      </p:sp>
      <p:sp>
        <p:nvSpPr>
          <p:cNvPr id="78858" name="Rectangle 10"/>
          <p:cNvSpPr>
            <a:spLocks noChangeArrowheads="1"/>
          </p:cNvSpPr>
          <p:nvPr/>
        </p:nvSpPr>
        <p:spPr bwMode="auto">
          <a:xfrm>
            <a:off x="7380312" y="2708920"/>
            <a:ext cx="1512168" cy="719137"/>
          </a:xfrm>
          <a:prstGeom prst="rect">
            <a:avLst/>
          </a:prstGeom>
          <a:solidFill>
            <a:srgbClr val="FFFF00"/>
          </a:solidFill>
          <a:ln w="25400">
            <a:solidFill>
              <a:schemeClr val="tx1"/>
            </a:solidFill>
            <a:miter lim="800000"/>
            <a:headEnd/>
            <a:tailEnd/>
          </a:ln>
          <a:effectLst>
            <a:outerShdw dist="107763" dir="2700000" algn="ctr" rotWithShape="0">
              <a:schemeClr val="bg2">
                <a:alpha val="50000"/>
              </a:schemeClr>
            </a:outerShdw>
          </a:effectLst>
        </p:spPr>
        <p:txBody>
          <a:bodyPr wrap="none" lIns="91314" tIns="45659" rIns="91314" bIns="45659" anchor="ctr"/>
          <a:lstStyle>
            <a:lvl1pPr eaLnBrk="0" hangingPunct="0">
              <a:buChar char="•"/>
              <a:defRPr kumimoji="1" sz="3200">
                <a:solidFill>
                  <a:schemeClr val="tx1"/>
                </a:solidFill>
                <a:latin typeface="Arial" pitchFamily="34" charset="0"/>
                <a:ea typeface="ＭＳ Ｐゴシック" pitchFamily="50" charset="-128"/>
              </a:defRPr>
            </a:lvl1pPr>
            <a:lvl2pPr marL="742950" indent="-285750" eaLnBrk="0" hangingPunct="0">
              <a:buChar char="–"/>
              <a:defRPr kumimoji="1" sz="2800">
                <a:solidFill>
                  <a:schemeClr val="tx1"/>
                </a:solidFill>
                <a:latin typeface="Arial" pitchFamily="34" charset="0"/>
                <a:ea typeface="ＭＳ Ｐゴシック" pitchFamily="50" charset="-128"/>
              </a:defRPr>
            </a:lvl2pPr>
            <a:lvl3pPr marL="1143000" indent="-228600" eaLnBrk="0" hangingPunct="0">
              <a:buChar char="•"/>
              <a:defRPr kumimoji="1" sz="2400">
                <a:solidFill>
                  <a:schemeClr val="tx1"/>
                </a:solidFill>
                <a:latin typeface="Arial" pitchFamily="34" charset="0"/>
                <a:ea typeface="ＭＳ Ｐゴシック" pitchFamily="50" charset="-128"/>
              </a:defRPr>
            </a:lvl3pPr>
            <a:lvl4pPr marL="1600200" indent="-228600" eaLnBrk="0" hangingPunct="0">
              <a:buChar char="–"/>
              <a:defRPr kumimoji="1" sz="2000">
                <a:solidFill>
                  <a:schemeClr val="tx1"/>
                </a:solidFill>
                <a:latin typeface="Arial" pitchFamily="34" charset="0"/>
                <a:ea typeface="ＭＳ Ｐゴシック" pitchFamily="50" charset="-128"/>
              </a:defRPr>
            </a:lvl4pPr>
            <a:lvl5pPr marL="2057400" indent="-228600" eaLnBrk="0" hangingPunc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buFontTx/>
              <a:buNone/>
            </a:pPr>
            <a:r>
              <a:rPr lang="en-US" altLang="ja-JP" sz="1400" dirty="0" smtClean="0">
                <a:solidFill>
                  <a:srgbClr val="000000"/>
                </a:solidFill>
              </a:rPr>
              <a:t>Award Grants, </a:t>
            </a:r>
          </a:p>
          <a:p>
            <a:pPr algn="ctr" eaLnBrk="1" hangingPunct="1">
              <a:buFontTx/>
              <a:buNone/>
            </a:pPr>
            <a:r>
              <a:rPr lang="en-US" altLang="ja-JP" sz="1400" dirty="0" smtClean="0">
                <a:solidFill>
                  <a:srgbClr val="000000"/>
                </a:solidFill>
              </a:rPr>
              <a:t>Notification of</a:t>
            </a:r>
          </a:p>
          <a:p>
            <a:pPr algn="ctr" eaLnBrk="1" hangingPunct="1">
              <a:buFontTx/>
              <a:buNone/>
            </a:pPr>
            <a:r>
              <a:rPr lang="en-US" altLang="ja-JP" sz="1400" dirty="0" smtClean="0">
                <a:solidFill>
                  <a:srgbClr val="000000"/>
                </a:solidFill>
              </a:rPr>
              <a:t> Selection Results </a:t>
            </a:r>
            <a:endParaRPr lang="ja-JP" altLang="en-US" sz="1400" dirty="0">
              <a:solidFill>
                <a:srgbClr val="000000"/>
              </a:solidFill>
            </a:endParaRPr>
          </a:p>
        </p:txBody>
      </p:sp>
      <p:sp>
        <p:nvSpPr>
          <p:cNvPr id="78859" name="Text Box 11"/>
          <p:cNvSpPr txBox="1">
            <a:spLocks noChangeArrowheads="1"/>
          </p:cNvSpPr>
          <p:nvPr/>
        </p:nvSpPr>
        <p:spPr bwMode="auto">
          <a:xfrm>
            <a:off x="611561" y="6583382"/>
            <a:ext cx="8136904" cy="276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14" tIns="45659" rIns="91314" bIns="45659">
            <a:spAutoFit/>
          </a:bodyPr>
          <a:lstStyle>
            <a:lvl1pPr eaLnBrk="0" hangingPunct="0">
              <a:buChar char="•"/>
              <a:defRPr kumimoji="1" sz="3200">
                <a:solidFill>
                  <a:schemeClr val="tx1"/>
                </a:solidFill>
                <a:latin typeface="Arial" pitchFamily="34" charset="0"/>
                <a:ea typeface="ＭＳ Ｐゴシック" pitchFamily="50" charset="-128"/>
              </a:defRPr>
            </a:lvl1pPr>
            <a:lvl2pPr marL="742950" indent="-285750" eaLnBrk="0" hangingPunct="0">
              <a:buChar char="–"/>
              <a:defRPr kumimoji="1" sz="2800">
                <a:solidFill>
                  <a:schemeClr val="tx1"/>
                </a:solidFill>
                <a:latin typeface="Arial" pitchFamily="34" charset="0"/>
                <a:ea typeface="ＭＳ Ｐゴシック" pitchFamily="50" charset="-128"/>
              </a:defRPr>
            </a:lvl2pPr>
            <a:lvl3pPr marL="1143000" indent="-228600" eaLnBrk="0" hangingPunct="0">
              <a:buChar char="•"/>
              <a:defRPr kumimoji="1" sz="2400">
                <a:solidFill>
                  <a:schemeClr val="tx1"/>
                </a:solidFill>
                <a:latin typeface="Arial" pitchFamily="34" charset="0"/>
                <a:ea typeface="ＭＳ Ｐゴシック" pitchFamily="50" charset="-128"/>
              </a:defRPr>
            </a:lvl3pPr>
            <a:lvl4pPr marL="1600200" indent="-228600" eaLnBrk="0" hangingPunct="0">
              <a:buChar char="–"/>
              <a:defRPr kumimoji="1" sz="2000">
                <a:solidFill>
                  <a:schemeClr val="tx1"/>
                </a:solidFill>
                <a:latin typeface="Arial" pitchFamily="34" charset="0"/>
                <a:ea typeface="ＭＳ Ｐゴシック" pitchFamily="50" charset="-128"/>
              </a:defRPr>
            </a:lvl4pPr>
            <a:lvl5pPr marL="2057400" indent="-228600" eaLnBrk="0" hangingPunc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en-US" altLang="ja-JP" sz="1200" dirty="0">
                <a:solidFill>
                  <a:srgbClr val="000000"/>
                </a:solidFill>
              </a:rPr>
              <a:t>※</a:t>
            </a:r>
            <a:r>
              <a:rPr lang="ja-JP" altLang="en-US" sz="1200" dirty="0">
                <a:solidFill>
                  <a:srgbClr val="000000"/>
                </a:solidFill>
              </a:rPr>
              <a:t>１　</a:t>
            </a:r>
            <a:r>
              <a:rPr lang="en-US" altLang="ja-JP" sz="1200" dirty="0" smtClean="0">
                <a:solidFill>
                  <a:srgbClr val="000000"/>
                </a:solidFill>
              </a:rPr>
              <a:t>Peer Review</a:t>
            </a:r>
            <a:r>
              <a:rPr lang="ja-JP" altLang="en-US" sz="1200" dirty="0" smtClean="0">
                <a:solidFill>
                  <a:srgbClr val="000000"/>
                </a:solidFill>
              </a:rPr>
              <a:t>： </a:t>
            </a:r>
            <a:r>
              <a:rPr lang="en-US" altLang="ja-JP" sz="1200" dirty="0"/>
              <a:t>evaluation of work by one or more people of similar competence to the producers of the work</a:t>
            </a:r>
            <a:endParaRPr lang="ja-JP" altLang="en-US" sz="1200" dirty="0">
              <a:solidFill>
                <a:srgbClr val="000000"/>
              </a:solidFill>
            </a:endParaRPr>
          </a:p>
        </p:txBody>
      </p:sp>
      <p:sp>
        <p:nvSpPr>
          <p:cNvPr id="78860" name="Text Box 13"/>
          <p:cNvSpPr txBox="1">
            <a:spLocks noChangeArrowheads="1"/>
          </p:cNvSpPr>
          <p:nvPr/>
        </p:nvSpPr>
        <p:spPr bwMode="auto">
          <a:xfrm>
            <a:off x="363415" y="482600"/>
            <a:ext cx="8253046" cy="348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lIns="91391" tIns="45696" rIns="91391" bIns="45696">
            <a:spAutoFit/>
          </a:bodyPr>
          <a:lstStyle>
            <a:lvl1pPr eaLnBrk="0" hangingPunct="0">
              <a:buChar char="•"/>
              <a:defRPr kumimoji="1" sz="3200">
                <a:solidFill>
                  <a:schemeClr val="tx1"/>
                </a:solidFill>
                <a:latin typeface="Arial" pitchFamily="34" charset="0"/>
                <a:ea typeface="ＭＳ Ｐゴシック" pitchFamily="50" charset="-128"/>
              </a:defRPr>
            </a:lvl1pPr>
            <a:lvl2pPr marL="742950" indent="-285750" eaLnBrk="0" hangingPunct="0">
              <a:buChar char="–"/>
              <a:defRPr kumimoji="1" sz="2800">
                <a:solidFill>
                  <a:schemeClr val="tx1"/>
                </a:solidFill>
                <a:latin typeface="Arial" pitchFamily="34" charset="0"/>
                <a:ea typeface="ＭＳ Ｐゴシック" pitchFamily="50" charset="-128"/>
              </a:defRPr>
            </a:lvl2pPr>
            <a:lvl3pPr marL="1143000" indent="-228600" eaLnBrk="0" hangingPunct="0">
              <a:buChar char="•"/>
              <a:defRPr kumimoji="1" sz="2400">
                <a:solidFill>
                  <a:schemeClr val="tx1"/>
                </a:solidFill>
                <a:latin typeface="Arial" pitchFamily="34" charset="0"/>
                <a:ea typeface="ＭＳ Ｐゴシック" pitchFamily="50" charset="-128"/>
              </a:defRPr>
            </a:lvl3pPr>
            <a:lvl4pPr marL="1600200" indent="-228600" eaLnBrk="0" hangingPunct="0">
              <a:buChar char="–"/>
              <a:defRPr kumimoji="1" sz="2000">
                <a:solidFill>
                  <a:schemeClr val="tx1"/>
                </a:solidFill>
                <a:latin typeface="Arial" pitchFamily="34" charset="0"/>
                <a:ea typeface="ＭＳ Ｐゴシック" pitchFamily="50" charset="-128"/>
              </a:defRPr>
            </a:lvl4pPr>
            <a:lvl5pPr marL="2057400" indent="-228600" eaLnBrk="0" hangingPunc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lnSpc>
                <a:spcPct val="80000"/>
              </a:lnSpc>
              <a:spcBef>
                <a:spcPct val="50000"/>
              </a:spcBef>
              <a:buFontTx/>
              <a:buNone/>
            </a:pPr>
            <a:r>
              <a:rPr lang="ja-JP" altLang="en-US" sz="2000" dirty="0" smtClean="0">
                <a:solidFill>
                  <a:srgbClr val="000000"/>
                </a:solidFill>
                <a:latin typeface="ＭＳ Ｐゴシック" pitchFamily="50" charset="-128"/>
              </a:rPr>
              <a:t>－</a:t>
            </a:r>
            <a:r>
              <a:rPr lang="en-US" altLang="ja-JP" sz="2000" dirty="0" smtClean="0">
                <a:solidFill>
                  <a:srgbClr val="000000"/>
                </a:solidFill>
                <a:latin typeface="+mn-lt"/>
              </a:rPr>
              <a:t>Fair and Transparent Screening Process</a:t>
            </a:r>
            <a:r>
              <a:rPr lang="ja-JP" altLang="en-US" sz="2000" dirty="0" smtClean="0">
                <a:solidFill>
                  <a:srgbClr val="000000"/>
                </a:solidFill>
                <a:latin typeface="ＭＳ Ｐゴシック" pitchFamily="50" charset="-128"/>
              </a:rPr>
              <a:t>－</a:t>
            </a:r>
            <a:endParaRPr lang="ja-JP" altLang="en-US" sz="2000" dirty="0">
              <a:solidFill>
                <a:srgbClr val="000000"/>
              </a:solidFill>
              <a:latin typeface="ＭＳ Ｐゴシック" pitchFamily="50" charset="-128"/>
            </a:endParaRPr>
          </a:p>
        </p:txBody>
      </p:sp>
      <p:sp>
        <p:nvSpPr>
          <p:cNvPr id="78861" name="Text Box 14"/>
          <p:cNvSpPr txBox="1">
            <a:spLocks noChangeArrowheads="1"/>
          </p:cNvSpPr>
          <p:nvPr/>
        </p:nvSpPr>
        <p:spPr bwMode="auto">
          <a:xfrm>
            <a:off x="2339752" y="1765301"/>
            <a:ext cx="4392488" cy="271821"/>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lIns="91391" tIns="45696" rIns="91391" bIns="45696">
            <a:spAutoFit/>
          </a:bodyPr>
          <a:lstStyle>
            <a:lvl1pPr eaLnBrk="0" hangingPunct="0">
              <a:buChar char="•"/>
              <a:defRPr kumimoji="1" sz="3200">
                <a:solidFill>
                  <a:schemeClr val="tx1"/>
                </a:solidFill>
                <a:latin typeface="Arial" pitchFamily="34" charset="0"/>
                <a:ea typeface="ＭＳ Ｐゴシック" pitchFamily="50" charset="-128"/>
              </a:defRPr>
            </a:lvl1pPr>
            <a:lvl2pPr marL="742950" indent="-285750" eaLnBrk="0" hangingPunct="0">
              <a:buChar char="–"/>
              <a:defRPr kumimoji="1" sz="2800">
                <a:solidFill>
                  <a:schemeClr val="tx1"/>
                </a:solidFill>
                <a:latin typeface="Arial" pitchFamily="34" charset="0"/>
                <a:ea typeface="ＭＳ Ｐゴシック" pitchFamily="50" charset="-128"/>
              </a:defRPr>
            </a:lvl2pPr>
            <a:lvl3pPr marL="1143000" indent="-228600" eaLnBrk="0" hangingPunct="0">
              <a:buChar char="•"/>
              <a:defRPr kumimoji="1" sz="2400">
                <a:solidFill>
                  <a:schemeClr val="tx1"/>
                </a:solidFill>
                <a:latin typeface="Arial" pitchFamily="34" charset="0"/>
                <a:ea typeface="ＭＳ Ｐゴシック" pitchFamily="50" charset="-128"/>
              </a:defRPr>
            </a:lvl3pPr>
            <a:lvl4pPr marL="1600200" indent="-228600" eaLnBrk="0" hangingPunct="0">
              <a:buChar char="–"/>
              <a:defRPr kumimoji="1" sz="2000">
                <a:solidFill>
                  <a:schemeClr val="tx1"/>
                </a:solidFill>
                <a:latin typeface="Arial" pitchFamily="34" charset="0"/>
                <a:ea typeface="ＭＳ Ｐゴシック" pitchFamily="50" charset="-128"/>
              </a:defRPr>
            </a:lvl4pPr>
            <a:lvl5pPr marL="2057400" indent="-228600" eaLnBrk="0" hangingPunc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lnSpc>
                <a:spcPct val="80000"/>
              </a:lnSpc>
              <a:spcBef>
                <a:spcPct val="50000"/>
              </a:spcBef>
              <a:buFontTx/>
              <a:buNone/>
            </a:pPr>
            <a:r>
              <a:rPr lang="en-US" altLang="ja-JP" sz="1400" b="1" dirty="0" smtClean="0">
                <a:solidFill>
                  <a:srgbClr val="000000"/>
                </a:solidFill>
                <a:latin typeface="+mn-lt"/>
                <a:ea typeface="ＭＳ ゴシック" pitchFamily="49" charset="-128"/>
              </a:rPr>
              <a:t>Large number of screening committee take part</a:t>
            </a:r>
            <a:endParaRPr lang="ja-JP" altLang="en-US" sz="1400" b="1" dirty="0">
              <a:solidFill>
                <a:srgbClr val="000000"/>
              </a:solidFill>
              <a:latin typeface="+mn-lt"/>
              <a:ea typeface="ＭＳ ゴシック" pitchFamily="49" charset="-128"/>
            </a:endParaRPr>
          </a:p>
        </p:txBody>
      </p:sp>
      <p:sp>
        <p:nvSpPr>
          <p:cNvPr id="78862" name="Text Box 15"/>
          <p:cNvSpPr txBox="1">
            <a:spLocks noChangeArrowheads="1"/>
          </p:cNvSpPr>
          <p:nvPr/>
        </p:nvSpPr>
        <p:spPr bwMode="auto">
          <a:xfrm>
            <a:off x="6994281" y="1765301"/>
            <a:ext cx="2098431" cy="494446"/>
          </a:xfrm>
          <a:prstGeom prst="rect">
            <a:avLst/>
          </a:prstGeom>
          <a:noFill/>
          <a:ln w="28575" algn="ctr">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lIns="91391" tIns="45696" rIns="91391" bIns="45696">
            <a:spAutoFit/>
          </a:bodyPr>
          <a:lstStyle>
            <a:lvl1pPr eaLnBrk="0" hangingPunct="0">
              <a:buChar char="•"/>
              <a:defRPr kumimoji="1" sz="3200">
                <a:solidFill>
                  <a:schemeClr val="tx1"/>
                </a:solidFill>
                <a:latin typeface="Arial" pitchFamily="34" charset="0"/>
                <a:ea typeface="ＭＳ Ｐゴシック" pitchFamily="50" charset="-128"/>
              </a:defRPr>
            </a:lvl1pPr>
            <a:lvl2pPr marL="742950" indent="-285750" eaLnBrk="0" hangingPunct="0">
              <a:buChar char="–"/>
              <a:defRPr kumimoji="1" sz="2800">
                <a:solidFill>
                  <a:schemeClr val="tx1"/>
                </a:solidFill>
                <a:latin typeface="Arial" pitchFamily="34" charset="0"/>
                <a:ea typeface="ＭＳ Ｐゴシック" pitchFamily="50" charset="-128"/>
              </a:defRPr>
            </a:lvl2pPr>
            <a:lvl3pPr marL="1143000" indent="-228600" eaLnBrk="0" hangingPunct="0">
              <a:buChar char="•"/>
              <a:defRPr kumimoji="1" sz="2400">
                <a:solidFill>
                  <a:schemeClr val="tx1"/>
                </a:solidFill>
                <a:latin typeface="Arial" pitchFamily="34" charset="0"/>
                <a:ea typeface="ＭＳ Ｐゴシック" pitchFamily="50" charset="-128"/>
              </a:defRPr>
            </a:lvl3pPr>
            <a:lvl4pPr marL="1600200" indent="-228600" eaLnBrk="0" hangingPunct="0">
              <a:buChar char="–"/>
              <a:defRPr kumimoji="1" sz="2000">
                <a:solidFill>
                  <a:schemeClr val="tx1"/>
                </a:solidFill>
                <a:latin typeface="Arial" pitchFamily="34" charset="0"/>
                <a:ea typeface="ＭＳ Ｐゴシック" pitchFamily="50" charset="-128"/>
              </a:defRPr>
            </a:lvl4pPr>
            <a:lvl5pPr marL="2057400" indent="-228600" eaLnBrk="0" hangingPunc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lnSpc>
                <a:spcPct val="80000"/>
              </a:lnSpc>
              <a:spcBef>
                <a:spcPct val="50000"/>
              </a:spcBef>
              <a:buFontTx/>
              <a:buNone/>
            </a:pPr>
            <a:r>
              <a:rPr lang="en-US" altLang="ja-JP" sz="1600" b="1" dirty="0"/>
              <a:t>Disclosure of Screening Results</a:t>
            </a:r>
            <a:endParaRPr lang="ja-JP" altLang="en-US" sz="1500" b="1" dirty="0">
              <a:solidFill>
                <a:srgbClr val="000000"/>
              </a:solidFill>
              <a:latin typeface="ＭＳ ゴシック" pitchFamily="49" charset="-128"/>
              <a:ea typeface="ＭＳ ゴシック" pitchFamily="49" charset="-128"/>
            </a:endParaRPr>
          </a:p>
        </p:txBody>
      </p:sp>
      <p:sp>
        <p:nvSpPr>
          <p:cNvPr id="78863" name="Rectangle 16"/>
          <p:cNvSpPr>
            <a:spLocks noChangeArrowheads="1"/>
          </p:cNvSpPr>
          <p:nvPr/>
        </p:nvSpPr>
        <p:spPr bwMode="auto">
          <a:xfrm>
            <a:off x="35496" y="4293096"/>
            <a:ext cx="1800200" cy="936625"/>
          </a:xfrm>
          <a:prstGeom prst="rect">
            <a:avLst/>
          </a:prstGeom>
          <a:solidFill>
            <a:srgbClr val="FFFF00"/>
          </a:solidFill>
          <a:ln w="25400">
            <a:solidFill>
              <a:schemeClr val="tx1"/>
            </a:solidFill>
            <a:miter lim="800000"/>
            <a:headEnd/>
            <a:tailEnd/>
          </a:ln>
          <a:effectLst>
            <a:outerShdw dist="107763" dir="2700000" algn="ctr" rotWithShape="0">
              <a:schemeClr val="bg2">
                <a:alpha val="50000"/>
              </a:schemeClr>
            </a:outerShdw>
          </a:effectLst>
        </p:spPr>
        <p:txBody>
          <a:bodyPr wrap="none" lIns="91314" tIns="45659" rIns="91314" bIns="45659" anchor="ctr"/>
          <a:lstStyle>
            <a:lvl1pPr eaLnBrk="0" hangingPunct="0">
              <a:buChar char="•"/>
              <a:defRPr kumimoji="1" sz="3200">
                <a:solidFill>
                  <a:schemeClr val="tx1"/>
                </a:solidFill>
                <a:latin typeface="Arial" pitchFamily="34" charset="0"/>
                <a:ea typeface="ＭＳ Ｐゴシック" pitchFamily="50" charset="-128"/>
              </a:defRPr>
            </a:lvl1pPr>
            <a:lvl2pPr marL="742950" indent="-285750" eaLnBrk="0" hangingPunct="0">
              <a:buChar char="–"/>
              <a:defRPr kumimoji="1" sz="2800">
                <a:solidFill>
                  <a:schemeClr val="tx1"/>
                </a:solidFill>
                <a:latin typeface="Arial" pitchFamily="34" charset="0"/>
                <a:ea typeface="ＭＳ Ｐゴシック" pitchFamily="50" charset="-128"/>
              </a:defRPr>
            </a:lvl2pPr>
            <a:lvl3pPr marL="1143000" indent="-228600" eaLnBrk="0" hangingPunct="0">
              <a:buChar char="•"/>
              <a:defRPr kumimoji="1" sz="2400">
                <a:solidFill>
                  <a:schemeClr val="tx1"/>
                </a:solidFill>
                <a:latin typeface="Arial" pitchFamily="34" charset="0"/>
                <a:ea typeface="ＭＳ Ｐゴシック" pitchFamily="50" charset="-128"/>
              </a:defRPr>
            </a:lvl3pPr>
            <a:lvl4pPr marL="1600200" indent="-228600" eaLnBrk="0" hangingPunct="0">
              <a:buChar char="–"/>
              <a:defRPr kumimoji="1" sz="2000">
                <a:solidFill>
                  <a:schemeClr val="tx1"/>
                </a:solidFill>
                <a:latin typeface="Arial" pitchFamily="34" charset="0"/>
                <a:ea typeface="ＭＳ Ｐゴシック" pitchFamily="50" charset="-128"/>
              </a:defRPr>
            </a:lvl4pPr>
            <a:lvl5pPr marL="2057400" indent="-228600" eaLnBrk="0" hangingPunc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buFontTx/>
              <a:buNone/>
            </a:pPr>
            <a:r>
              <a:rPr lang="en-US" altLang="ja-JP" sz="1200" dirty="0" smtClean="0">
                <a:solidFill>
                  <a:srgbClr val="000000"/>
                </a:solidFill>
              </a:rPr>
              <a:t>Selection of Reviewers</a:t>
            </a:r>
          </a:p>
          <a:p>
            <a:pPr algn="ctr" eaLnBrk="1" hangingPunct="1">
              <a:buFontTx/>
              <a:buNone/>
            </a:pPr>
            <a:r>
              <a:rPr lang="ja-JP" altLang="en-US" sz="1200" dirty="0" smtClean="0">
                <a:solidFill>
                  <a:srgbClr val="000000"/>
                </a:solidFill>
              </a:rPr>
              <a:t>（</a:t>
            </a:r>
            <a:r>
              <a:rPr lang="en-US" altLang="ja-JP" sz="1200" dirty="0" smtClean="0">
                <a:solidFill>
                  <a:srgbClr val="000000"/>
                </a:solidFill>
              </a:rPr>
              <a:t>by </a:t>
            </a:r>
            <a:r>
              <a:rPr lang="en-US" altLang="ja-JP" sz="1200" dirty="0"/>
              <a:t>t</a:t>
            </a:r>
            <a:r>
              <a:rPr lang="en-US" altLang="ja-JP" sz="1200" dirty="0" smtClean="0"/>
              <a:t>he </a:t>
            </a:r>
            <a:r>
              <a:rPr lang="en-US" altLang="ja-JP" sz="1200" dirty="0"/>
              <a:t>Research </a:t>
            </a:r>
            <a:r>
              <a:rPr lang="en-US" altLang="ja-JP" sz="1200" dirty="0" smtClean="0"/>
              <a:t>Center</a:t>
            </a:r>
          </a:p>
          <a:p>
            <a:pPr algn="ctr" eaLnBrk="1" hangingPunct="1">
              <a:buFontTx/>
              <a:buNone/>
            </a:pPr>
            <a:r>
              <a:rPr lang="en-US" altLang="ja-JP" sz="1200" dirty="0" smtClean="0"/>
              <a:t> </a:t>
            </a:r>
            <a:r>
              <a:rPr lang="en-US" altLang="ja-JP" sz="1200" dirty="0"/>
              <a:t>for Science Systems</a:t>
            </a:r>
            <a:r>
              <a:rPr lang="ja-JP" altLang="en-US" sz="1200" dirty="0" smtClean="0">
                <a:solidFill>
                  <a:srgbClr val="000000"/>
                </a:solidFill>
              </a:rPr>
              <a:t>）</a:t>
            </a:r>
            <a:endParaRPr lang="ja-JP" altLang="en-US" sz="1200" dirty="0">
              <a:solidFill>
                <a:srgbClr val="000000"/>
              </a:solidFill>
            </a:endParaRPr>
          </a:p>
        </p:txBody>
      </p:sp>
      <p:sp>
        <p:nvSpPr>
          <p:cNvPr id="78864" name="Text Box 17"/>
          <p:cNvSpPr txBox="1">
            <a:spLocks noChangeArrowheads="1"/>
          </p:cNvSpPr>
          <p:nvPr/>
        </p:nvSpPr>
        <p:spPr bwMode="auto">
          <a:xfrm>
            <a:off x="3419872" y="2204864"/>
            <a:ext cx="3168352" cy="432048"/>
          </a:xfrm>
          <a:prstGeom prst="rect">
            <a:avLst/>
          </a:prstGeom>
          <a:noFill/>
          <a:ln w="28575" algn="ctr">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lIns="91391" tIns="45696" rIns="91391" bIns="45696"/>
          <a:lstStyle>
            <a:lvl1pPr eaLnBrk="0" hangingPunct="0">
              <a:buChar char="•"/>
              <a:defRPr kumimoji="1" sz="3200">
                <a:solidFill>
                  <a:schemeClr val="tx1"/>
                </a:solidFill>
                <a:latin typeface="Arial" pitchFamily="34" charset="0"/>
                <a:ea typeface="ＭＳ Ｐゴシック" pitchFamily="50" charset="-128"/>
              </a:defRPr>
            </a:lvl1pPr>
            <a:lvl2pPr marL="742950" indent="-285750" eaLnBrk="0" hangingPunct="0">
              <a:buChar char="–"/>
              <a:defRPr kumimoji="1" sz="2800">
                <a:solidFill>
                  <a:schemeClr val="tx1"/>
                </a:solidFill>
                <a:latin typeface="Arial" pitchFamily="34" charset="0"/>
                <a:ea typeface="ＭＳ Ｐゴシック" pitchFamily="50" charset="-128"/>
              </a:defRPr>
            </a:lvl2pPr>
            <a:lvl3pPr marL="1143000" indent="-228600" eaLnBrk="0" hangingPunct="0">
              <a:buChar char="•"/>
              <a:defRPr kumimoji="1" sz="2400">
                <a:solidFill>
                  <a:schemeClr val="tx1"/>
                </a:solidFill>
                <a:latin typeface="Arial" pitchFamily="34" charset="0"/>
                <a:ea typeface="ＭＳ Ｐゴシック" pitchFamily="50" charset="-128"/>
              </a:defRPr>
            </a:lvl3pPr>
            <a:lvl4pPr marL="1600200" indent="-228600" eaLnBrk="0" hangingPunct="0">
              <a:buChar char="–"/>
              <a:defRPr kumimoji="1" sz="2000">
                <a:solidFill>
                  <a:schemeClr val="tx1"/>
                </a:solidFill>
                <a:latin typeface="Arial" pitchFamily="34" charset="0"/>
                <a:ea typeface="ＭＳ Ｐゴシック" pitchFamily="50" charset="-128"/>
              </a:defRPr>
            </a:lvl4pPr>
            <a:lvl5pPr marL="2057400" indent="-228600" eaLnBrk="0" hangingPunc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lnSpc>
                <a:spcPct val="70000"/>
              </a:lnSpc>
              <a:spcBef>
                <a:spcPct val="50000"/>
              </a:spcBef>
              <a:buFontTx/>
              <a:buNone/>
            </a:pPr>
            <a:r>
              <a:rPr lang="en-US" altLang="ja-JP" sz="1200" b="1" dirty="0">
                <a:solidFill>
                  <a:srgbClr val="000000"/>
                </a:solidFill>
                <a:latin typeface="+mn-lt"/>
                <a:ea typeface="ＭＳ ゴシック" pitchFamily="49" charset="-128"/>
              </a:rPr>
              <a:t>[</a:t>
            </a:r>
            <a:r>
              <a:rPr lang="en-US" altLang="ja-JP" sz="1200" b="1" dirty="0" smtClean="0">
                <a:solidFill>
                  <a:srgbClr val="000000"/>
                </a:solidFill>
                <a:latin typeface="+mn-lt"/>
                <a:ea typeface="ＭＳ ゴシック" pitchFamily="49" charset="-128"/>
              </a:rPr>
              <a:t>For General Research Categories</a:t>
            </a:r>
          </a:p>
          <a:p>
            <a:pPr eaLnBrk="1" hangingPunct="1">
              <a:lnSpc>
                <a:spcPct val="70000"/>
              </a:lnSpc>
              <a:spcBef>
                <a:spcPct val="50000"/>
              </a:spcBef>
              <a:buFontTx/>
              <a:buNone/>
            </a:pPr>
            <a:r>
              <a:rPr lang="en-US" altLang="en-US" sz="1200" b="1" dirty="0" smtClean="0">
                <a:solidFill>
                  <a:srgbClr val="000000"/>
                </a:solidFill>
                <a:latin typeface="+mn-lt"/>
                <a:ea typeface="ＭＳ ゴシック" pitchFamily="49" charset="-128"/>
              </a:rPr>
              <a:t>(</a:t>
            </a:r>
            <a:r>
              <a:rPr lang="en-US" altLang="ja-JP" sz="1200" b="1" dirty="0" smtClean="0">
                <a:solidFill>
                  <a:srgbClr val="000000"/>
                </a:solidFill>
                <a:latin typeface="+mn-lt"/>
                <a:ea typeface="ＭＳ ゴシック" pitchFamily="49" charset="-128"/>
              </a:rPr>
              <a:t>Such as Scientific Research</a:t>
            </a:r>
            <a:r>
              <a:rPr lang="en-US" altLang="en-US" sz="1200" b="1" dirty="0" smtClean="0">
                <a:solidFill>
                  <a:srgbClr val="000000"/>
                </a:solidFill>
                <a:latin typeface="+mn-lt"/>
                <a:ea typeface="ＭＳ ゴシック" pitchFamily="49" charset="-128"/>
              </a:rPr>
              <a:t>)]</a:t>
            </a:r>
            <a:endParaRPr lang="en-US" altLang="ja-JP" sz="1200" b="1" dirty="0">
              <a:solidFill>
                <a:srgbClr val="000000"/>
              </a:solidFill>
              <a:latin typeface="+mn-lt"/>
              <a:ea typeface="ＭＳ ゴシック" pitchFamily="49" charset="-128"/>
            </a:endParaRPr>
          </a:p>
        </p:txBody>
      </p:sp>
      <p:sp>
        <p:nvSpPr>
          <p:cNvPr id="78865" name="Text Box 18"/>
          <p:cNvSpPr txBox="1">
            <a:spLocks noChangeArrowheads="1"/>
          </p:cNvSpPr>
          <p:nvPr/>
        </p:nvSpPr>
        <p:spPr bwMode="auto">
          <a:xfrm>
            <a:off x="3563816" y="4314428"/>
            <a:ext cx="3240432" cy="266700"/>
          </a:xfrm>
          <a:prstGeom prst="rect">
            <a:avLst/>
          </a:prstGeom>
          <a:noFill/>
          <a:ln w="28575" algn="ctr">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lIns="91391" tIns="45696" rIns="91391" bIns="45696"/>
          <a:lstStyle>
            <a:lvl1pPr eaLnBrk="0" hangingPunct="0">
              <a:buChar char="•"/>
              <a:defRPr kumimoji="1" sz="3200">
                <a:solidFill>
                  <a:schemeClr val="tx1"/>
                </a:solidFill>
                <a:latin typeface="Arial" pitchFamily="34" charset="0"/>
                <a:ea typeface="ＭＳ Ｐゴシック" pitchFamily="50" charset="-128"/>
              </a:defRPr>
            </a:lvl1pPr>
            <a:lvl2pPr marL="742950" indent="-285750" eaLnBrk="0" hangingPunct="0">
              <a:buChar char="–"/>
              <a:defRPr kumimoji="1" sz="2800">
                <a:solidFill>
                  <a:schemeClr val="tx1"/>
                </a:solidFill>
                <a:latin typeface="Arial" pitchFamily="34" charset="0"/>
                <a:ea typeface="ＭＳ Ｐゴシック" pitchFamily="50" charset="-128"/>
              </a:defRPr>
            </a:lvl2pPr>
            <a:lvl3pPr marL="1143000" indent="-228600" eaLnBrk="0" hangingPunct="0">
              <a:buChar char="•"/>
              <a:defRPr kumimoji="1" sz="2400">
                <a:solidFill>
                  <a:schemeClr val="tx1"/>
                </a:solidFill>
                <a:latin typeface="Arial" pitchFamily="34" charset="0"/>
                <a:ea typeface="ＭＳ Ｐゴシック" pitchFamily="50" charset="-128"/>
              </a:defRPr>
            </a:lvl3pPr>
            <a:lvl4pPr marL="1600200" indent="-228600" eaLnBrk="0" hangingPunct="0">
              <a:buChar char="–"/>
              <a:defRPr kumimoji="1" sz="2000">
                <a:solidFill>
                  <a:schemeClr val="tx1"/>
                </a:solidFill>
                <a:latin typeface="Arial" pitchFamily="34" charset="0"/>
                <a:ea typeface="ＭＳ Ｐゴシック" pitchFamily="50" charset="-128"/>
              </a:defRPr>
            </a:lvl4pPr>
            <a:lvl5pPr marL="2057400" indent="-228600" eaLnBrk="0" hangingPunc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lnSpc>
                <a:spcPct val="80000"/>
              </a:lnSpc>
              <a:spcBef>
                <a:spcPct val="50000"/>
              </a:spcBef>
              <a:buFontTx/>
              <a:buNone/>
            </a:pPr>
            <a:r>
              <a:rPr lang="en-US" altLang="ja-JP" sz="1200" b="1" dirty="0" smtClean="0">
                <a:solidFill>
                  <a:srgbClr val="000000"/>
                </a:solidFill>
                <a:latin typeface="+mn-lt"/>
                <a:ea typeface="ＭＳ ゴシック" pitchFamily="49" charset="-128"/>
              </a:rPr>
              <a:t>[For Larger-Scale Research Categories</a:t>
            </a:r>
            <a:r>
              <a:rPr lang="en-US" altLang="ja-JP" sz="1200" b="1" dirty="0">
                <a:solidFill>
                  <a:srgbClr val="000000"/>
                </a:solidFill>
                <a:latin typeface="ＭＳ ゴシック" pitchFamily="49" charset="-128"/>
                <a:ea typeface="ＭＳ ゴシック" pitchFamily="49" charset="-128"/>
              </a:rPr>
              <a:t>]</a:t>
            </a:r>
          </a:p>
        </p:txBody>
      </p:sp>
      <p:sp>
        <p:nvSpPr>
          <p:cNvPr id="78866" name="AutoShape 19"/>
          <p:cNvSpPr>
            <a:spLocks noChangeArrowheads="1"/>
          </p:cNvSpPr>
          <p:nvPr/>
        </p:nvSpPr>
        <p:spPr bwMode="auto">
          <a:xfrm flipV="1">
            <a:off x="3563817" y="5343544"/>
            <a:ext cx="287215" cy="258763"/>
          </a:xfrm>
          <a:prstGeom prst="rightArrow">
            <a:avLst>
              <a:gd name="adj1" fmla="val 50000"/>
              <a:gd name="adj2" fmla="val 30061"/>
            </a:avLst>
          </a:prstGeom>
          <a:solidFill>
            <a:schemeClr val="accent1"/>
          </a:solidFill>
          <a:ln w="9525">
            <a:solidFill>
              <a:schemeClr val="tx1"/>
            </a:solidFill>
            <a:miter lim="800000"/>
            <a:headEnd/>
            <a:tailEnd/>
          </a:ln>
        </p:spPr>
        <p:txBody>
          <a:bodyPr rot="10800000" wrap="none" lIns="91420" tIns="45712" rIns="91420" bIns="45712" anchor="ctr"/>
          <a:lstStyle>
            <a:lvl1pPr eaLnBrk="0" hangingPunct="0">
              <a:buChar char="•"/>
              <a:defRPr kumimoji="1" sz="3200">
                <a:solidFill>
                  <a:schemeClr val="tx1"/>
                </a:solidFill>
                <a:latin typeface="Arial" pitchFamily="34" charset="0"/>
                <a:ea typeface="ＭＳ Ｐゴシック" pitchFamily="50" charset="-128"/>
              </a:defRPr>
            </a:lvl1pPr>
            <a:lvl2pPr marL="742950" indent="-285750" eaLnBrk="0" hangingPunct="0">
              <a:buChar char="–"/>
              <a:defRPr kumimoji="1" sz="2800">
                <a:solidFill>
                  <a:schemeClr val="tx1"/>
                </a:solidFill>
                <a:latin typeface="Arial" pitchFamily="34" charset="0"/>
                <a:ea typeface="ＭＳ Ｐゴシック" pitchFamily="50" charset="-128"/>
              </a:defRPr>
            </a:lvl2pPr>
            <a:lvl3pPr marL="1143000" indent="-228600" eaLnBrk="0" hangingPunct="0">
              <a:buChar char="•"/>
              <a:defRPr kumimoji="1" sz="2400">
                <a:solidFill>
                  <a:schemeClr val="tx1"/>
                </a:solidFill>
                <a:latin typeface="Arial" pitchFamily="34" charset="0"/>
                <a:ea typeface="ＭＳ Ｐゴシック" pitchFamily="50" charset="-128"/>
              </a:defRPr>
            </a:lvl3pPr>
            <a:lvl4pPr marL="1600200" indent="-228600" eaLnBrk="0" hangingPunct="0">
              <a:buChar char="–"/>
              <a:defRPr kumimoji="1" sz="2000">
                <a:solidFill>
                  <a:schemeClr val="tx1"/>
                </a:solidFill>
                <a:latin typeface="Arial" pitchFamily="34" charset="0"/>
                <a:ea typeface="ＭＳ Ｐゴシック" pitchFamily="50" charset="-128"/>
              </a:defRPr>
            </a:lvl4pPr>
            <a:lvl5pPr marL="2057400" indent="-228600" eaLnBrk="0" hangingPunc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lnSpc>
                <a:spcPct val="80000"/>
              </a:lnSpc>
              <a:spcBef>
                <a:spcPct val="20000"/>
              </a:spcBef>
              <a:buFontTx/>
              <a:buNone/>
            </a:pPr>
            <a:endParaRPr lang="ja-JP" altLang="ja-JP" sz="2400">
              <a:solidFill>
                <a:srgbClr val="FFFFFF"/>
              </a:solidFill>
              <a:latin typeface="HG創英角ｺﾞｼｯｸUB" pitchFamily="49" charset="-128"/>
              <a:ea typeface="HG創英角ｺﾞｼｯｸUB" pitchFamily="49" charset="-128"/>
            </a:endParaRPr>
          </a:p>
        </p:txBody>
      </p:sp>
      <p:sp>
        <p:nvSpPr>
          <p:cNvPr id="78867" name="AutoShape 20"/>
          <p:cNvSpPr>
            <a:spLocks noChangeArrowheads="1"/>
          </p:cNvSpPr>
          <p:nvPr/>
        </p:nvSpPr>
        <p:spPr bwMode="auto">
          <a:xfrm flipV="1">
            <a:off x="5181600" y="5368944"/>
            <a:ext cx="287215" cy="258763"/>
          </a:xfrm>
          <a:prstGeom prst="rightArrow">
            <a:avLst>
              <a:gd name="adj1" fmla="val 50000"/>
              <a:gd name="adj2" fmla="val 30061"/>
            </a:avLst>
          </a:prstGeom>
          <a:solidFill>
            <a:schemeClr val="accent1"/>
          </a:solidFill>
          <a:ln w="9525">
            <a:solidFill>
              <a:schemeClr val="tx1"/>
            </a:solidFill>
            <a:miter lim="800000"/>
            <a:headEnd/>
            <a:tailEnd/>
          </a:ln>
        </p:spPr>
        <p:txBody>
          <a:bodyPr rot="10800000" wrap="none" lIns="91420" tIns="45712" rIns="91420" bIns="45712" anchor="ctr"/>
          <a:lstStyle>
            <a:lvl1pPr eaLnBrk="0" hangingPunct="0">
              <a:buChar char="•"/>
              <a:defRPr kumimoji="1" sz="3200">
                <a:solidFill>
                  <a:schemeClr val="tx1"/>
                </a:solidFill>
                <a:latin typeface="Arial" pitchFamily="34" charset="0"/>
                <a:ea typeface="ＭＳ Ｐゴシック" pitchFamily="50" charset="-128"/>
              </a:defRPr>
            </a:lvl1pPr>
            <a:lvl2pPr marL="742950" indent="-285750" eaLnBrk="0" hangingPunct="0">
              <a:buChar char="–"/>
              <a:defRPr kumimoji="1" sz="2800">
                <a:solidFill>
                  <a:schemeClr val="tx1"/>
                </a:solidFill>
                <a:latin typeface="Arial" pitchFamily="34" charset="0"/>
                <a:ea typeface="ＭＳ Ｐゴシック" pitchFamily="50" charset="-128"/>
              </a:defRPr>
            </a:lvl2pPr>
            <a:lvl3pPr marL="1143000" indent="-228600" eaLnBrk="0" hangingPunct="0">
              <a:buChar char="•"/>
              <a:defRPr kumimoji="1" sz="2400">
                <a:solidFill>
                  <a:schemeClr val="tx1"/>
                </a:solidFill>
                <a:latin typeface="Arial" pitchFamily="34" charset="0"/>
                <a:ea typeface="ＭＳ Ｐゴシック" pitchFamily="50" charset="-128"/>
              </a:defRPr>
            </a:lvl3pPr>
            <a:lvl4pPr marL="1600200" indent="-228600" eaLnBrk="0" hangingPunct="0">
              <a:buChar char="–"/>
              <a:defRPr kumimoji="1" sz="2000">
                <a:solidFill>
                  <a:schemeClr val="tx1"/>
                </a:solidFill>
                <a:latin typeface="Arial" pitchFamily="34" charset="0"/>
                <a:ea typeface="ＭＳ Ｐゴシック" pitchFamily="50" charset="-128"/>
              </a:defRPr>
            </a:lvl4pPr>
            <a:lvl5pPr marL="2057400" indent="-228600" eaLnBrk="0" hangingPunc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lnSpc>
                <a:spcPct val="80000"/>
              </a:lnSpc>
              <a:spcBef>
                <a:spcPct val="20000"/>
              </a:spcBef>
              <a:buFontTx/>
              <a:buNone/>
            </a:pPr>
            <a:endParaRPr lang="ja-JP" altLang="ja-JP" sz="2400">
              <a:solidFill>
                <a:srgbClr val="FFFFFF"/>
              </a:solidFill>
              <a:latin typeface="HG創英角ｺﾞｼｯｸUB" pitchFamily="49" charset="-128"/>
              <a:ea typeface="HG創英角ｺﾞｼｯｸUB" pitchFamily="49" charset="-128"/>
            </a:endParaRPr>
          </a:p>
        </p:txBody>
      </p:sp>
      <p:sp>
        <p:nvSpPr>
          <p:cNvPr id="78868" name="AutoShape 21"/>
          <p:cNvSpPr>
            <a:spLocks noChangeArrowheads="1"/>
          </p:cNvSpPr>
          <p:nvPr/>
        </p:nvSpPr>
        <p:spPr bwMode="auto">
          <a:xfrm rot="-3034642">
            <a:off x="5970780" y="3771351"/>
            <a:ext cx="1674813" cy="196362"/>
          </a:xfrm>
          <a:prstGeom prst="rightArrow">
            <a:avLst>
              <a:gd name="adj1" fmla="val 50000"/>
              <a:gd name="adj2" fmla="val 196828"/>
            </a:avLst>
          </a:prstGeom>
          <a:solidFill>
            <a:schemeClr val="accent1"/>
          </a:solidFill>
          <a:ln w="9525">
            <a:solidFill>
              <a:schemeClr val="tx1"/>
            </a:solidFill>
            <a:miter lim="800000"/>
            <a:headEnd/>
            <a:tailEnd/>
          </a:ln>
        </p:spPr>
        <p:txBody>
          <a:bodyPr vert="eaVert" wrap="none" lIns="91420" tIns="45712" rIns="91420" bIns="45712" anchor="ctr"/>
          <a:lstStyle>
            <a:lvl1pPr eaLnBrk="0" hangingPunct="0">
              <a:buChar char="•"/>
              <a:defRPr kumimoji="1" sz="3200">
                <a:solidFill>
                  <a:schemeClr val="tx1"/>
                </a:solidFill>
                <a:latin typeface="Arial" pitchFamily="34" charset="0"/>
                <a:ea typeface="ＭＳ Ｐゴシック" pitchFamily="50" charset="-128"/>
              </a:defRPr>
            </a:lvl1pPr>
            <a:lvl2pPr marL="742950" indent="-285750" eaLnBrk="0" hangingPunct="0">
              <a:buChar char="–"/>
              <a:defRPr kumimoji="1" sz="2800">
                <a:solidFill>
                  <a:schemeClr val="tx1"/>
                </a:solidFill>
                <a:latin typeface="Arial" pitchFamily="34" charset="0"/>
                <a:ea typeface="ＭＳ Ｐゴシック" pitchFamily="50" charset="-128"/>
              </a:defRPr>
            </a:lvl2pPr>
            <a:lvl3pPr marL="1143000" indent="-228600" eaLnBrk="0" hangingPunct="0">
              <a:buChar char="•"/>
              <a:defRPr kumimoji="1" sz="2400">
                <a:solidFill>
                  <a:schemeClr val="tx1"/>
                </a:solidFill>
                <a:latin typeface="Arial" pitchFamily="34" charset="0"/>
                <a:ea typeface="ＭＳ Ｐゴシック" pitchFamily="50" charset="-128"/>
              </a:defRPr>
            </a:lvl3pPr>
            <a:lvl4pPr marL="1600200" indent="-228600" eaLnBrk="0" hangingPunct="0">
              <a:buChar char="–"/>
              <a:defRPr kumimoji="1" sz="2000">
                <a:solidFill>
                  <a:schemeClr val="tx1"/>
                </a:solidFill>
                <a:latin typeface="Arial" pitchFamily="34" charset="0"/>
                <a:ea typeface="ＭＳ Ｐゴシック" pitchFamily="50" charset="-128"/>
              </a:defRPr>
            </a:lvl4pPr>
            <a:lvl5pPr marL="2057400" indent="-228600" eaLnBrk="0" hangingPunc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lnSpc>
                <a:spcPct val="80000"/>
              </a:lnSpc>
              <a:spcBef>
                <a:spcPct val="20000"/>
              </a:spcBef>
              <a:buFontTx/>
              <a:buNone/>
            </a:pPr>
            <a:endParaRPr lang="ja-JP" altLang="ja-JP" sz="2400">
              <a:solidFill>
                <a:srgbClr val="FFFFFF"/>
              </a:solidFill>
              <a:latin typeface="HG創英角ｺﾞｼｯｸUB" pitchFamily="49" charset="-128"/>
              <a:ea typeface="HG創英角ｺﾞｼｯｸUB" pitchFamily="49" charset="-128"/>
            </a:endParaRPr>
          </a:p>
        </p:txBody>
      </p:sp>
      <p:sp>
        <p:nvSpPr>
          <p:cNvPr id="78869" name="AutoShape 22"/>
          <p:cNvSpPr>
            <a:spLocks noChangeArrowheads="1"/>
          </p:cNvSpPr>
          <p:nvPr/>
        </p:nvSpPr>
        <p:spPr bwMode="auto">
          <a:xfrm>
            <a:off x="1792176" y="4632325"/>
            <a:ext cx="325315" cy="319088"/>
          </a:xfrm>
          <a:prstGeom prst="rightArrow">
            <a:avLst>
              <a:gd name="adj1" fmla="val 50000"/>
              <a:gd name="adj2" fmla="val 27612"/>
            </a:avLst>
          </a:prstGeom>
          <a:solidFill>
            <a:schemeClr val="accent1"/>
          </a:solidFill>
          <a:ln w="9525">
            <a:solidFill>
              <a:schemeClr val="tx1"/>
            </a:solidFill>
            <a:miter lim="800000"/>
            <a:headEnd/>
            <a:tailEnd/>
          </a:ln>
        </p:spPr>
        <p:txBody>
          <a:bodyPr wrap="none" lIns="91420" tIns="45712" rIns="91420" bIns="45712" anchor="ctr"/>
          <a:lstStyle>
            <a:lvl1pPr eaLnBrk="0" hangingPunct="0">
              <a:buChar char="•"/>
              <a:defRPr kumimoji="1" sz="3200">
                <a:solidFill>
                  <a:schemeClr val="tx1"/>
                </a:solidFill>
                <a:latin typeface="Arial" pitchFamily="34" charset="0"/>
                <a:ea typeface="ＭＳ Ｐゴシック" pitchFamily="50" charset="-128"/>
              </a:defRPr>
            </a:lvl1pPr>
            <a:lvl2pPr marL="742950" indent="-285750" eaLnBrk="0" hangingPunct="0">
              <a:buChar char="–"/>
              <a:defRPr kumimoji="1" sz="2800">
                <a:solidFill>
                  <a:schemeClr val="tx1"/>
                </a:solidFill>
                <a:latin typeface="Arial" pitchFamily="34" charset="0"/>
                <a:ea typeface="ＭＳ Ｐゴシック" pitchFamily="50" charset="-128"/>
              </a:defRPr>
            </a:lvl2pPr>
            <a:lvl3pPr marL="1143000" indent="-228600" eaLnBrk="0" hangingPunct="0">
              <a:buChar char="•"/>
              <a:defRPr kumimoji="1" sz="2400">
                <a:solidFill>
                  <a:schemeClr val="tx1"/>
                </a:solidFill>
                <a:latin typeface="Arial" pitchFamily="34" charset="0"/>
                <a:ea typeface="ＭＳ Ｐゴシック" pitchFamily="50" charset="-128"/>
              </a:defRPr>
            </a:lvl3pPr>
            <a:lvl4pPr marL="1600200" indent="-228600" eaLnBrk="0" hangingPunct="0">
              <a:buChar char="–"/>
              <a:defRPr kumimoji="1" sz="2000">
                <a:solidFill>
                  <a:schemeClr val="tx1"/>
                </a:solidFill>
                <a:latin typeface="Arial" pitchFamily="34" charset="0"/>
                <a:ea typeface="ＭＳ Ｐゴシック" pitchFamily="50" charset="-128"/>
              </a:defRPr>
            </a:lvl4pPr>
            <a:lvl5pPr marL="2057400" indent="-228600" eaLnBrk="0" hangingPunc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lnSpc>
                <a:spcPct val="80000"/>
              </a:lnSpc>
              <a:spcBef>
                <a:spcPct val="20000"/>
              </a:spcBef>
              <a:buFontTx/>
              <a:buNone/>
            </a:pPr>
            <a:endParaRPr lang="ja-JP" altLang="ja-JP" sz="2400">
              <a:solidFill>
                <a:srgbClr val="FFFFFF"/>
              </a:solidFill>
              <a:latin typeface="HG創英角ｺﾞｼｯｸUB" pitchFamily="49" charset="-128"/>
              <a:ea typeface="HG創英角ｺﾞｼｯｸUB" pitchFamily="49" charset="-128"/>
            </a:endParaRPr>
          </a:p>
        </p:txBody>
      </p:sp>
      <p:sp>
        <p:nvSpPr>
          <p:cNvPr id="78870" name="Rectangle 23"/>
          <p:cNvSpPr>
            <a:spLocks noChangeArrowheads="1"/>
          </p:cNvSpPr>
          <p:nvPr/>
        </p:nvSpPr>
        <p:spPr bwMode="auto">
          <a:xfrm>
            <a:off x="3923928" y="4711719"/>
            <a:ext cx="1224136" cy="1389063"/>
          </a:xfrm>
          <a:prstGeom prst="rect">
            <a:avLst/>
          </a:prstGeom>
          <a:solidFill>
            <a:srgbClr val="CCFFFF"/>
          </a:solidFill>
          <a:ln w="25400">
            <a:solidFill>
              <a:schemeClr val="tx1"/>
            </a:solidFill>
            <a:miter lim="800000"/>
            <a:headEnd/>
            <a:tailEnd/>
          </a:ln>
          <a:effectLst>
            <a:outerShdw dist="107763" dir="2700000" algn="ctr" rotWithShape="0">
              <a:schemeClr val="bg2">
                <a:alpha val="50000"/>
              </a:schemeClr>
            </a:outerShdw>
          </a:effectLst>
        </p:spPr>
        <p:txBody>
          <a:bodyPr lIns="91314" tIns="45659" rIns="91314" bIns="45659" anchor="ctr"/>
          <a:lstStyle>
            <a:lvl1pPr eaLnBrk="0" hangingPunct="0">
              <a:buChar char="•"/>
              <a:defRPr kumimoji="1" sz="3200">
                <a:solidFill>
                  <a:schemeClr val="tx1"/>
                </a:solidFill>
                <a:latin typeface="Arial" pitchFamily="34" charset="0"/>
                <a:ea typeface="ＭＳ Ｐゴシック" pitchFamily="50" charset="-128"/>
              </a:defRPr>
            </a:lvl1pPr>
            <a:lvl2pPr marL="742950" indent="-285750" eaLnBrk="0" hangingPunct="0">
              <a:buChar char="–"/>
              <a:defRPr kumimoji="1" sz="2800">
                <a:solidFill>
                  <a:schemeClr val="tx1"/>
                </a:solidFill>
                <a:latin typeface="Arial" pitchFamily="34" charset="0"/>
                <a:ea typeface="ＭＳ Ｐゴシック" pitchFamily="50" charset="-128"/>
              </a:defRPr>
            </a:lvl2pPr>
            <a:lvl3pPr marL="1143000" indent="-228600" eaLnBrk="0" hangingPunct="0">
              <a:buChar char="•"/>
              <a:defRPr kumimoji="1" sz="2400">
                <a:solidFill>
                  <a:schemeClr val="tx1"/>
                </a:solidFill>
                <a:latin typeface="Arial" pitchFamily="34" charset="0"/>
                <a:ea typeface="ＭＳ Ｐゴシック" pitchFamily="50" charset="-128"/>
              </a:defRPr>
            </a:lvl3pPr>
            <a:lvl4pPr marL="1600200" indent="-228600" eaLnBrk="0" hangingPunct="0">
              <a:buChar char="–"/>
              <a:defRPr kumimoji="1" sz="2000">
                <a:solidFill>
                  <a:schemeClr val="tx1"/>
                </a:solidFill>
                <a:latin typeface="Arial" pitchFamily="34" charset="0"/>
                <a:ea typeface="ＭＳ Ｐゴシック" pitchFamily="50" charset="-128"/>
              </a:defRPr>
            </a:lvl4pPr>
            <a:lvl5pPr marL="2057400" indent="-228600" eaLnBrk="0" hangingPunc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buFontTx/>
              <a:buNone/>
            </a:pPr>
            <a:endParaRPr lang="en-US" altLang="ja-JP" sz="1400" b="1" dirty="0">
              <a:solidFill>
                <a:srgbClr val="000000"/>
              </a:solidFill>
            </a:endParaRPr>
          </a:p>
          <a:p>
            <a:pPr algn="ctr" eaLnBrk="1" hangingPunct="1">
              <a:buFontTx/>
              <a:buNone/>
            </a:pPr>
            <a:r>
              <a:rPr lang="en-US" altLang="ja-JP" sz="1400" dirty="0" smtClean="0">
                <a:solidFill>
                  <a:srgbClr val="000000"/>
                </a:solidFill>
                <a:latin typeface="+mn-lt"/>
              </a:rPr>
              <a:t>Second Review</a:t>
            </a:r>
          </a:p>
          <a:p>
            <a:pPr algn="ctr" eaLnBrk="1" hangingPunct="1">
              <a:buNone/>
            </a:pPr>
            <a:r>
              <a:rPr lang="ja-JP" altLang="en-US" sz="1400" dirty="0" smtClean="0">
                <a:solidFill>
                  <a:srgbClr val="000000"/>
                </a:solidFill>
                <a:latin typeface="+mn-lt"/>
              </a:rPr>
              <a:t>（</a:t>
            </a:r>
            <a:r>
              <a:rPr lang="en-US" altLang="ja-JP" sz="1400" dirty="0" smtClean="0">
                <a:solidFill>
                  <a:srgbClr val="000000"/>
                </a:solidFill>
                <a:latin typeface="+mn-lt"/>
              </a:rPr>
              <a:t>Panel </a:t>
            </a:r>
            <a:r>
              <a:rPr lang="en-US" altLang="ja-JP" sz="1400" dirty="0" smtClean="0"/>
              <a:t>screening)</a:t>
            </a:r>
            <a:endParaRPr lang="en-US" altLang="ja-JP" sz="1400" dirty="0"/>
          </a:p>
          <a:p>
            <a:pPr algn="ctr" eaLnBrk="1" hangingPunct="1">
              <a:buFontTx/>
              <a:buNone/>
            </a:pPr>
            <a:endParaRPr lang="ja-JP" altLang="en-US" sz="1400" dirty="0">
              <a:solidFill>
                <a:srgbClr val="000000"/>
              </a:solidFill>
              <a:latin typeface="+mn-lt"/>
            </a:endParaRPr>
          </a:p>
          <a:p>
            <a:pPr algn="ctr" eaLnBrk="1" hangingPunct="1">
              <a:buFontTx/>
              <a:buNone/>
            </a:pPr>
            <a:endParaRPr lang="en-US" altLang="ja-JP" sz="1200" dirty="0">
              <a:solidFill>
                <a:srgbClr val="000000"/>
              </a:solidFill>
            </a:endParaRPr>
          </a:p>
        </p:txBody>
      </p:sp>
      <p:sp>
        <p:nvSpPr>
          <p:cNvPr id="78872" name="Rectangle 24"/>
          <p:cNvSpPr>
            <a:spLocks noChangeArrowheads="1"/>
          </p:cNvSpPr>
          <p:nvPr/>
        </p:nvSpPr>
        <p:spPr bwMode="auto">
          <a:xfrm>
            <a:off x="5527437" y="4711719"/>
            <a:ext cx="1150327" cy="1389063"/>
          </a:xfrm>
          <a:prstGeom prst="rect">
            <a:avLst/>
          </a:prstGeom>
          <a:solidFill>
            <a:srgbClr val="CCFFCC"/>
          </a:solidFill>
          <a:ln w="25400">
            <a:solidFill>
              <a:schemeClr val="tx1"/>
            </a:solidFill>
            <a:miter lim="800000"/>
            <a:headEnd/>
            <a:tailEnd/>
          </a:ln>
          <a:effectLst>
            <a:outerShdw dist="107763" dir="2700000" algn="ctr" rotWithShape="0">
              <a:schemeClr val="bg2">
                <a:alpha val="50000"/>
              </a:schemeClr>
            </a:outerShdw>
          </a:effectLst>
        </p:spPr>
        <p:txBody>
          <a:bodyPr lIns="91314" tIns="45659" rIns="91314" bIns="45659" anchor="ctr"/>
          <a:lstStyle/>
          <a:p>
            <a:pPr algn="ctr">
              <a:defRPr/>
            </a:pPr>
            <a:endParaRPr lang="en-US" altLang="ja-JP" sz="1400" b="1" dirty="0">
              <a:solidFill>
                <a:srgbClr val="000000"/>
              </a:solidFill>
              <a:latin typeface="+mn-lt"/>
            </a:endParaRPr>
          </a:p>
          <a:p>
            <a:pPr algn="ctr">
              <a:defRPr/>
            </a:pPr>
            <a:r>
              <a:rPr lang="en-US" altLang="ja-JP" sz="1400" dirty="0" smtClean="0">
                <a:solidFill>
                  <a:srgbClr val="000000"/>
                </a:solidFill>
                <a:latin typeface="+mn-lt"/>
              </a:rPr>
              <a:t>Interview</a:t>
            </a:r>
          </a:p>
          <a:p>
            <a:pPr algn="ctr">
              <a:defRPr/>
            </a:pPr>
            <a:r>
              <a:rPr lang="ja-JP" altLang="en-US" sz="1400" dirty="0" smtClean="0">
                <a:solidFill>
                  <a:srgbClr val="000000"/>
                </a:solidFill>
                <a:latin typeface="+mn-lt"/>
              </a:rPr>
              <a:t>（</a:t>
            </a:r>
            <a:r>
              <a:rPr lang="en-US" altLang="ja-JP" sz="1400" dirty="0" smtClean="0"/>
              <a:t>Panel screening) </a:t>
            </a:r>
            <a:endParaRPr lang="en-US" altLang="ja-JP" sz="1400" dirty="0"/>
          </a:p>
          <a:p>
            <a:pPr algn="ctr">
              <a:defRPr/>
            </a:pPr>
            <a:endParaRPr lang="ja-JP" altLang="en-US" sz="1200" dirty="0">
              <a:solidFill>
                <a:srgbClr val="FF0000"/>
              </a:solidFill>
              <a:effectLst>
                <a:outerShdw blurRad="38100" dist="38100" dir="2700000" algn="tl">
                  <a:srgbClr val="000000"/>
                </a:outerShdw>
              </a:effectLst>
              <a:latin typeface="+mn-lt"/>
            </a:endParaRPr>
          </a:p>
          <a:p>
            <a:pPr algn="ctr">
              <a:defRPr/>
            </a:pPr>
            <a:endParaRPr lang="en-US" altLang="ja-JP" sz="1200" dirty="0">
              <a:solidFill>
                <a:srgbClr val="FF0000"/>
              </a:solidFill>
            </a:endParaRPr>
          </a:p>
        </p:txBody>
      </p:sp>
      <p:sp>
        <p:nvSpPr>
          <p:cNvPr id="2" name="Text Box 25"/>
          <p:cNvSpPr txBox="1">
            <a:spLocks noChangeArrowheads="1"/>
          </p:cNvSpPr>
          <p:nvPr/>
        </p:nvSpPr>
        <p:spPr bwMode="auto">
          <a:xfrm>
            <a:off x="179512" y="1124744"/>
            <a:ext cx="1917453" cy="1169502"/>
          </a:xfrm>
          <a:prstGeom prst="rect">
            <a:avLst/>
          </a:prstGeom>
          <a:noFill/>
          <a:ln w="28575" algn="ctr">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square" lIns="91391" tIns="45696" rIns="91391" bIns="45696">
            <a:spAutoFit/>
          </a:bodyPr>
          <a:lstStyle>
            <a:lvl1pPr eaLnBrk="0" hangingPunct="0">
              <a:buChar char="•"/>
              <a:defRPr kumimoji="1" sz="3200">
                <a:solidFill>
                  <a:schemeClr val="tx1"/>
                </a:solidFill>
                <a:latin typeface="Arial" pitchFamily="34" charset="0"/>
                <a:ea typeface="ＭＳ Ｐゴシック" pitchFamily="50" charset="-128"/>
              </a:defRPr>
            </a:lvl1pPr>
            <a:lvl2pPr marL="742950" indent="-285750" eaLnBrk="0" hangingPunct="0">
              <a:buChar char="–"/>
              <a:defRPr kumimoji="1" sz="2800">
                <a:solidFill>
                  <a:schemeClr val="tx1"/>
                </a:solidFill>
                <a:latin typeface="Arial" pitchFamily="34" charset="0"/>
                <a:ea typeface="ＭＳ Ｐゴシック" pitchFamily="50" charset="-128"/>
              </a:defRPr>
            </a:lvl2pPr>
            <a:lvl3pPr marL="1143000" indent="-228600" eaLnBrk="0" hangingPunct="0">
              <a:buChar char="•"/>
              <a:defRPr kumimoji="1" sz="2400">
                <a:solidFill>
                  <a:schemeClr val="tx1"/>
                </a:solidFill>
                <a:latin typeface="Arial" pitchFamily="34" charset="0"/>
                <a:ea typeface="ＭＳ Ｐゴシック" pitchFamily="50" charset="-128"/>
              </a:defRPr>
            </a:lvl3pPr>
            <a:lvl4pPr marL="1600200" indent="-228600" eaLnBrk="0" hangingPunct="0">
              <a:buChar char="–"/>
              <a:defRPr kumimoji="1" sz="2000">
                <a:solidFill>
                  <a:schemeClr val="tx1"/>
                </a:solidFill>
                <a:latin typeface="Arial" pitchFamily="34" charset="0"/>
                <a:ea typeface="ＭＳ Ｐゴシック" pitchFamily="50" charset="-128"/>
              </a:defRPr>
            </a:lvl4pPr>
            <a:lvl5pPr marL="2057400" indent="-228600" eaLnBrk="0" hangingPunc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buNone/>
            </a:pPr>
            <a:r>
              <a:rPr lang="ja-JP" altLang="en-US" sz="1400" dirty="0" smtClean="0">
                <a:latin typeface="+mn-lt"/>
              </a:rPr>
              <a:t>・</a:t>
            </a:r>
            <a:r>
              <a:rPr lang="en-US" altLang="ja-JP" sz="1400" dirty="0" smtClean="0">
                <a:latin typeface="+mn-lt"/>
              </a:rPr>
              <a:t>Decide </a:t>
            </a:r>
            <a:r>
              <a:rPr lang="en-US" altLang="ja-JP" sz="1400" dirty="0">
                <a:latin typeface="+mn-lt"/>
              </a:rPr>
              <a:t>screening policies</a:t>
            </a:r>
            <a:br>
              <a:rPr lang="en-US" altLang="ja-JP" sz="1400" dirty="0">
                <a:latin typeface="+mn-lt"/>
              </a:rPr>
            </a:br>
            <a:r>
              <a:rPr lang="ja-JP" altLang="en-US" sz="1400" dirty="0" smtClean="0">
                <a:latin typeface="+mn-lt"/>
              </a:rPr>
              <a:t>・</a:t>
            </a:r>
            <a:r>
              <a:rPr lang="en-US" altLang="ja-JP" sz="1400" dirty="0" smtClean="0">
                <a:latin typeface="+mn-lt"/>
              </a:rPr>
              <a:t>Fair </a:t>
            </a:r>
            <a:r>
              <a:rPr lang="en-US" altLang="ja-JP" sz="1400" dirty="0">
                <a:latin typeface="+mn-lt"/>
              </a:rPr>
              <a:t>selection</a:t>
            </a:r>
            <a:br>
              <a:rPr lang="en-US" altLang="ja-JP" sz="1400" dirty="0">
                <a:latin typeface="+mn-lt"/>
              </a:rPr>
            </a:br>
            <a:r>
              <a:rPr lang="en-US" altLang="ja-JP" sz="1400" dirty="0">
                <a:latin typeface="+mn-lt"/>
              </a:rPr>
              <a:t>of screening committee members </a:t>
            </a:r>
            <a:endParaRPr lang="en-US" altLang="ja-JP" sz="1400" dirty="0">
              <a:effectLst/>
              <a:latin typeface="+mn-lt"/>
            </a:endParaRPr>
          </a:p>
        </p:txBody>
      </p:sp>
      <p:sp>
        <p:nvSpPr>
          <p:cNvPr id="78873" name="Text Box 26"/>
          <p:cNvSpPr txBox="1">
            <a:spLocks noChangeArrowheads="1"/>
          </p:cNvSpPr>
          <p:nvPr/>
        </p:nvSpPr>
        <p:spPr bwMode="auto">
          <a:xfrm>
            <a:off x="140677" y="5372100"/>
            <a:ext cx="2016369" cy="788885"/>
          </a:xfrm>
          <a:prstGeom prst="rect">
            <a:avLst/>
          </a:prstGeom>
          <a:noFill/>
          <a:ln w="25400" cap="rnd" algn="ctr">
            <a:solidFill>
              <a:srgbClr val="0070C0"/>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91391" tIns="45696" rIns="91391" bIns="45696">
            <a:spAutoFit/>
          </a:bodyPr>
          <a:lstStyle>
            <a:lvl1pPr eaLnBrk="0" hangingPunct="0">
              <a:buChar char="•"/>
              <a:defRPr kumimoji="1" sz="3200">
                <a:solidFill>
                  <a:schemeClr val="tx1"/>
                </a:solidFill>
                <a:latin typeface="Arial" pitchFamily="34" charset="0"/>
                <a:ea typeface="ＭＳ Ｐゴシック" pitchFamily="50" charset="-128"/>
              </a:defRPr>
            </a:lvl1pPr>
            <a:lvl2pPr marL="742950" indent="-285750" eaLnBrk="0" hangingPunct="0">
              <a:buChar char="–"/>
              <a:defRPr kumimoji="1" sz="2800">
                <a:solidFill>
                  <a:schemeClr val="tx1"/>
                </a:solidFill>
                <a:latin typeface="Arial" pitchFamily="34" charset="0"/>
                <a:ea typeface="ＭＳ Ｐゴシック" pitchFamily="50" charset="-128"/>
              </a:defRPr>
            </a:lvl2pPr>
            <a:lvl3pPr marL="1143000" indent="-228600" eaLnBrk="0" hangingPunct="0">
              <a:buChar char="•"/>
              <a:defRPr kumimoji="1" sz="2400">
                <a:solidFill>
                  <a:schemeClr val="tx1"/>
                </a:solidFill>
                <a:latin typeface="Arial" pitchFamily="34" charset="0"/>
                <a:ea typeface="ＭＳ Ｐゴシック" pitchFamily="50" charset="-128"/>
              </a:defRPr>
            </a:lvl3pPr>
            <a:lvl4pPr marL="1600200" indent="-228600" eaLnBrk="0" hangingPunct="0">
              <a:buChar char="–"/>
              <a:defRPr kumimoji="1" sz="2000">
                <a:solidFill>
                  <a:schemeClr val="tx1"/>
                </a:solidFill>
                <a:latin typeface="Arial" pitchFamily="34" charset="0"/>
                <a:ea typeface="ＭＳ Ｐゴシック" pitchFamily="50" charset="-128"/>
              </a:defRPr>
            </a:lvl4pPr>
            <a:lvl5pPr marL="2057400" indent="-228600" eaLnBrk="0" hangingPunc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lnSpc>
                <a:spcPct val="80000"/>
              </a:lnSpc>
              <a:spcBef>
                <a:spcPct val="50000"/>
              </a:spcBef>
              <a:buFontTx/>
              <a:buNone/>
            </a:pPr>
            <a:r>
              <a:rPr lang="en-US" altLang="ja-JP" sz="1400" dirty="0" smtClean="0">
                <a:solidFill>
                  <a:srgbClr val="000000"/>
                </a:solidFill>
                <a:latin typeface="+mn-lt"/>
                <a:ea typeface="ＭＳ ゴシック" pitchFamily="49" charset="-128"/>
              </a:rPr>
              <a:t>Approx. 6,000 reviewers are selected, carefully considering balance</a:t>
            </a:r>
            <a:endParaRPr lang="ja-JP" altLang="en-US" sz="1400" dirty="0">
              <a:solidFill>
                <a:srgbClr val="000000"/>
              </a:solidFill>
              <a:latin typeface="+mn-lt"/>
              <a:ea typeface="ＭＳ ゴシック" pitchFamily="49" charset="-128"/>
            </a:endParaRPr>
          </a:p>
        </p:txBody>
      </p:sp>
      <p:sp>
        <p:nvSpPr>
          <p:cNvPr id="78874" name="Text Box 27"/>
          <p:cNvSpPr txBox="1">
            <a:spLocks noChangeArrowheads="1"/>
          </p:cNvSpPr>
          <p:nvPr/>
        </p:nvSpPr>
        <p:spPr bwMode="auto">
          <a:xfrm>
            <a:off x="35496" y="3573016"/>
            <a:ext cx="2048658" cy="685780"/>
          </a:xfrm>
          <a:prstGeom prst="rect">
            <a:avLst/>
          </a:prstGeom>
          <a:noFill/>
          <a:ln w="19050" cap="rnd" algn="ctr">
            <a:solidFill>
              <a:srgbClr val="0070C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square" lIns="91391" tIns="45696" rIns="91391" bIns="45696">
            <a:spAutoFit/>
          </a:bodyPr>
          <a:lstStyle>
            <a:lvl1pPr eaLnBrk="0" hangingPunct="0">
              <a:buChar char="•"/>
              <a:defRPr kumimoji="1" sz="3200">
                <a:solidFill>
                  <a:schemeClr val="tx1"/>
                </a:solidFill>
                <a:latin typeface="Arial" pitchFamily="34" charset="0"/>
                <a:ea typeface="ＭＳ Ｐゴシック" pitchFamily="50" charset="-128"/>
              </a:defRPr>
            </a:lvl1pPr>
            <a:lvl2pPr marL="742950" indent="-285750" eaLnBrk="0" hangingPunct="0">
              <a:buChar char="–"/>
              <a:defRPr kumimoji="1" sz="2800">
                <a:solidFill>
                  <a:schemeClr val="tx1"/>
                </a:solidFill>
                <a:latin typeface="Arial" pitchFamily="34" charset="0"/>
                <a:ea typeface="ＭＳ Ｐゴシック" pitchFamily="50" charset="-128"/>
              </a:defRPr>
            </a:lvl2pPr>
            <a:lvl3pPr marL="1143000" indent="-228600" eaLnBrk="0" hangingPunct="0">
              <a:buChar char="•"/>
              <a:defRPr kumimoji="1" sz="2400">
                <a:solidFill>
                  <a:schemeClr val="tx1"/>
                </a:solidFill>
                <a:latin typeface="Arial" pitchFamily="34" charset="0"/>
                <a:ea typeface="ＭＳ Ｐゴシック" pitchFamily="50" charset="-128"/>
              </a:defRPr>
            </a:lvl3pPr>
            <a:lvl4pPr marL="1600200" indent="-228600" eaLnBrk="0" hangingPunct="0">
              <a:buChar char="–"/>
              <a:defRPr kumimoji="1" sz="2000">
                <a:solidFill>
                  <a:schemeClr val="tx1"/>
                </a:solidFill>
                <a:latin typeface="Arial" pitchFamily="34" charset="0"/>
                <a:ea typeface="ＭＳ Ｐゴシック" pitchFamily="50" charset="-128"/>
              </a:defRPr>
            </a:lvl4pPr>
            <a:lvl5pPr marL="2057400" indent="-228600" eaLnBrk="0" hangingPunc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lnSpc>
                <a:spcPct val="60000"/>
              </a:lnSpc>
              <a:spcBef>
                <a:spcPct val="50000"/>
              </a:spcBef>
              <a:buFontTx/>
              <a:buNone/>
            </a:pPr>
            <a:r>
              <a:rPr lang="en-US" altLang="ja-JP" sz="1300" dirty="0" smtClean="0">
                <a:solidFill>
                  <a:srgbClr val="000000"/>
                </a:solidFill>
                <a:latin typeface="+mn-lt"/>
                <a:ea typeface="ＭＳ ゴシック" pitchFamily="49" charset="-128"/>
              </a:rPr>
              <a:t>Rules for Screening are disclosed.</a:t>
            </a:r>
          </a:p>
          <a:p>
            <a:pPr eaLnBrk="1" hangingPunct="1">
              <a:lnSpc>
                <a:spcPct val="60000"/>
              </a:lnSpc>
              <a:spcBef>
                <a:spcPct val="50000"/>
              </a:spcBef>
              <a:buNone/>
            </a:pPr>
            <a:r>
              <a:rPr lang="en-US" altLang="ja-JP" sz="1300" dirty="0" smtClean="0"/>
              <a:t>Persons </a:t>
            </a:r>
            <a:r>
              <a:rPr lang="en-US" altLang="ja-JP" sz="1300" dirty="0"/>
              <a:t>with conflicts of interest are </a:t>
            </a:r>
            <a:r>
              <a:rPr lang="en-US" altLang="ja-JP" sz="1300" dirty="0" smtClean="0"/>
              <a:t>excluded.</a:t>
            </a:r>
            <a:endParaRPr lang="en-US" altLang="ja-JP" sz="1300" dirty="0"/>
          </a:p>
        </p:txBody>
      </p:sp>
      <p:sp>
        <p:nvSpPr>
          <p:cNvPr id="78875" name="Text Box 28"/>
          <p:cNvSpPr txBox="1">
            <a:spLocks noChangeArrowheads="1"/>
          </p:cNvSpPr>
          <p:nvPr/>
        </p:nvSpPr>
        <p:spPr bwMode="auto">
          <a:xfrm>
            <a:off x="6904894" y="5246705"/>
            <a:ext cx="2239106" cy="1169502"/>
          </a:xfrm>
          <a:prstGeom prst="rect">
            <a:avLst/>
          </a:prstGeom>
          <a:noFill/>
          <a:ln w="25400" cap="rnd" algn="ctr">
            <a:solidFill>
              <a:srgbClr val="0070C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square" lIns="91391" tIns="45696" rIns="91391" bIns="45696">
            <a:spAutoFit/>
          </a:bodyPr>
          <a:lstStyle>
            <a:lvl1pPr eaLnBrk="0" hangingPunct="0">
              <a:buChar char="•"/>
              <a:defRPr kumimoji="1" sz="3200">
                <a:solidFill>
                  <a:schemeClr val="tx1"/>
                </a:solidFill>
                <a:latin typeface="Arial" pitchFamily="34" charset="0"/>
                <a:ea typeface="ＭＳ Ｐゴシック" pitchFamily="50" charset="-128"/>
              </a:defRPr>
            </a:lvl1pPr>
            <a:lvl2pPr marL="742950" indent="-285750" eaLnBrk="0" hangingPunct="0">
              <a:buChar char="–"/>
              <a:defRPr kumimoji="1" sz="2800">
                <a:solidFill>
                  <a:schemeClr val="tx1"/>
                </a:solidFill>
                <a:latin typeface="Arial" pitchFamily="34" charset="0"/>
                <a:ea typeface="ＭＳ Ｐゴシック" pitchFamily="50" charset="-128"/>
              </a:defRPr>
            </a:lvl2pPr>
            <a:lvl3pPr marL="1143000" indent="-228600" eaLnBrk="0" hangingPunct="0">
              <a:buChar char="•"/>
              <a:defRPr kumimoji="1" sz="2400">
                <a:solidFill>
                  <a:schemeClr val="tx1"/>
                </a:solidFill>
                <a:latin typeface="Arial" pitchFamily="34" charset="0"/>
                <a:ea typeface="ＭＳ Ｐゴシック" pitchFamily="50" charset="-128"/>
              </a:defRPr>
            </a:lvl3pPr>
            <a:lvl4pPr marL="1600200" indent="-228600" eaLnBrk="0" hangingPunct="0">
              <a:buChar char="–"/>
              <a:defRPr kumimoji="1" sz="2000">
                <a:solidFill>
                  <a:schemeClr val="tx1"/>
                </a:solidFill>
                <a:latin typeface="Arial" pitchFamily="34" charset="0"/>
                <a:ea typeface="ＭＳ Ｐゴシック" pitchFamily="50" charset="-128"/>
              </a:defRPr>
            </a:lvl4pPr>
            <a:lvl5pPr marL="2057400" indent="-228600" eaLnBrk="0" hangingPunc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r>
              <a:rPr lang="en-US" altLang="ja-JP" sz="1400" i="1" dirty="0" smtClean="0"/>
              <a:t>Post-facto</a:t>
            </a:r>
            <a:r>
              <a:rPr lang="en-US" altLang="ja-JP" sz="1400" dirty="0" smtClean="0"/>
              <a:t> registration</a:t>
            </a:r>
            <a:r>
              <a:rPr lang="en-US" altLang="ja-JP" sz="1400" dirty="0"/>
              <a:t/>
            </a:r>
            <a:br>
              <a:rPr lang="en-US" altLang="ja-JP" sz="1400" dirty="0"/>
            </a:br>
            <a:r>
              <a:rPr lang="en-US" altLang="ja-JP" sz="1400" dirty="0"/>
              <a:t>of examiners’ names on the program’s webpage after selection process is completed </a:t>
            </a:r>
            <a:endParaRPr lang="en-US" altLang="ja-JP" sz="1400" dirty="0">
              <a:effectLst/>
            </a:endParaRPr>
          </a:p>
        </p:txBody>
      </p:sp>
      <p:sp>
        <p:nvSpPr>
          <p:cNvPr id="78876" name="Text Box 29"/>
          <p:cNvSpPr txBox="1">
            <a:spLocks noChangeArrowheads="1"/>
          </p:cNvSpPr>
          <p:nvPr/>
        </p:nvSpPr>
        <p:spPr bwMode="auto">
          <a:xfrm>
            <a:off x="6904894" y="4068766"/>
            <a:ext cx="2239108" cy="788885"/>
          </a:xfrm>
          <a:prstGeom prst="rect">
            <a:avLst/>
          </a:prstGeom>
          <a:noFill/>
          <a:ln w="25400" cap="rnd" algn="ctr">
            <a:solidFill>
              <a:srgbClr val="0070C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square" lIns="91391" tIns="45696" rIns="91391" bIns="45696">
            <a:spAutoFit/>
          </a:bodyPr>
          <a:lstStyle>
            <a:lvl1pPr eaLnBrk="0" hangingPunct="0">
              <a:buChar char="•"/>
              <a:defRPr kumimoji="1" sz="3200">
                <a:solidFill>
                  <a:schemeClr val="tx1"/>
                </a:solidFill>
                <a:latin typeface="Arial" pitchFamily="34" charset="0"/>
                <a:ea typeface="ＭＳ Ｐゴシック" pitchFamily="50" charset="-128"/>
              </a:defRPr>
            </a:lvl1pPr>
            <a:lvl2pPr marL="742950" indent="-285750" eaLnBrk="0" hangingPunct="0">
              <a:buChar char="–"/>
              <a:defRPr kumimoji="1" sz="2800">
                <a:solidFill>
                  <a:schemeClr val="tx1"/>
                </a:solidFill>
                <a:latin typeface="Arial" pitchFamily="34" charset="0"/>
                <a:ea typeface="ＭＳ Ｐゴシック" pitchFamily="50" charset="-128"/>
              </a:defRPr>
            </a:lvl2pPr>
            <a:lvl3pPr marL="1143000" indent="-228600" eaLnBrk="0" hangingPunct="0">
              <a:buChar char="•"/>
              <a:defRPr kumimoji="1" sz="2400">
                <a:solidFill>
                  <a:schemeClr val="tx1"/>
                </a:solidFill>
                <a:latin typeface="Arial" pitchFamily="34" charset="0"/>
                <a:ea typeface="ＭＳ Ｐゴシック" pitchFamily="50" charset="-128"/>
              </a:defRPr>
            </a:lvl3pPr>
            <a:lvl4pPr marL="1600200" indent="-228600" eaLnBrk="0" hangingPunct="0">
              <a:buChar char="–"/>
              <a:defRPr kumimoji="1" sz="2000">
                <a:solidFill>
                  <a:schemeClr val="tx1"/>
                </a:solidFill>
                <a:latin typeface="Arial" pitchFamily="34" charset="0"/>
                <a:ea typeface="ＭＳ Ｐゴシック" pitchFamily="50" charset="-128"/>
              </a:defRPr>
            </a:lvl4pPr>
            <a:lvl5pPr marL="2057400" indent="-228600" eaLnBrk="0" hangingPunc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lnSpc>
                <a:spcPct val="80000"/>
              </a:lnSpc>
              <a:spcBef>
                <a:spcPct val="50000"/>
              </a:spcBef>
              <a:buFontTx/>
              <a:buNone/>
            </a:pPr>
            <a:r>
              <a:rPr lang="en-US" altLang="ja-JP" sz="1400" dirty="0"/>
              <a:t>To unsuccessful </a:t>
            </a:r>
            <a:r>
              <a:rPr lang="en-US" altLang="ja-JP" sz="1400" dirty="0" smtClean="0"/>
              <a:t>applicants, </a:t>
            </a:r>
            <a:r>
              <a:rPr lang="en-US" altLang="ja-JP" sz="1400" dirty="0"/>
              <a:t>the results are provided by electronic </a:t>
            </a:r>
            <a:r>
              <a:rPr lang="en-US" altLang="ja-JP" sz="1400" dirty="0" smtClean="0"/>
              <a:t>system(upon request)</a:t>
            </a:r>
            <a:endParaRPr lang="ja-JP" altLang="en-US" sz="1400" dirty="0">
              <a:solidFill>
                <a:srgbClr val="000000"/>
              </a:solidFill>
              <a:latin typeface="ＭＳ ゴシック" pitchFamily="49" charset="-128"/>
              <a:ea typeface="ＭＳ ゴシック" pitchFamily="49" charset="-128"/>
            </a:endParaRPr>
          </a:p>
        </p:txBody>
      </p:sp>
      <p:sp>
        <p:nvSpPr>
          <p:cNvPr id="78877" name="Text Box 30"/>
          <p:cNvSpPr txBox="1">
            <a:spLocks noChangeArrowheads="1"/>
          </p:cNvSpPr>
          <p:nvPr/>
        </p:nvSpPr>
        <p:spPr bwMode="auto">
          <a:xfrm>
            <a:off x="2339752" y="6237312"/>
            <a:ext cx="1368152"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rnd" algn="ctr">
                <a:solidFill>
                  <a:srgbClr val="000000"/>
                </a:solidFill>
                <a:prstDash val="sysDot"/>
                <a:miter lim="800000"/>
                <a:headEnd/>
                <a:tailEnd/>
              </a14:hiddenLine>
            </a:ext>
          </a:extLst>
        </p:spPr>
        <p:txBody>
          <a:bodyPr lIns="91391" tIns="45696" rIns="91391" bIns="45696"/>
          <a:lstStyle>
            <a:lvl1pPr eaLnBrk="0" hangingPunct="0">
              <a:buChar char="•"/>
              <a:defRPr kumimoji="1" sz="3200">
                <a:solidFill>
                  <a:schemeClr val="tx1"/>
                </a:solidFill>
                <a:latin typeface="Arial" pitchFamily="34" charset="0"/>
                <a:ea typeface="ＭＳ Ｐゴシック" pitchFamily="50" charset="-128"/>
              </a:defRPr>
            </a:lvl1pPr>
            <a:lvl2pPr marL="742950" indent="-285750" eaLnBrk="0" hangingPunct="0">
              <a:buChar char="–"/>
              <a:defRPr kumimoji="1" sz="2800">
                <a:solidFill>
                  <a:schemeClr val="tx1"/>
                </a:solidFill>
                <a:latin typeface="Arial" pitchFamily="34" charset="0"/>
                <a:ea typeface="ＭＳ Ｐゴシック" pitchFamily="50" charset="-128"/>
              </a:defRPr>
            </a:lvl2pPr>
            <a:lvl3pPr marL="1143000" indent="-228600" eaLnBrk="0" hangingPunct="0">
              <a:buChar char="•"/>
              <a:defRPr kumimoji="1" sz="2400">
                <a:solidFill>
                  <a:schemeClr val="tx1"/>
                </a:solidFill>
                <a:latin typeface="Arial" pitchFamily="34" charset="0"/>
                <a:ea typeface="ＭＳ Ｐゴシック" pitchFamily="50" charset="-128"/>
              </a:defRPr>
            </a:lvl3pPr>
            <a:lvl4pPr marL="1600200" indent="-228600" eaLnBrk="0" hangingPunct="0">
              <a:buChar char="–"/>
              <a:defRPr kumimoji="1" sz="2000">
                <a:solidFill>
                  <a:schemeClr val="tx1"/>
                </a:solidFill>
                <a:latin typeface="Arial" pitchFamily="34" charset="0"/>
                <a:ea typeface="ＭＳ Ｐゴシック" pitchFamily="50" charset="-128"/>
              </a:defRPr>
            </a:lvl4pPr>
            <a:lvl5pPr marL="2057400" indent="-228600" eaLnBrk="0" hangingPunc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lnSpc>
                <a:spcPct val="80000"/>
              </a:lnSpc>
              <a:spcBef>
                <a:spcPct val="50000"/>
              </a:spcBef>
              <a:buFontTx/>
              <a:buNone/>
            </a:pPr>
            <a:r>
              <a:rPr lang="en-US" altLang="ja-JP" sz="1200" b="1" dirty="0" smtClean="0">
                <a:solidFill>
                  <a:srgbClr val="000000"/>
                </a:solidFill>
                <a:latin typeface="+mn-lt"/>
                <a:ea typeface="ＭＳ ゴシック" pitchFamily="49" charset="-128"/>
              </a:rPr>
              <a:t>〔DEC</a:t>
            </a:r>
            <a:r>
              <a:rPr lang="ja-JP" altLang="en-US" sz="1200" b="1" dirty="0" smtClean="0">
                <a:solidFill>
                  <a:srgbClr val="000000"/>
                </a:solidFill>
                <a:latin typeface="+mn-lt"/>
                <a:ea typeface="ＭＳ ゴシック" pitchFamily="49" charset="-128"/>
              </a:rPr>
              <a:t>～</a:t>
            </a:r>
            <a:r>
              <a:rPr lang="en-US" altLang="ja-JP" sz="1200" b="1" dirty="0" smtClean="0">
                <a:solidFill>
                  <a:srgbClr val="000000"/>
                </a:solidFill>
                <a:latin typeface="+mn-lt"/>
                <a:ea typeface="ＭＳ ゴシック" pitchFamily="49" charset="-128"/>
              </a:rPr>
              <a:t>JAN〕</a:t>
            </a:r>
            <a:endParaRPr lang="en-US" altLang="ja-JP" sz="1200" b="1" dirty="0">
              <a:solidFill>
                <a:srgbClr val="000000"/>
              </a:solidFill>
              <a:latin typeface="+mn-lt"/>
              <a:ea typeface="ＭＳ ゴシック" pitchFamily="49" charset="-128"/>
            </a:endParaRPr>
          </a:p>
        </p:txBody>
      </p:sp>
      <p:sp>
        <p:nvSpPr>
          <p:cNvPr id="78878" name="Text Box 31"/>
          <p:cNvSpPr txBox="1">
            <a:spLocks noChangeArrowheads="1"/>
          </p:cNvSpPr>
          <p:nvPr/>
        </p:nvSpPr>
        <p:spPr bwMode="auto">
          <a:xfrm>
            <a:off x="3779912" y="6237312"/>
            <a:ext cx="1426804" cy="192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rnd" algn="ctr">
                <a:solidFill>
                  <a:srgbClr val="000000"/>
                </a:solidFill>
                <a:prstDash val="sysDot"/>
                <a:miter lim="800000"/>
                <a:headEnd/>
                <a:tailEnd/>
              </a14:hiddenLine>
            </a:ext>
          </a:extLst>
        </p:spPr>
        <p:txBody>
          <a:bodyPr lIns="91391" tIns="45696" rIns="91391" bIns="45696"/>
          <a:lstStyle>
            <a:lvl1pPr eaLnBrk="0" hangingPunct="0">
              <a:buChar char="•"/>
              <a:defRPr kumimoji="1" sz="3200">
                <a:solidFill>
                  <a:schemeClr val="tx1"/>
                </a:solidFill>
                <a:latin typeface="Arial" pitchFamily="34" charset="0"/>
                <a:ea typeface="ＭＳ Ｐゴシック" pitchFamily="50" charset="-128"/>
              </a:defRPr>
            </a:lvl1pPr>
            <a:lvl2pPr marL="742950" indent="-285750" eaLnBrk="0" hangingPunct="0">
              <a:buChar char="–"/>
              <a:defRPr kumimoji="1" sz="2800">
                <a:solidFill>
                  <a:schemeClr val="tx1"/>
                </a:solidFill>
                <a:latin typeface="Arial" pitchFamily="34" charset="0"/>
                <a:ea typeface="ＭＳ Ｐゴシック" pitchFamily="50" charset="-128"/>
              </a:defRPr>
            </a:lvl2pPr>
            <a:lvl3pPr marL="1143000" indent="-228600" eaLnBrk="0" hangingPunct="0">
              <a:buChar char="•"/>
              <a:defRPr kumimoji="1" sz="2400">
                <a:solidFill>
                  <a:schemeClr val="tx1"/>
                </a:solidFill>
                <a:latin typeface="Arial" pitchFamily="34" charset="0"/>
                <a:ea typeface="ＭＳ Ｐゴシック" pitchFamily="50" charset="-128"/>
              </a:defRPr>
            </a:lvl3pPr>
            <a:lvl4pPr marL="1600200" indent="-228600" eaLnBrk="0" hangingPunct="0">
              <a:buChar char="–"/>
              <a:defRPr kumimoji="1" sz="2000">
                <a:solidFill>
                  <a:schemeClr val="tx1"/>
                </a:solidFill>
                <a:latin typeface="Arial" pitchFamily="34" charset="0"/>
                <a:ea typeface="ＭＳ Ｐゴシック" pitchFamily="50" charset="-128"/>
              </a:defRPr>
            </a:lvl4pPr>
            <a:lvl5pPr marL="2057400" indent="-228600" eaLnBrk="0" hangingPunc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lnSpc>
                <a:spcPct val="80000"/>
              </a:lnSpc>
              <a:spcBef>
                <a:spcPct val="50000"/>
              </a:spcBef>
              <a:buFontTx/>
              <a:buNone/>
            </a:pPr>
            <a:r>
              <a:rPr lang="en-US" altLang="ja-JP" sz="1200" b="1" dirty="0" smtClean="0">
                <a:solidFill>
                  <a:srgbClr val="000000"/>
                </a:solidFill>
                <a:latin typeface="ＭＳ ゴシック" pitchFamily="49" charset="-128"/>
                <a:ea typeface="ＭＳ ゴシック" pitchFamily="49" charset="-128"/>
              </a:rPr>
              <a:t>〔</a:t>
            </a:r>
            <a:r>
              <a:rPr lang="en-US" altLang="ja-JP" sz="1200" b="1" dirty="0" smtClean="0">
                <a:solidFill>
                  <a:srgbClr val="000000"/>
                </a:solidFill>
                <a:latin typeface="+mn-lt"/>
                <a:ea typeface="ＭＳ ゴシック" pitchFamily="49" charset="-128"/>
              </a:rPr>
              <a:t>FEB</a:t>
            </a:r>
            <a:r>
              <a:rPr lang="ja-JP" altLang="en-US" sz="1200" b="1" dirty="0" smtClean="0">
                <a:solidFill>
                  <a:srgbClr val="000000"/>
                </a:solidFill>
                <a:latin typeface="+mn-lt"/>
                <a:ea typeface="ＭＳ ゴシック" pitchFamily="49" charset="-128"/>
              </a:rPr>
              <a:t>～</a:t>
            </a:r>
            <a:r>
              <a:rPr lang="en-US" altLang="ja-JP" sz="1200" b="1" dirty="0" smtClean="0">
                <a:solidFill>
                  <a:srgbClr val="000000"/>
                </a:solidFill>
                <a:latin typeface="+mn-lt"/>
                <a:ea typeface="ＭＳ ゴシック" pitchFamily="49" charset="-128"/>
              </a:rPr>
              <a:t>MAR〕</a:t>
            </a:r>
            <a:endParaRPr lang="en-US" altLang="ja-JP" sz="1200" b="1" dirty="0">
              <a:solidFill>
                <a:srgbClr val="000000"/>
              </a:solidFill>
              <a:latin typeface="+mn-lt"/>
              <a:ea typeface="ＭＳ ゴシック" pitchFamily="49" charset="-128"/>
            </a:endParaRPr>
          </a:p>
        </p:txBody>
      </p:sp>
      <p:sp>
        <p:nvSpPr>
          <p:cNvPr id="78879" name="Text Box 32"/>
          <p:cNvSpPr txBox="1">
            <a:spLocks noChangeArrowheads="1"/>
          </p:cNvSpPr>
          <p:nvPr/>
        </p:nvSpPr>
        <p:spPr bwMode="auto">
          <a:xfrm>
            <a:off x="5292080" y="6237312"/>
            <a:ext cx="1401797" cy="171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rnd" algn="ctr">
                <a:solidFill>
                  <a:srgbClr val="000000"/>
                </a:solidFill>
                <a:prstDash val="sysDot"/>
                <a:miter lim="800000"/>
                <a:headEnd/>
                <a:tailEnd/>
              </a14:hiddenLine>
            </a:ext>
          </a:extLst>
        </p:spPr>
        <p:txBody>
          <a:bodyPr lIns="91391" tIns="45696" rIns="91391" bIns="45696"/>
          <a:lstStyle>
            <a:lvl1pPr eaLnBrk="0" hangingPunct="0">
              <a:buChar char="•"/>
              <a:defRPr kumimoji="1" sz="3200">
                <a:solidFill>
                  <a:schemeClr val="tx1"/>
                </a:solidFill>
                <a:latin typeface="Arial" pitchFamily="34" charset="0"/>
                <a:ea typeface="ＭＳ Ｐゴシック" pitchFamily="50" charset="-128"/>
              </a:defRPr>
            </a:lvl1pPr>
            <a:lvl2pPr marL="742950" indent="-285750" eaLnBrk="0" hangingPunct="0">
              <a:buChar char="–"/>
              <a:defRPr kumimoji="1" sz="2800">
                <a:solidFill>
                  <a:schemeClr val="tx1"/>
                </a:solidFill>
                <a:latin typeface="Arial" pitchFamily="34" charset="0"/>
                <a:ea typeface="ＭＳ Ｐゴシック" pitchFamily="50" charset="-128"/>
              </a:defRPr>
            </a:lvl2pPr>
            <a:lvl3pPr marL="1143000" indent="-228600" eaLnBrk="0" hangingPunct="0">
              <a:buChar char="•"/>
              <a:defRPr kumimoji="1" sz="2400">
                <a:solidFill>
                  <a:schemeClr val="tx1"/>
                </a:solidFill>
                <a:latin typeface="Arial" pitchFamily="34" charset="0"/>
                <a:ea typeface="ＭＳ Ｐゴシック" pitchFamily="50" charset="-128"/>
              </a:defRPr>
            </a:lvl3pPr>
            <a:lvl4pPr marL="1600200" indent="-228600" eaLnBrk="0" hangingPunct="0">
              <a:buChar char="–"/>
              <a:defRPr kumimoji="1" sz="2000">
                <a:solidFill>
                  <a:schemeClr val="tx1"/>
                </a:solidFill>
                <a:latin typeface="Arial" pitchFamily="34" charset="0"/>
                <a:ea typeface="ＭＳ Ｐゴシック" pitchFamily="50" charset="-128"/>
              </a:defRPr>
            </a:lvl4pPr>
            <a:lvl5pPr marL="2057400" indent="-228600" eaLnBrk="0" hangingPunc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lnSpc>
                <a:spcPct val="80000"/>
              </a:lnSpc>
              <a:spcBef>
                <a:spcPct val="50000"/>
              </a:spcBef>
              <a:buFontTx/>
              <a:buNone/>
            </a:pPr>
            <a:r>
              <a:rPr lang="en-US" altLang="ja-JP" sz="1200" b="1" dirty="0" smtClean="0">
                <a:solidFill>
                  <a:srgbClr val="000000"/>
                </a:solidFill>
                <a:latin typeface="+mn-lt"/>
                <a:ea typeface="ＭＳ ゴシック" pitchFamily="49" charset="-128"/>
              </a:rPr>
              <a:t>〔APR</a:t>
            </a:r>
            <a:r>
              <a:rPr lang="ja-JP" altLang="en-US" sz="1200" b="1" dirty="0" smtClean="0">
                <a:solidFill>
                  <a:srgbClr val="000000"/>
                </a:solidFill>
                <a:latin typeface="+mn-lt"/>
                <a:ea typeface="ＭＳ ゴシック" pitchFamily="49" charset="-128"/>
              </a:rPr>
              <a:t>～</a:t>
            </a:r>
            <a:r>
              <a:rPr lang="en-US" altLang="ja-JP" sz="1200" b="1" dirty="0" smtClean="0">
                <a:solidFill>
                  <a:srgbClr val="000000"/>
                </a:solidFill>
                <a:latin typeface="+mn-lt"/>
                <a:ea typeface="ＭＳ ゴシック" pitchFamily="49" charset="-128"/>
              </a:rPr>
              <a:t>MAY〕</a:t>
            </a:r>
            <a:endParaRPr lang="en-US" altLang="ja-JP" sz="1200" b="1" dirty="0">
              <a:solidFill>
                <a:srgbClr val="000000"/>
              </a:solidFill>
              <a:latin typeface="+mn-lt"/>
              <a:ea typeface="ＭＳ ゴシック" pitchFamily="49" charset="-128"/>
            </a:endParaRPr>
          </a:p>
        </p:txBody>
      </p:sp>
      <p:sp>
        <p:nvSpPr>
          <p:cNvPr id="34" name="AutoShape 3"/>
          <p:cNvSpPr txBox="1">
            <a:spLocks noChangeArrowheads="1"/>
          </p:cNvSpPr>
          <p:nvPr/>
        </p:nvSpPr>
        <p:spPr bwMode="auto">
          <a:xfrm>
            <a:off x="0" y="0"/>
            <a:ext cx="9144000" cy="482600"/>
          </a:xfrm>
          <a:prstGeom prst="rect">
            <a:avLst/>
          </a:prstGeom>
          <a:solidFill>
            <a:srgbClr val="8064A2"/>
          </a:solidFill>
          <a:ln>
            <a:noFill/>
            <a:round/>
            <a:headEnd/>
            <a:tailEnd/>
          </a:ln>
        </p:spPr>
        <p:txBody>
          <a:bodyPr wrap="none" anchor="ct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a:defRPr/>
            </a:pPr>
            <a:r>
              <a:rPr lang="en-US" altLang="ja-JP" sz="2600" b="1" dirty="0" smtClean="0">
                <a:solidFill>
                  <a:prstClr val="white"/>
                </a:solidFill>
                <a:latin typeface="Calibri"/>
              </a:rPr>
              <a:t>Screening Process of KAKENHI</a:t>
            </a:r>
            <a:endParaRPr lang="ja-JP" altLang="en-US" sz="2600" b="1" dirty="0" smtClean="0">
              <a:solidFill>
                <a:prstClr val="white"/>
              </a:solidFill>
              <a:latin typeface="Calibri"/>
            </a:endParaRPr>
          </a:p>
        </p:txBody>
      </p:sp>
      <p:sp>
        <p:nvSpPr>
          <p:cNvPr id="35" name="Rectangle 6"/>
          <p:cNvSpPr>
            <a:spLocks noGrp="1" noChangeArrowheads="1"/>
          </p:cNvSpPr>
          <p:nvPr>
            <p:ph type="sldNum" sz="quarter" idx="12"/>
          </p:nvPr>
        </p:nvSpPr>
        <p:spPr>
          <a:xfrm>
            <a:off x="8640003" y="6480076"/>
            <a:ext cx="514350" cy="307975"/>
          </a:xfrm>
        </p:spPr>
        <p:txBody>
          <a:bodyPr/>
          <a:lstStyle/>
          <a:p>
            <a:pPr>
              <a:defRPr/>
            </a:pPr>
            <a:fld id="{002BB98D-5F75-49C1-902E-9683AE378945}" type="slidenum">
              <a:rPr lang="en-US" altLang="ja-JP" sz="1400">
                <a:solidFill>
                  <a:srgbClr val="FFFFFF">
                    <a:lumMod val="50000"/>
                  </a:srgbClr>
                </a:solidFill>
                <a:latin typeface="OCRB" panose="020B0609020202020204" pitchFamily="49" charset="0"/>
              </a:rPr>
              <a:pPr>
                <a:defRPr/>
              </a:pPr>
              <a:t>20</a:t>
            </a:fld>
            <a:endParaRPr lang="en-US" altLang="ja-JP" sz="1400" dirty="0">
              <a:solidFill>
                <a:srgbClr val="FFFFFF">
                  <a:lumMod val="50000"/>
                </a:srgbClr>
              </a:solidFill>
              <a:latin typeface="OCRB" panose="020B0609020202020204" pitchFamily="49" charset="0"/>
            </a:endParaRPr>
          </a:p>
        </p:txBody>
      </p:sp>
    </p:spTree>
    <p:extLst>
      <p:ext uri="{BB962C8B-B14F-4D97-AF65-F5344CB8AC3E}">
        <p14:creationId xmlns:p14="http://schemas.microsoft.com/office/powerpoint/2010/main" val="6879120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13"/>
          <p:cNvSpPr>
            <a:spLocks noChangeArrowheads="1"/>
          </p:cNvSpPr>
          <p:nvPr/>
        </p:nvSpPr>
        <p:spPr bwMode="auto">
          <a:xfrm>
            <a:off x="816887" y="584112"/>
            <a:ext cx="74995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lgn="l" rtl="0" eaLnBrk="0" hangingPunct="0">
              <a:buChar char="•"/>
              <a:defRPr kumimoji="1" sz="3200">
                <a:solidFill>
                  <a:schemeClr val="tx1"/>
                </a:solidFill>
                <a:latin typeface="Arial" pitchFamily="34" charset="0"/>
                <a:ea typeface="ＭＳ Ｐゴシック" pitchFamily="50" charset="-128"/>
              </a:defRPr>
            </a:lvl1pPr>
            <a:lvl2pPr marL="742950" indent="-285750" algn="l" rtl="0" eaLnBrk="0" hangingPunct="0">
              <a:buChar char="–"/>
              <a:defRPr kumimoji="1" sz="2800">
                <a:solidFill>
                  <a:schemeClr val="tx1"/>
                </a:solidFill>
                <a:latin typeface="Arial" pitchFamily="34" charset="0"/>
                <a:ea typeface="ＭＳ Ｐゴシック" pitchFamily="50" charset="-128"/>
              </a:defRPr>
            </a:lvl2pPr>
            <a:lvl3pPr marL="1143000" indent="-228600" algn="l" rtl="0" eaLnBrk="0" hangingPunct="0">
              <a:buChar char="•"/>
              <a:defRPr kumimoji="1" sz="2400">
                <a:solidFill>
                  <a:schemeClr val="tx1"/>
                </a:solidFill>
                <a:latin typeface="Arial" pitchFamily="34" charset="0"/>
                <a:ea typeface="ＭＳ Ｐゴシック" pitchFamily="50" charset="-128"/>
              </a:defRPr>
            </a:lvl3pPr>
            <a:lvl4pPr marL="1600200" indent="-228600" algn="l" rtl="0" eaLnBrk="0" hangingPunct="0">
              <a:buChar char="–"/>
              <a:defRPr kumimoji="1" sz="2000">
                <a:solidFill>
                  <a:schemeClr val="tx1"/>
                </a:solidFill>
                <a:latin typeface="Arial" pitchFamily="34" charset="0"/>
                <a:ea typeface="ＭＳ Ｐゴシック" pitchFamily="50" charset="-128"/>
              </a:defRPr>
            </a:lvl4pPr>
            <a:lvl5pPr marL="2057400" indent="-228600" algn="l" rtl="0" eaLnBrk="0" hangingPunct="0">
              <a:buChar char="»"/>
              <a:defRPr kumimoji="1" sz="2000">
                <a:solidFill>
                  <a:schemeClr val="tx1"/>
                </a:solidFill>
                <a:latin typeface="Arial" pitchFamily="34" charset="0"/>
                <a:ea typeface="ＭＳ Ｐゴシック" pitchFamily="50" charset="-128"/>
              </a:defRPr>
            </a:lvl5pPr>
            <a:lvl6pPr marL="25146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rtl="0" eaLnBrk="1" hangingPunct="1">
              <a:buFontTx/>
              <a:buNone/>
            </a:pPr>
            <a:r>
              <a:rPr lang="en-US" sz="1400" b="1" dirty="0">
                <a:solidFill>
                  <a:srgbClr val="000000"/>
                </a:solidFill>
                <a:latin typeface="+mj-lt"/>
              </a:rPr>
              <a:t>&lt; Comparison of new adoptions in fiscal year 1999 and new adoptions in fiscal year 2015 with regard to reviews / issue &gt;</a:t>
            </a:r>
          </a:p>
        </p:txBody>
      </p:sp>
      <p:sp>
        <p:nvSpPr>
          <p:cNvPr id="72709" name="Text Box 20"/>
          <p:cNvSpPr txBox="1">
            <a:spLocks noChangeArrowheads="1"/>
          </p:cNvSpPr>
          <p:nvPr/>
        </p:nvSpPr>
        <p:spPr bwMode="auto">
          <a:xfrm>
            <a:off x="816887" y="1017990"/>
            <a:ext cx="7739160" cy="51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sysDot"/>
                <a:miter lim="800000"/>
                <a:headEnd/>
                <a:tailEnd/>
              </a14:hiddenLine>
            </a:ext>
          </a:extLst>
        </p:spPr>
        <p:txBody>
          <a:bodyPr wrap="square" lIns="54000" rIns="0" rtlCol="0">
            <a:spAutoFit/>
          </a:bodyPr>
          <a:lstStyle>
            <a:lvl1pPr algn="l" rtl="0" eaLnBrk="0" hangingPunct="0">
              <a:buChar char="•"/>
              <a:defRPr kumimoji="1" sz="3200">
                <a:solidFill>
                  <a:schemeClr val="tx1"/>
                </a:solidFill>
                <a:latin typeface="Arial" pitchFamily="34" charset="0"/>
                <a:ea typeface="ＭＳ Ｐゴシック" pitchFamily="50" charset="-128"/>
              </a:defRPr>
            </a:lvl1pPr>
            <a:lvl2pPr marL="742950" indent="-285750" algn="l" rtl="0" eaLnBrk="0" hangingPunct="0">
              <a:buChar char="–"/>
              <a:defRPr kumimoji="1" sz="2800">
                <a:solidFill>
                  <a:schemeClr val="tx1"/>
                </a:solidFill>
                <a:latin typeface="Arial" pitchFamily="34" charset="0"/>
                <a:ea typeface="ＭＳ Ｐゴシック" pitchFamily="50" charset="-128"/>
              </a:defRPr>
            </a:lvl2pPr>
            <a:lvl3pPr marL="1143000" indent="-228600" algn="l" rtl="0" eaLnBrk="0" hangingPunct="0">
              <a:buChar char="•"/>
              <a:defRPr kumimoji="1" sz="2400">
                <a:solidFill>
                  <a:schemeClr val="tx1"/>
                </a:solidFill>
                <a:latin typeface="Arial" pitchFamily="34" charset="0"/>
                <a:ea typeface="ＭＳ Ｐゴシック" pitchFamily="50" charset="-128"/>
              </a:defRPr>
            </a:lvl3pPr>
            <a:lvl4pPr marL="1600200" indent="-228600" algn="l" rtl="0" eaLnBrk="0" hangingPunct="0">
              <a:buChar char="–"/>
              <a:defRPr kumimoji="1" sz="2000">
                <a:solidFill>
                  <a:schemeClr val="tx1"/>
                </a:solidFill>
                <a:latin typeface="Arial" pitchFamily="34" charset="0"/>
                <a:ea typeface="ＭＳ Ｐゴシック" pitchFamily="50" charset="-128"/>
              </a:defRPr>
            </a:lvl4pPr>
            <a:lvl5pPr marL="2057400" indent="-228600" algn="l" rtl="0" eaLnBrk="0" hangingPunct="0">
              <a:buChar char="»"/>
              <a:defRPr kumimoji="1" sz="2000">
                <a:solidFill>
                  <a:schemeClr val="tx1"/>
                </a:solidFill>
                <a:latin typeface="Arial" pitchFamily="34" charset="0"/>
                <a:ea typeface="ＭＳ Ｐゴシック" pitchFamily="50" charset="-128"/>
              </a:defRPr>
            </a:lvl5pPr>
            <a:lvl6pPr marL="25146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182563" indent="-182563" rtl="0" eaLnBrk="1" hangingPunct="1">
              <a:lnSpc>
                <a:spcPts val="1100"/>
              </a:lnSpc>
              <a:spcBef>
                <a:spcPct val="50000"/>
              </a:spcBef>
              <a:buFontTx/>
              <a:buNone/>
              <a:tabLst>
                <a:tab pos="182563" algn="l"/>
              </a:tabLst>
            </a:pPr>
            <a:r>
              <a:rPr lang="en-US" sz="1100" dirty="0">
                <a:solidFill>
                  <a:srgbClr val="000000"/>
                </a:solidFill>
                <a:latin typeface="+mj-lt"/>
                <a:sym typeface="Wingdings 2"/>
              </a:rPr>
              <a:t></a:t>
            </a:r>
            <a:r>
              <a:rPr lang="en-US" sz="1100" dirty="0">
                <a:solidFill>
                  <a:srgbClr val="000000"/>
                </a:solidFill>
                <a:latin typeface="+mj-lt"/>
              </a:rPr>
              <a:t>	The transfer of control to the Japan Society for the Promotion of Science began from fiscal year 1999 and there have been big improvements such as the enhancement of the review system and the acceleration of informal announcements of grant issues due to the strengthening of functions as a fund-distributing organization.</a:t>
            </a:r>
            <a:endParaRPr lang="ja-JP" altLang="en-US" sz="1100" dirty="0">
              <a:solidFill>
                <a:srgbClr val="000000"/>
              </a:solidFill>
              <a:latin typeface="+mj-lt"/>
            </a:endParaRPr>
          </a:p>
        </p:txBody>
      </p:sp>
      <p:sp>
        <p:nvSpPr>
          <p:cNvPr id="72710" name="AutoShape 5"/>
          <p:cNvSpPr>
            <a:spLocks noChangeArrowheads="1"/>
          </p:cNvSpPr>
          <p:nvPr/>
        </p:nvSpPr>
        <p:spPr bwMode="auto">
          <a:xfrm>
            <a:off x="899592" y="1492724"/>
            <a:ext cx="3060000" cy="3421063"/>
          </a:xfrm>
          <a:prstGeom prst="roundRect">
            <a:avLst>
              <a:gd name="adj" fmla="val 5130"/>
            </a:avLst>
          </a:prstGeom>
          <a:noFill/>
          <a:ln w="9525">
            <a:solidFill>
              <a:srgbClr val="01AF79"/>
            </a:solidFill>
            <a:round/>
            <a:headEnd/>
            <a:tailEnd/>
          </a:ln>
          <a:extLst>
            <a:ext uri="{909E8E84-426E-40DD-AFC4-6F175D3DCCD1}">
              <a14:hiddenFill xmlns:a14="http://schemas.microsoft.com/office/drawing/2010/main">
                <a:solidFill>
                  <a:srgbClr val="FFFFFF"/>
                </a:solidFill>
              </a14:hiddenFill>
            </a:ext>
          </a:extLst>
        </p:spPr>
        <p:txBody>
          <a:bodyPr wrap="none" rtlCol="0" anchor="ctr"/>
          <a:lstStyle>
            <a:lvl1pPr algn="l" rtl="0" eaLnBrk="0" hangingPunct="0">
              <a:buChar char="•"/>
              <a:defRPr kumimoji="1" sz="3200">
                <a:solidFill>
                  <a:schemeClr val="tx1"/>
                </a:solidFill>
                <a:latin typeface="Arial" pitchFamily="34" charset="0"/>
                <a:ea typeface="ＭＳ Ｐゴシック" pitchFamily="50" charset="-128"/>
              </a:defRPr>
            </a:lvl1pPr>
            <a:lvl2pPr marL="742950" indent="-285750" algn="l" rtl="0" eaLnBrk="0" hangingPunct="0">
              <a:buChar char="–"/>
              <a:defRPr kumimoji="1" sz="2800">
                <a:solidFill>
                  <a:schemeClr val="tx1"/>
                </a:solidFill>
                <a:latin typeface="Arial" pitchFamily="34" charset="0"/>
                <a:ea typeface="ＭＳ Ｐゴシック" pitchFamily="50" charset="-128"/>
              </a:defRPr>
            </a:lvl2pPr>
            <a:lvl3pPr marL="1143000" indent="-228600" algn="l" rtl="0" eaLnBrk="0" hangingPunct="0">
              <a:buChar char="•"/>
              <a:defRPr kumimoji="1" sz="2400">
                <a:solidFill>
                  <a:schemeClr val="tx1"/>
                </a:solidFill>
                <a:latin typeface="Arial" pitchFamily="34" charset="0"/>
                <a:ea typeface="ＭＳ Ｐゴシック" pitchFamily="50" charset="-128"/>
              </a:defRPr>
            </a:lvl3pPr>
            <a:lvl4pPr marL="1600200" indent="-228600" algn="l" rtl="0" eaLnBrk="0" hangingPunct="0">
              <a:buChar char="–"/>
              <a:defRPr kumimoji="1" sz="2000">
                <a:solidFill>
                  <a:schemeClr val="tx1"/>
                </a:solidFill>
                <a:latin typeface="Arial" pitchFamily="34" charset="0"/>
                <a:ea typeface="ＭＳ Ｐゴシック" pitchFamily="50" charset="-128"/>
              </a:defRPr>
            </a:lvl4pPr>
            <a:lvl5pPr marL="2057400" indent="-228600" algn="l" rtl="0" eaLnBrk="0" hangingPunct="0">
              <a:buChar char="»"/>
              <a:defRPr kumimoji="1" sz="2000">
                <a:solidFill>
                  <a:schemeClr val="tx1"/>
                </a:solidFill>
                <a:latin typeface="Arial" pitchFamily="34" charset="0"/>
                <a:ea typeface="ＭＳ Ｐゴシック" pitchFamily="50" charset="-128"/>
              </a:defRPr>
            </a:lvl5pPr>
            <a:lvl6pPr marL="25146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rtl="0" eaLnBrk="1" hangingPunct="1">
              <a:buFontTx/>
              <a:buNone/>
            </a:pPr>
            <a:endParaRPr lang="ja-JP" altLang="ja-JP" sz="1200">
              <a:solidFill>
                <a:srgbClr val="000000"/>
              </a:solidFill>
              <a:latin typeface="+mj-lt"/>
            </a:endParaRPr>
          </a:p>
        </p:txBody>
      </p:sp>
      <p:sp>
        <p:nvSpPr>
          <p:cNvPr id="72711" name="AutoShape 6"/>
          <p:cNvSpPr>
            <a:spLocks noChangeArrowheads="1"/>
          </p:cNvSpPr>
          <p:nvPr/>
        </p:nvSpPr>
        <p:spPr bwMode="auto">
          <a:xfrm>
            <a:off x="1237502" y="1656000"/>
            <a:ext cx="2384180" cy="396875"/>
          </a:xfrm>
          <a:prstGeom prst="bevel">
            <a:avLst>
              <a:gd name="adj" fmla="val 12500"/>
            </a:avLst>
          </a:prstGeom>
          <a:solidFill>
            <a:schemeClr val="accent1"/>
          </a:solidFill>
          <a:ln w="9525">
            <a:solidFill>
              <a:srgbClr val="01AF79"/>
            </a:solidFill>
            <a:miter lim="800000"/>
            <a:headEnd/>
            <a:tailEnd/>
          </a:ln>
        </p:spPr>
        <p:txBody>
          <a:bodyPr wrap="none" rtlCol="0" anchor="ctr"/>
          <a:lstStyle>
            <a:lvl1pPr algn="l" rtl="0" eaLnBrk="0" hangingPunct="0">
              <a:buChar char="•"/>
              <a:defRPr kumimoji="1" sz="3200">
                <a:solidFill>
                  <a:schemeClr val="tx1"/>
                </a:solidFill>
                <a:latin typeface="Arial" pitchFamily="34" charset="0"/>
                <a:ea typeface="ＭＳ Ｐゴシック" pitchFamily="50" charset="-128"/>
              </a:defRPr>
            </a:lvl1pPr>
            <a:lvl2pPr marL="742950" indent="-285750" algn="l" rtl="0" eaLnBrk="0" hangingPunct="0">
              <a:buChar char="–"/>
              <a:defRPr kumimoji="1" sz="2800">
                <a:solidFill>
                  <a:schemeClr val="tx1"/>
                </a:solidFill>
                <a:latin typeface="Arial" pitchFamily="34" charset="0"/>
                <a:ea typeface="ＭＳ Ｐゴシック" pitchFamily="50" charset="-128"/>
              </a:defRPr>
            </a:lvl2pPr>
            <a:lvl3pPr marL="1143000" indent="-228600" algn="l" rtl="0" eaLnBrk="0" hangingPunct="0">
              <a:buChar char="•"/>
              <a:defRPr kumimoji="1" sz="2400">
                <a:solidFill>
                  <a:schemeClr val="tx1"/>
                </a:solidFill>
                <a:latin typeface="Arial" pitchFamily="34" charset="0"/>
                <a:ea typeface="ＭＳ Ｐゴシック" pitchFamily="50" charset="-128"/>
              </a:defRPr>
            </a:lvl3pPr>
            <a:lvl4pPr marL="1600200" indent="-228600" algn="l" rtl="0" eaLnBrk="0" hangingPunct="0">
              <a:buChar char="–"/>
              <a:defRPr kumimoji="1" sz="2000">
                <a:solidFill>
                  <a:schemeClr val="tx1"/>
                </a:solidFill>
                <a:latin typeface="Arial" pitchFamily="34" charset="0"/>
                <a:ea typeface="ＭＳ Ｐゴシック" pitchFamily="50" charset="-128"/>
              </a:defRPr>
            </a:lvl4pPr>
            <a:lvl5pPr marL="2057400" indent="-228600" algn="l" rtl="0" eaLnBrk="0" hangingPunct="0">
              <a:buChar char="»"/>
              <a:defRPr kumimoji="1" sz="2000">
                <a:solidFill>
                  <a:schemeClr val="tx1"/>
                </a:solidFill>
                <a:latin typeface="Arial" pitchFamily="34" charset="0"/>
                <a:ea typeface="ＭＳ Ｐゴシック" pitchFamily="50" charset="-128"/>
              </a:defRPr>
            </a:lvl5pPr>
            <a:lvl6pPr marL="25146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rtl="0" eaLnBrk="1" hangingPunct="1">
              <a:buFontTx/>
              <a:buNone/>
            </a:pPr>
            <a:r>
              <a:rPr lang="en-US" sz="1400">
                <a:solidFill>
                  <a:srgbClr val="000000"/>
                </a:solidFill>
                <a:latin typeface="+mj-lt"/>
              </a:rPr>
              <a:t>Fiscal year 1999</a:t>
            </a:r>
            <a:endParaRPr lang="ja-JP" altLang="en-US" sz="1400" dirty="0">
              <a:solidFill>
                <a:srgbClr val="000000"/>
              </a:solidFill>
              <a:latin typeface="+mj-lt"/>
            </a:endParaRPr>
          </a:p>
        </p:txBody>
      </p:sp>
      <p:sp>
        <p:nvSpPr>
          <p:cNvPr id="72712" name="Rectangle 10"/>
          <p:cNvSpPr>
            <a:spLocks noChangeArrowheads="1"/>
          </p:cNvSpPr>
          <p:nvPr/>
        </p:nvSpPr>
        <p:spPr bwMode="auto">
          <a:xfrm>
            <a:off x="348908" y="2519807"/>
            <a:ext cx="331177" cy="1084263"/>
          </a:xfrm>
          <a:prstGeom prst="rect">
            <a:avLst/>
          </a:prstGeom>
          <a:solidFill>
            <a:srgbClr val="FFFF99"/>
          </a:solidFill>
          <a:ln w="38100" cmpd="dbl">
            <a:solidFill>
              <a:srgbClr val="01AF79"/>
            </a:solidFill>
            <a:miter lim="800000"/>
            <a:headEnd/>
            <a:tailEnd/>
          </a:ln>
        </p:spPr>
        <p:txBody>
          <a:bodyPr vert="vert270" wrap="none" rtlCol="0" anchor="ctr"/>
          <a:lstStyle>
            <a:lvl1pPr algn="l" rtl="0" eaLnBrk="0" hangingPunct="0">
              <a:buChar char="•"/>
              <a:defRPr kumimoji="1" sz="3200">
                <a:solidFill>
                  <a:schemeClr val="tx1"/>
                </a:solidFill>
                <a:latin typeface="Arial" pitchFamily="34" charset="0"/>
                <a:ea typeface="ＭＳ Ｐゴシック" pitchFamily="50" charset="-128"/>
              </a:defRPr>
            </a:lvl1pPr>
            <a:lvl2pPr marL="742950" indent="-285750" algn="l" rtl="0" eaLnBrk="0" hangingPunct="0">
              <a:buChar char="–"/>
              <a:defRPr kumimoji="1" sz="2800">
                <a:solidFill>
                  <a:schemeClr val="tx1"/>
                </a:solidFill>
                <a:latin typeface="Arial" pitchFamily="34" charset="0"/>
                <a:ea typeface="ＭＳ Ｐゴシック" pitchFamily="50" charset="-128"/>
              </a:defRPr>
            </a:lvl2pPr>
            <a:lvl3pPr marL="1143000" indent="-228600" algn="l" rtl="0" eaLnBrk="0" hangingPunct="0">
              <a:buChar char="•"/>
              <a:defRPr kumimoji="1" sz="2400">
                <a:solidFill>
                  <a:schemeClr val="tx1"/>
                </a:solidFill>
                <a:latin typeface="Arial" pitchFamily="34" charset="0"/>
                <a:ea typeface="ＭＳ Ｐゴシック" pitchFamily="50" charset="-128"/>
              </a:defRPr>
            </a:lvl3pPr>
            <a:lvl4pPr marL="1600200" indent="-228600" algn="l" rtl="0" eaLnBrk="0" hangingPunct="0">
              <a:buChar char="–"/>
              <a:defRPr kumimoji="1" sz="2000">
                <a:solidFill>
                  <a:schemeClr val="tx1"/>
                </a:solidFill>
                <a:latin typeface="Arial" pitchFamily="34" charset="0"/>
                <a:ea typeface="ＭＳ Ｐゴシック" pitchFamily="50" charset="-128"/>
              </a:defRPr>
            </a:lvl4pPr>
            <a:lvl5pPr marL="2057400" indent="-228600" algn="l" rtl="0" eaLnBrk="0" hangingPunct="0">
              <a:buChar char="»"/>
              <a:defRPr kumimoji="1" sz="2000">
                <a:solidFill>
                  <a:schemeClr val="tx1"/>
                </a:solidFill>
                <a:latin typeface="Arial" pitchFamily="34" charset="0"/>
                <a:ea typeface="ＭＳ Ｐゴシック" pitchFamily="50" charset="-128"/>
              </a:defRPr>
            </a:lvl5pPr>
            <a:lvl6pPr marL="25146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rtl="0" eaLnBrk="1" hangingPunct="1">
              <a:buFontTx/>
              <a:buNone/>
            </a:pPr>
            <a:r>
              <a:rPr lang="en-US" sz="1400" b="1" dirty="0">
                <a:solidFill>
                  <a:srgbClr val="000000"/>
                </a:solidFill>
                <a:latin typeface="+mj-lt"/>
              </a:rPr>
              <a:t>Reviews</a:t>
            </a:r>
          </a:p>
        </p:txBody>
      </p:sp>
      <p:sp>
        <p:nvSpPr>
          <p:cNvPr id="72714" name="AutoShape 21"/>
          <p:cNvSpPr>
            <a:spLocks noChangeArrowheads="1"/>
          </p:cNvSpPr>
          <p:nvPr/>
        </p:nvSpPr>
        <p:spPr bwMode="auto">
          <a:xfrm>
            <a:off x="5834446" y="1656000"/>
            <a:ext cx="2383200" cy="396000"/>
          </a:xfrm>
          <a:prstGeom prst="bevel">
            <a:avLst>
              <a:gd name="adj" fmla="val 12500"/>
            </a:avLst>
          </a:prstGeom>
          <a:solidFill>
            <a:schemeClr val="accent1"/>
          </a:solidFill>
          <a:ln w="9525">
            <a:solidFill>
              <a:srgbClr val="01AF79"/>
            </a:solidFill>
            <a:miter lim="800000"/>
            <a:headEnd/>
            <a:tailEnd/>
          </a:ln>
        </p:spPr>
        <p:txBody>
          <a:bodyPr wrap="none" rtlCol="0" anchor="ctr"/>
          <a:lstStyle>
            <a:lvl1pPr algn="l" rtl="0" eaLnBrk="0" hangingPunct="0">
              <a:buChar char="•"/>
              <a:defRPr kumimoji="1" sz="3200">
                <a:solidFill>
                  <a:schemeClr val="tx1"/>
                </a:solidFill>
                <a:latin typeface="Arial" pitchFamily="34" charset="0"/>
                <a:ea typeface="ＭＳ Ｐゴシック" pitchFamily="50" charset="-128"/>
              </a:defRPr>
            </a:lvl1pPr>
            <a:lvl2pPr marL="742950" indent="-285750" algn="l" rtl="0" eaLnBrk="0" hangingPunct="0">
              <a:buChar char="–"/>
              <a:defRPr kumimoji="1" sz="2800">
                <a:solidFill>
                  <a:schemeClr val="tx1"/>
                </a:solidFill>
                <a:latin typeface="Arial" pitchFamily="34" charset="0"/>
                <a:ea typeface="ＭＳ Ｐゴシック" pitchFamily="50" charset="-128"/>
              </a:defRPr>
            </a:lvl2pPr>
            <a:lvl3pPr marL="1143000" indent="-228600" algn="l" rtl="0" eaLnBrk="0" hangingPunct="0">
              <a:buChar char="•"/>
              <a:defRPr kumimoji="1" sz="2400">
                <a:solidFill>
                  <a:schemeClr val="tx1"/>
                </a:solidFill>
                <a:latin typeface="Arial" pitchFamily="34" charset="0"/>
                <a:ea typeface="ＭＳ Ｐゴシック" pitchFamily="50" charset="-128"/>
              </a:defRPr>
            </a:lvl3pPr>
            <a:lvl4pPr marL="1600200" indent="-228600" algn="l" rtl="0" eaLnBrk="0" hangingPunct="0">
              <a:buChar char="–"/>
              <a:defRPr kumimoji="1" sz="2000">
                <a:solidFill>
                  <a:schemeClr val="tx1"/>
                </a:solidFill>
                <a:latin typeface="Arial" pitchFamily="34" charset="0"/>
                <a:ea typeface="ＭＳ Ｐゴシック" pitchFamily="50" charset="-128"/>
              </a:defRPr>
            </a:lvl4pPr>
            <a:lvl5pPr marL="2057400" indent="-228600" algn="l" rtl="0" eaLnBrk="0" hangingPunct="0">
              <a:buChar char="»"/>
              <a:defRPr kumimoji="1" sz="2000">
                <a:solidFill>
                  <a:schemeClr val="tx1"/>
                </a:solidFill>
                <a:latin typeface="Arial" pitchFamily="34" charset="0"/>
                <a:ea typeface="ＭＳ Ｐゴシック" pitchFamily="50" charset="-128"/>
              </a:defRPr>
            </a:lvl5pPr>
            <a:lvl6pPr marL="25146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rtl="0" eaLnBrk="1" hangingPunct="1">
              <a:buFontTx/>
              <a:buNone/>
            </a:pPr>
            <a:r>
              <a:rPr lang="en-US" sz="1400">
                <a:solidFill>
                  <a:srgbClr val="000000"/>
                </a:solidFill>
                <a:latin typeface="+mj-lt"/>
              </a:rPr>
              <a:t>Fiscal year 2015</a:t>
            </a:r>
            <a:endParaRPr lang="ja-JP" altLang="en-US" sz="1400" dirty="0">
              <a:solidFill>
                <a:srgbClr val="000000"/>
              </a:solidFill>
              <a:latin typeface="+mj-lt"/>
            </a:endParaRPr>
          </a:p>
        </p:txBody>
      </p:sp>
      <p:sp>
        <p:nvSpPr>
          <p:cNvPr id="72715" name="Rectangle 23"/>
          <p:cNvSpPr>
            <a:spLocks noChangeArrowheads="1"/>
          </p:cNvSpPr>
          <p:nvPr/>
        </p:nvSpPr>
        <p:spPr bwMode="auto">
          <a:xfrm>
            <a:off x="4202639" y="2204865"/>
            <a:ext cx="1058006" cy="504055"/>
          </a:xfrm>
          <a:prstGeom prst="rect">
            <a:avLst/>
          </a:prstGeom>
          <a:noFill/>
          <a:ln w="9525">
            <a:solidFill>
              <a:srgbClr val="01AF79"/>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lstStyle>
            <a:lvl1pPr algn="l" rtl="0" eaLnBrk="0" hangingPunct="0">
              <a:buChar char="•"/>
              <a:defRPr kumimoji="1" sz="3200">
                <a:solidFill>
                  <a:schemeClr val="tx1"/>
                </a:solidFill>
                <a:latin typeface="Arial" pitchFamily="34" charset="0"/>
                <a:ea typeface="ＭＳ Ｐゴシック" pitchFamily="50" charset="-128"/>
              </a:defRPr>
            </a:lvl1pPr>
            <a:lvl2pPr marL="742950" indent="-285750" algn="l" rtl="0" eaLnBrk="0" hangingPunct="0">
              <a:buChar char="–"/>
              <a:defRPr kumimoji="1" sz="2800">
                <a:solidFill>
                  <a:schemeClr val="tx1"/>
                </a:solidFill>
                <a:latin typeface="Arial" pitchFamily="34" charset="0"/>
                <a:ea typeface="ＭＳ Ｐゴシック" pitchFamily="50" charset="-128"/>
              </a:defRPr>
            </a:lvl2pPr>
            <a:lvl3pPr marL="1143000" indent="-228600" algn="l" rtl="0" eaLnBrk="0" hangingPunct="0">
              <a:buChar char="•"/>
              <a:defRPr kumimoji="1" sz="2400">
                <a:solidFill>
                  <a:schemeClr val="tx1"/>
                </a:solidFill>
                <a:latin typeface="Arial" pitchFamily="34" charset="0"/>
                <a:ea typeface="ＭＳ Ｐゴシック" pitchFamily="50" charset="-128"/>
              </a:defRPr>
            </a:lvl3pPr>
            <a:lvl4pPr marL="1600200" indent="-228600" algn="l" rtl="0" eaLnBrk="0" hangingPunct="0">
              <a:buChar char="–"/>
              <a:defRPr kumimoji="1" sz="2000">
                <a:solidFill>
                  <a:schemeClr val="tx1"/>
                </a:solidFill>
                <a:latin typeface="Arial" pitchFamily="34" charset="0"/>
                <a:ea typeface="ＭＳ Ｐゴシック" pitchFamily="50" charset="-128"/>
              </a:defRPr>
            </a:lvl4pPr>
            <a:lvl5pPr marL="2057400" indent="-228600" algn="l" rtl="0" eaLnBrk="0" hangingPunct="0">
              <a:buChar char="»"/>
              <a:defRPr kumimoji="1" sz="2000">
                <a:solidFill>
                  <a:schemeClr val="tx1"/>
                </a:solidFill>
                <a:latin typeface="Arial" pitchFamily="34" charset="0"/>
                <a:ea typeface="ＭＳ Ｐゴシック" pitchFamily="50" charset="-128"/>
              </a:defRPr>
            </a:lvl5pPr>
            <a:lvl6pPr marL="25146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rtl="0" eaLnBrk="1" hangingPunct="1">
              <a:lnSpc>
                <a:spcPct val="80000"/>
              </a:lnSpc>
              <a:buFontTx/>
              <a:buNone/>
            </a:pPr>
            <a:r>
              <a:rPr lang="en-US" sz="1050" b="1" dirty="0">
                <a:solidFill>
                  <a:srgbClr val="FF0000"/>
                </a:solidFill>
                <a:latin typeface="+mj-lt"/>
              </a:rPr>
              <a:t>Enhancement of reviews</a:t>
            </a:r>
          </a:p>
        </p:txBody>
      </p:sp>
      <p:sp>
        <p:nvSpPr>
          <p:cNvPr id="72716" name="AutoShape 34"/>
          <p:cNvSpPr>
            <a:spLocks noChangeArrowheads="1"/>
          </p:cNvSpPr>
          <p:nvPr/>
        </p:nvSpPr>
        <p:spPr bwMode="auto">
          <a:xfrm>
            <a:off x="4204101" y="2789307"/>
            <a:ext cx="1055077" cy="48736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noFill/>
          <a:ln w="25400">
            <a:solidFill>
              <a:srgbClr val="01AF79"/>
            </a:solidFill>
            <a:miter lim="800000"/>
            <a:headEnd/>
            <a:tailEnd/>
          </a:ln>
          <a:extLst>
            <a:ext uri="{909E8E84-426E-40DD-AFC4-6F175D3DCCD1}">
              <a14:hiddenFill xmlns:a14="http://schemas.microsoft.com/office/drawing/2010/main">
                <a:solidFill>
                  <a:srgbClr val="FFFFFF"/>
                </a:solidFill>
              </a14:hiddenFill>
            </a:ext>
          </a:extLst>
        </p:spPr>
        <p:txBody>
          <a:bodyPr wrap="none" rtlCol="0" anchor="ctr"/>
          <a:lstStyle/>
          <a:p>
            <a:pPr rtl="0">
              <a:spcBef>
                <a:spcPct val="20000"/>
              </a:spcBef>
            </a:pPr>
            <a:endParaRPr lang="ja-JP" altLang="en-US" sz="2800">
              <a:solidFill>
                <a:srgbClr val="000000"/>
              </a:solidFill>
              <a:latin typeface="+mj-lt"/>
              <a:ea typeface="ＭＳ ゴシック" pitchFamily="49" charset="-128"/>
            </a:endParaRPr>
          </a:p>
        </p:txBody>
      </p:sp>
      <p:sp>
        <p:nvSpPr>
          <p:cNvPr id="72719" name="Rectangle 11"/>
          <p:cNvSpPr>
            <a:spLocks noChangeArrowheads="1"/>
          </p:cNvSpPr>
          <p:nvPr/>
        </p:nvSpPr>
        <p:spPr bwMode="auto">
          <a:xfrm>
            <a:off x="348908" y="4248683"/>
            <a:ext cx="331177" cy="612775"/>
          </a:xfrm>
          <a:prstGeom prst="rect">
            <a:avLst/>
          </a:prstGeom>
          <a:solidFill>
            <a:srgbClr val="CCFF66"/>
          </a:solidFill>
          <a:ln w="38100" cmpd="dbl">
            <a:solidFill>
              <a:srgbClr val="01AF79"/>
            </a:solidFill>
            <a:miter lim="800000"/>
            <a:headEnd/>
            <a:tailEnd/>
          </a:ln>
        </p:spPr>
        <p:txBody>
          <a:bodyPr vert="vert270" wrap="none" rtlCol="0" anchor="ctr"/>
          <a:lstStyle>
            <a:lvl1pPr algn="l" rtl="0" eaLnBrk="0" hangingPunct="0">
              <a:buChar char="•"/>
              <a:defRPr kumimoji="1" sz="3200">
                <a:solidFill>
                  <a:schemeClr val="tx1"/>
                </a:solidFill>
                <a:latin typeface="Arial" pitchFamily="34" charset="0"/>
                <a:ea typeface="ＭＳ Ｐゴシック" pitchFamily="50" charset="-128"/>
              </a:defRPr>
            </a:lvl1pPr>
            <a:lvl2pPr marL="742950" indent="-285750" algn="l" rtl="0" eaLnBrk="0" hangingPunct="0">
              <a:buChar char="–"/>
              <a:defRPr kumimoji="1" sz="2800">
                <a:solidFill>
                  <a:schemeClr val="tx1"/>
                </a:solidFill>
                <a:latin typeface="Arial" pitchFamily="34" charset="0"/>
                <a:ea typeface="ＭＳ Ｐゴシック" pitchFamily="50" charset="-128"/>
              </a:defRPr>
            </a:lvl2pPr>
            <a:lvl3pPr marL="1143000" indent="-228600" algn="l" rtl="0" eaLnBrk="0" hangingPunct="0">
              <a:buChar char="•"/>
              <a:defRPr kumimoji="1" sz="2400">
                <a:solidFill>
                  <a:schemeClr val="tx1"/>
                </a:solidFill>
                <a:latin typeface="Arial" pitchFamily="34" charset="0"/>
                <a:ea typeface="ＭＳ Ｐゴシック" pitchFamily="50" charset="-128"/>
              </a:defRPr>
            </a:lvl3pPr>
            <a:lvl4pPr marL="1600200" indent="-228600" algn="l" rtl="0" eaLnBrk="0" hangingPunct="0">
              <a:buChar char="–"/>
              <a:defRPr kumimoji="1" sz="2000">
                <a:solidFill>
                  <a:schemeClr val="tx1"/>
                </a:solidFill>
                <a:latin typeface="Arial" pitchFamily="34" charset="0"/>
                <a:ea typeface="ＭＳ Ｐゴシック" pitchFamily="50" charset="-128"/>
              </a:defRPr>
            </a:lvl4pPr>
            <a:lvl5pPr marL="2057400" indent="-228600" algn="l" rtl="0" eaLnBrk="0" hangingPunct="0">
              <a:buChar char="»"/>
              <a:defRPr kumimoji="1" sz="2000">
                <a:solidFill>
                  <a:schemeClr val="tx1"/>
                </a:solidFill>
                <a:latin typeface="Arial" pitchFamily="34" charset="0"/>
                <a:ea typeface="ＭＳ Ｐゴシック" pitchFamily="50" charset="-128"/>
              </a:defRPr>
            </a:lvl5pPr>
            <a:lvl6pPr marL="25146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rtl="0" eaLnBrk="1" hangingPunct="1">
              <a:buFontTx/>
              <a:buNone/>
            </a:pPr>
            <a:r>
              <a:rPr lang="en-US" sz="1400" b="1" dirty="0">
                <a:solidFill>
                  <a:srgbClr val="000000"/>
                </a:solidFill>
                <a:latin typeface="+mj-lt"/>
              </a:rPr>
              <a:t>Issue</a:t>
            </a:r>
          </a:p>
        </p:txBody>
      </p:sp>
      <p:sp>
        <p:nvSpPr>
          <p:cNvPr id="72720" name="AutoShape 9"/>
          <p:cNvSpPr>
            <a:spLocks noChangeArrowheads="1"/>
          </p:cNvSpPr>
          <p:nvPr/>
        </p:nvSpPr>
        <p:spPr bwMode="auto">
          <a:xfrm>
            <a:off x="1133592" y="4256608"/>
            <a:ext cx="2592000" cy="576000"/>
          </a:xfrm>
          <a:prstGeom prst="flowChartProcess">
            <a:avLst/>
          </a:prstGeom>
          <a:solidFill>
            <a:srgbClr val="CCFF66"/>
          </a:solidFill>
          <a:ln w="9525">
            <a:solidFill>
              <a:srgbClr val="01AF79"/>
            </a:solidFill>
            <a:miter lim="800000"/>
            <a:headEnd/>
            <a:tailEnd/>
          </a:ln>
        </p:spPr>
        <p:txBody>
          <a:bodyPr wrap="square" rtlCol="0" anchor="ctr"/>
          <a:lstStyle>
            <a:lvl1pPr algn="l" rtl="0" eaLnBrk="0" hangingPunct="0">
              <a:buChar char="•"/>
              <a:defRPr kumimoji="1" sz="3200">
                <a:solidFill>
                  <a:schemeClr val="tx1"/>
                </a:solidFill>
                <a:latin typeface="Arial" pitchFamily="34" charset="0"/>
                <a:ea typeface="ＭＳ Ｐゴシック" pitchFamily="50" charset="-128"/>
              </a:defRPr>
            </a:lvl1pPr>
            <a:lvl2pPr marL="742950" indent="-285750" algn="l" rtl="0" eaLnBrk="0" hangingPunct="0">
              <a:buChar char="–"/>
              <a:defRPr kumimoji="1" sz="2800">
                <a:solidFill>
                  <a:schemeClr val="tx1"/>
                </a:solidFill>
                <a:latin typeface="Arial" pitchFamily="34" charset="0"/>
                <a:ea typeface="ＭＳ Ｐゴシック" pitchFamily="50" charset="-128"/>
              </a:defRPr>
            </a:lvl2pPr>
            <a:lvl3pPr marL="1143000" indent="-228600" algn="l" rtl="0" eaLnBrk="0" hangingPunct="0">
              <a:buChar char="•"/>
              <a:defRPr kumimoji="1" sz="2400">
                <a:solidFill>
                  <a:schemeClr val="tx1"/>
                </a:solidFill>
                <a:latin typeface="Arial" pitchFamily="34" charset="0"/>
                <a:ea typeface="ＭＳ Ｐゴシック" pitchFamily="50" charset="-128"/>
              </a:defRPr>
            </a:lvl3pPr>
            <a:lvl4pPr marL="1600200" indent="-228600" algn="l" rtl="0" eaLnBrk="0" hangingPunct="0">
              <a:buChar char="–"/>
              <a:defRPr kumimoji="1" sz="2000">
                <a:solidFill>
                  <a:schemeClr val="tx1"/>
                </a:solidFill>
                <a:latin typeface="Arial" pitchFamily="34" charset="0"/>
                <a:ea typeface="ＭＳ Ｐゴシック" pitchFamily="50" charset="-128"/>
              </a:defRPr>
            </a:lvl4pPr>
            <a:lvl5pPr marL="2057400" indent="-228600" algn="l" rtl="0" eaLnBrk="0" hangingPunct="0">
              <a:buChar char="»"/>
              <a:defRPr kumimoji="1" sz="2000">
                <a:solidFill>
                  <a:schemeClr val="tx1"/>
                </a:solidFill>
                <a:latin typeface="Arial" pitchFamily="34" charset="0"/>
                <a:ea typeface="ＭＳ Ｐゴシック" pitchFamily="50" charset="-128"/>
              </a:defRPr>
            </a:lvl5pPr>
            <a:lvl6pPr marL="25146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rtl="0" eaLnBrk="1" hangingPunct="1">
              <a:buFontTx/>
              <a:buNone/>
            </a:pPr>
            <a:r>
              <a:rPr lang="en-US" sz="1100" dirty="0">
                <a:solidFill>
                  <a:srgbClr val="000000"/>
                </a:solidFill>
                <a:latin typeface="+mj-lt"/>
              </a:rPr>
              <a:t>Date of informal announcement of grant issues</a:t>
            </a:r>
          </a:p>
          <a:p>
            <a:pPr algn="ctr" rtl="0" eaLnBrk="1" hangingPunct="1">
              <a:buFontTx/>
              <a:buNone/>
            </a:pPr>
            <a:r>
              <a:rPr lang="en-US" sz="1100" dirty="0">
                <a:solidFill>
                  <a:srgbClr val="000000"/>
                </a:solidFill>
                <a:latin typeface="+mj-lt"/>
              </a:rPr>
              <a:t>April 26</a:t>
            </a:r>
            <a:endParaRPr lang="ja-JP" altLang="en-US" sz="1100" dirty="0">
              <a:solidFill>
                <a:srgbClr val="000000"/>
              </a:solidFill>
              <a:latin typeface="+mj-lt"/>
            </a:endParaRPr>
          </a:p>
        </p:txBody>
      </p:sp>
      <p:sp>
        <p:nvSpPr>
          <p:cNvPr id="72721" name="AutoShape 19"/>
          <p:cNvSpPr>
            <a:spLocks noChangeArrowheads="1"/>
          </p:cNvSpPr>
          <p:nvPr/>
        </p:nvSpPr>
        <p:spPr bwMode="auto">
          <a:xfrm>
            <a:off x="5730046" y="4256608"/>
            <a:ext cx="2592000" cy="576000"/>
          </a:xfrm>
          <a:prstGeom prst="flowChartProcess">
            <a:avLst/>
          </a:prstGeom>
          <a:solidFill>
            <a:srgbClr val="CCFF66"/>
          </a:solidFill>
          <a:ln w="9525">
            <a:solidFill>
              <a:srgbClr val="01AF79"/>
            </a:solidFill>
            <a:miter lim="800000"/>
            <a:headEnd/>
            <a:tailEnd/>
          </a:ln>
        </p:spPr>
        <p:txBody>
          <a:bodyPr wrap="square" rtlCol="0" anchor="ctr"/>
          <a:lstStyle>
            <a:lvl1pPr algn="l" rtl="0" eaLnBrk="0" hangingPunct="0">
              <a:buChar char="•"/>
              <a:defRPr kumimoji="1" sz="3200">
                <a:solidFill>
                  <a:schemeClr val="tx1"/>
                </a:solidFill>
                <a:latin typeface="Arial" pitchFamily="34" charset="0"/>
                <a:ea typeface="ＭＳ Ｐゴシック" pitchFamily="50" charset="-128"/>
              </a:defRPr>
            </a:lvl1pPr>
            <a:lvl2pPr marL="742950" indent="-285750" algn="l" rtl="0" eaLnBrk="0" hangingPunct="0">
              <a:buChar char="–"/>
              <a:defRPr kumimoji="1" sz="2800">
                <a:solidFill>
                  <a:schemeClr val="tx1"/>
                </a:solidFill>
                <a:latin typeface="Arial" pitchFamily="34" charset="0"/>
                <a:ea typeface="ＭＳ Ｐゴシック" pitchFamily="50" charset="-128"/>
              </a:defRPr>
            </a:lvl2pPr>
            <a:lvl3pPr marL="1143000" indent="-228600" algn="l" rtl="0" eaLnBrk="0" hangingPunct="0">
              <a:buChar char="•"/>
              <a:defRPr kumimoji="1" sz="2400">
                <a:solidFill>
                  <a:schemeClr val="tx1"/>
                </a:solidFill>
                <a:latin typeface="Arial" pitchFamily="34" charset="0"/>
                <a:ea typeface="ＭＳ Ｐゴシック" pitchFamily="50" charset="-128"/>
              </a:defRPr>
            </a:lvl3pPr>
            <a:lvl4pPr marL="1600200" indent="-228600" algn="l" rtl="0" eaLnBrk="0" hangingPunct="0">
              <a:buChar char="–"/>
              <a:defRPr kumimoji="1" sz="2000">
                <a:solidFill>
                  <a:schemeClr val="tx1"/>
                </a:solidFill>
                <a:latin typeface="Arial" pitchFamily="34" charset="0"/>
                <a:ea typeface="ＭＳ Ｐゴシック" pitchFamily="50" charset="-128"/>
              </a:defRPr>
            </a:lvl4pPr>
            <a:lvl5pPr marL="2057400" indent="-228600" algn="l" rtl="0" eaLnBrk="0" hangingPunct="0">
              <a:buChar char="»"/>
              <a:defRPr kumimoji="1" sz="2000">
                <a:solidFill>
                  <a:schemeClr val="tx1"/>
                </a:solidFill>
                <a:latin typeface="Arial" pitchFamily="34" charset="0"/>
                <a:ea typeface="ＭＳ Ｐゴシック" pitchFamily="50" charset="-128"/>
              </a:defRPr>
            </a:lvl5pPr>
            <a:lvl6pPr marL="25146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rtl="0" eaLnBrk="1" hangingPunct="1">
              <a:buFontTx/>
              <a:buNone/>
            </a:pPr>
            <a:r>
              <a:rPr lang="en-US" sz="1100" dirty="0">
                <a:solidFill>
                  <a:srgbClr val="000000"/>
                </a:solidFill>
                <a:latin typeface="+mj-lt"/>
              </a:rPr>
              <a:t>Date of informal announcement of grant issues</a:t>
            </a:r>
          </a:p>
          <a:p>
            <a:pPr algn="ctr" rtl="0" eaLnBrk="1" hangingPunct="1">
              <a:buFontTx/>
              <a:buNone/>
            </a:pPr>
            <a:r>
              <a:rPr lang="en-US" sz="1100" dirty="0">
                <a:solidFill>
                  <a:srgbClr val="000000"/>
                </a:solidFill>
                <a:latin typeface="+mj-lt"/>
              </a:rPr>
              <a:t>April 1</a:t>
            </a:r>
            <a:endParaRPr lang="ja-JP" altLang="en-US" sz="1100" dirty="0">
              <a:solidFill>
                <a:srgbClr val="000000"/>
              </a:solidFill>
              <a:latin typeface="+mj-lt"/>
            </a:endParaRPr>
          </a:p>
        </p:txBody>
      </p:sp>
      <p:sp>
        <p:nvSpPr>
          <p:cNvPr id="72722" name="Rectangle 25"/>
          <p:cNvSpPr>
            <a:spLocks noChangeArrowheads="1"/>
          </p:cNvSpPr>
          <p:nvPr/>
        </p:nvSpPr>
        <p:spPr bwMode="auto">
          <a:xfrm>
            <a:off x="4099189" y="3573016"/>
            <a:ext cx="1264900" cy="675667"/>
          </a:xfrm>
          <a:prstGeom prst="rect">
            <a:avLst/>
          </a:prstGeom>
          <a:noFill/>
          <a:ln w="9525">
            <a:solidFill>
              <a:srgbClr val="01AF79"/>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lstStyle>
            <a:lvl1pPr algn="l" rtl="0" eaLnBrk="0" hangingPunct="0">
              <a:buChar char="•"/>
              <a:defRPr kumimoji="1" sz="3200">
                <a:solidFill>
                  <a:schemeClr val="tx1"/>
                </a:solidFill>
                <a:latin typeface="Arial" pitchFamily="34" charset="0"/>
                <a:ea typeface="ＭＳ Ｐゴシック" pitchFamily="50" charset="-128"/>
              </a:defRPr>
            </a:lvl1pPr>
            <a:lvl2pPr marL="742950" indent="-285750" algn="l" rtl="0" eaLnBrk="0" hangingPunct="0">
              <a:buChar char="–"/>
              <a:defRPr kumimoji="1" sz="2800">
                <a:solidFill>
                  <a:schemeClr val="tx1"/>
                </a:solidFill>
                <a:latin typeface="Arial" pitchFamily="34" charset="0"/>
                <a:ea typeface="ＭＳ Ｐゴシック" pitchFamily="50" charset="-128"/>
              </a:defRPr>
            </a:lvl2pPr>
            <a:lvl3pPr marL="1143000" indent="-228600" algn="l" rtl="0" eaLnBrk="0" hangingPunct="0">
              <a:buChar char="•"/>
              <a:defRPr kumimoji="1" sz="2400">
                <a:solidFill>
                  <a:schemeClr val="tx1"/>
                </a:solidFill>
                <a:latin typeface="Arial" pitchFamily="34" charset="0"/>
                <a:ea typeface="ＭＳ Ｐゴシック" pitchFamily="50" charset="-128"/>
              </a:defRPr>
            </a:lvl3pPr>
            <a:lvl4pPr marL="1600200" indent="-228600" algn="l" rtl="0" eaLnBrk="0" hangingPunct="0">
              <a:buChar char="–"/>
              <a:defRPr kumimoji="1" sz="2000">
                <a:solidFill>
                  <a:schemeClr val="tx1"/>
                </a:solidFill>
                <a:latin typeface="Arial" pitchFamily="34" charset="0"/>
                <a:ea typeface="ＭＳ Ｐゴシック" pitchFamily="50" charset="-128"/>
              </a:defRPr>
            </a:lvl4pPr>
            <a:lvl5pPr marL="2057400" indent="-228600" algn="l" rtl="0" eaLnBrk="0" hangingPunct="0">
              <a:buChar char="»"/>
              <a:defRPr kumimoji="1" sz="2000">
                <a:solidFill>
                  <a:schemeClr val="tx1"/>
                </a:solidFill>
                <a:latin typeface="Arial" pitchFamily="34" charset="0"/>
                <a:ea typeface="ＭＳ Ｐゴシック" pitchFamily="50" charset="-128"/>
              </a:defRPr>
            </a:lvl5pPr>
            <a:lvl6pPr marL="25146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rtl="0" eaLnBrk="1" hangingPunct="1">
              <a:lnSpc>
                <a:spcPct val="80000"/>
              </a:lnSpc>
              <a:buFontTx/>
              <a:buNone/>
            </a:pPr>
            <a:r>
              <a:rPr lang="en-US" sz="1000" b="1" dirty="0">
                <a:solidFill>
                  <a:srgbClr val="FF0000"/>
                </a:solidFill>
                <a:latin typeface="+mj-lt"/>
              </a:rPr>
              <a:t>Acceleration of informal announcement of grant issues</a:t>
            </a:r>
          </a:p>
        </p:txBody>
      </p:sp>
      <p:sp>
        <p:nvSpPr>
          <p:cNvPr id="72723" name="AutoShape 35"/>
          <p:cNvSpPr>
            <a:spLocks noChangeArrowheads="1"/>
          </p:cNvSpPr>
          <p:nvPr/>
        </p:nvSpPr>
        <p:spPr bwMode="auto">
          <a:xfrm>
            <a:off x="4204103" y="4311383"/>
            <a:ext cx="1056542" cy="46672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noFill/>
          <a:ln w="25400">
            <a:solidFill>
              <a:srgbClr val="01AF79"/>
            </a:solidFill>
            <a:miter lim="800000"/>
            <a:headEnd/>
            <a:tailEnd/>
          </a:ln>
          <a:extLst>
            <a:ext uri="{909E8E84-426E-40DD-AFC4-6F175D3DCCD1}">
              <a14:hiddenFill xmlns:a14="http://schemas.microsoft.com/office/drawing/2010/main">
                <a:solidFill>
                  <a:srgbClr val="FFFFFF"/>
                </a:solidFill>
              </a14:hiddenFill>
            </a:ext>
          </a:extLst>
        </p:spPr>
        <p:txBody>
          <a:bodyPr wrap="none" rtlCol="0" anchor="ctr"/>
          <a:lstStyle/>
          <a:p>
            <a:pPr rtl="0">
              <a:spcBef>
                <a:spcPct val="20000"/>
              </a:spcBef>
            </a:pPr>
            <a:endParaRPr lang="ja-JP" altLang="en-US" sz="2800">
              <a:solidFill>
                <a:srgbClr val="000000"/>
              </a:solidFill>
              <a:latin typeface="+mj-lt"/>
              <a:ea typeface="ＭＳ ゴシック" pitchFamily="49" charset="-128"/>
            </a:endParaRPr>
          </a:p>
        </p:txBody>
      </p:sp>
      <p:sp>
        <p:nvSpPr>
          <p:cNvPr id="72724" name="Text Box 63"/>
          <p:cNvSpPr txBox="1">
            <a:spLocks noChangeArrowheads="1"/>
          </p:cNvSpPr>
          <p:nvPr/>
        </p:nvSpPr>
        <p:spPr bwMode="auto">
          <a:xfrm>
            <a:off x="348908" y="4924147"/>
            <a:ext cx="331200" cy="1600143"/>
          </a:xfrm>
          <a:prstGeom prst="rect">
            <a:avLst/>
          </a:prstGeom>
          <a:solidFill>
            <a:srgbClr val="CCFFCC"/>
          </a:solidFill>
          <a:ln w="38100" cmpd="dbl">
            <a:solidFill>
              <a:srgbClr val="339966"/>
            </a:solidFill>
            <a:miter lim="800000"/>
            <a:headEnd/>
            <a:tailEnd/>
          </a:ln>
        </p:spPr>
        <p:txBody>
          <a:bodyPr vert="vert270" wrap="square" lIns="0" tIns="0" rIns="0" bIns="0" rtlCol="0" anchor="ctr" anchorCtr="0">
            <a:spAutoFit/>
          </a:bodyPr>
          <a:lstStyle>
            <a:lvl1pPr algn="l" rtl="0" eaLnBrk="0" hangingPunct="0">
              <a:buChar char="•"/>
              <a:defRPr kumimoji="1" sz="3200">
                <a:solidFill>
                  <a:schemeClr val="tx1"/>
                </a:solidFill>
                <a:latin typeface="Arial" pitchFamily="34" charset="0"/>
                <a:ea typeface="ＭＳ Ｐゴシック" pitchFamily="50" charset="-128"/>
              </a:defRPr>
            </a:lvl1pPr>
            <a:lvl2pPr marL="742950" indent="-285750" algn="l" rtl="0" eaLnBrk="0" hangingPunct="0">
              <a:buChar char="–"/>
              <a:defRPr kumimoji="1" sz="2800">
                <a:solidFill>
                  <a:schemeClr val="tx1"/>
                </a:solidFill>
                <a:latin typeface="Arial" pitchFamily="34" charset="0"/>
                <a:ea typeface="ＭＳ Ｐゴシック" pitchFamily="50" charset="-128"/>
              </a:defRPr>
            </a:lvl2pPr>
            <a:lvl3pPr marL="1143000" indent="-228600" algn="l" rtl="0" eaLnBrk="0" hangingPunct="0">
              <a:buChar char="•"/>
              <a:defRPr kumimoji="1" sz="2400">
                <a:solidFill>
                  <a:schemeClr val="tx1"/>
                </a:solidFill>
                <a:latin typeface="Arial" pitchFamily="34" charset="0"/>
                <a:ea typeface="ＭＳ Ｐゴシック" pitchFamily="50" charset="-128"/>
              </a:defRPr>
            </a:lvl3pPr>
            <a:lvl4pPr marL="1600200" indent="-228600" algn="l" rtl="0" eaLnBrk="0" hangingPunct="0">
              <a:buChar char="–"/>
              <a:defRPr kumimoji="1" sz="2000">
                <a:solidFill>
                  <a:schemeClr val="tx1"/>
                </a:solidFill>
                <a:latin typeface="Arial" pitchFamily="34" charset="0"/>
                <a:ea typeface="ＭＳ Ｐゴシック" pitchFamily="50" charset="-128"/>
              </a:defRPr>
            </a:lvl4pPr>
            <a:lvl5pPr marL="2057400" indent="-228600" algn="l" rtl="0" eaLnBrk="0" hangingPunct="0">
              <a:buChar char="»"/>
              <a:defRPr kumimoji="1" sz="2000">
                <a:solidFill>
                  <a:schemeClr val="tx1"/>
                </a:solidFill>
                <a:latin typeface="Arial" pitchFamily="34" charset="0"/>
                <a:ea typeface="ＭＳ Ｐゴシック" pitchFamily="50" charset="-128"/>
              </a:defRPr>
            </a:lvl5pPr>
            <a:lvl6pPr marL="25146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rtl="0" eaLnBrk="1" hangingPunct="1">
              <a:lnSpc>
                <a:spcPts val="100"/>
              </a:lnSpc>
              <a:spcBef>
                <a:spcPts val="300"/>
              </a:spcBef>
              <a:buFontTx/>
              <a:buNone/>
            </a:pPr>
            <a:endParaRPr lang="en-US" altLang="ja-JP" sz="1400" b="1" dirty="0">
              <a:solidFill>
                <a:srgbClr val="000000"/>
              </a:solidFill>
              <a:latin typeface="+mj-lt"/>
            </a:endParaRPr>
          </a:p>
          <a:p>
            <a:pPr algn="ctr" rtl="0" eaLnBrk="1" hangingPunct="1">
              <a:spcBef>
                <a:spcPts val="300"/>
              </a:spcBef>
              <a:buFontTx/>
              <a:buNone/>
            </a:pPr>
            <a:r>
              <a:rPr lang="en-US" sz="1400" b="1" dirty="0">
                <a:solidFill>
                  <a:srgbClr val="000000"/>
                </a:solidFill>
                <a:latin typeface="+mj-lt"/>
              </a:rPr>
              <a:t>Computerization</a:t>
            </a:r>
            <a:endParaRPr lang="en-US" altLang="ja-JP" sz="1400" b="1" dirty="0">
              <a:solidFill>
                <a:srgbClr val="000000"/>
              </a:solidFill>
              <a:latin typeface="+mj-lt"/>
            </a:endParaRPr>
          </a:p>
          <a:p>
            <a:pPr algn="ctr" rtl="0" eaLnBrk="1" hangingPunct="1">
              <a:lnSpc>
                <a:spcPts val="100"/>
              </a:lnSpc>
              <a:spcBef>
                <a:spcPts val="300"/>
              </a:spcBef>
              <a:buFontTx/>
              <a:buNone/>
            </a:pPr>
            <a:endParaRPr lang="ja-JP" altLang="en-US" sz="1400" b="1" dirty="0">
              <a:solidFill>
                <a:srgbClr val="000000"/>
              </a:solidFill>
              <a:latin typeface="+mj-lt"/>
            </a:endParaRPr>
          </a:p>
        </p:txBody>
      </p:sp>
      <p:sp>
        <p:nvSpPr>
          <p:cNvPr id="72725" name="AutoShape 64"/>
          <p:cNvSpPr>
            <a:spLocks noChangeArrowheads="1"/>
          </p:cNvSpPr>
          <p:nvPr/>
        </p:nvSpPr>
        <p:spPr bwMode="auto">
          <a:xfrm>
            <a:off x="1240964" y="4985941"/>
            <a:ext cx="7033846" cy="1507705"/>
          </a:xfrm>
          <a:prstGeom prst="bevel">
            <a:avLst>
              <a:gd name="adj" fmla="val 7264"/>
            </a:avLst>
          </a:prstGeom>
          <a:solidFill>
            <a:srgbClr val="CCFFCC"/>
          </a:solidFill>
          <a:ln w="9525">
            <a:solidFill>
              <a:schemeClr val="tx1"/>
            </a:solidFill>
            <a:miter lim="800000"/>
            <a:headEnd/>
            <a:tailEnd/>
          </a:ln>
        </p:spPr>
        <p:txBody>
          <a:bodyPr wrap="square" rtlCol="0" anchor="ctr"/>
          <a:lstStyle>
            <a:lvl1pPr algn="l" rtl="0" eaLnBrk="0" hangingPunct="0">
              <a:buChar char="•"/>
              <a:defRPr kumimoji="1" sz="3200">
                <a:solidFill>
                  <a:schemeClr val="tx1"/>
                </a:solidFill>
                <a:latin typeface="Arial" pitchFamily="34" charset="0"/>
                <a:ea typeface="ＭＳ Ｐゴシック" pitchFamily="50" charset="-128"/>
              </a:defRPr>
            </a:lvl1pPr>
            <a:lvl2pPr marL="742950" indent="-285750" algn="l" rtl="0" eaLnBrk="0" hangingPunct="0">
              <a:buChar char="–"/>
              <a:defRPr kumimoji="1" sz="2800">
                <a:solidFill>
                  <a:schemeClr val="tx1"/>
                </a:solidFill>
                <a:latin typeface="Arial" pitchFamily="34" charset="0"/>
                <a:ea typeface="ＭＳ Ｐゴシック" pitchFamily="50" charset="-128"/>
              </a:defRPr>
            </a:lvl2pPr>
            <a:lvl3pPr marL="1143000" indent="-228600" algn="l" rtl="0" eaLnBrk="0" hangingPunct="0">
              <a:buChar char="•"/>
              <a:defRPr kumimoji="1" sz="2400">
                <a:solidFill>
                  <a:schemeClr val="tx1"/>
                </a:solidFill>
                <a:latin typeface="Arial" pitchFamily="34" charset="0"/>
                <a:ea typeface="ＭＳ Ｐゴシック" pitchFamily="50" charset="-128"/>
              </a:defRPr>
            </a:lvl3pPr>
            <a:lvl4pPr marL="1600200" indent="-228600" algn="l" rtl="0" eaLnBrk="0" hangingPunct="0">
              <a:buChar char="–"/>
              <a:defRPr kumimoji="1" sz="2000">
                <a:solidFill>
                  <a:schemeClr val="tx1"/>
                </a:solidFill>
                <a:latin typeface="Arial" pitchFamily="34" charset="0"/>
                <a:ea typeface="ＭＳ Ｐゴシック" pitchFamily="50" charset="-128"/>
              </a:defRPr>
            </a:lvl4pPr>
            <a:lvl5pPr marL="2057400" indent="-228600" algn="l" rtl="0" eaLnBrk="0" hangingPunct="0">
              <a:buChar char="»"/>
              <a:defRPr kumimoji="1" sz="2000">
                <a:solidFill>
                  <a:schemeClr val="tx1"/>
                </a:solidFill>
                <a:latin typeface="Arial" pitchFamily="34" charset="0"/>
                <a:ea typeface="ＭＳ Ｐゴシック" pitchFamily="50" charset="-128"/>
              </a:defRPr>
            </a:lvl5pPr>
            <a:lvl6pPr marL="25146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182563" indent="-182563" eaLnBrk="1" hangingPunct="1">
              <a:buNone/>
              <a:tabLst>
                <a:tab pos="182563" algn="l"/>
              </a:tabLst>
            </a:pPr>
            <a:r>
              <a:rPr lang="en-US" altLang="ja-JP" sz="1000" dirty="0">
                <a:solidFill>
                  <a:srgbClr val="000000"/>
                </a:solidFill>
                <a:sym typeface="Wingdings 2"/>
              </a:rPr>
              <a:t> </a:t>
            </a:r>
            <a:r>
              <a:rPr lang="en-US" sz="1000" dirty="0">
                <a:solidFill>
                  <a:srgbClr val="000000"/>
                </a:solidFill>
                <a:latin typeface="+mj-lt"/>
              </a:rPr>
              <a:t>	The computerization of application receipt started in fiscal year 2004 and the system was completely computerized in 2008.</a:t>
            </a:r>
          </a:p>
          <a:p>
            <a:pPr marL="182563" indent="-182563" eaLnBrk="1" hangingPunct="1">
              <a:buNone/>
              <a:tabLst>
                <a:tab pos="182563" algn="l"/>
              </a:tabLst>
            </a:pPr>
            <a:r>
              <a:rPr lang="en-US" altLang="ja-JP" sz="1000" dirty="0">
                <a:solidFill>
                  <a:srgbClr val="000000"/>
                </a:solidFill>
                <a:sym typeface="Wingdings 2"/>
              </a:rPr>
              <a:t> </a:t>
            </a:r>
            <a:r>
              <a:rPr lang="en-US" sz="1000" dirty="0">
                <a:solidFill>
                  <a:srgbClr val="000000"/>
                </a:solidFill>
                <a:latin typeface="+mj-lt"/>
              </a:rPr>
              <a:t>	Reviews have been made more efficient and faster by the computerization of 1st level reviews (document reviews).</a:t>
            </a:r>
          </a:p>
          <a:p>
            <a:pPr marL="182563" indent="-182563" eaLnBrk="1" hangingPunct="1">
              <a:buNone/>
              <a:tabLst>
                <a:tab pos="182563" algn="l"/>
              </a:tabLst>
            </a:pPr>
            <a:r>
              <a:rPr lang="en-US" altLang="ja-JP" sz="1000" dirty="0">
                <a:solidFill>
                  <a:srgbClr val="000000"/>
                </a:solidFill>
                <a:sym typeface="Wingdings 2"/>
              </a:rPr>
              <a:t> </a:t>
            </a:r>
            <a:r>
              <a:rPr lang="en-US" sz="1000" dirty="0">
                <a:solidFill>
                  <a:srgbClr val="000000"/>
                </a:solidFill>
                <a:latin typeface="+mj-lt"/>
              </a:rPr>
              <a:t>	The disclosure of notifications of 1st level review results was computerized in 2010.</a:t>
            </a:r>
            <a:endParaRPr lang="en-US" altLang="ja-JP" sz="1000" dirty="0">
              <a:solidFill>
                <a:srgbClr val="000000"/>
              </a:solidFill>
              <a:latin typeface="+mj-lt"/>
            </a:endParaRPr>
          </a:p>
          <a:p>
            <a:pPr marL="182563" indent="-182563" eaLnBrk="1" hangingPunct="1">
              <a:buNone/>
              <a:tabLst>
                <a:tab pos="182563" algn="l"/>
              </a:tabLst>
            </a:pPr>
            <a:r>
              <a:rPr lang="en-US" altLang="ja-JP" sz="1000" dirty="0">
                <a:solidFill>
                  <a:srgbClr val="000000"/>
                </a:solidFill>
                <a:sym typeface="Wingdings 2"/>
              </a:rPr>
              <a:t> </a:t>
            </a:r>
            <a:r>
              <a:rPr lang="en-US" sz="1000" dirty="0">
                <a:solidFill>
                  <a:srgbClr val="000000"/>
                </a:solidFill>
                <a:latin typeface="+mj-lt"/>
              </a:rPr>
              <a:t>	Issue application procedures were computerized in 2012 (subsidy and fund research classes)</a:t>
            </a:r>
            <a:endParaRPr lang="en-US" altLang="ja-JP" sz="1000" dirty="0">
              <a:solidFill>
                <a:srgbClr val="000000"/>
              </a:solidFill>
              <a:latin typeface="+mj-lt"/>
            </a:endParaRPr>
          </a:p>
          <a:p>
            <a:pPr marL="182563" indent="-182563" eaLnBrk="1" hangingPunct="1">
              <a:buNone/>
              <a:tabLst>
                <a:tab pos="182563" algn="l"/>
              </a:tabLst>
            </a:pPr>
            <a:r>
              <a:rPr lang="en-US" altLang="ja-JP" sz="1000" dirty="0">
                <a:solidFill>
                  <a:srgbClr val="000000"/>
                </a:solidFill>
                <a:sym typeface="Wingdings 2"/>
              </a:rPr>
              <a:t> </a:t>
            </a:r>
            <a:r>
              <a:rPr lang="en-US" sz="1000" dirty="0">
                <a:solidFill>
                  <a:srgbClr val="000000"/>
                </a:solidFill>
                <a:latin typeface="+mj-lt"/>
              </a:rPr>
              <a:t>	Result report procedures were computerized in 2013 (subsidy and fund research classes)</a:t>
            </a:r>
          </a:p>
          <a:p>
            <a:pPr marL="182563" indent="-182563" eaLnBrk="1" hangingPunct="1">
              <a:buNone/>
              <a:tabLst>
                <a:tab pos="182563" algn="l"/>
              </a:tabLst>
            </a:pPr>
            <a:r>
              <a:rPr lang="en-US" altLang="ja-JP" sz="1000" dirty="0">
                <a:solidFill>
                  <a:srgbClr val="000000"/>
                </a:solidFill>
                <a:sym typeface="Wingdings 2"/>
              </a:rPr>
              <a:t> </a:t>
            </a:r>
            <a:r>
              <a:rPr lang="en-US" sz="1000" dirty="0">
                <a:solidFill>
                  <a:srgbClr val="000000"/>
                </a:solidFill>
                <a:latin typeface="+mj-lt"/>
              </a:rPr>
              <a:t>	Some fund research class issue application and result reports were computerized in 2014.</a:t>
            </a:r>
            <a:endParaRPr lang="en-US" altLang="ja-JP" sz="1000" dirty="0">
              <a:solidFill>
                <a:srgbClr val="000000"/>
              </a:solidFill>
              <a:latin typeface="+mj-lt"/>
            </a:endParaRPr>
          </a:p>
        </p:txBody>
      </p:sp>
      <p:sp>
        <p:nvSpPr>
          <p:cNvPr id="72726" name="Rectangle 23"/>
          <p:cNvSpPr>
            <a:spLocks noChangeArrowheads="1"/>
          </p:cNvSpPr>
          <p:nvPr/>
        </p:nvSpPr>
        <p:spPr bwMode="auto">
          <a:xfrm>
            <a:off x="893978" y="6493496"/>
            <a:ext cx="7638462" cy="364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lstStyle>
            <a:lvl1pPr algn="l" rtl="0" eaLnBrk="0" hangingPunct="0">
              <a:buChar char="•"/>
              <a:defRPr kumimoji="1" sz="3200">
                <a:solidFill>
                  <a:schemeClr val="tx1"/>
                </a:solidFill>
                <a:latin typeface="Arial" pitchFamily="34" charset="0"/>
                <a:ea typeface="ＭＳ Ｐゴシック" pitchFamily="50" charset="-128"/>
              </a:defRPr>
            </a:lvl1pPr>
            <a:lvl2pPr marL="742950" indent="-285750" algn="l" rtl="0" eaLnBrk="0" hangingPunct="0">
              <a:buChar char="–"/>
              <a:defRPr kumimoji="1" sz="2800">
                <a:solidFill>
                  <a:schemeClr val="tx1"/>
                </a:solidFill>
                <a:latin typeface="Arial" pitchFamily="34" charset="0"/>
                <a:ea typeface="ＭＳ Ｐゴシック" pitchFamily="50" charset="-128"/>
              </a:defRPr>
            </a:lvl2pPr>
            <a:lvl3pPr marL="1143000" indent="-228600" algn="l" rtl="0" eaLnBrk="0" hangingPunct="0">
              <a:buChar char="•"/>
              <a:defRPr kumimoji="1" sz="2400">
                <a:solidFill>
                  <a:schemeClr val="tx1"/>
                </a:solidFill>
                <a:latin typeface="Arial" pitchFamily="34" charset="0"/>
                <a:ea typeface="ＭＳ Ｐゴシック" pitchFamily="50" charset="-128"/>
              </a:defRPr>
            </a:lvl3pPr>
            <a:lvl4pPr marL="1600200" indent="-228600" algn="l" rtl="0" eaLnBrk="0" hangingPunct="0">
              <a:buChar char="–"/>
              <a:defRPr kumimoji="1" sz="2000">
                <a:solidFill>
                  <a:schemeClr val="tx1"/>
                </a:solidFill>
                <a:latin typeface="Arial" pitchFamily="34" charset="0"/>
                <a:ea typeface="ＭＳ Ｐゴシック" pitchFamily="50" charset="-128"/>
              </a:defRPr>
            </a:lvl4pPr>
            <a:lvl5pPr marL="2057400" indent="-228600" algn="l" rtl="0" eaLnBrk="0" hangingPunct="0">
              <a:buChar char="»"/>
              <a:defRPr kumimoji="1" sz="2000">
                <a:solidFill>
                  <a:schemeClr val="tx1"/>
                </a:solidFill>
                <a:latin typeface="Arial" pitchFamily="34" charset="0"/>
                <a:ea typeface="ＭＳ Ｐゴシック" pitchFamily="50" charset="-128"/>
              </a:defRPr>
            </a:lvl5pPr>
            <a:lvl6pPr marL="25146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179388" indent="-179388" rtl="0" eaLnBrk="1" hangingPunct="1">
              <a:buFontTx/>
              <a:buNone/>
            </a:pPr>
            <a:r>
              <a:rPr lang="en-US" sz="1000" dirty="0">
                <a:solidFill>
                  <a:srgbClr val="000000"/>
                </a:solidFill>
                <a:latin typeface="+mj-lt"/>
              </a:rPr>
              <a:t>*	The information given is for Grants-in-Aid for Scientific Research (A, B or C), Grants-in-Aid for Young Scientists (A or B) and Grants-in-Aid for Challenging Exploratory Research among the JSPS review classes in fiscal year 2015.</a:t>
            </a:r>
          </a:p>
        </p:txBody>
      </p:sp>
      <p:sp>
        <p:nvSpPr>
          <p:cNvPr id="27" name="AutoShape 5"/>
          <p:cNvSpPr>
            <a:spLocks noChangeArrowheads="1"/>
          </p:cNvSpPr>
          <p:nvPr/>
        </p:nvSpPr>
        <p:spPr bwMode="auto">
          <a:xfrm>
            <a:off x="5496046" y="1503085"/>
            <a:ext cx="3060000" cy="3421063"/>
          </a:xfrm>
          <a:prstGeom prst="roundRect">
            <a:avLst>
              <a:gd name="adj" fmla="val 5130"/>
            </a:avLst>
          </a:prstGeom>
          <a:noFill/>
          <a:ln w="9525">
            <a:solidFill>
              <a:srgbClr val="01AF79"/>
            </a:solidFill>
            <a:round/>
            <a:headEnd/>
            <a:tailEnd/>
          </a:ln>
          <a:extLst>
            <a:ext uri="{909E8E84-426E-40DD-AFC4-6F175D3DCCD1}">
              <a14:hiddenFill xmlns:a14="http://schemas.microsoft.com/office/drawing/2010/main">
                <a:solidFill>
                  <a:srgbClr val="FFFFFF"/>
                </a:solidFill>
              </a14:hiddenFill>
            </a:ext>
          </a:extLst>
        </p:spPr>
        <p:txBody>
          <a:bodyPr wrap="none" rtlCol="0" anchor="ctr"/>
          <a:lstStyle>
            <a:lvl1pPr algn="l" rtl="0" eaLnBrk="0" hangingPunct="0">
              <a:buChar char="•"/>
              <a:defRPr kumimoji="1" sz="3200">
                <a:solidFill>
                  <a:schemeClr val="tx1"/>
                </a:solidFill>
                <a:latin typeface="Arial" pitchFamily="34" charset="0"/>
                <a:ea typeface="ＭＳ Ｐゴシック" pitchFamily="50" charset="-128"/>
              </a:defRPr>
            </a:lvl1pPr>
            <a:lvl2pPr marL="742950" indent="-285750" algn="l" rtl="0" eaLnBrk="0" hangingPunct="0">
              <a:buChar char="–"/>
              <a:defRPr kumimoji="1" sz="2800">
                <a:solidFill>
                  <a:schemeClr val="tx1"/>
                </a:solidFill>
                <a:latin typeface="Arial" pitchFamily="34" charset="0"/>
                <a:ea typeface="ＭＳ Ｐゴシック" pitchFamily="50" charset="-128"/>
              </a:defRPr>
            </a:lvl2pPr>
            <a:lvl3pPr marL="1143000" indent="-228600" algn="l" rtl="0" eaLnBrk="0" hangingPunct="0">
              <a:buChar char="•"/>
              <a:defRPr kumimoji="1" sz="2400">
                <a:solidFill>
                  <a:schemeClr val="tx1"/>
                </a:solidFill>
                <a:latin typeface="Arial" pitchFamily="34" charset="0"/>
                <a:ea typeface="ＭＳ Ｐゴシック" pitchFamily="50" charset="-128"/>
              </a:defRPr>
            </a:lvl3pPr>
            <a:lvl4pPr marL="1600200" indent="-228600" algn="l" rtl="0" eaLnBrk="0" hangingPunct="0">
              <a:buChar char="–"/>
              <a:defRPr kumimoji="1" sz="2000">
                <a:solidFill>
                  <a:schemeClr val="tx1"/>
                </a:solidFill>
                <a:latin typeface="Arial" pitchFamily="34" charset="0"/>
                <a:ea typeface="ＭＳ Ｐゴシック" pitchFamily="50" charset="-128"/>
              </a:defRPr>
            </a:lvl4pPr>
            <a:lvl5pPr marL="2057400" indent="-228600" algn="l" rtl="0" eaLnBrk="0" hangingPunct="0">
              <a:buChar char="»"/>
              <a:defRPr kumimoji="1" sz="2000">
                <a:solidFill>
                  <a:schemeClr val="tx1"/>
                </a:solidFill>
                <a:latin typeface="Arial" pitchFamily="34" charset="0"/>
                <a:ea typeface="ＭＳ Ｐゴシック" pitchFamily="50" charset="-128"/>
              </a:defRPr>
            </a:lvl5pPr>
            <a:lvl6pPr marL="25146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rtl="0" eaLnBrk="1" hangingPunct="1">
              <a:buFontTx/>
              <a:buNone/>
            </a:pPr>
            <a:endParaRPr lang="ja-JP" altLang="ja-JP" sz="1200">
              <a:solidFill>
                <a:srgbClr val="000000"/>
              </a:solidFill>
              <a:latin typeface="+mj-lt"/>
            </a:endParaRPr>
          </a:p>
        </p:txBody>
      </p:sp>
      <p:sp>
        <p:nvSpPr>
          <p:cNvPr id="28" name="AutoShape 8"/>
          <p:cNvSpPr>
            <a:spLocks noChangeArrowheads="1"/>
          </p:cNvSpPr>
          <p:nvPr/>
        </p:nvSpPr>
        <p:spPr bwMode="auto">
          <a:xfrm>
            <a:off x="5586046" y="2168608"/>
            <a:ext cx="2880000" cy="1981200"/>
          </a:xfrm>
          <a:prstGeom prst="flowChartProcess">
            <a:avLst/>
          </a:prstGeom>
          <a:solidFill>
            <a:srgbClr val="FFFF99"/>
          </a:solidFill>
          <a:ln w="9525">
            <a:solidFill>
              <a:srgbClr val="01AF79"/>
            </a:solidFill>
            <a:miter lim="800000"/>
            <a:headEnd/>
            <a:tailEnd/>
          </a:ln>
        </p:spPr>
        <p:txBody>
          <a:bodyPr wrap="square" rtlCol="0" anchor="ctr"/>
          <a:lstStyle>
            <a:lvl1pPr algn="l" rtl="0" eaLnBrk="0" hangingPunct="0">
              <a:buChar char="•"/>
              <a:defRPr kumimoji="1" sz="3200">
                <a:solidFill>
                  <a:schemeClr val="tx1"/>
                </a:solidFill>
                <a:latin typeface="Arial" pitchFamily="34" charset="0"/>
                <a:ea typeface="ＭＳ Ｐゴシック" pitchFamily="50" charset="-128"/>
              </a:defRPr>
            </a:lvl1pPr>
            <a:lvl2pPr marL="742950" indent="-285750" algn="l" rtl="0" eaLnBrk="0" hangingPunct="0">
              <a:buChar char="–"/>
              <a:defRPr kumimoji="1" sz="2800">
                <a:solidFill>
                  <a:schemeClr val="tx1"/>
                </a:solidFill>
                <a:latin typeface="Arial" pitchFamily="34" charset="0"/>
                <a:ea typeface="ＭＳ Ｐゴシック" pitchFamily="50" charset="-128"/>
              </a:defRPr>
            </a:lvl2pPr>
            <a:lvl3pPr marL="1143000" indent="-228600" algn="l" rtl="0" eaLnBrk="0" hangingPunct="0">
              <a:buChar char="•"/>
              <a:defRPr kumimoji="1" sz="2400">
                <a:solidFill>
                  <a:schemeClr val="tx1"/>
                </a:solidFill>
                <a:latin typeface="Arial" pitchFamily="34" charset="0"/>
                <a:ea typeface="ＭＳ Ｐゴシック" pitchFamily="50" charset="-128"/>
              </a:defRPr>
            </a:lvl3pPr>
            <a:lvl4pPr marL="1600200" indent="-228600" algn="l" rtl="0" eaLnBrk="0" hangingPunct="0">
              <a:buChar char="–"/>
              <a:defRPr kumimoji="1" sz="2000">
                <a:solidFill>
                  <a:schemeClr val="tx1"/>
                </a:solidFill>
                <a:latin typeface="Arial" pitchFamily="34" charset="0"/>
                <a:ea typeface="ＭＳ Ｐゴシック" pitchFamily="50" charset="-128"/>
              </a:defRPr>
            </a:lvl4pPr>
            <a:lvl5pPr marL="2057400" indent="-228600" algn="l" rtl="0" eaLnBrk="0" hangingPunct="0">
              <a:buChar char="»"/>
              <a:defRPr kumimoji="1" sz="2000">
                <a:solidFill>
                  <a:schemeClr val="tx1"/>
                </a:solidFill>
                <a:latin typeface="Arial" pitchFamily="34" charset="0"/>
                <a:ea typeface="ＭＳ Ｐゴシック" pitchFamily="50" charset="-128"/>
              </a:defRPr>
            </a:lvl5pPr>
            <a:lvl6pPr marL="25146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182563" indent="-182563" eaLnBrk="1" hangingPunct="1">
              <a:buNone/>
              <a:tabLst>
                <a:tab pos="269875" algn="l"/>
                <a:tab pos="1527175" algn="l"/>
              </a:tabLst>
            </a:pPr>
            <a:r>
              <a:rPr lang="en-US" altLang="ja-JP" sz="1100" dirty="0">
                <a:solidFill>
                  <a:srgbClr val="000000"/>
                </a:solidFill>
                <a:sym typeface="Wingdings 2"/>
              </a:rPr>
              <a:t></a:t>
            </a:r>
            <a:r>
              <a:rPr lang="en-US" sz="1100" dirty="0">
                <a:solidFill>
                  <a:srgbClr val="000000"/>
                </a:solidFill>
                <a:latin typeface="+mj-lt"/>
              </a:rPr>
              <a:t>	1st level review</a:t>
            </a:r>
          </a:p>
          <a:p>
            <a:pPr marL="265113" indent="-173038" eaLnBrk="1" hangingPunct="1">
              <a:buNone/>
              <a:tabLst>
                <a:tab pos="2689225" algn="r"/>
              </a:tabLst>
            </a:pPr>
            <a:r>
              <a:rPr lang="en-US" sz="1100" dirty="0">
                <a:solidFill>
                  <a:srgbClr val="000000"/>
                </a:solidFill>
                <a:latin typeface="+mj-lt"/>
              </a:rPr>
              <a:t> </a:t>
            </a:r>
            <a:r>
              <a:rPr lang="en-US" altLang="ja-JP" sz="1100" dirty="0">
                <a:solidFill>
                  <a:srgbClr val="000000"/>
                </a:solidFill>
                <a:sym typeface="Wingdings 2"/>
              </a:rPr>
              <a:t> </a:t>
            </a:r>
            <a:r>
              <a:rPr lang="en-US" altLang="ja-JP" sz="1100" dirty="0" smtClean="0">
                <a:solidFill>
                  <a:srgbClr val="000000"/>
                </a:solidFill>
                <a:sym typeface="Wingdings 2"/>
              </a:rPr>
              <a:t>	</a:t>
            </a:r>
            <a:r>
              <a:rPr lang="en-US" sz="1100" dirty="0" smtClean="0">
                <a:solidFill>
                  <a:srgbClr val="000000"/>
                </a:solidFill>
                <a:latin typeface="+mj-lt"/>
              </a:rPr>
              <a:t>Number </a:t>
            </a:r>
            <a:r>
              <a:rPr lang="en-US" sz="1100" dirty="0">
                <a:solidFill>
                  <a:srgbClr val="000000"/>
                </a:solidFill>
                <a:latin typeface="+mj-lt"/>
              </a:rPr>
              <a:t>of review </a:t>
            </a:r>
            <a:r>
              <a:rPr lang="en-US" sz="1100" dirty="0" smtClean="0">
                <a:solidFill>
                  <a:srgbClr val="000000"/>
                </a:solidFill>
                <a:latin typeface="+mj-lt"/>
              </a:rPr>
              <a:t>committee members	5,500 </a:t>
            </a:r>
            <a:r>
              <a:rPr lang="en-US" sz="1100" dirty="0">
                <a:solidFill>
                  <a:srgbClr val="000000"/>
                </a:solidFill>
                <a:latin typeface="+mj-lt"/>
              </a:rPr>
              <a:t>people</a:t>
            </a:r>
            <a:endParaRPr lang="ja-JP" altLang="en-US" sz="1100" dirty="0">
              <a:solidFill>
                <a:srgbClr val="000000"/>
              </a:solidFill>
              <a:latin typeface="+mj-lt"/>
            </a:endParaRPr>
          </a:p>
          <a:p>
            <a:pPr marL="265113" indent="-173038" eaLnBrk="1" hangingPunct="1">
              <a:buNone/>
              <a:tabLst>
                <a:tab pos="2689225" algn="r"/>
              </a:tabLst>
            </a:pPr>
            <a:r>
              <a:rPr lang="en-US" sz="1100" dirty="0" smtClean="0">
                <a:solidFill>
                  <a:srgbClr val="000000"/>
                </a:solidFill>
                <a:latin typeface="+mj-lt"/>
              </a:rPr>
              <a:t> </a:t>
            </a:r>
            <a:r>
              <a:rPr lang="en-US" altLang="ja-JP" sz="1100" dirty="0">
                <a:solidFill>
                  <a:srgbClr val="000000"/>
                </a:solidFill>
                <a:sym typeface="Wingdings 2"/>
              </a:rPr>
              <a:t> </a:t>
            </a:r>
            <a:r>
              <a:rPr lang="en-US" altLang="ja-JP" sz="1100" dirty="0" smtClean="0">
                <a:solidFill>
                  <a:srgbClr val="000000"/>
                </a:solidFill>
                <a:sym typeface="Wingdings 2"/>
              </a:rPr>
              <a:t>	</a:t>
            </a:r>
            <a:r>
              <a:rPr lang="en-US" sz="1100" dirty="0" smtClean="0">
                <a:solidFill>
                  <a:srgbClr val="000000"/>
                </a:solidFill>
                <a:latin typeface="+mj-lt"/>
              </a:rPr>
              <a:t>Review </a:t>
            </a:r>
            <a:r>
              <a:rPr lang="en-US" sz="1100" dirty="0">
                <a:solidFill>
                  <a:srgbClr val="000000"/>
                </a:solidFill>
                <a:latin typeface="+mj-lt"/>
              </a:rPr>
              <a:t>period	</a:t>
            </a:r>
            <a:r>
              <a:rPr lang="en-US" sz="1100" dirty="0" smtClean="0">
                <a:solidFill>
                  <a:srgbClr val="000000"/>
                </a:solidFill>
                <a:latin typeface="+mj-lt"/>
              </a:rPr>
              <a:t>40 </a:t>
            </a:r>
            <a:r>
              <a:rPr lang="en-US" sz="1100" dirty="0">
                <a:solidFill>
                  <a:srgbClr val="000000"/>
                </a:solidFill>
                <a:latin typeface="+mj-lt"/>
              </a:rPr>
              <a:t>days</a:t>
            </a:r>
            <a:endParaRPr lang="ja-JP" altLang="en-US" sz="1100" dirty="0">
              <a:solidFill>
                <a:srgbClr val="000000"/>
              </a:solidFill>
              <a:latin typeface="+mj-lt"/>
            </a:endParaRPr>
          </a:p>
          <a:p>
            <a:pPr marL="265113" indent="-173038" eaLnBrk="1" hangingPunct="1">
              <a:buNone/>
              <a:tabLst>
                <a:tab pos="1527175" algn="l"/>
              </a:tabLst>
            </a:pPr>
            <a:r>
              <a:rPr lang="en-US" sz="1100" dirty="0" smtClean="0">
                <a:solidFill>
                  <a:srgbClr val="000000"/>
                </a:solidFill>
                <a:latin typeface="+mj-lt"/>
              </a:rPr>
              <a:t> </a:t>
            </a:r>
            <a:r>
              <a:rPr lang="en-US" altLang="ja-JP" sz="1100" dirty="0">
                <a:solidFill>
                  <a:srgbClr val="000000"/>
                </a:solidFill>
                <a:sym typeface="Wingdings 2"/>
              </a:rPr>
              <a:t> </a:t>
            </a:r>
            <a:r>
              <a:rPr lang="en-US" altLang="ja-JP" sz="1100" dirty="0" smtClean="0">
                <a:solidFill>
                  <a:srgbClr val="000000"/>
                </a:solidFill>
                <a:sym typeface="Wingdings 2"/>
              </a:rPr>
              <a:t>	</a:t>
            </a:r>
            <a:r>
              <a:rPr lang="en-US" sz="1100" dirty="0" smtClean="0">
                <a:solidFill>
                  <a:srgbClr val="000000"/>
                </a:solidFill>
                <a:latin typeface="+mj-lt"/>
              </a:rPr>
              <a:t>Number </a:t>
            </a:r>
            <a:r>
              <a:rPr lang="en-US" sz="1100" dirty="0">
                <a:solidFill>
                  <a:srgbClr val="000000"/>
                </a:solidFill>
                <a:latin typeface="+mj-lt"/>
              </a:rPr>
              <a:t>of reviews per </a:t>
            </a:r>
            <a:r>
              <a:rPr lang="en-US" sz="1100" dirty="0" smtClean="0">
                <a:solidFill>
                  <a:srgbClr val="000000"/>
                </a:solidFill>
                <a:latin typeface="+mj-lt"/>
              </a:rPr>
              <a:t>person About </a:t>
            </a:r>
            <a:r>
              <a:rPr lang="en-US" sz="1100" dirty="0">
                <a:solidFill>
                  <a:srgbClr val="000000"/>
                </a:solidFill>
                <a:latin typeface="+mj-lt"/>
              </a:rPr>
              <a:t>70 on </a:t>
            </a:r>
            <a:r>
              <a:rPr lang="en-US" sz="1100" dirty="0" smtClean="0">
                <a:solidFill>
                  <a:srgbClr val="000000"/>
                </a:solidFill>
                <a:latin typeface="+mj-lt"/>
              </a:rPr>
              <a:t>average	(</a:t>
            </a:r>
            <a:r>
              <a:rPr lang="en-US" sz="1100" dirty="0">
                <a:solidFill>
                  <a:srgbClr val="000000"/>
                </a:solidFill>
                <a:latin typeface="+mj-lt"/>
              </a:rPr>
              <a:t>Maximum of 149)</a:t>
            </a:r>
            <a:endParaRPr lang="ja-JP" altLang="en-US" sz="1100" dirty="0">
              <a:solidFill>
                <a:srgbClr val="000000"/>
              </a:solidFill>
              <a:latin typeface="+mj-lt"/>
            </a:endParaRPr>
          </a:p>
          <a:p>
            <a:pPr marL="182563" indent="-182563" eaLnBrk="1" hangingPunct="1">
              <a:buNone/>
              <a:tabLst>
                <a:tab pos="269875" algn="l"/>
                <a:tab pos="1527175" algn="l"/>
              </a:tabLst>
            </a:pPr>
            <a:r>
              <a:rPr lang="en-US" altLang="ja-JP" sz="1100" dirty="0">
                <a:solidFill>
                  <a:srgbClr val="000000"/>
                </a:solidFill>
                <a:sym typeface="Wingdings 2"/>
              </a:rPr>
              <a:t></a:t>
            </a:r>
            <a:r>
              <a:rPr lang="en-US" sz="1100" dirty="0">
                <a:solidFill>
                  <a:srgbClr val="000000"/>
                </a:solidFill>
                <a:latin typeface="+mj-lt"/>
              </a:rPr>
              <a:t>	2nd level review</a:t>
            </a:r>
          </a:p>
          <a:p>
            <a:pPr eaLnBrk="1" hangingPunct="1">
              <a:buNone/>
              <a:tabLst>
                <a:tab pos="269875" algn="l"/>
                <a:tab pos="2689225" algn="r"/>
              </a:tabLst>
            </a:pPr>
            <a:r>
              <a:rPr lang="en-US" sz="1100" dirty="0">
                <a:solidFill>
                  <a:srgbClr val="000000"/>
                </a:solidFill>
                <a:latin typeface="+mj-lt"/>
              </a:rPr>
              <a:t> </a:t>
            </a:r>
            <a:r>
              <a:rPr lang="en-US" altLang="ja-JP" sz="1100" dirty="0">
                <a:solidFill>
                  <a:srgbClr val="000000"/>
                </a:solidFill>
                <a:sym typeface="Wingdings 2"/>
              </a:rPr>
              <a:t> </a:t>
            </a:r>
            <a:r>
              <a:rPr lang="en-US" sz="1100" dirty="0">
                <a:solidFill>
                  <a:srgbClr val="000000"/>
                </a:solidFill>
                <a:latin typeface="+mj-lt"/>
              </a:rPr>
              <a:t>	Number of review committee </a:t>
            </a:r>
            <a:r>
              <a:rPr lang="en-US" sz="1100" dirty="0" smtClean="0">
                <a:solidFill>
                  <a:srgbClr val="000000"/>
                </a:solidFill>
                <a:latin typeface="+mj-lt"/>
              </a:rPr>
              <a:t>members	</a:t>
            </a:r>
            <a:r>
              <a:rPr lang="en-US" sz="1100" dirty="0">
                <a:solidFill>
                  <a:srgbClr val="000000"/>
                </a:solidFill>
                <a:latin typeface="+mj-lt"/>
              </a:rPr>
              <a:t>	</a:t>
            </a:r>
            <a:r>
              <a:rPr lang="en-US" sz="1100" dirty="0" smtClean="0">
                <a:solidFill>
                  <a:srgbClr val="000000"/>
                </a:solidFill>
                <a:latin typeface="+mj-lt"/>
              </a:rPr>
              <a:t>	606 </a:t>
            </a:r>
            <a:r>
              <a:rPr lang="en-US" sz="1100" dirty="0">
                <a:solidFill>
                  <a:srgbClr val="000000"/>
                </a:solidFill>
                <a:latin typeface="+mj-lt"/>
              </a:rPr>
              <a:t>people</a:t>
            </a:r>
            <a:endParaRPr lang="ja-JP" altLang="en-US" sz="1100" dirty="0">
              <a:solidFill>
                <a:srgbClr val="000000"/>
              </a:solidFill>
              <a:latin typeface="+mj-lt"/>
            </a:endParaRPr>
          </a:p>
          <a:p>
            <a:pPr eaLnBrk="1" hangingPunct="1">
              <a:buNone/>
              <a:tabLst>
                <a:tab pos="269875" algn="l"/>
                <a:tab pos="2689225" algn="r"/>
              </a:tabLst>
            </a:pPr>
            <a:r>
              <a:rPr lang="en-US" sz="1100" dirty="0" smtClean="0">
                <a:solidFill>
                  <a:srgbClr val="000000"/>
                </a:solidFill>
                <a:latin typeface="+mj-lt"/>
              </a:rPr>
              <a:t> </a:t>
            </a:r>
            <a:r>
              <a:rPr lang="en-US" altLang="ja-JP" sz="1100" dirty="0">
                <a:solidFill>
                  <a:srgbClr val="000000"/>
                </a:solidFill>
                <a:sym typeface="Wingdings 2"/>
              </a:rPr>
              <a:t> </a:t>
            </a:r>
            <a:r>
              <a:rPr lang="en-US" sz="1100" dirty="0">
                <a:solidFill>
                  <a:srgbClr val="000000"/>
                </a:solidFill>
                <a:latin typeface="+mj-lt"/>
              </a:rPr>
              <a:t>	Number of review meetings	</a:t>
            </a:r>
            <a:r>
              <a:rPr lang="en-US" sz="1100" dirty="0" smtClean="0">
                <a:solidFill>
                  <a:srgbClr val="000000"/>
                </a:solidFill>
                <a:latin typeface="+mj-lt"/>
              </a:rPr>
              <a:t>		43 </a:t>
            </a:r>
            <a:r>
              <a:rPr lang="en-US" sz="1100" dirty="0">
                <a:solidFill>
                  <a:srgbClr val="000000"/>
                </a:solidFill>
                <a:latin typeface="+mj-lt"/>
              </a:rPr>
              <a:t>committee meetings</a:t>
            </a:r>
            <a:endParaRPr lang="ja-JP" altLang="en-US" sz="1100" dirty="0">
              <a:solidFill>
                <a:srgbClr val="000000"/>
              </a:solidFill>
              <a:latin typeface="+mj-lt"/>
            </a:endParaRPr>
          </a:p>
        </p:txBody>
      </p:sp>
      <p:sp>
        <p:nvSpPr>
          <p:cNvPr id="29" name="AutoShape 8"/>
          <p:cNvSpPr>
            <a:spLocks noChangeArrowheads="1"/>
          </p:cNvSpPr>
          <p:nvPr/>
        </p:nvSpPr>
        <p:spPr bwMode="auto">
          <a:xfrm>
            <a:off x="989592" y="2168608"/>
            <a:ext cx="2880000" cy="1981200"/>
          </a:xfrm>
          <a:prstGeom prst="flowChartProcess">
            <a:avLst/>
          </a:prstGeom>
          <a:solidFill>
            <a:srgbClr val="FFFF99"/>
          </a:solidFill>
          <a:ln w="9525">
            <a:solidFill>
              <a:srgbClr val="01AF79"/>
            </a:solidFill>
            <a:miter lim="800000"/>
            <a:headEnd/>
            <a:tailEnd/>
          </a:ln>
        </p:spPr>
        <p:txBody>
          <a:bodyPr wrap="square" rtlCol="0" anchor="ctr"/>
          <a:lstStyle>
            <a:lvl1pPr algn="l" rtl="0" eaLnBrk="0" hangingPunct="0">
              <a:buChar char="•"/>
              <a:defRPr kumimoji="1" sz="3200">
                <a:solidFill>
                  <a:schemeClr val="tx1"/>
                </a:solidFill>
                <a:latin typeface="Arial" pitchFamily="34" charset="0"/>
                <a:ea typeface="ＭＳ Ｐゴシック" pitchFamily="50" charset="-128"/>
              </a:defRPr>
            </a:lvl1pPr>
            <a:lvl2pPr marL="742950" indent="-285750" algn="l" rtl="0" eaLnBrk="0" hangingPunct="0">
              <a:buChar char="–"/>
              <a:defRPr kumimoji="1" sz="2800">
                <a:solidFill>
                  <a:schemeClr val="tx1"/>
                </a:solidFill>
                <a:latin typeface="Arial" pitchFamily="34" charset="0"/>
                <a:ea typeface="ＭＳ Ｐゴシック" pitchFamily="50" charset="-128"/>
              </a:defRPr>
            </a:lvl2pPr>
            <a:lvl3pPr marL="1143000" indent="-228600" algn="l" rtl="0" eaLnBrk="0" hangingPunct="0">
              <a:buChar char="•"/>
              <a:defRPr kumimoji="1" sz="2400">
                <a:solidFill>
                  <a:schemeClr val="tx1"/>
                </a:solidFill>
                <a:latin typeface="Arial" pitchFamily="34" charset="0"/>
                <a:ea typeface="ＭＳ Ｐゴシック" pitchFamily="50" charset="-128"/>
              </a:defRPr>
            </a:lvl3pPr>
            <a:lvl4pPr marL="1600200" indent="-228600" algn="l" rtl="0" eaLnBrk="0" hangingPunct="0">
              <a:buChar char="–"/>
              <a:defRPr kumimoji="1" sz="2000">
                <a:solidFill>
                  <a:schemeClr val="tx1"/>
                </a:solidFill>
                <a:latin typeface="Arial" pitchFamily="34" charset="0"/>
                <a:ea typeface="ＭＳ Ｐゴシック" pitchFamily="50" charset="-128"/>
              </a:defRPr>
            </a:lvl4pPr>
            <a:lvl5pPr marL="2057400" indent="-228600" algn="l" rtl="0" eaLnBrk="0" hangingPunct="0">
              <a:buChar char="»"/>
              <a:defRPr kumimoji="1" sz="2000">
                <a:solidFill>
                  <a:schemeClr val="tx1"/>
                </a:solidFill>
                <a:latin typeface="Arial" pitchFamily="34" charset="0"/>
                <a:ea typeface="ＭＳ Ｐゴシック" pitchFamily="50" charset="-128"/>
              </a:defRPr>
            </a:lvl5pPr>
            <a:lvl6pPr marL="25146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rtl="0" eaLnBrk="1" hangingPunct="1">
              <a:buFontTx/>
              <a:buNone/>
              <a:tabLst>
                <a:tab pos="182563" algn="l"/>
              </a:tabLst>
            </a:pPr>
            <a:r>
              <a:rPr lang="en-US" sz="1100" dirty="0" smtClean="0">
                <a:solidFill>
                  <a:srgbClr val="000000"/>
                </a:solidFill>
                <a:latin typeface="+mj-lt"/>
                <a:sym typeface="Wingdings 2"/>
              </a:rPr>
              <a:t></a:t>
            </a:r>
            <a:r>
              <a:rPr lang="en-US" sz="1100" dirty="0" smtClean="0">
                <a:solidFill>
                  <a:srgbClr val="000000"/>
                </a:solidFill>
                <a:latin typeface="+mj-lt"/>
              </a:rPr>
              <a:t>	1st </a:t>
            </a:r>
            <a:r>
              <a:rPr lang="en-US" sz="1100" dirty="0">
                <a:solidFill>
                  <a:srgbClr val="000000"/>
                </a:solidFill>
                <a:latin typeface="+mj-lt"/>
              </a:rPr>
              <a:t>level review</a:t>
            </a:r>
          </a:p>
          <a:p>
            <a:pPr marL="265113" indent="-92075" rtl="0" eaLnBrk="1" hangingPunct="1">
              <a:buFontTx/>
              <a:buNone/>
              <a:tabLst>
                <a:tab pos="269875" algn="l"/>
                <a:tab pos="2687638" algn="r"/>
              </a:tabLst>
            </a:pPr>
            <a:r>
              <a:rPr lang="en-US" sz="1100" dirty="0" smtClean="0">
                <a:solidFill>
                  <a:srgbClr val="000000"/>
                </a:solidFill>
                <a:latin typeface="+mj-lt"/>
                <a:sym typeface="Wingdings 2"/>
              </a:rPr>
              <a:t></a:t>
            </a:r>
            <a:r>
              <a:rPr lang="en-US" sz="1100" dirty="0">
                <a:solidFill>
                  <a:srgbClr val="000000"/>
                </a:solidFill>
                <a:latin typeface="+mj-lt"/>
              </a:rPr>
              <a:t>	Number of review committee </a:t>
            </a:r>
            <a:r>
              <a:rPr lang="en-US" sz="1100" dirty="0" smtClean="0">
                <a:solidFill>
                  <a:srgbClr val="000000"/>
                </a:solidFill>
                <a:latin typeface="+mj-lt"/>
              </a:rPr>
              <a:t>members		</a:t>
            </a:r>
            <a:r>
              <a:rPr lang="en-US" sz="1100" dirty="0">
                <a:solidFill>
                  <a:srgbClr val="000000"/>
                </a:solidFill>
                <a:latin typeface="+mj-lt"/>
              </a:rPr>
              <a:t>	1,152 people</a:t>
            </a:r>
            <a:endParaRPr lang="ja-JP" altLang="en-US" sz="1100" dirty="0">
              <a:solidFill>
                <a:srgbClr val="000000"/>
              </a:solidFill>
              <a:latin typeface="+mj-lt"/>
            </a:endParaRPr>
          </a:p>
          <a:p>
            <a:pPr marL="265113" indent="-92075" eaLnBrk="1" hangingPunct="1">
              <a:buNone/>
              <a:tabLst>
                <a:tab pos="269875" algn="l"/>
                <a:tab pos="2687638" algn="r"/>
              </a:tabLst>
            </a:pPr>
            <a:r>
              <a:rPr lang="en-US" altLang="ja-JP" sz="1100" dirty="0" smtClean="0">
                <a:solidFill>
                  <a:srgbClr val="000000"/>
                </a:solidFill>
                <a:sym typeface="Wingdings 2"/>
              </a:rPr>
              <a:t> </a:t>
            </a:r>
            <a:r>
              <a:rPr lang="en-US" sz="1100" dirty="0" smtClean="0">
                <a:solidFill>
                  <a:srgbClr val="000000"/>
                </a:solidFill>
                <a:latin typeface="+mj-lt"/>
              </a:rPr>
              <a:t>Review </a:t>
            </a:r>
            <a:r>
              <a:rPr lang="en-US" sz="1100" dirty="0">
                <a:solidFill>
                  <a:srgbClr val="000000"/>
                </a:solidFill>
                <a:latin typeface="+mj-lt"/>
              </a:rPr>
              <a:t>period	31 days</a:t>
            </a:r>
            <a:endParaRPr lang="ja-JP" altLang="en-US" sz="1100" dirty="0">
              <a:solidFill>
                <a:srgbClr val="000000"/>
              </a:solidFill>
              <a:latin typeface="+mj-lt"/>
            </a:endParaRPr>
          </a:p>
          <a:p>
            <a:pPr marL="265113" indent="-92075" eaLnBrk="1" hangingPunct="1">
              <a:buNone/>
              <a:tabLst>
                <a:tab pos="269875" algn="l"/>
                <a:tab pos="2687638" algn="r"/>
              </a:tabLst>
            </a:pPr>
            <a:r>
              <a:rPr lang="en-US" altLang="ja-JP" sz="1100" dirty="0" smtClean="0">
                <a:solidFill>
                  <a:srgbClr val="000000"/>
                </a:solidFill>
                <a:sym typeface="Wingdings 2"/>
              </a:rPr>
              <a:t> </a:t>
            </a:r>
            <a:r>
              <a:rPr lang="en-US" sz="1100" dirty="0" smtClean="0">
                <a:solidFill>
                  <a:srgbClr val="000000"/>
                </a:solidFill>
                <a:latin typeface="+mj-lt"/>
              </a:rPr>
              <a:t>Number </a:t>
            </a:r>
            <a:r>
              <a:rPr lang="en-US" sz="1100" dirty="0">
                <a:solidFill>
                  <a:srgbClr val="000000"/>
                </a:solidFill>
                <a:latin typeface="+mj-lt"/>
              </a:rPr>
              <a:t>of reviews per person	183 on </a:t>
            </a:r>
            <a:r>
              <a:rPr lang="en-US" sz="1100" dirty="0" smtClean="0">
                <a:solidFill>
                  <a:srgbClr val="000000"/>
                </a:solidFill>
                <a:latin typeface="+mj-lt"/>
              </a:rPr>
              <a:t>average	(</a:t>
            </a:r>
            <a:r>
              <a:rPr lang="en-US" sz="1100" dirty="0">
                <a:solidFill>
                  <a:srgbClr val="000000"/>
                </a:solidFill>
                <a:latin typeface="+mj-lt"/>
              </a:rPr>
              <a:t>Maximum of 509)</a:t>
            </a:r>
            <a:endParaRPr lang="ja-JP" altLang="en-US" sz="1100" dirty="0">
              <a:solidFill>
                <a:srgbClr val="000000"/>
              </a:solidFill>
              <a:latin typeface="+mj-lt"/>
            </a:endParaRPr>
          </a:p>
          <a:p>
            <a:pPr eaLnBrk="1" hangingPunct="1">
              <a:buNone/>
              <a:tabLst>
                <a:tab pos="182563" algn="l"/>
                <a:tab pos="1614488" algn="l"/>
              </a:tabLst>
            </a:pPr>
            <a:r>
              <a:rPr lang="en-US" altLang="ja-JP" sz="1100" dirty="0" smtClean="0">
                <a:solidFill>
                  <a:srgbClr val="000000"/>
                </a:solidFill>
                <a:sym typeface="Wingdings 2"/>
              </a:rPr>
              <a:t></a:t>
            </a:r>
            <a:r>
              <a:rPr lang="en-US" altLang="ja-JP" sz="1100" dirty="0">
                <a:solidFill>
                  <a:srgbClr val="000000"/>
                </a:solidFill>
                <a:latin typeface="+mj-lt"/>
                <a:sym typeface="Wingdings 2"/>
              </a:rPr>
              <a:t>	</a:t>
            </a:r>
            <a:r>
              <a:rPr lang="en-US" sz="1100" dirty="0" smtClean="0">
                <a:solidFill>
                  <a:srgbClr val="000000"/>
                </a:solidFill>
                <a:latin typeface="+mj-lt"/>
              </a:rPr>
              <a:t>2nd </a:t>
            </a:r>
            <a:r>
              <a:rPr lang="en-US" sz="1100" dirty="0">
                <a:solidFill>
                  <a:srgbClr val="000000"/>
                </a:solidFill>
                <a:latin typeface="+mj-lt"/>
              </a:rPr>
              <a:t>level review</a:t>
            </a:r>
          </a:p>
          <a:p>
            <a:pPr marL="265113" indent="-82550" eaLnBrk="1" hangingPunct="1">
              <a:buNone/>
              <a:tabLst>
                <a:tab pos="269875" algn="l"/>
                <a:tab pos="2687638" algn="r"/>
              </a:tabLst>
            </a:pPr>
            <a:r>
              <a:rPr lang="en-US" altLang="ja-JP" sz="1100" dirty="0" smtClean="0">
                <a:solidFill>
                  <a:srgbClr val="000000"/>
                </a:solidFill>
                <a:sym typeface="Wingdings 2"/>
              </a:rPr>
              <a:t> </a:t>
            </a:r>
            <a:r>
              <a:rPr lang="en-US" sz="1100" dirty="0" smtClean="0">
                <a:solidFill>
                  <a:srgbClr val="000000"/>
                </a:solidFill>
                <a:latin typeface="+mj-lt"/>
              </a:rPr>
              <a:t>Number </a:t>
            </a:r>
            <a:r>
              <a:rPr lang="en-US" sz="1100" dirty="0">
                <a:solidFill>
                  <a:srgbClr val="000000"/>
                </a:solidFill>
                <a:latin typeface="+mj-lt"/>
              </a:rPr>
              <a:t>of review committee </a:t>
            </a:r>
            <a:r>
              <a:rPr lang="en-US" sz="1100" dirty="0" smtClean="0">
                <a:solidFill>
                  <a:srgbClr val="000000"/>
                </a:solidFill>
                <a:latin typeface="+mj-lt"/>
              </a:rPr>
              <a:t>members			123 </a:t>
            </a:r>
            <a:r>
              <a:rPr lang="en-US" sz="1100" dirty="0">
                <a:solidFill>
                  <a:srgbClr val="000000"/>
                </a:solidFill>
                <a:latin typeface="+mj-lt"/>
              </a:rPr>
              <a:t>people</a:t>
            </a:r>
            <a:endParaRPr lang="ja-JP" altLang="en-US" sz="1100" dirty="0">
              <a:solidFill>
                <a:srgbClr val="000000"/>
              </a:solidFill>
              <a:latin typeface="+mj-lt"/>
            </a:endParaRPr>
          </a:p>
          <a:p>
            <a:pPr marL="265113" indent="-82550" eaLnBrk="1" hangingPunct="1">
              <a:buNone/>
              <a:tabLst>
                <a:tab pos="269875" algn="l"/>
                <a:tab pos="2689225" algn="r"/>
              </a:tabLst>
            </a:pPr>
            <a:r>
              <a:rPr lang="en-US" altLang="ja-JP" sz="1100" dirty="0" smtClean="0">
                <a:solidFill>
                  <a:srgbClr val="000000"/>
                </a:solidFill>
                <a:sym typeface="Wingdings 2"/>
              </a:rPr>
              <a:t> </a:t>
            </a:r>
            <a:r>
              <a:rPr lang="en-US" sz="1100" dirty="0" smtClean="0">
                <a:solidFill>
                  <a:srgbClr val="000000"/>
                </a:solidFill>
                <a:latin typeface="+mj-lt"/>
              </a:rPr>
              <a:t>Number </a:t>
            </a:r>
            <a:r>
              <a:rPr lang="en-US" sz="1100" dirty="0">
                <a:solidFill>
                  <a:srgbClr val="000000"/>
                </a:solidFill>
                <a:latin typeface="+mj-lt"/>
              </a:rPr>
              <a:t>of review </a:t>
            </a:r>
            <a:r>
              <a:rPr lang="en-US" sz="1100" dirty="0" smtClean="0">
                <a:solidFill>
                  <a:srgbClr val="000000"/>
                </a:solidFill>
                <a:latin typeface="+mj-lt"/>
              </a:rPr>
              <a:t>meetings</a:t>
            </a:r>
          </a:p>
          <a:p>
            <a:pPr marL="265113" indent="-82550" eaLnBrk="1" hangingPunct="1">
              <a:buNone/>
              <a:tabLst>
                <a:tab pos="269875" algn="l"/>
                <a:tab pos="2689225" algn="r"/>
              </a:tabLst>
            </a:pPr>
            <a:r>
              <a:rPr lang="en-US" sz="1100" dirty="0">
                <a:solidFill>
                  <a:srgbClr val="000000"/>
                </a:solidFill>
                <a:latin typeface="+mj-lt"/>
              </a:rPr>
              <a:t>	</a:t>
            </a:r>
            <a:r>
              <a:rPr lang="en-US" sz="1100" dirty="0" smtClean="0">
                <a:solidFill>
                  <a:srgbClr val="000000"/>
                </a:solidFill>
                <a:latin typeface="+mj-lt"/>
              </a:rPr>
              <a:t>		15 </a:t>
            </a:r>
            <a:r>
              <a:rPr lang="en-US" sz="1100" dirty="0">
                <a:solidFill>
                  <a:srgbClr val="000000"/>
                </a:solidFill>
                <a:latin typeface="+mj-lt"/>
              </a:rPr>
              <a:t>committee meetings</a:t>
            </a:r>
            <a:endParaRPr lang="ja-JP" altLang="en-US" sz="1100" dirty="0">
              <a:solidFill>
                <a:srgbClr val="000000"/>
              </a:solidFill>
              <a:latin typeface="+mj-lt"/>
            </a:endParaRPr>
          </a:p>
        </p:txBody>
      </p:sp>
      <p:sp>
        <p:nvSpPr>
          <p:cNvPr id="26" name="AutoShape 3"/>
          <p:cNvSpPr>
            <a:spLocks noChangeArrowheads="1"/>
          </p:cNvSpPr>
          <p:nvPr/>
        </p:nvSpPr>
        <p:spPr bwMode="auto">
          <a:xfrm>
            <a:off x="0" y="0"/>
            <a:ext cx="9144000" cy="648000"/>
          </a:xfrm>
          <a:prstGeom prst="rect">
            <a:avLst/>
          </a:prstGeom>
          <a:solidFill>
            <a:srgbClr val="8064A2"/>
          </a:solidFill>
          <a:ln w="9525">
            <a:noFill/>
            <a:round/>
            <a:headEnd/>
            <a:tailEnd/>
          </a:ln>
        </p:spPr>
        <p:txBody>
          <a:bodyPr wrap="square" rtlCol="0" anchor="ctr"/>
          <a:lstStyle>
            <a:lvl1pPr algn="l" rtl="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rtl="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rtl="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rtl="0">
              <a:lnSpc>
                <a:spcPct val="80000"/>
              </a:lnSpc>
              <a:spcBef>
                <a:spcPct val="0"/>
              </a:spcBef>
              <a:buNone/>
            </a:pPr>
            <a:r>
              <a:rPr lang="en-US" sz="2300" b="1" dirty="0">
                <a:solidFill>
                  <a:schemeClr val="bg1"/>
                </a:solidFill>
                <a:latin typeface="+mj-lt"/>
              </a:rPr>
              <a:t>Transfer of control of review and issue work to the Japan Society for the Promotion of Science</a:t>
            </a:r>
            <a:endParaRPr lang="ja-JP" altLang="en-US" sz="2300" b="1" dirty="0">
              <a:solidFill>
                <a:schemeClr val="bg1"/>
              </a:solidFill>
              <a:latin typeface="+mj-lt"/>
            </a:endParaRPr>
          </a:p>
        </p:txBody>
      </p:sp>
      <p:sp>
        <p:nvSpPr>
          <p:cNvPr id="24" name="Rectangle 6"/>
          <p:cNvSpPr>
            <a:spLocks noGrp="1" noChangeArrowheads="1"/>
          </p:cNvSpPr>
          <p:nvPr>
            <p:ph type="sldNum" sz="quarter" idx="12"/>
          </p:nvPr>
        </p:nvSpPr>
        <p:spPr>
          <a:xfrm>
            <a:off x="8640003" y="6480138"/>
            <a:ext cx="514350" cy="307975"/>
          </a:xfrm>
        </p:spPr>
        <p:txBody>
          <a:bodyPr rtlCol="0"/>
          <a:lstStyle/>
          <a:p>
            <a:pPr algn="r" rtl="0">
              <a:defRPr/>
            </a:pPr>
            <a:fld id="{002BB98D-5F75-49C1-902E-9683AE378945}" type="slidenum">
              <a:rPr lang="en-US" altLang="ja-JP" sz="1400">
                <a:solidFill>
                  <a:schemeClr val="bg1">
                    <a:lumMod val="50000"/>
                  </a:schemeClr>
                </a:solidFill>
                <a:latin typeface="+mj-lt"/>
              </a:rPr>
              <a:pPr algn="r" rtl="0">
                <a:defRPr/>
              </a:pPr>
              <a:t>21</a:t>
            </a:fld>
            <a:endParaRPr lang="en-US" altLang="ja-JP" sz="1400" dirty="0">
              <a:solidFill>
                <a:schemeClr val="bg1">
                  <a:lumMod val="50000"/>
                </a:schemeClr>
              </a:solidFill>
              <a:latin typeface="+mj-lt"/>
            </a:endParaRPr>
          </a:p>
        </p:txBody>
      </p:sp>
    </p:spTree>
    <p:extLst>
      <p:ext uri="{BB962C8B-B14F-4D97-AF65-F5344CB8AC3E}">
        <p14:creationId xmlns:p14="http://schemas.microsoft.com/office/powerpoint/2010/main" val="6717005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230" name="Picture 238" descr="C:\Program Files (x86)\Microsoft Office\MEDIA\CAGCAT10\j0292020.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97066" y="4820902"/>
            <a:ext cx="877529" cy="832880"/>
          </a:xfrm>
          <a:prstGeom prst="rect">
            <a:avLst/>
          </a:prstGeom>
          <a:noFill/>
          <a:extLst>
            <a:ext uri="{909E8E84-426E-40DD-AFC4-6F175D3DCCD1}">
              <a14:hiddenFill xmlns:a14="http://schemas.microsoft.com/office/drawing/2010/main">
                <a:solidFill>
                  <a:srgbClr val="FFFFFF"/>
                </a:solidFill>
              </a14:hiddenFill>
            </a:ext>
          </a:extLst>
        </p:spPr>
      </p:pic>
      <p:pic>
        <p:nvPicPr>
          <p:cNvPr id="85229" name="Picture 237" descr="C:\Program Files (x86)\Microsoft Office\MEDIA\CAGCAT10\j0301252.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71800" y="2881748"/>
            <a:ext cx="1060450" cy="907292"/>
          </a:xfrm>
          <a:prstGeom prst="rect">
            <a:avLst/>
          </a:prstGeom>
          <a:noFill/>
          <a:extLst>
            <a:ext uri="{909E8E84-426E-40DD-AFC4-6F175D3DCCD1}">
              <a14:hiddenFill xmlns:a14="http://schemas.microsoft.com/office/drawing/2010/main">
                <a:solidFill>
                  <a:srgbClr val="FFFFFF"/>
                </a:solidFill>
              </a14:hiddenFill>
            </a:ext>
          </a:extLst>
        </p:spPr>
      </p:pic>
      <p:grpSp>
        <p:nvGrpSpPr>
          <p:cNvPr id="84994" name="グループ化 74"/>
          <p:cNvGrpSpPr>
            <a:grpSpLocks/>
          </p:cNvGrpSpPr>
          <p:nvPr/>
        </p:nvGrpSpPr>
        <p:grpSpPr bwMode="auto">
          <a:xfrm>
            <a:off x="2484438" y="4868820"/>
            <a:ext cx="6048375" cy="1800328"/>
            <a:chOff x="2484438" y="4868714"/>
            <a:chExt cx="6048375" cy="1801004"/>
          </a:xfrm>
        </p:grpSpPr>
        <p:grpSp>
          <p:nvGrpSpPr>
            <p:cNvPr id="85053" name="グループ化 68"/>
            <p:cNvGrpSpPr>
              <a:grpSpLocks/>
            </p:cNvGrpSpPr>
            <p:nvPr/>
          </p:nvGrpSpPr>
          <p:grpSpPr bwMode="auto">
            <a:xfrm>
              <a:off x="2484438" y="5300656"/>
              <a:ext cx="6048375" cy="1369062"/>
              <a:chOff x="2484438" y="5300656"/>
              <a:chExt cx="6048375" cy="1369062"/>
            </a:xfrm>
          </p:grpSpPr>
          <p:grpSp>
            <p:nvGrpSpPr>
              <p:cNvPr id="85059" name="Group 52"/>
              <p:cNvGrpSpPr>
                <a:grpSpLocks/>
              </p:cNvGrpSpPr>
              <p:nvPr/>
            </p:nvGrpSpPr>
            <p:grpSpPr bwMode="auto">
              <a:xfrm>
                <a:off x="6300788" y="5300656"/>
                <a:ext cx="2232025" cy="1369062"/>
                <a:chOff x="3158" y="4172"/>
                <a:chExt cx="998" cy="1018"/>
              </a:xfrm>
            </p:grpSpPr>
            <p:pic>
              <p:nvPicPr>
                <p:cNvPr id="85061" name="Picture 5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93" y="4569"/>
                  <a:ext cx="528" cy="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63" name="Text Box 55"/>
                <p:cNvSpPr txBox="1">
                  <a:spLocks noChangeArrowheads="1"/>
                </p:cNvSpPr>
                <p:nvPr/>
              </p:nvSpPr>
              <p:spPr bwMode="auto">
                <a:xfrm>
                  <a:off x="3190" y="4333"/>
                  <a:ext cx="865"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1000" dirty="0" smtClean="0"/>
                    <a:t>JSPS informs final results to each institute </a:t>
                  </a:r>
                  <a:endParaRPr lang="ja-JP" altLang="en-US" sz="1000" dirty="0"/>
                </a:p>
              </p:txBody>
            </p:sp>
            <p:sp>
              <p:nvSpPr>
                <p:cNvPr id="85064" name="Text Box 56"/>
                <p:cNvSpPr txBox="1">
                  <a:spLocks noChangeArrowheads="1"/>
                </p:cNvSpPr>
                <p:nvPr/>
              </p:nvSpPr>
              <p:spPr bwMode="auto">
                <a:xfrm>
                  <a:off x="3222" y="4172"/>
                  <a:ext cx="703"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1100" b="1" dirty="0" smtClean="0">
                      <a:latin typeface="+mn-ea"/>
                      <a:ea typeface="+mn-ea"/>
                    </a:rPr>
                    <a:t>April 1. 2015 </a:t>
                  </a:r>
                  <a:endParaRPr lang="ja-JP" altLang="en-US" sz="1100" b="1" dirty="0">
                    <a:latin typeface="+mn-ea"/>
                    <a:ea typeface="+mn-ea"/>
                  </a:endParaRPr>
                </a:p>
              </p:txBody>
            </p:sp>
            <p:sp>
              <p:nvSpPr>
                <p:cNvPr id="85062" name="AutoShape 54"/>
                <p:cNvSpPr>
                  <a:spLocks noChangeArrowheads="1"/>
                </p:cNvSpPr>
                <p:nvPr/>
              </p:nvSpPr>
              <p:spPr bwMode="auto">
                <a:xfrm>
                  <a:off x="3158" y="4333"/>
                  <a:ext cx="998" cy="857"/>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en-US" sz="1800"/>
                </a:p>
              </p:txBody>
            </p:sp>
          </p:grpSp>
          <p:cxnSp>
            <p:nvCxnSpPr>
              <p:cNvPr id="85060" name="AutoShape 59"/>
              <p:cNvCxnSpPr>
                <a:cxnSpLocks noChangeShapeType="1"/>
              </p:cNvCxnSpPr>
              <p:nvPr/>
            </p:nvCxnSpPr>
            <p:spPr bwMode="auto">
              <a:xfrm>
                <a:off x="2484438" y="6191626"/>
                <a:ext cx="3743325" cy="0"/>
              </a:xfrm>
              <a:prstGeom prst="straightConnector1">
                <a:avLst/>
              </a:prstGeom>
              <a:noFill/>
              <a:ln w="19050">
                <a:solidFill>
                  <a:srgbClr val="0000FF"/>
                </a:solidFill>
                <a:round/>
                <a:headEnd/>
                <a:tailEnd type="stealth" w="lg" len="lg"/>
              </a:ln>
              <a:extLst>
                <a:ext uri="{909E8E84-426E-40DD-AFC4-6F175D3DCCD1}">
                  <a14:hiddenFill xmlns:a14="http://schemas.microsoft.com/office/drawing/2010/main">
                    <a:noFill/>
                  </a14:hiddenFill>
                </a:ext>
              </a:extLst>
            </p:spPr>
          </p:cxnSp>
        </p:grpSp>
        <p:grpSp>
          <p:nvGrpSpPr>
            <p:cNvPr id="85054" name="Group 61"/>
            <p:cNvGrpSpPr>
              <a:grpSpLocks/>
            </p:cNvGrpSpPr>
            <p:nvPr/>
          </p:nvGrpSpPr>
          <p:grpSpPr bwMode="auto">
            <a:xfrm>
              <a:off x="4356100" y="4868714"/>
              <a:ext cx="1871100" cy="1176069"/>
              <a:chOff x="1570" y="4461"/>
              <a:chExt cx="1320" cy="1164"/>
            </a:xfrm>
          </p:grpSpPr>
          <p:pic>
            <p:nvPicPr>
              <p:cNvPr id="85055" name="Picture 62" descr="MCj007906200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65" y="4983"/>
                <a:ext cx="907"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56" name="AutoShape 63"/>
              <p:cNvSpPr>
                <a:spLocks noChangeArrowheads="1"/>
              </p:cNvSpPr>
              <p:nvPr/>
            </p:nvSpPr>
            <p:spPr bwMode="auto">
              <a:xfrm>
                <a:off x="1570" y="4645"/>
                <a:ext cx="1270" cy="98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en-US" sz="1800"/>
              </a:p>
            </p:txBody>
          </p:sp>
          <p:sp>
            <p:nvSpPr>
              <p:cNvPr id="85057" name="Text Box 64"/>
              <p:cNvSpPr txBox="1">
                <a:spLocks noChangeArrowheads="1"/>
              </p:cNvSpPr>
              <p:nvPr/>
            </p:nvSpPr>
            <p:spPr bwMode="auto">
              <a:xfrm>
                <a:off x="1629" y="4722"/>
                <a:ext cx="1171"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1000" dirty="0" smtClean="0"/>
                  <a:t>Confirmation  of final results </a:t>
                </a:r>
                <a:endParaRPr lang="ja-JP" altLang="en-US" sz="1000" dirty="0"/>
              </a:p>
            </p:txBody>
          </p:sp>
          <p:sp>
            <p:nvSpPr>
              <p:cNvPr id="85058" name="Text Box 65"/>
              <p:cNvSpPr txBox="1">
                <a:spLocks noChangeArrowheads="1"/>
              </p:cNvSpPr>
              <p:nvPr/>
            </p:nvSpPr>
            <p:spPr bwMode="auto">
              <a:xfrm>
                <a:off x="1621" y="4461"/>
                <a:ext cx="1269"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1000" dirty="0" smtClean="0"/>
                  <a:t>Middle of Mar.-end of Mar. </a:t>
                </a:r>
                <a:endParaRPr lang="ja-JP" altLang="en-US" sz="1000" dirty="0"/>
              </a:p>
            </p:txBody>
          </p:sp>
        </p:grpSp>
      </p:grpSp>
      <p:grpSp>
        <p:nvGrpSpPr>
          <p:cNvPr id="84995" name="グループ化 72"/>
          <p:cNvGrpSpPr>
            <a:grpSpLocks/>
          </p:cNvGrpSpPr>
          <p:nvPr/>
        </p:nvGrpSpPr>
        <p:grpSpPr bwMode="auto">
          <a:xfrm>
            <a:off x="251197" y="2636912"/>
            <a:ext cx="8278656" cy="4104109"/>
            <a:chOff x="250824" y="2637074"/>
            <a:chExt cx="8278656" cy="4104109"/>
          </a:xfrm>
        </p:grpSpPr>
        <p:grpSp>
          <p:nvGrpSpPr>
            <p:cNvPr id="85023" name="グループ化 75"/>
            <p:cNvGrpSpPr>
              <a:grpSpLocks/>
            </p:cNvGrpSpPr>
            <p:nvPr/>
          </p:nvGrpSpPr>
          <p:grpSpPr bwMode="auto">
            <a:xfrm>
              <a:off x="250824" y="4281221"/>
              <a:ext cx="5905501" cy="2459962"/>
              <a:chOff x="250824" y="4281221"/>
              <a:chExt cx="5905501" cy="2459962"/>
            </a:xfrm>
          </p:grpSpPr>
          <p:sp>
            <p:nvSpPr>
              <p:cNvPr id="85039" name="Text Box 67"/>
              <p:cNvSpPr txBox="1">
                <a:spLocks noChangeArrowheads="1"/>
              </p:cNvSpPr>
              <p:nvPr/>
            </p:nvSpPr>
            <p:spPr bwMode="auto">
              <a:xfrm>
                <a:off x="2351665" y="4281221"/>
                <a:ext cx="183711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1000" dirty="0" smtClean="0"/>
                  <a:t>Middle of Jan.-Middle of Feb. </a:t>
                </a:r>
                <a:endParaRPr lang="ja-JP" altLang="en-US" sz="1000" dirty="0"/>
              </a:p>
            </p:txBody>
          </p:sp>
          <p:grpSp>
            <p:nvGrpSpPr>
              <p:cNvPr id="85040" name="グループ化 73"/>
              <p:cNvGrpSpPr>
                <a:grpSpLocks/>
              </p:cNvGrpSpPr>
              <p:nvPr/>
            </p:nvGrpSpPr>
            <p:grpSpPr bwMode="auto">
              <a:xfrm>
                <a:off x="250824" y="4483649"/>
                <a:ext cx="5905501" cy="2257534"/>
                <a:chOff x="250824" y="4483649"/>
                <a:chExt cx="5905501" cy="2257534"/>
              </a:xfrm>
            </p:grpSpPr>
            <p:grpSp>
              <p:nvGrpSpPr>
                <p:cNvPr id="85041" name="Group 41"/>
                <p:cNvGrpSpPr>
                  <a:grpSpLocks/>
                </p:cNvGrpSpPr>
                <p:nvPr/>
              </p:nvGrpSpPr>
              <p:grpSpPr bwMode="auto">
                <a:xfrm>
                  <a:off x="2482853" y="4483649"/>
                  <a:ext cx="1446213" cy="1187012"/>
                  <a:chOff x="2024" y="3514"/>
                  <a:chExt cx="911" cy="1121"/>
                </a:xfrm>
              </p:grpSpPr>
              <p:sp>
                <p:nvSpPr>
                  <p:cNvPr id="85050" name="AutoShape 43"/>
                  <p:cNvSpPr>
                    <a:spLocks noChangeArrowheads="1"/>
                  </p:cNvSpPr>
                  <p:nvPr/>
                </p:nvSpPr>
                <p:spPr bwMode="auto">
                  <a:xfrm>
                    <a:off x="2024" y="3538"/>
                    <a:ext cx="907" cy="1097"/>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en-US" sz="1800"/>
                  </a:p>
                </p:txBody>
              </p:sp>
              <p:sp>
                <p:nvSpPr>
                  <p:cNvPr id="85051" name="Text Box 44"/>
                  <p:cNvSpPr txBox="1">
                    <a:spLocks noChangeArrowheads="1"/>
                  </p:cNvSpPr>
                  <p:nvPr/>
                </p:nvSpPr>
                <p:spPr bwMode="auto">
                  <a:xfrm>
                    <a:off x="2091" y="3514"/>
                    <a:ext cx="844"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1000" dirty="0" smtClean="0"/>
                      <a:t>Check the result of the 1</a:t>
                    </a:r>
                    <a:r>
                      <a:rPr lang="en-US" altLang="ja-JP" sz="1000" baseline="30000" dirty="0" smtClean="0"/>
                      <a:t>st</a:t>
                    </a:r>
                    <a:r>
                      <a:rPr lang="en-US" altLang="ja-JP" sz="1000" dirty="0" smtClean="0"/>
                      <a:t> review </a:t>
                    </a:r>
                    <a:endParaRPr lang="ja-JP" altLang="en-US" sz="1000" dirty="0"/>
                  </a:p>
                </p:txBody>
              </p:sp>
            </p:grpSp>
            <p:grpSp>
              <p:nvGrpSpPr>
                <p:cNvPr id="85042" name="Group 46"/>
                <p:cNvGrpSpPr>
                  <a:grpSpLocks/>
                </p:cNvGrpSpPr>
                <p:nvPr/>
              </p:nvGrpSpPr>
              <p:grpSpPr bwMode="auto">
                <a:xfrm>
                  <a:off x="250824" y="4547147"/>
                  <a:ext cx="2089150" cy="2194036"/>
                  <a:chOff x="164" y="3830"/>
                  <a:chExt cx="1316" cy="1613"/>
                </a:xfrm>
              </p:grpSpPr>
              <p:grpSp>
                <p:nvGrpSpPr>
                  <p:cNvPr id="85044" name="Group 47"/>
                  <p:cNvGrpSpPr>
                    <a:grpSpLocks/>
                  </p:cNvGrpSpPr>
                  <p:nvPr/>
                </p:nvGrpSpPr>
                <p:grpSpPr bwMode="auto">
                  <a:xfrm>
                    <a:off x="164" y="3961"/>
                    <a:ext cx="1316" cy="1482"/>
                    <a:chOff x="-63" y="3961"/>
                    <a:chExt cx="1316" cy="1482"/>
                  </a:xfrm>
                </p:grpSpPr>
                <p:sp>
                  <p:nvSpPr>
                    <p:cNvPr id="85046" name="AutoShape 48"/>
                    <p:cNvSpPr>
                      <a:spLocks noChangeArrowheads="1"/>
                    </p:cNvSpPr>
                    <p:nvPr/>
                  </p:nvSpPr>
                  <p:spPr bwMode="auto">
                    <a:xfrm>
                      <a:off x="-63" y="3961"/>
                      <a:ext cx="1316" cy="847"/>
                    </a:xfrm>
                    <a:prstGeom prst="roundRect">
                      <a:avLst>
                        <a:gd name="adj" fmla="val 16667"/>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en-US" sz="1800"/>
                    </a:p>
                  </p:txBody>
                </p:sp>
                <p:pic>
                  <p:nvPicPr>
                    <p:cNvPr id="85047" name="Picture 4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5" y="4702"/>
                      <a:ext cx="998" cy="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48" name="Text Box 50"/>
                    <p:cNvSpPr txBox="1">
                      <a:spLocks noChangeArrowheads="1"/>
                    </p:cNvSpPr>
                    <p:nvPr/>
                  </p:nvSpPr>
                  <p:spPr bwMode="auto">
                    <a:xfrm>
                      <a:off x="-7" y="4067"/>
                      <a:ext cx="1203"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1200" dirty="0" smtClean="0"/>
                        <a:t>【Panel review  (2</a:t>
                      </a:r>
                      <a:r>
                        <a:rPr lang="en-US" altLang="ja-JP" sz="1200" baseline="30000" dirty="0" smtClean="0"/>
                        <a:t>nd</a:t>
                      </a:r>
                      <a:r>
                        <a:rPr lang="en-US" altLang="ja-JP" sz="1200" dirty="0" smtClean="0"/>
                        <a:t> stage)】</a:t>
                      </a:r>
                    </a:p>
                    <a:p>
                      <a:pPr eaLnBrk="1" hangingPunct="1">
                        <a:spcBef>
                          <a:spcPct val="0"/>
                        </a:spcBef>
                        <a:buFontTx/>
                        <a:buNone/>
                      </a:pPr>
                      <a:r>
                        <a:rPr lang="en-US" altLang="ja-JP" sz="1000" dirty="0" smtClean="0"/>
                        <a:t>Panel review by organized committees based on the result of document review  </a:t>
                      </a:r>
                    </a:p>
                    <a:p>
                      <a:pPr eaLnBrk="1" hangingPunct="1">
                        <a:spcBef>
                          <a:spcPct val="0"/>
                        </a:spcBef>
                        <a:buFontTx/>
                        <a:buNone/>
                      </a:pPr>
                      <a:r>
                        <a:rPr lang="en-US" altLang="ja-JP" sz="1000" dirty="0" smtClean="0"/>
                        <a:t>(Approx. 600 researchers)</a:t>
                      </a:r>
                      <a:endParaRPr lang="en-US" altLang="ja-JP" sz="1000" dirty="0"/>
                    </a:p>
                  </p:txBody>
                </p:sp>
              </p:grpSp>
              <p:sp>
                <p:nvSpPr>
                  <p:cNvPr id="85045" name="Text Box 51"/>
                  <p:cNvSpPr txBox="1">
                    <a:spLocks noChangeArrowheads="1"/>
                  </p:cNvSpPr>
                  <p:nvPr/>
                </p:nvSpPr>
                <p:spPr bwMode="auto">
                  <a:xfrm>
                    <a:off x="195" y="3830"/>
                    <a:ext cx="1210"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0">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1000" dirty="0" smtClean="0"/>
                      <a:t>Middle of Feb.-Beginning of Mar. </a:t>
                    </a:r>
                    <a:endParaRPr lang="ja-JP" altLang="en-US" sz="1000" dirty="0"/>
                  </a:p>
                </p:txBody>
              </p:sp>
            </p:grpSp>
            <p:cxnSp>
              <p:nvCxnSpPr>
                <p:cNvPr id="85043" name="AutoShape 60"/>
                <p:cNvCxnSpPr>
                  <a:cxnSpLocks noChangeShapeType="1"/>
                </p:cNvCxnSpPr>
                <p:nvPr/>
              </p:nvCxnSpPr>
              <p:spPr bwMode="auto">
                <a:xfrm rot="10800000" flipV="1">
                  <a:off x="2484438" y="4508500"/>
                  <a:ext cx="3671887" cy="1441450"/>
                </a:xfrm>
                <a:prstGeom prst="curvedConnector3">
                  <a:avLst>
                    <a:gd name="adj1" fmla="val 51704"/>
                  </a:avLst>
                </a:prstGeom>
                <a:noFill/>
                <a:ln w="19050">
                  <a:solidFill>
                    <a:srgbClr val="0000FF"/>
                  </a:solidFill>
                  <a:round/>
                  <a:headEnd/>
                  <a:tailEnd type="stealth" w="lg" len="lg"/>
                </a:ln>
                <a:extLst>
                  <a:ext uri="{909E8E84-426E-40DD-AFC4-6F175D3DCCD1}">
                    <a14:hiddenFill xmlns:a14="http://schemas.microsoft.com/office/drawing/2010/main">
                      <a:noFill/>
                    </a14:hiddenFill>
                  </a:ext>
                </a:extLst>
              </p:spPr>
            </p:cxnSp>
          </p:grpSp>
        </p:grpSp>
        <p:grpSp>
          <p:nvGrpSpPr>
            <p:cNvPr id="85024" name="グループ化 69"/>
            <p:cNvGrpSpPr>
              <a:grpSpLocks/>
            </p:cNvGrpSpPr>
            <p:nvPr/>
          </p:nvGrpSpPr>
          <p:grpSpPr bwMode="auto">
            <a:xfrm>
              <a:off x="250950" y="2637074"/>
              <a:ext cx="8278530" cy="2341888"/>
              <a:chOff x="250950" y="2637074"/>
              <a:chExt cx="8278530" cy="2341888"/>
            </a:xfrm>
          </p:grpSpPr>
          <p:grpSp>
            <p:nvGrpSpPr>
              <p:cNvPr id="85025" name="グループ化 65"/>
              <p:cNvGrpSpPr>
                <a:grpSpLocks/>
              </p:cNvGrpSpPr>
              <p:nvPr/>
            </p:nvGrpSpPr>
            <p:grpSpPr bwMode="auto">
              <a:xfrm>
                <a:off x="250950" y="2637074"/>
                <a:ext cx="8278530" cy="2341888"/>
                <a:chOff x="250950" y="2637074"/>
                <a:chExt cx="8278530" cy="2341888"/>
              </a:xfrm>
            </p:grpSpPr>
            <p:cxnSp>
              <p:nvCxnSpPr>
                <p:cNvPr id="85027" name="AutoShape 26"/>
                <p:cNvCxnSpPr>
                  <a:cxnSpLocks noChangeShapeType="1"/>
                </p:cNvCxnSpPr>
                <p:nvPr/>
              </p:nvCxnSpPr>
              <p:spPr bwMode="auto">
                <a:xfrm rot="10800000" flipV="1">
                  <a:off x="2411413" y="2637074"/>
                  <a:ext cx="3960570" cy="1368152"/>
                </a:xfrm>
                <a:prstGeom prst="curvedConnector3">
                  <a:avLst>
                    <a:gd name="adj1" fmla="val 50000"/>
                  </a:avLst>
                </a:prstGeom>
                <a:noFill/>
                <a:ln w="19050">
                  <a:solidFill>
                    <a:srgbClr val="0000FF"/>
                  </a:solidFill>
                  <a:round/>
                  <a:headEnd/>
                  <a:tailEnd type="stealth" w="lg" len="lg"/>
                </a:ln>
                <a:extLst>
                  <a:ext uri="{909E8E84-426E-40DD-AFC4-6F175D3DCCD1}">
                    <a14:hiddenFill xmlns:a14="http://schemas.microsoft.com/office/drawing/2010/main">
                      <a:noFill/>
                    </a14:hiddenFill>
                  </a:ext>
                </a:extLst>
              </p:spPr>
            </p:cxnSp>
            <p:grpSp>
              <p:nvGrpSpPr>
                <p:cNvPr id="85028" name="Group 29"/>
                <p:cNvGrpSpPr>
                  <a:grpSpLocks/>
                </p:cNvGrpSpPr>
                <p:nvPr/>
              </p:nvGrpSpPr>
              <p:grpSpPr bwMode="auto">
                <a:xfrm>
                  <a:off x="6227757" y="3032884"/>
                  <a:ext cx="2301723" cy="1946078"/>
                  <a:chOff x="3203" y="2351"/>
                  <a:chExt cx="1088" cy="1633"/>
                </a:xfrm>
              </p:grpSpPr>
              <p:grpSp>
                <p:nvGrpSpPr>
                  <p:cNvPr id="85034" name="Group 30"/>
                  <p:cNvGrpSpPr>
                    <a:grpSpLocks/>
                  </p:cNvGrpSpPr>
                  <p:nvPr/>
                </p:nvGrpSpPr>
                <p:grpSpPr bwMode="auto">
                  <a:xfrm>
                    <a:off x="3203" y="2517"/>
                    <a:ext cx="1088" cy="1467"/>
                    <a:chOff x="3158" y="2517"/>
                    <a:chExt cx="1088" cy="1467"/>
                  </a:xfrm>
                </p:grpSpPr>
                <p:sp>
                  <p:nvSpPr>
                    <p:cNvPr id="85036" name="AutoShape 31"/>
                    <p:cNvSpPr>
                      <a:spLocks noChangeArrowheads="1"/>
                    </p:cNvSpPr>
                    <p:nvPr/>
                  </p:nvSpPr>
                  <p:spPr bwMode="auto">
                    <a:xfrm>
                      <a:off x="3158" y="2517"/>
                      <a:ext cx="1052" cy="1179"/>
                    </a:xfrm>
                    <a:prstGeom prst="roundRect">
                      <a:avLst>
                        <a:gd name="adj" fmla="val 16667"/>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en-US" sz="1800"/>
                    </a:p>
                  </p:txBody>
                </p:sp>
                <p:sp>
                  <p:nvSpPr>
                    <p:cNvPr id="85037" name="Text Box 32"/>
                    <p:cNvSpPr txBox="1">
                      <a:spLocks noChangeArrowheads="1"/>
                    </p:cNvSpPr>
                    <p:nvPr/>
                  </p:nvSpPr>
                  <p:spPr bwMode="auto">
                    <a:xfrm>
                      <a:off x="3194" y="2542"/>
                      <a:ext cx="1052" cy="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1200" dirty="0" smtClean="0"/>
                        <a:t>【Document review (1</a:t>
                      </a:r>
                      <a:r>
                        <a:rPr lang="en-US" altLang="ja-JP" sz="1200" baseline="30000" dirty="0" smtClean="0"/>
                        <a:t>st</a:t>
                      </a:r>
                      <a:r>
                        <a:rPr lang="en-US" altLang="ja-JP" sz="1200" dirty="0" smtClean="0"/>
                        <a:t> stage)】</a:t>
                      </a:r>
                      <a:endParaRPr lang="en-US" altLang="ja-JP" sz="1200" dirty="0"/>
                    </a:p>
                    <a:p>
                      <a:pPr eaLnBrk="1" hangingPunct="1">
                        <a:spcBef>
                          <a:spcPct val="0"/>
                        </a:spcBef>
                        <a:buFontTx/>
                        <a:buNone/>
                      </a:pPr>
                      <a:r>
                        <a:rPr lang="en-US" altLang="ja-JP" sz="1000" dirty="0" smtClean="0"/>
                        <a:t>Individual document review by researchers according to  their  specialization. </a:t>
                      </a:r>
                    </a:p>
                    <a:p>
                      <a:pPr eaLnBrk="1" hangingPunct="1">
                        <a:spcBef>
                          <a:spcPct val="0"/>
                        </a:spcBef>
                        <a:buFontTx/>
                        <a:buNone/>
                      </a:pPr>
                      <a:r>
                        <a:rPr lang="ja-JP" altLang="en-US" sz="1000" dirty="0" smtClean="0"/>
                        <a:t>（</a:t>
                      </a:r>
                      <a:r>
                        <a:rPr lang="en-US" altLang="ja-JP" sz="1000" dirty="0" smtClean="0"/>
                        <a:t>Approx. 5,000 researchers)</a:t>
                      </a:r>
                      <a:endParaRPr lang="ja-JP" altLang="en-US" sz="1000" dirty="0"/>
                    </a:p>
                  </p:txBody>
                </p:sp>
                <p:pic>
                  <p:nvPicPr>
                    <p:cNvPr id="85038" name="Picture 3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30" y="3258"/>
                      <a:ext cx="592" cy="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5035" name="Text Box 34"/>
                  <p:cNvSpPr txBox="1">
                    <a:spLocks noChangeArrowheads="1"/>
                  </p:cNvSpPr>
                  <p:nvPr/>
                </p:nvSpPr>
                <p:spPr bwMode="auto">
                  <a:xfrm>
                    <a:off x="3273" y="2351"/>
                    <a:ext cx="894"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0">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1000" dirty="0" smtClean="0"/>
                      <a:t>Beginning of Dec.- Middle of Jan.</a:t>
                    </a:r>
                    <a:endParaRPr lang="ja-JP" altLang="en-US" sz="1000" dirty="0"/>
                  </a:p>
                </p:txBody>
              </p:sp>
            </p:grpSp>
            <p:grpSp>
              <p:nvGrpSpPr>
                <p:cNvPr id="85029" name="Group 35"/>
                <p:cNvGrpSpPr>
                  <a:grpSpLocks/>
                </p:cNvGrpSpPr>
                <p:nvPr/>
              </p:nvGrpSpPr>
              <p:grpSpPr bwMode="auto">
                <a:xfrm>
                  <a:off x="250950" y="3066013"/>
                  <a:ext cx="2017588" cy="1371050"/>
                  <a:chOff x="-25" y="2651"/>
                  <a:chExt cx="1006" cy="1045"/>
                </a:xfrm>
              </p:grpSpPr>
              <p:sp>
                <p:nvSpPr>
                  <p:cNvPr id="85031" name="AutoShape 37"/>
                  <p:cNvSpPr>
                    <a:spLocks noChangeArrowheads="1"/>
                  </p:cNvSpPr>
                  <p:nvPr/>
                </p:nvSpPr>
                <p:spPr bwMode="auto">
                  <a:xfrm>
                    <a:off x="-25" y="2789"/>
                    <a:ext cx="1006" cy="907"/>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en-US" sz="1800"/>
                  </a:p>
                </p:txBody>
              </p:sp>
              <p:sp>
                <p:nvSpPr>
                  <p:cNvPr id="85032" name="Text Box 38"/>
                  <p:cNvSpPr txBox="1">
                    <a:spLocks noChangeArrowheads="1"/>
                  </p:cNvSpPr>
                  <p:nvPr/>
                </p:nvSpPr>
                <p:spPr bwMode="auto">
                  <a:xfrm>
                    <a:off x="180" y="2832"/>
                    <a:ext cx="596"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1000" dirty="0" smtClean="0"/>
                      <a:t>Application sorting </a:t>
                    </a:r>
                    <a:endParaRPr lang="ja-JP" altLang="en-US" sz="1000" dirty="0"/>
                  </a:p>
                </p:txBody>
              </p:sp>
              <p:sp>
                <p:nvSpPr>
                  <p:cNvPr id="85033" name="Text Box 39"/>
                  <p:cNvSpPr txBox="1">
                    <a:spLocks noChangeArrowheads="1"/>
                  </p:cNvSpPr>
                  <p:nvPr/>
                </p:nvSpPr>
                <p:spPr bwMode="auto">
                  <a:xfrm>
                    <a:off x="-25" y="2651"/>
                    <a:ext cx="1006"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1000" dirty="0" smtClean="0"/>
                      <a:t>Middle of Nov.-Beginning of Dec. </a:t>
                    </a:r>
                    <a:endParaRPr lang="ja-JP" altLang="en-US" sz="1000" dirty="0"/>
                  </a:p>
                </p:txBody>
              </p:sp>
            </p:grpSp>
            <p:cxnSp>
              <p:nvCxnSpPr>
                <p:cNvPr id="85030" name="AutoShape 40"/>
                <p:cNvCxnSpPr>
                  <a:cxnSpLocks noChangeShapeType="1"/>
                </p:cNvCxnSpPr>
                <p:nvPr/>
              </p:nvCxnSpPr>
              <p:spPr bwMode="auto">
                <a:xfrm>
                  <a:off x="2411413" y="4221163"/>
                  <a:ext cx="3673475" cy="0"/>
                </a:xfrm>
                <a:prstGeom prst="straightConnector1">
                  <a:avLst/>
                </a:prstGeom>
                <a:noFill/>
                <a:ln w="19050">
                  <a:solidFill>
                    <a:srgbClr val="0000FF"/>
                  </a:solidFill>
                  <a:round/>
                  <a:headEnd/>
                  <a:tailEnd type="stealth" w="lg" len="lg"/>
                </a:ln>
                <a:extLst>
                  <a:ext uri="{909E8E84-426E-40DD-AFC4-6F175D3DCCD1}">
                    <a14:hiddenFill xmlns:a14="http://schemas.microsoft.com/office/drawing/2010/main">
                      <a:noFill/>
                    </a14:hiddenFill>
                  </a:ext>
                </a:extLst>
              </p:spPr>
            </p:cxnSp>
          </p:grpSp>
          <p:pic>
            <p:nvPicPr>
              <p:cNvPr id="85026" name="Picture 8" descr="C:\Program Files\Microsoft Office\MEDIA\CAGCAT10\j0195384.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05719" y="3533974"/>
                <a:ext cx="908050"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84996" name="グループ化 67"/>
          <p:cNvGrpSpPr>
            <a:grpSpLocks/>
          </p:cNvGrpSpPr>
          <p:nvPr/>
        </p:nvGrpSpPr>
        <p:grpSpPr bwMode="auto">
          <a:xfrm>
            <a:off x="250822" y="692697"/>
            <a:ext cx="8225006" cy="2222839"/>
            <a:chOff x="250822" y="692485"/>
            <a:chExt cx="8225006" cy="2223009"/>
          </a:xfrm>
        </p:grpSpPr>
        <p:grpSp>
          <p:nvGrpSpPr>
            <p:cNvPr id="85000" name="グループ化 64"/>
            <p:cNvGrpSpPr>
              <a:grpSpLocks/>
            </p:cNvGrpSpPr>
            <p:nvPr/>
          </p:nvGrpSpPr>
          <p:grpSpPr bwMode="auto">
            <a:xfrm>
              <a:off x="250822" y="1120296"/>
              <a:ext cx="8225006" cy="1795198"/>
              <a:chOff x="250822" y="1120296"/>
              <a:chExt cx="8225006" cy="1795198"/>
            </a:xfrm>
          </p:grpSpPr>
          <p:grpSp>
            <p:nvGrpSpPr>
              <p:cNvPr id="85002" name="Group 4"/>
              <p:cNvGrpSpPr>
                <a:grpSpLocks/>
              </p:cNvGrpSpPr>
              <p:nvPr/>
            </p:nvGrpSpPr>
            <p:grpSpPr bwMode="auto">
              <a:xfrm>
                <a:off x="250822" y="1336351"/>
                <a:ext cx="2017716" cy="1300494"/>
                <a:chOff x="38" y="829"/>
                <a:chExt cx="1215" cy="691"/>
              </a:xfrm>
            </p:grpSpPr>
            <p:grpSp>
              <p:nvGrpSpPr>
                <p:cNvPr id="85016" name="Group 5"/>
                <p:cNvGrpSpPr>
                  <a:grpSpLocks/>
                </p:cNvGrpSpPr>
                <p:nvPr/>
              </p:nvGrpSpPr>
              <p:grpSpPr bwMode="auto">
                <a:xfrm>
                  <a:off x="38" y="930"/>
                  <a:ext cx="1215" cy="590"/>
                  <a:chOff x="83" y="839"/>
                  <a:chExt cx="1215" cy="590"/>
                </a:xfrm>
              </p:grpSpPr>
              <p:grpSp>
                <p:nvGrpSpPr>
                  <p:cNvPr id="85018" name="Group 6"/>
                  <p:cNvGrpSpPr>
                    <a:grpSpLocks/>
                  </p:cNvGrpSpPr>
                  <p:nvPr/>
                </p:nvGrpSpPr>
                <p:grpSpPr bwMode="auto">
                  <a:xfrm>
                    <a:off x="83" y="839"/>
                    <a:ext cx="1215" cy="590"/>
                    <a:chOff x="537" y="1247"/>
                    <a:chExt cx="1215" cy="590"/>
                  </a:xfrm>
                </p:grpSpPr>
                <p:sp>
                  <p:nvSpPr>
                    <p:cNvPr id="85020" name="Text Box 7"/>
                    <p:cNvSpPr txBox="1">
                      <a:spLocks noChangeArrowheads="1"/>
                    </p:cNvSpPr>
                    <p:nvPr/>
                  </p:nvSpPr>
                  <p:spPr bwMode="auto">
                    <a:xfrm>
                      <a:off x="591" y="1293"/>
                      <a:ext cx="107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50000"/>
                        </a:spcBef>
                        <a:buFontTx/>
                        <a:buNone/>
                      </a:pPr>
                      <a:r>
                        <a:rPr lang="en-US" altLang="ja-JP" sz="1000" dirty="0" smtClean="0"/>
                        <a:t>JSPS sends the application guideline to each institute </a:t>
                      </a:r>
                      <a:endParaRPr lang="ja-JP" altLang="en-US" sz="1000" dirty="0"/>
                    </a:p>
                  </p:txBody>
                </p:sp>
                <p:sp>
                  <p:nvSpPr>
                    <p:cNvPr id="85021" name="AutoShape 8"/>
                    <p:cNvSpPr>
                      <a:spLocks noChangeArrowheads="1"/>
                    </p:cNvSpPr>
                    <p:nvPr/>
                  </p:nvSpPr>
                  <p:spPr bwMode="auto">
                    <a:xfrm>
                      <a:off x="537" y="1247"/>
                      <a:ext cx="1215" cy="59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en-US" sz="1800"/>
                    </a:p>
                  </p:txBody>
                </p:sp>
                <p:sp>
                  <p:nvSpPr>
                    <p:cNvPr id="85022" name="Text Box 9"/>
                    <p:cNvSpPr txBox="1">
                      <a:spLocks noChangeArrowheads="1"/>
                    </p:cNvSpPr>
                    <p:nvPr/>
                  </p:nvSpPr>
                  <p:spPr bwMode="auto">
                    <a:xfrm>
                      <a:off x="537" y="1668"/>
                      <a:ext cx="933"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50000"/>
                        </a:spcBef>
                        <a:buFontTx/>
                        <a:buNone/>
                      </a:pPr>
                      <a:r>
                        <a:rPr lang="ja-JP" altLang="en-US" sz="1000" dirty="0" smtClean="0"/>
                        <a:t>（</a:t>
                      </a:r>
                      <a:r>
                        <a:rPr lang="en-US" altLang="ja-JP" sz="1000" dirty="0" smtClean="0"/>
                        <a:t>Approx. 1,800 institutes</a:t>
                      </a:r>
                      <a:r>
                        <a:rPr lang="ja-JP" altLang="en-US" sz="1000" dirty="0" smtClean="0"/>
                        <a:t>）</a:t>
                      </a:r>
                      <a:endParaRPr lang="en-US" altLang="ja-JP" sz="1000" dirty="0"/>
                    </a:p>
                  </p:txBody>
                </p:sp>
              </p:grpSp>
              <p:sp>
                <p:nvSpPr>
                  <p:cNvPr id="235530" name="Documents"/>
                  <p:cNvSpPr>
                    <a:spLocks noEditPoints="1" noChangeArrowheads="1"/>
                  </p:cNvSpPr>
                  <p:nvPr/>
                </p:nvSpPr>
                <p:spPr bwMode="auto">
                  <a:xfrm>
                    <a:off x="984" y="1077"/>
                    <a:ext cx="249" cy="298"/>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pPr fontAlgn="auto">
                      <a:spcBef>
                        <a:spcPts val="0"/>
                      </a:spcBef>
                      <a:spcAft>
                        <a:spcPts val="0"/>
                      </a:spcAft>
                      <a:defRPr/>
                    </a:pPr>
                    <a:endParaRPr lang="ja-JP" altLang="en-US">
                      <a:latin typeface="+mn-lt"/>
                    </a:endParaRPr>
                  </a:p>
                </p:txBody>
              </p:sp>
            </p:grpSp>
            <p:sp>
              <p:nvSpPr>
                <p:cNvPr id="85017" name="Text Box 11"/>
                <p:cNvSpPr txBox="1">
                  <a:spLocks noChangeArrowheads="1"/>
                </p:cNvSpPr>
                <p:nvPr/>
              </p:nvSpPr>
              <p:spPr bwMode="auto">
                <a:xfrm>
                  <a:off x="169" y="829"/>
                  <a:ext cx="86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1000" dirty="0" smtClean="0"/>
                    <a:t>Beginning of Sept. 2016</a:t>
                  </a:r>
                  <a:endParaRPr lang="ja-JP" altLang="en-US" sz="1000" dirty="0"/>
                </a:p>
              </p:txBody>
            </p:sp>
          </p:grpSp>
          <p:sp>
            <p:nvSpPr>
              <p:cNvPr id="85015" name="Text Box 14"/>
              <p:cNvSpPr txBox="1">
                <a:spLocks noChangeArrowheads="1"/>
              </p:cNvSpPr>
              <p:nvPr/>
            </p:nvSpPr>
            <p:spPr bwMode="auto">
              <a:xfrm>
                <a:off x="3166514" y="1120296"/>
                <a:ext cx="2434882" cy="400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1000" dirty="0" smtClean="0"/>
                  <a:t>The committee finalizes screening and evaluation guidelines (Beginning of Oct.)</a:t>
                </a:r>
                <a:endParaRPr lang="ja-JP" altLang="en-US" sz="1000" dirty="0"/>
              </a:p>
            </p:txBody>
          </p:sp>
          <p:grpSp>
            <p:nvGrpSpPr>
              <p:cNvPr id="85004" name="Group 15"/>
              <p:cNvGrpSpPr>
                <a:grpSpLocks/>
              </p:cNvGrpSpPr>
              <p:nvPr/>
            </p:nvGrpSpPr>
            <p:grpSpPr bwMode="auto">
              <a:xfrm>
                <a:off x="6439296" y="1222123"/>
                <a:ext cx="2036532" cy="1559177"/>
                <a:chOff x="3154" y="766"/>
                <a:chExt cx="1080" cy="1116"/>
              </a:xfrm>
            </p:grpSpPr>
            <p:grpSp>
              <p:nvGrpSpPr>
                <p:cNvPr id="85008" name="Group 16"/>
                <p:cNvGrpSpPr>
                  <a:grpSpLocks/>
                </p:cNvGrpSpPr>
                <p:nvPr/>
              </p:nvGrpSpPr>
              <p:grpSpPr bwMode="auto">
                <a:xfrm>
                  <a:off x="3158" y="884"/>
                  <a:ext cx="1064" cy="998"/>
                  <a:chOff x="3067" y="748"/>
                  <a:chExt cx="1064" cy="998"/>
                </a:xfrm>
              </p:grpSpPr>
              <p:graphicFrame>
                <p:nvGraphicFramePr>
                  <p:cNvPr id="85010" name="Object 17"/>
                  <p:cNvGraphicFramePr>
                    <a:graphicFrameLocks noChangeAspect="1"/>
                  </p:cNvGraphicFramePr>
                  <p:nvPr>
                    <p:extLst>
                      <p:ext uri="{D42A27DB-BD31-4B8C-83A1-F6EECF244321}">
                        <p14:modId xmlns:p14="http://schemas.microsoft.com/office/powerpoint/2010/main" val="3359510597"/>
                      </p:ext>
                    </p:extLst>
                  </p:nvPr>
                </p:nvGraphicFramePr>
                <p:xfrm>
                  <a:off x="3275" y="1111"/>
                  <a:ext cx="593" cy="635"/>
                </p:xfrm>
                <a:graphic>
                  <a:graphicData uri="http://schemas.openxmlformats.org/presentationml/2006/ole">
                    <mc:AlternateContent xmlns:mc="http://schemas.openxmlformats.org/markup-compatibility/2006">
                      <mc:Choice xmlns:v="urn:schemas-microsoft-com:vml" Requires="v">
                        <p:oleObj spid="_x0000_s159813" r:id="rId11" imgW="1109472" imgH="1188720" progId="">
                          <p:embed/>
                        </p:oleObj>
                      </mc:Choice>
                      <mc:Fallback>
                        <p:oleObj r:id="rId11" imgW="1109472" imgH="1188720"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75" y="1111"/>
                                <a:ext cx="593" cy="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5011" name="Text Box 18"/>
                  <p:cNvSpPr txBox="1">
                    <a:spLocks noChangeArrowheads="1"/>
                  </p:cNvSpPr>
                  <p:nvPr/>
                </p:nvSpPr>
                <p:spPr bwMode="auto">
                  <a:xfrm>
                    <a:off x="3067" y="792"/>
                    <a:ext cx="907"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50000"/>
                      </a:spcBef>
                      <a:buFontTx/>
                      <a:buNone/>
                    </a:pPr>
                    <a:r>
                      <a:rPr lang="en-US" altLang="ja-JP" sz="1000" dirty="0" smtClean="0"/>
                      <a:t>  Applications received </a:t>
                    </a:r>
                    <a:endParaRPr lang="ja-JP" altLang="en-US" sz="1000" dirty="0"/>
                  </a:p>
                </p:txBody>
              </p:sp>
              <p:sp>
                <p:nvSpPr>
                  <p:cNvPr id="85012" name="AutoShape 19"/>
                  <p:cNvSpPr>
                    <a:spLocks noChangeArrowheads="1"/>
                  </p:cNvSpPr>
                  <p:nvPr/>
                </p:nvSpPr>
                <p:spPr bwMode="auto">
                  <a:xfrm>
                    <a:off x="3067" y="748"/>
                    <a:ext cx="1064" cy="998"/>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en-US" sz="1800"/>
                  </a:p>
                </p:txBody>
              </p:sp>
              <p:sp>
                <p:nvSpPr>
                  <p:cNvPr id="85013" name="Text Box 20"/>
                  <p:cNvSpPr txBox="1">
                    <a:spLocks noChangeArrowheads="1"/>
                  </p:cNvSpPr>
                  <p:nvPr/>
                </p:nvSpPr>
                <p:spPr bwMode="auto">
                  <a:xfrm>
                    <a:off x="3067" y="934"/>
                    <a:ext cx="986"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50000"/>
                      </a:spcBef>
                      <a:buFontTx/>
                      <a:buNone/>
                    </a:pPr>
                    <a:r>
                      <a:rPr lang="ja-JP" altLang="en-US" sz="1000" dirty="0" smtClean="0"/>
                      <a:t>（</a:t>
                    </a:r>
                    <a:r>
                      <a:rPr lang="en-US" altLang="ja-JP" sz="1000" dirty="0" smtClean="0"/>
                      <a:t>Approx. 87,000 new proposals)</a:t>
                    </a:r>
                    <a:endParaRPr lang="en-US" altLang="ja-JP" sz="1000" dirty="0"/>
                  </a:p>
                </p:txBody>
              </p:sp>
            </p:grpSp>
            <p:sp>
              <p:nvSpPr>
                <p:cNvPr id="85009" name="Text Box 21"/>
                <p:cNvSpPr txBox="1">
                  <a:spLocks noChangeArrowheads="1"/>
                </p:cNvSpPr>
                <p:nvPr/>
              </p:nvSpPr>
              <p:spPr bwMode="auto">
                <a:xfrm>
                  <a:off x="3154" y="766"/>
                  <a:ext cx="1080"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0">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1000" dirty="0" smtClean="0"/>
                    <a:t>November 10: Application Deadline</a:t>
                  </a:r>
                  <a:endParaRPr lang="en-US" altLang="ja-JP" sz="1000" dirty="0"/>
                </a:p>
              </p:txBody>
            </p:sp>
          </p:grpSp>
          <p:sp>
            <p:nvSpPr>
              <p:cNvPr id="85007" name="Text Box 25"/>
              <p:cNvSpPr txBox="1">
                <a:spLocks noChangeArrowheads="1"/>
              </p:cNvSpPr>
              <p:nvPr/>
            </p:nvSpPr>
            <p:spPr bwMode="auto">
              <a:xfrm>
                <a:off x="2459409" y="2361455"/>
                <a:ext cx="2173134" cy="554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1000" dirty="0" smtClean="0"/>
                  <a:t>Explanatory meetings regarding submission of applications  </a:t>
                </a:r>
                <a:endParaRPr lang="en-US" altLang="ja-JP" sz="1000" dirty="0"/>
              </a:p>
              <a:p>
                <a:pPr eaLnBrk="1" hangingPunct="1">
                  <a:spcBef>
                    <a:spcPct val="0"/>
                  </a:spcBef>
                  <a:buFontTx/>
                  <a:buNone/>
                </a:pPr>
                <a:r>
                  <a:rPr lang="ja-JP" altLang="en-US" sz="1000" dirty="0"/>
                  <a:t>　</a:t>
                </a:r>
                <a:r>
                  <a:rPr lang="en-US" altLang="ja-JP" sz="1000" dirty="0" smtClean="0"/>
                  <a:t>(8 areas, beginning of September </a:t>
                </a:r>
                <a:r>
                  <a:rPr lang="ja-JP" altLang="en-US" sz="1000" dirty="0" smtClean="0"/>
                  <a:t>）</a:t>
                </a:r>
                <a:endParaRPr lang="ja-JP" altLang="en-US" sz="1000" dirty="0"/>
              </a:p>
            </p:txBody>
          </p:sp>
        </p:grpSp>
        <p:sp>
          <p:nvSpPr>
            <p:cNvPr id="64" name="タイトル 3"/>
            <p:cNvSpPr txBox="1">
              <a:spLocks/>
            </p:cNvSpPr>
            <p:nvPr/>
          </p:nvSpPr>
          <p:spPr bwMode="auto">
            <a:xfrm>
              <a:off x="850900" y="692485"/>
              <a:ext cx="7295672" cy="304823"/>
            </a:xfrm>
            <a:prstGeom prst="rect">
              <a:avLst/>
            </a:prstGeom>
            <a:noFill/>
            <a:ln w="9525">
              <a:noFill/>
              <a:miter lim="800000"/>
              <a:headEnd/>
              <a:tailEnd/>
            </a:ln>
          </p:spPr>
          <p:txBody>
            <a:bodyPr anchor="ctr"/>
            <a:lstStyle/>
            <a:p>
              <a:pPr marL="1879600" indent="-1879600" eaLnBrk="0" fontAlgn="auto" hangingPunct="0">
                <a:spcBef>
                  <a:spcPts val="0"/>
                </a:spcBef>
                <a:spcAft>
                  <a:spcPts val="0"/>
                </a:spcAft>
                <a:defRPr/>
              </a:pPr>
              <a:r>
                <a:rPr lang="en-US" altLang="ja-JP" sz="1200" kern="0" dirty="0" smtClean="0">
                  <a:solidFill>
                    <a:srgbClr val="FF0000"/>
                  </a:solidFill>
                  <a:latin typeface="+mj-lt"/>
                  <a:ea typeface="+mj-ea"/>
                  <a:cs typeface="+mj-cs"/>
                </a:rPr>
                <a:t>※”Scientific research “</a:t>
              </a:r>
              <a:r>
                <a:rPr lang="ja-JP" altLang="en-US" sz="1200" kern="0" dirty="0" smtClean="0">
                  <a:solidFill>
                    <a:srgbClr val="FF0000"/>
                  </a:solidFill>
                  <a:latin typeface="+mj-lt"/>
                  <a:ea typeface="+mj-ea"/>
                  <a:cs typeface="+mj-cs"/>
                </a:rPr>
                <a:t>・・・・・・</a:t>
              </a:r>
              <a:r>
                <a:rPr lang="en-US" altLang="ja-JP" sz="1200" kern="0" dirty="0" smtClean="0">
                  <a:solidFill>
                    <a:srgbClr val="FF0000"/>
                  </a:solidFill>
                  <a:latin typeface="+mj-lt"/>
                  <a:ea typeface="+mj-ea"/>
                  <a:cs typeface="+mj-cs"/>
                </a:rPr>
                <a:t>”Scientific  research </a:t>
              </a:r>
              <a:r>
                <a:rPr lang="ja-JP" altLang="en-US" sz="1200" kern="0" dirty="0" smtClean="0">
                  <a:solidFill>
                    <a:srgbClr val="FF0000"/>
                  </a:solidFill>
                  <a:latin typeface="+mj-lt"/>
                  <a:ea typeface="+mj-ea"/>
                  <a:cs typeface="+mj-cs"/>
                </a:rPr>
                <a:t>（</a:t>
              </a:r>
              <a:r>
                <a:rPr lang="en-US" altLang="ja-JP" sz="1200" kern="0" dirty="0" smtClean="0">
                  <a:solidFill>
                    <a:srgbClr val="FF0000"/>
                  </a:solidFill>
                  <a:latin typeface="+mj-lt"/>
                  <a:ea typeface="+mj-ea"/>
                  <a:cs typeface="+mj-cs"/>
                </a:rPr>
                <a:t>A</a:t>
              </a:r>
              <a:r>
                <a:rPr lang="ja-JP" altLang="en-US" sz="1200" kern="0" dirty="0" smtClean="0">
                  <a:solidFill>
                    <a:srgbClr val="FF0000"/>
                  </a:solidFill>
                  <a:latin typeface="+mj-lt"/>
                  <a:ea typeface="+mj-ea"/>
                  <a:cs typeface="+mj-cs"/>
                </a:rPr>
                <a:t>・</a:t>
              </a:r>
              <a:r>
                <a:rPr lang="en-US" altLang="ja-JP" sz="1200" kern="0" dirty="0" smtClean="0">
                  <a:solidFill>
                    <a:srgbClr val="FF0000"/>
                  </a:solidFill>
                  <a:latin typeface="+mj-lt"/>
                  <a:ea typeface="+mj-ea"/>
                  <a:cs typeface="+mj-cs"/>
                </a:rPr>
                <a:t>B</a:t>
              </a:r>
              <a:r>
                <a:rPr lang="ja-JP" altLang="en-US" sz="1200" kern="0" dirty="0" smtClean="0">
                  <a:solidFill>
                    <a:srgbClr val="FF0000"/>
                  </a:solidFill>
                  <a:latin typeface="+mj-lt"/>
                  <a:ea typeface="+mj-ea"/>
                  <a:cs typeface="+mj-cs"/>
                </a:rPr>
                <a:t>・</a:t>
              </a:r>
              <a:r>
                <a:rPr lang="en-US" altLang="ja-JP" sz="1200" kern="0" dirty="0" smtClean="0">
                  <a:solidFill>
                    <a:srgbClr val="FF0000"/>
                  </a:solidFill>
                  <a:latin typeface="+mj-lt"/>
                  <a:ea typeface="+mj-ea"/>
                  <a:cs typeface="+mj-cs"/>
                </a:rPr>
                <a:t>C</a:t>
              </a:r>
              <a:r>
                <a:rPr lang="ja-JP" altLang="en-US" sz="1200" kern="0" dirty="0" smtClean="0">
                  <a:solidFill>
                    <a:srgbClr val="FF0000"/>
                  </a:solidFill>
                  <a:latin typeface="+mj-lt"/>
                  <a:ea typeface="+mj-ea"/>
                  <a:cs typeface="+mj-cs"/>
                </a:rPr>
                <a:t>）（</a:t>
              </a:r>
              <a:r>
                <a:rPr lang="en-US" altLang="ja-JP" sz="1200" kern="0" dirty="0" smtClean="0">
                  <a:solidFill>
                    <a:srgbClr val="FF0000"/>
                  </a:solidFill>
                  <a:latin typeface="+mj-lt"/>
                  <a:ea typeface="+mj-ea"/>
                  <a:cs typeface="+mj-cs"/>
                </a:rPr>
                <a:t>General</a:t>
              </a:r>
              <a:r>
                <a:rPr lang="ja-JP" altLang="en-US" sz="1200" kern="0" dirty="0" smtClean="0">
                  <a:solidFill>
                    <a:srgbClr val="FF0000"/>
                  </a:solidFill>
                  <a:latin typeface="+mj-lt"/>
                  <a:ea typeface="+mj-ea"/>
                  <a:cs typeface="+mj-cs"/>
                </a:rPr>
                <a:t>）</a:t>
              </a:r>
              <a:r>
                <a:rPr lang="en-US" altLang="ja-JP" sz="1200" kern="0" dirty="0" smtClean="0">
                  <a:solidFill>
                    <a:srgbClr val="FF0000"/>
                  </a:solidFill>
                  <a:latin typeface="+mj-lt"/>
                  <a:ea typeface="+mj-ea"/>
                  <a:cs typeface="+mj-cs"/>
                </a:rPr>
                <a:t>”, “Challenging Exploratory Research”, “Grand-in -Aid for Young Scientists</a:t>
              </a:r>
              <a:r>
                <a:rPr lang="en-US" altLang="ja-JP" sz="1200" kern="0" dirty="0">
                  <a:solidFill>
                    <a:srgbClr val="FF0000"/>
                  </a:solidFill>
                </a:rPr>
                <a:t> </a:t>
              </a:r>
              <a:r>
                <a:rPr lang="ja-JP" altLang="en-US" sz="1200" kern="0" dirty="0">
                  <a:solidFill>
                    <a:srgbClr val="FF0000"/>
                  </a:solidFill>
                </a:rPr>
                <a:t>（</a:t>
              </a:r>
              <a:r>
                <a:rPr lang="en-US" altLang="ja-JP" sz="1200" kern="0" dirty="0">
                  <a:solidFill>
                    <a:srgbClr val="FF0000"/>
                  </a:solidFill>
                </a:rPr>
                <a:t>A</a:t>
              </a:r>
              <a:r>
                <a:rPr lang="ja-JP" altLang="en-US" sz="1200" kern="0" dirty="0">
                  <a:solidFill>
                    <a:srgbClr val="FF0000"/>
                  </a:solidFill>
                </a:rPr>
                <a:t>・</a:t>
              </a:r>
              <a:r>
                <a:rPr lang="en-US" altLang="ja-JP" sz="1200" kern="0" dirty="0" smtClean="0">
                  <a:solidFill>
                    <a:srgbClr val="FF0000"/>
                  </a:solidFill>
                </a:rPr>
                <a:t>B</a:t>
              </a:r>
              <a:r>
                <a:rPr lang="ja-JP" altLang="en-US" sz="1200" kern="0" dirty="0" smtClean="0">
                  <a:solidFill>
                    <a:srgbClr val="FF0000"/>
                  </a:solidFill>
                </a:rPr>
                <a:t>）</a:t>
              </a:r>
              <a:r>
                <a:rPr lang="en-US" altLang="ja-JP" sz="1200" kern="0" dirty="0" smtClean="0">
                  <a:solidFill>
                    <a:srgbClr val="FF0000"/>
                  </a:solidFill>
                  <a:latin typeface="+mj-lt"/>
                  <a:ea typeface="+mj-ea"/>
                  <a:cs typeface="+mj-cs"/>
                </a:rPr>
                <a:t>”</a:t>
              </a:r>
              <a:endParaRPr lang="ja-JP" altLang="en-US" sz="1200" kern="0" dirty="0">
                <a:solidFill>
                  <a:srgbClr val="FF0000"/>
                </a:solidFill>
                <a:latin typeface="+mj-lt"/>
                <a:ea typeface="+mj-ea"/>
                <a:cs typeface="+mj-cs"/>
              </a:endParaRPr>
            </a:p>
          </p:txBody>
        </p:sp>
      </p:grpSp>
      <p:cxnSp>
        <p:nvCxnSpPr>
          <p:cNvPr id="84997" name="AutoShape 40"/>
          <p:cNvCxnSpPr>
            <a:cxnSpLocks noChangeShapeType="1"/>
          </p:cNvCxnSpPr>
          <p:nvPr/>
        </p:nvCxnSpPr>
        <p:spPr bwMode="auto">
          <a:xfrm>
            <a:off x="2411413" y="2327277"/>
            <a:ext cx="3889375" cy="0"/>
          </a:xfrm>
          <a:prstGeom prst="straightConnector1">
            <a:avLst/>
          </a:prstGeom>
          <a:noFill/>
          <a:ln w="19050">
            <a:solidFill>
              <a:srgbClr val="0000FF"/>
            </a:solidFill>
            <a:round/>
            <a:headEnd/>
            <a:tailEnd type="stealth" w="lg" len="lg"/>
          </a:ln>
          <a:extLst>
            <a:ext uri="{909E8E84-426E-40DD-AFC4-6F175D3DCCD1}">
              <a14:hiddenFill xmlns:a14="http://schemas.microsoft.com/office/drawing/2010/main">
                <a:noFill/>
              </a14:hiddenFill>
            </a:ext>
          </a:extLst>
        </p:spPr>
      </p:cxnSp>
      <p:sp>
        <p:nvSpPr>
          <p:cNvPr id="75" name="AutoShape 3"/>
          <p:cNvSpPr txBox="1">
            <a:spLocks noChangeArrowheads="1"/>
          </p:cNvSpPr>
          <p:nvPr/>
        </p:nvSpPr>
        <p:spPr bwMode="auto">
          <a:xfrm>
            <a:off x="0" y="0"/>
            <a:ext cx="9144000" cy="648000"/>
          </a:xfrm>
          <a:prstGeom prst="rect">
            <a:avLst/>
          </a:prstGeom>
          <a:solidFill>
            <a:srgbClr val="8064A2"/>
          </a:solidFill>
          <a:ln>
            <a:noFill/>
            <a:round/>
            <a:headEnd/>
            <a:tailEnd/>
          </a:ln>
        </p:spPr>
        <p:txBody>
          <a:bodyPr wrap="none" anchor="ct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a:defRPr/>
            </a:pPr>
            <a:r>
              <a:rPr lang="en-US" altLang="ja-JP" sz="2400" b="1" dirty="0" smtClean="0">
                <a:solidFill>
                  <a:schemeClr val="bg1"/>
                </a:solidFill>
              </a:rPr>
              <a:t>Selection Process for  </a:t>
            </a:r>
            <a:r>
              <a:rPr lang="en-US" altLang="ja-JP" sz="2400" b="1" dirty="0" err="1" smtClean="0">
                <a:solidFill>
                  <a:schemeClr val="bg1"/>
                </a:solidFill>
              </a:rPr>
              <a:t>Kakenhi</a:t>
            </a:r>
            <a:r>
              <a:rPr lang="en-US" altLang="ja-JP" sz="2400" b="1" dirty="0" smtClean="0">
                <a:solidFill>
                  <a:schemeClr val="bg1"/>
                </a:solidFill>
              </a:rPr>
              <a:t> (2015 FY)</a:t>
            </a:r>
            <a:endParaRPr lang="ja-JP" altLang="en-US" sz="2400" b="1" dirty="0" smtClean="0">
              <a:solidFill>
                <a:schemeClr val="bg1"/>
              </a:solidFill>
            </a:endParaRPr>
          </a:p>
        </p:txBody>
      </p:sp>
      <p:pic>
        <p:nvPicPr>
          <p:cNvPr id="85123" name="Picture 13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596608" y="5921438"/>
            <a:ext cx="494249" cy="670325"/>
          </a:xfrm>
          <a:prstGeom prst="rect">
            <a:avLst/>
          </a:prstGeom>
          <a:noFill/>
          <a:ln>
            <a:noFill/>
          </a:ln>
          <a:effectLst>
            <a:outerShdw blurRad="63500" sx="102000" sy="102000" algn="ctr" rotWithShape="0">
              <a:prstClr val="black"/>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5233" name="Picture 241" descr="C:\Program Files (x86)\Microsoft Office\MEDIA\CAGCAT10\j0298897.wmf"/>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923928" y="1455111"/>
            <a:ext cx="971869" cy="84891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6"/>
          <p:cNvSpPr>
            <a:spLocks noGrp="1" noChangeArrowheads="1"/>
          </p:cNvSpPr>
          <p:nvPr>
            <p:ph type="sldNum" sz="quarter" idx="12"/>
          </p:nvPr>
        </p:nvSpPr>
        <p:spPr>
          <a:xfrm>
            <a:off x="8640003" y="6480054"/>
            <a:ext cx="514350" cy="307975"/>
          </a:xfrm>
        </p:spPr>
        <p:txBody>
          <a:bodyPr/>
          <a:lstStyle/>
          <a:p>
            <a:pPr>
              <a:defRPr/>
            </a:pPr>
            <a:fld id="{002BB98D-5F75-49C1-902E-9683AE378945}" type="slidenum">
              <a:rPr lang="en-US" altLang="ja-JP" sz="1400">
                <a:solidFill>
                  <a:schemeClr val="bg1">
                    <a:lumMod val="50000"/>
                  </a:schemeClr>
                </a:solidFill>
                <a:latin typeface="OCRB" panose="020B0609020202020204" pitchFamily="49" charset="0"/>
              </a:rPr>
              <a:pPr>
                <a:defRPr/>
              </a:pPr>
              <a:t>22</a:t>
            </a:fld>
            <a:endParaRPr lang="en-US" altLang="ja-JP" sz="1400" dirty="0">
              <a:solidFill>
                <a:schemeClr val="bg1">
                  <a:lumMod val="50000"/>
                </a:schemeClr>
              </a:solidFill>
              <a:latin typeface="OCRB" panose="020B0609020202020204" pitchFamily="49" charset="0"/>
            </a:endParaRPr>
          </a:p>
        </p:txBody>
      </p:sp>
    </p:spTree>
    <p:extLst>
      <p:ext uri="{BB962C8B-B14F-4D97-AF65-F5344CB8AC3E}">
        <p14:creationId xmlns:p14="http://schemas.microsoft.com/office/powerpoint/2010/main" val="34670168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タイトル 3"/>
          <p:cNvSpPr>
            <a:spLocks noGrp="1"/>
          </p:cNvSpPr>
          <p:nvPr>
            <p:ph type="ctrTitle"/>
          </p:nvPr>
        </p:nvSpPr>
        <p:spPr>
          <a:xfrm>
            <a:off x="250828" y="692696"/>
            <a:ext cx="8748713" cy="5976317"/>
          </a:xfrm>
        </p:spPr>
        <p:txBody>
          <a:bodyPr rtlCol="0">
            <a:normAutofit fontScale="90000"/>
          </a:bodyPr>
          <a:lstStyle/>
          <a:p>
            <a:pPr marL="266700" indent="-266700" algn="l" eaLnBrk="1" fontAlgn="auto" hangingPunct="1">
              <a:spcAft>
                <a:spcPts val="0"/>
              </a:spcAft>
              <a:tabLst>
                <a:tab pos="895350" algn="l"/>
                <a:tab pos="1162050" algn="l"/>
              </a:tabLst>
              <a:defRPr/>
            </a:pPr>
            <a:r>
              <a:rPr lang="en-US" sz="2000" b="1" dirty="0" smtClean="0">
                <a:latin typeface="Arial" panose="020B0604020202020204" pitchFamily="34" charset="0"/>
                <a:cs typeface="Arial" panose="020B0604020202020204" pitchFamily="34" charset="0"/>
              </a:rPr>
              <a:t>    </a:t>
            </a:r>
            <a:r>
              <a:rPr lang="en-US" altLang="ja-JP" sz="2000" b="1" dirty="0" smtClean="0">
                <a:latin typeface="Arial" panose="020B0604020202020204" pitchFamily="34" charset="0"/>
                <a:cs typeface="Arial" panose="020B0604020202020204" pitchFamily="34" charset="0"/>
              </a:rPr>
              <a:t>○ </a:t>
            </a:r>
            <a:r>
              <a:rPr lang="en-US" sz="2000" b="1" dirty="0" smtClean="0">
                <a:latin typeface="Arial" panose="020B0604020202020204" pitchFamily="34" charset="0"/>
                <a:cs typeface="Arial" panose="020B0604020202020204" pitchFamily="34" charset="0"/>
              </a:rPr>
              <a:t>1st </a:t>
            </a:r>
            <a:r>
              <a:rPr lang="en-US" sz="2000" b="1" dirty="0">
                <a:latin typeface="Arial" panose="020B0604020202020204" pitchFamily="34" charset="0"/>
                <a:cs typeface="Arial" panose="020B0604020202020204" pitchFamily="34" charset="0"/>
              </a:rPr>
              <a:t>level </a:t>
            </a:r>
            <a:r>
              <a:rPr lang="en-US" sz="2000" b="1" dirty="0" smtClean="0">
                <a:latin typeface="Arial" panose="020B0604020202020204" pitchFamily="34" charset="0"/>
                <a:cs typeface="Arial" panose="020B0604020202020204" pitchFamily="34" charset="0"/>
              </a:rPr>
              <a:t>review (</a:t>
            </a:r>
            <a:r>
              <a:rPr lang="en-US" sz="2000" b="1" dirty="0">
                <a:latin typeface="Arial" panose="020B0604020202020204" pitchFamily="34" charset="0"/>
                <a:cs typeface="Arial" panose="020B0604020202020204" pitchFamily="34" charset="0"/>
              </a:rPr>
              <a:t>Document review</a:t>
            </a:r>
            <a:r>
              <a:rPr lang="en-US" sz="2000" b="1" dirty="0" smtClean="0">
                <a:latin typeface="Arial" panose="020B0604020202020204" pitchFamily="34" charset="0"/>
                <a:cs typeface="Arial" panose="020B0604020202020204" pitchFamily="34" charset="0"/>
              </a:rPr>
              <a:t>)</a:t>
            </a:r>
            <a:r>
              <a:rPr lang="en-US" altLang="ja-JP" sz="1600" dirty="0" smtClean="0">
                <a:latin typeface="Arial" panose="020B0604020202020204" pitchFamily="34" charset="0"/>
                <a:cs typeface="Arial" panose="020B0604020202020204" pitchFamily="34" charset="0"/>
              </a:rPr>
              <a:t/>
            </a:r>
            <a:br>
              <a:rPr lang="en-US" altLang="ja-JP" sz="1600" dirty="0" smtClean="0">
                <a:latin typeface="Arial" panose="020B0604020202020204" pitchFamily="34" charset="0"/>
                <a:cs typeface="Arial" panose="020B0604020202020204" pitchFamily="34" charset="0"/>
              </a:rPr>
            </a:br>
            <a:r>
              <a:rPr lang="en-US" sz="1400" dirty="0" smtClean="0">
                <a:latin typeface="Arial" panose="020B0604020202020204" pitchFamily="34" charset="0"/>
                <a:cs typeface="Arial" panose="020B0604020202020204" pitchFamily="34" charset="0"/>
              </a:rPr>
              <a:t>4 </a:t>
            </a:r>
            <a:r>
              <a:rPr lang="en-US" sz="1400" dirty="0">
                <a:latin typeface="Arial" panose="020B0604020202020204" pitchFamily="34" charset="0"/>
                <a:cs typeface="Arial" panose="020B0604020202020204" pitchFamily="34" charset="0"/>
              </a:rPr>
              <a:t>or 6 review committee members</a:t>
            </a:r>
            <a:r>
              <a:rPr lang="en-US" sz="1400" u="heavy" dirty="0">
                <a:solidFill>
                  <a:srgbClr val="FF0000"/>
                </a:solidFill>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implement reviews individually from expert viewpoints.</a:t>
            </a:r>
            <a:r>
              <a:rPr lang="en-US" sz="1600" dirty="0">
                <a:latin typeface="Arial" panose="020B0604020202020204" pitchFamily="34" charset="0"/>
                <a:cs typeface="Arial" panose="020B0604020202020204" pitchFamily="34" charset="0"/>
              </a:rPr>
              <a:t> </a:t>
            </a:r>
            <a:r>
              <a:rPr lang="en-US" altLang="ja-JP" sz="1400" dirty="0" smtClean="0">
                <a:latin typeface="Arial" panose="020B0604020202020204" pitchFamily="34" charset="0"/>
                <a:cs typeface="Arial" panose="020B0604020202020204" pitchFamily="34" charset="0"/>
              </a:rPr>
              <a:t/>
            </a:r>
            <a:br>
              <a:rPr lang="en-US" altLang="ja-JP" sz="1400" dirty="0" smtClean="0">
                <a:latin typeface="Arial" panose="020B0604020202020204" pitchFamily="34" charset="0"/>
                <a:cs typeface="Arial" panose="020B0604020202020204" pitchFamily="34" charset="0"/>
              </a:rPr>
            </a:br>
            <a:r>
              <a:rPr lang="en-US" altLang="ja-JP" sz="1400" dirty="0" smtClean="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sym typeface="Wingdings 2"/>
              </a:rPr>
              <a:t> </a:t>
            </a:r>
            <a:r>
              <a:rPr lang="en-US" sz="1400" dirty="0" smtClean="0">
                <a:latin typeface="Arial" panose="020B0604020202020204" pitchFamily="34" charset="0"/>
                <a:cs typeface="Arial" panose="020B0604020202020204" pitchFamily="34" charset="0"/>
              </a:rPr>
              <a:t>Grants-in-Aid </a:t>
            </a:r>
            <a:r>
              <a:rPr lang="en-US" sz="1400" dirty="0">
                <a:latin typeface="Arial" panose="020B0604020202020204" pitchFamily="34" charset="0"/>
                <a:cs typeface="Arial" panose="020B0604020202020204" pitchFamily="34" charset="0"/>
              </a:rPr>
              <a:t>for Scientific Research (A or B), Grants-in-Aid for Young Scientists (A</a:t>
            </a:r>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 . . 6 </a:t>
            </a:r>
            <a:r>
              <a:rPr lang="en-US" sz="1400" dirty="0">
                <a:latin typeface="Arial" panose="020B0604020202020204" pitchFamily="34" charset="0"/>
                <a:cs typeface="Arial" panose="020B0604020202020204" pitchFamily="34" charset="0"/>
              </a:rPr>
              <a:t>people</a:t>
            </a:r>
            <a:r>
              <a:rPr lang="en-US" sz="1600" dirty="0">
                <a:latin typeface="Arial" panose="020B0604020202020204" pitchFamily="34" charset="0"/>
                <a:cs typeface="Arial" panose="020B0604020202020204" pitchFamily="34" charset="0"/>
              </a:rPr>
              <a:t> </a:t>
            </a:r>
            <a:r>
              <a:rPr lang="en-US" altLang="ja-JP" sz="1400" dirty="0" smtClean="0">
                <a:latin typeface="Arial" panose="020B0604020202020204" pitchFamily="34" charset="0"/>
                <a:cs typeface="Arial" panose="020B0604020202020204" pitchFamily="34" charset="0"/>
              </a:rPr>
              <a:t/>
            </a:r>
            <a:br>
              <a:rPr lang="en-US" altLang="ja-JP" sz="1400" dirty="0" smtClean="0">
                <a:latin typeface="Arial" panose="020B0604020202020204" pitchFamily="34" charset="0"/>
                <a:cs typeface="Arial" panose="020B0604020202020204" pitchFamily="34" charset="0"/>
              </a:rPr>
            </a:br>
            <a:r>
              <a:rPr lang="en-US" altLang="ja-JP" sz="1400" dirty="0" smtClean="0">
                <a:latin typeface="Arial" panose="020B0604020202020204" pitchFamily="34" charset="0"/>
                <a:cs typeface="Arial" panose="020B0604020202020204" pitchFamily="34" charset="0"/>
              </a:rPr>
              <a:t>  </a:t>
            </a:r>
            <a:r>
              <a:rPr lang="en-US" altLang="ja-JP" sz="1400" dirty="0" smtClean="0">
                <a:latin typeface="Arial" panose="020B0604020202020204" pitchFamily="34" charset="0"/>
                <a:cs typeface="Arial" panose="020B0604020202020204" pitchFamily="34" charset="0"/>
                <a:sym typeface="Wingdings 2"/>
              </a:rPr>
              <a:t> </a:t>
            </a:r>
            <a:r>
              <a:rPr lang="en-US" sz="1400" dirty="0" smtClean="0">
                <a:latin typeface="Arial" panose="020B0604020202020204" pitchFamily="34" charset="0"/>
                <a:cs typeface="Arial" panose="020B0604020202020204" pitchFamily="34" charset="0"/>
              </a:rPr>
              <a:t>Grants-in-Aid </a:t>
            </a:r>
            <a:r>
              <a:rPr lang="en-US" sz="1400" dirty="0">
                <a:latin typeface="Arial" panose="020B0604020202020204" pitchFamily="34" charset="0"/>
                <a:cs typeface="Arial" panose="020B0604020202020204" pitchFamily="34" charset="0"/>
              </a:rPr>
              <a:t>for Scientific Research (C), Grants-in-Aid for Challenging Exploratory Research, </a:t>
            </a:r>
            <a:r>
              <a:rPr lang="en-US" sz="1400" dirty="0" smtClean="0">
                <a:latin typeface="Arial" panose="020B0604020202020204" pitchFamily="34" charset="0"/>
                <a:cs typeface="Arial" panose="020B0604020202020204" pitchFamily="34" charset="0"/>
              </a:rPr>
              <a:t> </a:t>
            </a:r>
            <a:br>
              <a:rPr lang="en-US" sz="1400" dirty="0" smtClean="0">
                <a:latin typeface="Arial" panose="020B0604020202020204" pitchFamily="34" charset="0"/>
                <a:cs typeface="Arial" panose="020B0604020202020204" pitchFamily="34" charset="0"/>
              </a:rPr>
            </a:br>
            <a:r>
              <a:rPr lang="en-US" sz="1400" dirty="0" smtClean="0">
                <a:latin typeface="Arial" panose="020B0604020202020204" pitchFamily="34" charset="0"/>
                <a:cs typeface="Arial" panose="020B0604020202020204" pitchFamily="34" charset="0"/>
              </a:rPr>
              <a:t>    Grants-in-Aid </a:t>
            </a:r>
            <a:r>
              <a:rPr lang="en-US" sz="1400" dirty="0">
                <a:latin typeface="Arial" panose="020B0604020202020204" pitchFamily="34" charset="0"/>
                <a:cs typeface="Arial" panose="020B0604020202020204" pitchFamily="34" charset="0"/>
              </a:rPr>
              <a:t>for Young Scientists (B)	</a:t>
            </a:r>
            <a:r>
              <a:rPr lang="en-US" altLang="ja-JP" sz="1400" dirty="0" smtClean="0">
                <a:latin typeface="Arial" panose="020B0604020202020204" pitchFamily="34" charset="0"/>
                <a:cs typeface="Arial" panose="020B0604020202020204" pitchFamily="34" charset="0"/>
              </a:rPr>
              <a:t>. </a:t>
            </a:r>
            <a:r>
              <a:rPr lang="en-US" altLang="ja-JP" sz="1400" dirty="0">
                <a:latin typeface="Arial" panose="020B0604020202020204" pitchFamily="34" charset="0"/>
                <a:cs typeface="Arial" panose="020B0604020202020204" pitchFamily="34" charset="0"/>
              </a:rPr>
              <a:t>. . </a:t>
            </a:r>
            <a:r>
              <a:rPr lang="en-US" sz="1400" dirty="0" smtClean="0">
                <a:latin typeface="Arial" panose="020B0604020202020204" pitchFamily="34" charset="0"/>
                <a:cs typeface="Arial" panose="020B0604020202020204" pitchFamily="34" charset="0"/>
              </a:rPr>
              <a:t>4 people</a:t>
            </a:r>
            <a:br>
              <a:rPr lang="en-US" sz="1400" dirty="0" smtClean="0">
                <a:latin typeface="Arial" panose="020B0604020202020204" pitchFamily="34" charset="0"/>
                <a:cs typeface="Arial" panose="020B0604020202020204" pitchFamily="34" charset="0"/>
              </a:rPr>
            </a:br>
            <a:r>
              <a:rPr lang="en-US" altLang="ja-JP" sz="2000" b="1" dirty="0" smtClean="0">
                <a:latin typeface="Arial" panose="020B0604020202020204" pitchFamily="34" charset="0"/>
                <a:cs typeface="Arial" panose="020B0604020202020204" pitchFamily="34" charset="0"/>
              </a:rPr>
              <a:t>○ </a:t>
            </a:r>
            <a:r>
              <a:rPr lang="en-US" sz="2000" b="1" dirty="0" smtClean="0">
                <a:latin typeface="Arial" panose="020B0604020202020204" pitchFamily="34" charset="0"/>
                <a:cs typeface="Arial" panose="020B0604020202020204" pitchFamily="34" charset="0"/>
              </a:rPr>
              <a:t>2nd </a:t>
            </a:r>
            <a:r>
              <a:rPr lang="en-US" sz="2000" b="1" dirty="0">
                <a:latin typeface="Arial" panose="020B0604020202020204" pitchFamily="34" charset="0"/>
                <a:cs typeface="Arial" panose="020B0604020202020204" pitchFamily="34" charset="0"/>
              </a:rPr>
              <a:t>level </a:t>
            </a:r>
            <a:r>
              <a:rPr lang="en-US" sz="2000" b="1" dirty="0" smtClean="0">
                <a:latin typeface="Arial" panose="020B0604020202020204" pitchFamily="34" charset="0"/>
                <a:cs typeface="Arial" panose="020B0604020202020204" pitchFamily="34" charset="0"/>
              </a:rPr>
              <a:t>review (</a:t>
            </a:r>
            <a:r>
              <a:rPr lang="en-US" sz="2000" b="1" dirty="0">
                <a:latin typeface="Arial" panose="020B0604020202020204" pitchFamily="34" charset="0"/>
                <a:cs typeface="Arial" panose="020B0604020202020204" pitchFamily="34" charset="0"/>
              </a:rPr>
              <a:t>Conference review)</a:t>
            </a:r>
            <a:r>
              <a:rPr lang="en-US" altLang="ja-JP" sz="2000" dirty="0" smtClean="0">
                <a:latin typeface="Arial" panose="020B0604020202020204" pitchFamily="34" charset="0"/>
                <a:cs typeface="Arial" panose="020B0604020202020204" pitchFamily="34" charset="0"/>
              </a:rPr>
              <a:t/>
            </a:r>
            <a:br>
              <a:rPr lang="en-US" altLang="ja-JP" sz="2000" dirty="0" smtClean="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   Based on the results of the 1st level review,</a:t>
            </a:r>
            <a:r>
              <a:rPr lang="en-US" sz="1400" u="heavy" dirty="0">
                <a:solidFill>
                  <a:srgbClr val="FF0000"/>
                </a:solidFill>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a review is conducted by a conference on a sub-committee focused primarily on making the necessary adjustments comprehensively from a wide-ranging standpoint.</a:t>
            </a:r>
            <a:r>
              <a:rPr lang="en-US" sz="1600" dirty="0">
                <a:latin typeface="Arial" panose="020B0604020202020204" pitchFamily="34" charset="0"/>
                <a:cs typeface="Arial" panose="020B0604020202020204" pitchFamily="34" charset="0"/>
              </a:rPr>
              <a:t> </a:t>
            </a:r>
            <a:r>
              <a:rPr lang="en-US" altLang="ja-JP" sz="1400" dirty="0" smtClean="0">
                <a:latin typeface="Arial" panose="020B0604020202020204" pitchFamily="34" charset="0"/>
                <a:cs typeface="Arial" panose="020B0604020202020204" pitchFamily="34" charset="0"/>
              </a:rPr>
              <a:t/>
            </a:r>
            <a:br>
              <a:rPr lang="en-US" altLang="ja-JP" sz="1400" dirty="0" smtClean="0">
                <a:latin typeface="Arial" panose="020B0604020202020204" pitchFamily="34" charset="0"/>
                <a:cs typeface="Arial" panose="020B0604020202020204" pitchFamily="34" charset="0"/>
              </a:rPr>
            </a:br>
            <a:r>
              <a:rPr lang="en-US" altLang="ja-JP" sz="1400" dirty="0">
                <a:latin typeface="Arial" panose="020B0604020202020204" pitchFamily="34" charset="0"/>
                <a:cs typeface="Arial" panose="020B0604020202020204" pitchFamily="34" charset="0"/>
              </a:rPr>
              <a:t> </a:t>
            </a:r>
            <a:r>
              <a:rPr lang="en-US" altLang="ja-JP" sz="1400" dirty="0" smtClean="0">
                <a:latin typeface="Arial" panose="020B0604020202020204" pitchFamily="34" charset="0"/>
                <a:cs typeface="Arial" panose="020B0604020202020204" pitchFamily="34" charset="0"/>
              </a:rPr>
              <a:t>  </a:t>
            </a:r>
            <a:r>
              <a:rPr lang="en-US" altLang="ja-JP" sz="1400" dirty="0" smtClean="0">
                <a:latin typeface="Arial" panose="020B0604020202020204" pitchFamily="34" charset="0"/>
                <a:cs typeface="Arial" panose="020B0604020202020204" pitchFamily="34" charset="0"/>
                <a:sym typeface="Wingdings 2"/>
              </a:rPr>
              <a:t> </a:t>
            </a:r>
            <a:r>
              <a:rPr lang="en-US" sz="1400" dirty="0" smtClean="0">
                <a:latin typeface="Arial" panose="020B0604020202020204" pitchFamily="34" charset="0"/>
                <a:cs typeface="Arial" panose="020B0604020202020204" pitchFamily="34" charset="0"/>
              </a:rPr>
              <a:t>The </a:t>
            </a:r>
            <a:r>
              <a:rPr lang="en-US" sz="1400" dirty="0">
                <a:latin typeface="Arial" panose="020B0604020202020204" pitchFamily="34" charset="0"/>
                <a:cs typeface="Arial" panose="020B0604020202020204" pitchFamily="34" charset="0"/>
              </a:rPr>
              <a:t>sub-committees for each expert area are composed of about 9 to 33 people.</a:t>
            </a:r>
            <a:r>
              <a:rPr lang="en-US" sz="1600" dirty="0">
                <a:latin typeface="Arial" panose="020B0604020202020204" pitchFamily="34" charset="0"/>
                <a:cs typeface="Arial" panose="020B0604020202020204" pitchFamily="34" charset="0"/>
              </a:rPr>
              <a:t> </a:t>
            </a:r>
            <a:r>
              <a:rPr lang="en-US" altLang="ja-JP" sz="1400" dirty="0" smtClean="0">
                <a:latin typeface="Arial" panose="020B0604020202020204" pitchFamily="34" charset="0"/>
                <a:cs typeface="Arial" panose="020B0604020202020204" pitchFamily="34" charset="0"/>
              </a:rPr>
              <a:t/>
            </a:r>
            <a:br>
              <a:rPr lang="en-US" altLang="ja-JP" sz="1400" dirty="0" smtClean="0">
                <a:latin typeface="Arial" panose="020B0604020202020204" pitchFamily="34" charset="0"/>
                <a:cs typeface="Arial" panose="020B0604020202020204" pitchFamily="34" charset="0"/>
              </a:rPr>
            </a:br>
            <a:r>
              <a:rPr lang="en-US" altLang="ja-JP" sz="1400" dirty="0">
                <a:latin typeface="Arial" panose="020B0604020202020204" pitchFamily="34" charset="0"/>
                <a:cs typeface="Arial" panose="020B0604020202020204" pitchFamily="34" charset="0"/>
              </a:rPr>
              <a:t> </a:t>
            </a:r>
            <a:r>
              <a:rPr lang="en-US" altLang="ja-JP" sz="1400" dirty="0" smtClean="0">
                <a:latin typeface="Arial" panose="020B0604020202020204" pitchFamily="34" charset="0"/>
                <a:cs typeface="Arial" panose="020B0604020202020204" pitchFamily="34" charset="0"/>
              </a:rPr>
              <a:t>  </a:t>
            </a:r>
            <a:r>
              <a:rPr lang="en-US" altLang="ja-JP" sz="1400" dirty="0" smtClean="0">
                <a:latin typeface="Arial" panose="020B0604020202020204" pitchFamily="34" charset="0"/>
                <a:cs typeface="Arial" panose="020B0604020202020204" pitchFamily="34" charset="0"/>
                <a:sym typeface="Wingdings 2"/>
              </a:rPr>
              <a:t> </a:t>
            </a:r>
            <a:r>
              <a:rPr lang="en-US" sz="1400" dirty="0" smtClean="0">
                <a:latin typeface="Arial" panose="020B0604020202020204" pitchFamily="34" charset="0"/>
                <a:cs typeface="Arial" panose="020B0604020202020204" pitchFamily="34" charset="0"/>
              </a:rPr>
              <a:t>Multiple </a:t>
            </a:r>
            <a:r>
              <a:rPr lang="en-US" sz="1400" dirty="0">
                <a:latin typeface="Arial" panose="020B0604020202020204" pitchFamily="34" charset="0"/>
                <a:cs typeface="Arial" panose="020B0604020202020204" pitchFamily="34" charset="0"/>
              </a:rPr>
              <a:t>(3 to 9 people) review committee members in a discipline (research field for humanities </a:t>
            </a:r>
            <a:r>
              <a:rPr lang="en-US" sz="1400" dirty="0" smtClean="0">
                <a:latin typeface="Arial" panose="020B0604020202020204" pitchFamily="34" charset="0"/>
                <a:cs typeface="Arial" panose="020B0604020202020204" pitchFamily="34" charset="0"/>
              </a:rPr>
              <a:t/>
            </a:r>
            <a:br>
              <a:rPr lang="en-US" sz="1400" dirty="0" smtClean="0">
                <a:latin typeface="Arial" panose="020B0604020202020204" pitchFamily="34" charset="0"/>
                <a:cs typeface="Arial" panose="020B0604020202020204" pitchFamily="34" charset="0"/>
              </a:rPr>
            </a:br>
            <a:r>
              <a:rPr lang="en-US" sz="1400" dirty="0" smtClean="0">
                <a:latin typeface="Arial" panose="020B0604020202020204" pitchFamily="34" charset="0"/>
                <a:cs typeface="Arial" panose="020B0604020202020204" pitchFamily="34" charset="0"/>
              </a:rPr>
              <a:t>		/ </a:t>
            </a:r>
            <a:r>
              <a:rPr lang="en-US" sz="1400" dirty="0">
                <a:latin typeface="Arial" panose="020B0604020202020204" pitchFamily="34" charset="0"/>
                <a:cs typeface="Arial" panose="020B0604020202020204" pitchFamily="34" charset="0"/>
              </a:rPr>
              <a:t>social sciences category) are assigned to a sub-committee.</a:t>
            </a:r>
            <a:r>
              <a:rPr lang="en-US" sz="1600" dirty="0">
                <a:latin typeface="Arial" panose="020B0604020202020204" pitchFamily="34" charset="0"/>
                <a:cs typeface="Arial" panose="020B0604020202020204" pitchFamily="34" charset="0"/>
              </a:rPr>
              <a:t> </a:t>
            </a:r>
            <a:r>
              <a:rPr lang="en-US" altLang="ja-JP" sz="1400" dirty="0" smtClean="0">
                <a:latin typeface="Arial" panose="020B0604020202020204" pitchFamily="34" charset="0"/>
                <a:cs typeface="Arial" panose="020B0604020202020204" pitchFamily="34" charset="0"/>
              </a:rPr>
              <a:t/>
            </a:r>
            <a:br>
              <a:rPr lang="en-US" altLang="ja-JP" sz="1400" dirty="0" smtClean="0">
                <a:latin typeface="Arial" panose="020B0604020202020204" pitchFamily="34" charset="0"/>
                <a:cs typeface="Arial" panose="020B0604020202020204" pitchFamily="34" charset="0"/>
              </a:rPr>
            </a:br>
            <a:r>
              <a:rPr lang="en-US" altLang="ja-JP" sz="1600" dirty="0" smtClean="0">
                <a:latin typeface="Arial" panose="020B0604020202020204" pitchFamily="34" charset="0"/>
                <a:cs typeface="Arial" panose="020B0604020202020204" pitchFamily="34" charset="0"/>
              </a:rPr>
              <a:t/>
            </a:r>
            <a:br>
              <a:rPr lang="en-US" altLang="ja-JP" sz="1600" dirty="0" smtClean="0">
                <a:latin typeface="Arial" panose="020B0604020202020204" pitchFamily="34" charset="0"/>
                <a:cs typeface="Arial" panose="020B0604020202020204" pitchFamily="34" charset="0"/>
              </a:rPr>
            </a:br>
            <a:r>
              <a:rPr lang="en-US" altLang="ja-JP" sz="1600" dirty="0" smtClean="0">
                <a:latin typeface="Arial" panose="020B0604020202020204" pitchFamily="34" charset="0"/>
                <a:cs typeface="Arial" panose="020B0604020202020204" pitchFamily="34" charset="0"/>
              </a:rPr>
              <a:t/>
            </a:r>
            <a:br>
              <a:rPr lang="en-US" altLang="ja-JP" sz="1600" dirty="0" smtClean="0">
                <a:latin typeface="Arial" panose="020B0604020202020204" pitchFamily="34" charset="0"/>
                <a:cs typeface="Arial" panose="020B0604020202020204" pitchFamily="34" charset="0"/>
              </a:rPr>
            </a:br>
            <a:r>
              <a:rPr lang="en-US" altLang="ja-JP" sz="1600" dirty="0" smtClean="0">
                <a:latin typeface="Arial" panose="020B0604020202020204" pitchFamily="34" charset="0"/>
                <a:cs typeface="Arial" panose="020B0604020202020204" pitchFamily="34" charset="0"/>
              </a:rPr>
              <a:t/>
            </a:r>
            <a:br>
              <a:rPr lang="en-US" altLang="ja-JP" sz="1600" dirty="0" smtClean="0">
                <a:latin typeface="Arial" panose="020B0604020202020204" pitchFamily="34" charset="0"/>
                <a:cs typeface="Arial" panose="020B0604020202020204" pitchFamily="34" charset="0"/>
              </a:rPr>
            </a:br>
            <a:r>
              <a:rPr lang="en-US" altLang="ja-JP" sz="1600" dirty="0" smtClean="0">
                <a:latin typeface="Arial" panose="020B0604020202020204" pitchFamily="34" charset="0"/>
                <a:cs typeface="Arial" panose="020B0604020202020204" pitchFamily="34" charset="0"/>
              </a:rPr>
              <a:t/>
            </a:r>
            <a:br>
              <a:rPr lang="en-US" altLang="ja-JP" sz="1600" dirty="0" smtClean="0">
                <a:latin typeface="Arial" panose="020B0604020202020204" pitchFamily="34" charset="0"/>
                <a:cs typeface="Arial" panose="020B0604020202020204" pitchFamily="34" charset="0"/>
              </a:rPr>
            </a:br>
            <a:r>
              <a:rPr lang="en-US" altLang="ja-JP" sz="1600" dirty="0" smtClean="0">
                <a:latin typeface="Arial" panose="020B0604020202020204" pitchFamily="34" charset="0"/>
                <a:cs typeface="Arial" panose="020B0604020202020204" pitchFamily="34" charset="0"/>
              </a:rPr>
              <a:t/>
            </a:r>
            <a:br>
              <a:rPr lang="en-US" altLang="ja-JP" sz="1600" dirty="0" smtClean="0">
                <a:latin typeface="Arial" panose="020B0604020202020204" pitchFamily="34" charset="0"/>
                <a:cs typeface="Arial" panose="020B0604020202020204" pitchFamily="34" charset="0"/>
              </a:rPr>
            </a:br>
            <a:r>
              <a:rPr lang="en-US" altLang="ja-JP" sz="1600" dirty="0">
                <a:latin typeface="Arial" panose="020B0604020202020204" pitchFamily="34" charset="0"/>
                <a:cs typeface="Arial" panose="020B0604020202020204" pitchFamily="34" charset="0"/>
              </a:rPr>
              <a:t/>
            </a:r>
            <a:br>
              <a:rPr lang="en-US" altLang="ja-JP" sz="1600" dirty="0">
                <a:latin typeface="Arial" panose="020B0604020202020204" pitchFamily="34" charset="0"/>
                <a:cs typeface="Arial" panose="020B0604020202020204" pitchFamily="34" charset="0"/>
              </a:rPr>
            </a:br>
            <a:r>
              <a:rPr lang="en-US" altLang="ja-JP" sz="1600" dirty="0" smtClean="0">
                <a:latin typeface="Arial" panose="020B0604020202020204" pitchFamily="34" charset="0"/>
                <a:cs typeface="Arial" panose="020B0604020202020204" pitchFamily="34" charset="0"/>
              </a:rPr>
              <a:t/>
            </a:r>
            <a:br>
              <a:rPr lang="en-US" altLang="ja-JP" sz="1600" dirty="0" smtClean="0">
                <a:latin typeface="Arial" panose="020B0604020202020204" pitchFamily="34" charset="0"/>
                <a:cs typeface="Arial" panose="020B0604020202020204" pitchFamily="34" charset="0"/>
              </a:rPr>
            </a:br>
            <a:r>
              <a:rPr lang="en-US" altLang="ja-JP" sz="1600" dirty="0" smtClean="0">
                <a:latin typeface="Arial" panose="020B0604020202020204" pitchFamily="34" charset="0"/>
                <a:cs typeface="Arial" panose="020B0604020202020204" pitchFamily="34" charset="0"/>
              </a:rPr>
              <a:t/>
            </a:r>
            <a:br>
              <a:rPr lang="en-US" altLang="ja-JP" sz="1600" dirty="0" smtClean="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   </a:t>
            </a:r>
            <a:r>
              <a:rPr lang="en-US" sz="1000" b="1" dirty="0" smtClean="0">
                <a:latin typeface="Arial" panose="020B0604020202020204" pitchFamily="34" charset="0"/>
                <a:cs typeface="Arial" panose="020B0604020202020204" pitchFamily="34" charset="0"/>
              </a:rPr>
              <a:t>* Other </a:t>
            </a:r>
            <a:r>
              <a:rPr lang="en-US" sz="1000" b="1" dirty="0">
                <a:latin typeface="Arial" panose="020B0604020202020204" pitchFamily="34" charset="0"/>
                <a:cs typeface="Arial" panose="020B0604020202020204" pitchFamily="34" charset="0"/>
              </a:rPr>
              <a:t>review methods</a:t>
            </a:r>
            <a:r>
              <a:rPr lang="en-US" sz="1600" dirty="0">
                <a:latin typeface="Arial" panose="020B0604020202020204" pitchFamily="34" charset="0"/>
                <a:cs typeface="Arial" panose="020B0604020202020204" pitchFamily="34" charset="0"/>
              </a:rPr>
              <a:t> </a:t>
            </a:r>
            <a:r>
              <a:rPr lang="en-US" altLang="ja-JP" sz="1000" b="1" dirty="0" smtClean="0">
                <a:latin typeface="Arial" panose="020B0604020202020204" pitchFamily="34" charset="0"/>
                <a:cs typeface="Arial" panose="020B0604020202020204" pitchFamily="34" charset="0"/>
              </a:rPr>
              <a:t/>
            </a:r>
            <a:br>
              <a:rPr lang="en-US" altLang="ja-JP" sz="1000" b="1" dirty="0" smtClean="0">
                <a:latin typeface="Arial" panose="020B0604020202020204" pitchFamily="34" charset="0"/>
                <a:cs typeface="Arial" panose="020B0604020202020204" pitchFamily="34" charset="0"/>
              </a:rPr>
            </a:br>
            <a:r>
              <a:rPr lang="en-US" sz="1000" b="1" dirty="0">
                <a:latin typeface="Arial" panose="020B0604020202020204" pitchFamily="34" charset="0"/>
                <a:cs typeface="Arial" panose="020B0604020202020204" pitchFamily="34" charset="0"/>
              </a:rPr>
              <a:t>      [1]	Committees implement hearings</a:t>
            </a:r>
            <a:r>
              <a:rPr lang="en-US" sz="1000" b="1" dirty="0" smtClean="0">
                <a:latin typeface="Arial" panose="020B0604020202020204" pitchFamily="34" charset="0"/>
                <a:cs typeface="Arial" panose="020B0604020202020204" pitchFamily="34" charset="0"/>
              </a:rPr>
              <a:t>.  	. . . Grants-in-Aid </a:t>
            </a:r>
            <a:r>
              <a:rPr lang="en-US" sz="1000" b="1" dirty="0">
                <a:latin typeface="Arial" panose="020B0604020202020204" pitchFamily="34" charset="0"/>
                <a:cs typeface="Arial" panose="020B0604020202020204" pitchFamily="34" charset="0"/>
              </a:rPr>
              <a:t>for Specially Promoted Research, Grants-in-Aid </a:t>
            </a:r>
            <a:r>
              <a:rPr lang="en-US" sz="1000" b="1" dirty="0" smtClean="0">
                <a:latin typeface="Arial" panose="020B0604020202020204" pitchFamily="34" charset="0"/>
                <a:cs typeface="Arial" panose="020B0604020202020204" pitchFamily="34" charset="0"/>
              </a:rPr>
              <a:t>	</a:t>
            </a:r>
            <a:br>
              <a:rPr lang="en-US" sz="1000" b="1" dirty="0" smtClean="0">
                <a:latin typeface="Arial" panose="020B0604020202020204" pitchFamily="34" charset="0"/>
                <a:cs typeface="Arial" panose="020B0604020202020204" pitchFamily="34" charset="0"/>
              </a:rPr>
            </a:br>
            <a:r>
              <a:rPr lang="en-US" sz="1000" b="1" dirty="0" smtClean="0">
                <a:latin typeface="Arial" panose="020B0604020202020204" pitchFamily="34" charset="0"/>
                <a:cs typeface="Arial" panose="020B0604020202020204" pitchFamily="34" charset="0"/>
              </a:rPr>
              <a:t>	for </a:t>
            </a:r>
            <a:r>
              <a:rPr lang="en-US" sz="1000" b="1" dirty="0">
                <a:latin typeface="Arial" panose="020B0604020202020204" pitchFamily="34" charset="0"/>
                <a:cs typeface="Arial" panose="020B0604020202020204" pitchFamily="34" charset="0"/>
              </a:rPr>
              <a:t>Scientific Research on Innovative Areas (research in proposed research areas), Grants-in-Aid for Scientific Research (S)</a:t>
            </a:r>
            <a:r>
              <a:rPr lang="en-US" sz="1600" dirty="0">
                <a:latin typeface="Arial" panose="020B0604020202020204" pitchFamily="34" charset="0"/>
                <a:cs typeface="Arial" panose="020B0604020202020204" pitchFamily="34" charset="0"/>
              </a:rPr>
              <a:t> </a:t>
            </a:r>
            <a:r>
              <a:rPr lang="en-US" altLang="ja-JP" sz="1000" b="1" dirty="0" smtClean="0">
                <a:latin typeface="Arial" panose="020B0604020202020204" pitchFamily="34" charset="0"/>
                <a:cs typeface="Arial" panose="020B0604020202020204" pitchFamily="34" charset="0"/>
              </a:rPr>
              <a:t/>
            </a:r>
            <a:br>
              <a:rPr lang="en-US" altLang="ja-JP" sz="1000" b="1" dirty="0" smtClean="0">
                <a:latin typeface="Arial" panose="020B0604020202020204" pitchFamily="34" charset="0"/>
                <a:cs typeface="Arial" panose="020B0604020202020204" pitchFamily="34" charset="0"/>
              </a:rPr>
            </a:br>
            <a:r>
              <a:rPr lang="en-US" sz="1000" b="1" dirty="0">
                <a:latin typeface="Arial" panose="020B0604020202020204" pitchFamily="34" charset="0"/>
                <a:cs typeface="Arial" panose="020B0604020202020204" pitchFamily="34" charset="0"/>
              </a:rPr>
              <a:t>      [2]	The same review committee members implement individual reviews and conference reviews.</a:t>
            </a:r>
            <a:r>
              <a:rPr lang="en-US" sz="1600" dirty="0">
                <a:latin typeface="Arial" panose="020B0604020202020204" pitchFamily="34" charset="0"/>
                <a:cs typeface="Arial" panose="020B0604020202020204" pitchFamily="34" charset="0"/>
              </a:rPr>
              <a:t> </a:t>
            </a:r>
            <a:r>
              <a:rPr lang="en-US" altLang="ja-JP" sz="1000" b="1" dirty="0" smtClean="0">
                <a:latin typeface="Arial" panose="020B0604020202020204" pitchFamily="34" charset="0"/>
                <a:cs typeface="Arial" panose="020B0604020202020204" pitchFamily="34" charset="0"/>
              </a:rPr>
              <a:t/>
            </a:r>
            <a:br>
              <a:rPr lang="en-US" altLang="ja-JP" sz="1000" b="1" dirty="0" smtClean="0">
                <a:latin typeface="Arial" panose="020B0604020202020204" pitchFamily="34" charset="0"/>
                <a:cs typeface="Arial" panose="020B0604020202020204" pitchFamily="34" charset="0"/>
              </a:rPr>
            </a:br>
            <a:r>
              <a:rPr lang="en-US" sz="1000" b="1" dirty="0">
                <a:latin typeface="Arial" panose="020B0604020202020204" pitchFamily="34" charset="0"/>
                <a:cs typeface="Arial" panose="020B0604020202020204" pitchFamily="34" charset="0"/>
              </a:rPr>
              <a:t>              </a:t>
            </a:r>
            <a:r>
              <a:rPr lang="en-US" sz="1000" b="1" dirty="0" smtClean="0">
                <a:latin typeface="Arial" panose="020B0604020202020204" pitchFamily="34" charset="0"/>
                <a:cs typeface="Arial" panose="020B0604020202020204" pitchFamily="34" charset="0"/>
              </a:rPr>
              <a:t>       . . . 	Grants-in-Aid </a:t>
            </a:r>
            <a:r>
              <a:rPr lang="en-US" sz="1000" b="1" dirty="0">
                <a:latin typeface="Arial" panose="020B0604020202020204" pitchFamily="34" charset="0"/>
                <a:cs typeface="Arial" panose="020B0604020202020204" pitchFamily="34" charset="0"/>
              </a:rPr>
              <a:t>for Specially Promoted Research, Grants-in-Aid for Scientific Research on Innovative Areas (research in proposed </a:t>
            </a:r>
            <a:r>
              <a:rPr lang="en-US" sz="1000" b="1" dirty="0" smtClean="0">
                <a:latin typeface="Arial" panose="020B0604020202020204" pitchFamily="34" charset="0"/>
                <a:cs typeface="Arial" panose="020B0604020202020204" pitchFamily="34" charset="0"/>
              </a:rPr>
              <a:t/>
            </a:r>
            <a:br>
              <a:rPr lang="en-US" sz="1000" b="1" dirty="0" smtClean="0">
                <a:latin typeface="Arial" panose="020B0604020202020204" pitchFamily="34" charset="0"/>
                <a:cs typeface="Arial" panose="020B0604020202020204" pitchFamily="34" charset="0"/>
              </a:rPr>
            </a:br>
            <a:r>
              <a:rPr lang="en-US" sz="1000" b="1" dirty="0" smtClean="0">
                <a:latin typeface="Arial" panose="020B0604020202020204" pitchFamily="34" charset="0"/>
                <a:cs typeface="Arial" panose="020B0604020202020204" pitchFamily="34" charset="0"/>
              </a:rPr>
              <a:t>		research </a:t>
            </a:r>
            <a:r>
              <a:rPr lang="en-US" sz="1000" b="1" dirty="0">
                <a:latin typeface="Arial" panose="020B0604020202020204" pitchFamily="34" charset="0"/>
                <a:cs typeface="Arial" panose="020B0604020202020204" pitchFamily="34" charset="0"/>
              </a:rPr>
              <a:t>areas), Grants-in-Aid for Scientific Research (A or B) (Overseas Scientific Research), Grants-in-Aid for Scientific Research </a:t>
            </a:r>
            <a:r>
              <a:rPr lang="en-US" sz="1000" b="1" dirty="0" smtClean="0">
                <a:latin typeface="Arial" panose="020B0604020202020204" pitchFamily="34" charset="0"/>
                <a:cs typeface="Arial" panose="020B0604020202020204" pitchFamily="34" charset="0"/>
              </a:rPr>
              <a:t/>
            </a:r>
            <a:br>
              <a:rPr lang="en-US" sz="1000" b="1" dirty="0" smtClean="0">
                <a:latin typeface="Arial" panose="020B0604020202020204" pitchFamily="34" charset="0"/>
                <a:cs typeface="Arial" panose="020B0604020202020204" pitchFamily="34" charset="0"/>
              </a:rPr>
            </a:br>
            <a:r>
              <a:rPr lang="en-US" sz="1000" b="1" dirty="0" smtClean="0">
                <a:latin typeface="Arial" panose="020B0604020202020204" pitchFamily="34" charset="0"/>
                <a:cs typeface="Arial" panose="020B0604020202020204" pitchFamily="34" charset="0"/>
              </a:rPr>
              <a:t>		(</a:t>
            </a:r>
            <a:r>
              <a:rPr lang="en-US" sz="1000" b="1" dirty="0">
                <a:latin typeface="Arial" panose="020B0604020202020204" pitchFamily="34" charset="0"/>
                <a:cs typeface="Arial" panose="020B0604020202020204" pitchFamily="34" charset="0"/>
              </a:rPr>
              <a:t>B or C</a:t>
            </a:r>
            <a:r>
              <a:rPr lang="en-US" sz="1000" b="1" dirty="0" smtClean="0">
                <a:latin typeface="Arial" panose="020B0604020202020204" pitchFamily="34" charset="0"/>
                <a:cs typeface="Arial" panose="020B0604020202020204" pitchFamily="34" charset="0"/>
              </a:rPr>
              <a:t>)  (</a:t>
            </a:r>
            <a:r>
              <a:rPr lang="en-US" sz="1000" b="1" dirty="0">
                <a:latin typeface="Arial" panose="020B0604020202020204" pitchFamily="34" charset="0"/>
                <a:cs typeface="Arial" panose="020B0604020202020204" pitchFamily="34" charset="0"/>
              </a:rPr>
              <a:t>Generative Research Fields), Grants-in-Aid for Research Activity Start-up</a:t>
            </a:r>
          </a:p>
        </p:txBody>
      </p:sp>
      <p:sp>
        <p:nvSpPr>
          <p:cNvPr id="86019" name="Rectangle 7"/>
          <p:cNvSpPr>
            <a:spLocks noChangeArrowheads="1"/>
          </p:cNvSpPr>
          <p:nvPr/>
        </p:nvSpPr>
        <p:spPr bwMode="auto">
          <a:xfrm>
            <a:off x="4932362" y="3619549"/>
            <a:ext cx="3600000" cy="1412677"/>
          </a:xfrm>
          <a:prstGeom prst="rect">
            <a:avLst/>
          </a:prstGeom>
          <a:solidFill>
            <a:srgbClr val="CCFFCC"/>
          </a:solidFill>
          <a:ln w="25400">
            <a:solidFill>
              <a:schemeClr val="tx1"/>
            </a:solidFill>
            <a:miter lim="800000"/>
            <a:headEnd/>
            <a:tailEnd/>
          </a:ln>
        </p:spPr>
        <p:txBody>
          <a:bodyPr lIns="91418" tIns="45710" rIns="91418" bIns="45710" rtlCol="0" anchor="ctr"/>
          <a:lstStyle>
            <a:lvl1pPr algn="l" rtl="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rtl="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rtl="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rtl="0" eaLnBrk="1" fontAlgn="b" hangingPunct="1">
              <a:spcBef>
                <a:spcPct val="0"/>
              </a:spcBef>
              <a:buFontTx/>
              <a:buNone/>
              <a:tabLst>
                <a:tab pos="182563" algn="l"/>
              </a:tabLst>
            </a:pPr>
            <a:r>
              <a:rPr lang="en-US" sz="900" dirty="0">
                <a:solidFill>
                  <a:schemeClr val="tx2"/>
                </a:solidFill>
                <a:latin typeface="Arial" pitchFamily="34" charset="0"/>
                <a:cs typeface="Arial" panose="020B0604020202020204" pitchFamily="34" charset="0"/>
              </a:rPr>
              <a:t>*	Image of results of aggregation of “Overall evaluation (&amp; T-score)”</a:t>
            </a:r>
            <a:r>
              <a:rPr lang="ja-JP" altLang="en-US" sz="900" dirty="0">
                <a:solidFill>
                  <a:schemeClr val="tx2"/>
                </a:solidFill>
                <a:latin typeface="Arial" pitchFamily="34" charset="0"/>
                <a:cs typeface="Arial" panose="020B0604020202020204" pitchFamily="34" charset="0"/>
              </a:rPr>
              <a:t/>
            </a:r>
            <a:br>
              <a:rPr lang="ja-JP" altLang="en-US" sz="900" dirty="0">
                <a:solidFill>
                  <a:schemeClr val="tx2"/>
                </a:solidFill>
                <a:latin typeface="Arial" pitchFamily="34" charset="0"/>
                <a:cs typeface="Arial" panose="020B0604020202020204" pitchFamily="34" charset="0"/>
              </a:rPr>
            </a:br>
            <a:r>
              <a:rPr lang="en-US" sz="900" dirty="0">
                <a:solidFill>
                  <a:schemeClr val="tx2"/>
                </a:solidFill>
                <a:latin typeface="Arial" pitchFamily="34" charset="0"/>
                <a:cs typeface="Arial" panose="020B0604020202020204" pitchFamily="34" charset="0"/>
              </a:rPr>
              <a:t>  (* Case of Grants-in-Aid for Scientific Research (A) or (B))</a:t>
            </a:r>
            <a:r>
              <a:rPr lang="ja-JP" altLang="en-US" sz="900" dirty="0">
                <a:solidFill>
                  <a:schemeClr val="tx2"/>
                </a:solidFill>
                <a:latin typeface="Arial" pitchFamily="34" charset="0"/>
                <a:cs typeface="Arial" panose="020B0604020202020204" pitchFamily="34" charset="0"/>
              </a:rPr>
              <a:t/>
            </a:r>
            <a:br>
              <a:rPr lang="ja-JP" altLang="en-US" sz="900" dirty="0">
                <a:solidFill>
                  <a:schemeClr val="tx2"/>
                </a:solidFill>
                <a:latin typeface="Arial" pitchFamily="34" charset="0"/>
                <a:cs typeface="Arial" panose="020B0604020202020204" pitchFamily="34" charset="0"/>
              </a:rPr>
            </a:br>
            <a:r>
              <a:rPr lang="en-US" sz="900" dirty="0">
                <a:solidFill>
                  <a:schemeClr val="tx2"/>
                </a:solidFill>
                <a:latin typeface="Arial" panose="020B0604020202020204" pitchFamily="34" charset="0"/>
                <a:ea typeface="+mn-ea"/>
                <a:cs typeface="Arial" panose="020B0604020202020204" pitchFamily="34" charset="0"/>
              </a:rPr>
              <a:t> Applicant A	5       5       4       5       4       3         4.3</a:t>
            </a:r>
          </a:p>
          <a:p>
            <a:pPr rtl="0" eaLnBrk="1" fontAlgn="b" hangingPunct="1">
              <a:spcBef>
                <a:spcPct val="0"/>
              </a:spcBef>
              <a:buFontTx/>
              <a:buNone/>
              <a:tabLst>
                <a:tab pos="628650" algn="l"/>
              </a:tabLst>
            </a:pPr>
            <a:r>
              <a:rPr lang="en-US" sz="900" dirty="0">
                <a:solidFill>
                  <a:schemeClr val="tx2"/>
                </a:solidFill>
                <a:latin typeface="Arial" panose="020B0604020202020204" pitchFamily="34" charset="0"/>
                <a:ea typeface="+mj-ea"/>
                <a:cs typeface="Arial" panose="020B0604020202020204" pitchFamily="34" charset="0"/>
              </a:rPr>
              <a:t>              </a:t>
            </a:r>
            <a:r>
              <a:rPr lang="en-US" sz="900" i="1" dirty="0">
                <a:solidFill>
                  <a:schemeClr val="tx2"/>
                </a:solidFill>
                <a:latin typeface="Arial" pitchFamily="34" charset="0"/>
                <a:cs typeface="Arial" panose="020B0604020202020204" pitchFamily="34" charset="0"/>
              </a:rPr>
              <a:t>4.07   3.98   3.42   3.88   3.55   3.11      3.67</a:t>
            </a:r>
            <a:r>
              <a:rPr lang="en-US" sz="900" dirty="0">
                <a:solidFill>
                  <a:schemeClr val="tx2"/>
                </a:solidFill>
                <a:latin typeface="Arial" panose="020B0604020202020204" pitchFamily="34" charset="0"/>
                <a:ea typeface="+mn-ea"/>
                <a:cs typeface="Arial" panose="020B0604020202020204" pitchFamily="34" charset="0"/>
              </a:rPr>
              <a:t> </a:t>
            </a:r>
            <a:r>
              <a:rPr lang="en-US" altLang="ja-JP" sz="900" i="1" dirty="0">
                <a:solidFill>
                  <a:schemeClr val="tx2"/>
                </a:solidFill>
                <a:latin typeface="Arial" panose="020B0604020202020204" pitchFamily="34" charset="0"/>
                <a:ea typeface="+mn-ea"/>
                <a:cs typeface="Arial" panose="020B0604020202020204" pitchFamily="34" charset="0"/>
              </a:rPr>
              <a:t/>
            </a:r>
            <a:br>
              <a:rPr lang="en-US" altLang="ja-JP" sz="900" i="1" dirty="0">
                <a:solidFill>
                  <a:schemeClr val="tx2"/>
                </a:solidFill>
                <a:latin typeface="Arial" panose="020B0604020202020204" pitchFamily="34" charset="0"/>
                <a:ea typeface="+mn-ea"/>
                <a:cs typeface="Arial" panose="020B0604020202020204" pitchFamily="34" charset="0"/>
              </a:rPr>
            </a:br>
            <a:r>
              <a:rPr lang="en-US" sz="900" dirty="0">
                <a:solidFill>
                  <a:schemeClr val="tx2"/>
                </a:solidFill>
                <a:latin typeface="Arial" panose="020B0604020202020204" pitchFamily="34" charset="0"/>
                <a:ea typeface="+mn-ea"/>
                <a:cs typeface="Arial" panose="020B0604020202020204" pitchFamily="34" charset="0"/>
              </a:rPr>
              <a:t> Applicant B	3       3       2       2       4       3         2.8</a:t>
            </a:r>
            <a:r>
              <a:rPr lang="ja-JP" altLang="en-US" sz="900" dirty="0">
                <a:solidFill>
                  <a:schemeClr val="tx2"/>
                </a:solidFill>
                <a:latin typeface="Arial" panose="020B0604020202020204" pitchFamily="34" charset="0"/>
                <a:ea typeface="+mn-ea"/>
                <a:cs typeface="Arial" panose="020B0604020202020204" pitchFamily="34" charset="0"/>
              </a:rPr>
              <a:t/>
            </a:r>
            <a:br>
              <a:rPr lang="ja-JP" altLang="en-US" sz="900" dirty="0">
                <a:solidFill>
                  <a:schemeClr val="tx2"/>
                </a:solidFill>
                <a:latin typeface="Arial" panose="020B0604020202020204" pitchFamily="34" charset="0"/>
                <a:ea typeface="+mn-ea"/>
                <a:cs typeface="Arial" panose="020B0604020202020204" pitchFamily="34" charset="0"/>
              </a:rPr>
            </a:br>
            <a:r>
              <a:rPr lang="en-US" sz="900" dirty="0">
                <a:solidFill>
                  <a:schemeClr val="tx2"/>
                </a:solidFill>
                <a:latin typeface="Arial" panose="020B0604020202020204" pitchFamily="34" charset="0"/>
                <a:ea typeface="+mn-ea"/>
                <a:cs typeface="Arial" panose="020B0604020202020204" pitchFamily="34" charset="0"/>
              </a:rPr>
              <a:t>               </a:t>
            </a:r>
            <a:r>
              <a:rPr lang="en-US" sz="900" i="1" dirty="0">
                <a:solidFill>
                  <a:schemeClr val="tx2"/>
                </a:solidFill>
                <a:latin typeface="Arial" pitchFamily="34" charset="0"/>
                <a:cs typeface="Arial" panose="020B0604020202020204" pitchFamily="34" charset="0"/>
              </a:rPr>
              <a:t>3.14   3.02   2.68   2.64   3.55   3.11      3.02</a:t>
            </a:r>
            <a:endParaRPr lang="en-US" altLang="ja-JP" sz="900" dirty="0">
              <a:solidFill>
                <a:schemeClr val="tx2"/>
              </a:solidFill>
              <a:latin typeface="Arial" pitchFamily="34" charset="0"/>
              <a:cs typeface="Arial" panose="020B0604020202020204" pitchFamily="34" charset="0"/>
            </a:endParaRPr>
          </a:p>
        </p:txBody>
      </p:sp>
      <p:sp>
        <p:nvSpPr>
          <p:cNvPr id="86020" name="Rectangle 5"/>
          <p:cNvSpPr>
            <a:spLocks noChangeArrowheads="1"/>
          </p:cNvSpPr>
          <p:nvPr/>
        </p:nvSpPr>
        <p:spPr bwMode="auto">
          <a:xfrm>
            <a:off x="684212" y="3619549"/>
            <a:ext cx="3600000" cy="141267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418" tIns="45710" rIns="91418" bIns="45710" rtlCol="0" anchor="ctr"/>
          <a:lstStyle>
            <a:lvl1pPr algn="l" rtl="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rtl="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rtl="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rtl="0" eaLnBrk="1" fontAlgn="b" hangingPunct="1">
              <a:spcBef>
                <a:spcPct val="0"/>
              </a:spcBef>
              <a:buFontTx/>
              <a:buNone/>
              <a:tabLst>
                <a:tab pos="182563" algn="l"/>
              </a:tabLst>
            </a:pPr>
            <a:r>
              <a:rPr lang="en-US" sz="1000" dirty="0">
                <a:solidFill>
                  <a:schemeClr val="tx2"/>
                </a:solidFill>
                <a:latin typeface="Arial" pitchFamily="34" charset="0"/>
                <a:cs typeface="Arial" panose="020B0604020202020204" pitchFamily="34" charset="0"/>
              </a:rPr>
              <a:t> The 1st level review results of 6 people or 4 people are aggregated.</a:t>
            </a:r>
            <a:r>
              <a:rPr lang="ja-JP" altLang="en-US" sz="1000" dirty="0">
                <a:solidFill>
                  <a:schemeClr val="tx2"/>
                </a:solidFill>
                <a:latin typeface="Arial" pitchFamily="34" charset="0"/>
                <a:cs typeface="Arial" panose="020B0604020202020204" pitchFamily="34" charset="0"/>
              </a:rPr>
              <a:t/>
            </a:r>
            <a:br>
              <a:rPr lang="ja-JP" altLang="en-US" sz="1000" dirty="0">
                <a:solidFill>
                  <a:schemeClr val="tx2"/>
                </a:solidFill>
                <a:latin typeface="Arial" pitchFamily="34" charset="0"/>
                <a:cs typeface="Arial" panose="020B0604020202020204" pitchFamily="34" charset="0"/>
              </a:rPr>
            </a:br>
            <a:r>
              <a:rPr lang="en-US" sz="1000" dirty="0">
                <a:solidFill>
                  <a:schemeClr val="tx2"/>
                </a:solidFill>
                <a:latin typeface="Arial" pitchFamily="34" charset="0"/>
                <a:cs typeface="Arial" panose="020B0604020202020204" pitchFamily="34" charset="0"/>
              </a:rPr>
              <a:t>  -&gt; 2nd level review materials are prepared.</a:t>
            </a:r>
            <a:r>
              <a:rPr lang="ja-JP" altLang="en-US" sz="1000" dirty="0">
                <a:solidFill>
                  <a:schemeClr val="tx2"/>
                </a:solidFill>
                <a:latin typeface="Arial" pitchFamily="34" charset="0"/>
                <a:cs typeface="Arial" panose="020B0604020202020204" pitchFamily="34" charset="0"/>
              </a:rPr>
              <a:t/>
            </a:r>
            <a:br>
              <a:rPr lang="ja-JP" altLang="en-US" sz="1000" dirty="0">
                <a:solidFill>
                  <a:schemeClr val="tx2"/>
                </a:solidFill>
                <a:latin typeface="Arial" pitchFamily="34" charset="0"/>
                <a:cs typeface="Arial" panose="020B0604020202020204" pitchFamily="34" charset="0"/>
              </a:rPr>
            </a:br>
            <a:r>
              <a:rPr lang="en-US" sz="1000" dirty="0">
                <a:solidFill>
                  <a:schemeClr val="tx2"/>
                </a:solidFill>
                <a:latin typeface="Arial" pitchFamily="34" charset="0"/>
                <a:cs typeface="Arial" panose="020B0604020202020204" pitchFamily="34" charset="0"/>
              </a:rPr>
              <a:t> ・	Evaluations of each rating factor element (5 categories / 4 levels) -&gt; Aggregation</a:t>
            </a:r>
            <a:r>
              <a:rPr lang="ja-JP" altLang="en-US" sz="1000" dirty="0">
                <a:solidFill>
                  <a:schemeClr val="tx2"/>
                </a:solidFill>
                <a:latin typeface="Arial" pitchFamily="34" charset="0"/>
                <a:cs typeface="Arial" panose="020B0604020202020204" pitchFamily="34" charset="0"/>
              </a:rPr>
              <a:t/>
            </a:r>
            <a:br>
              <a:rPr lang="ja-JP" altLang="en-US" sz="1000" dirty="0">
                <a:solidFill>
                  <a:schemeClr val="tx2"/>
                </a:solidFill>
                <a:latin typeface="Arial" pitchFamily="34" charset="0"/>
                <a:cs typeface="Arial" panose="020B0604020202020204" pitchFamily="34" charset="0"/>
              </a:rPr>
            </a:br>
            <a:r>
              <a:rPr lang="en-US" sz="1000" dirty="0">
                <a:solidFill>
                  <a:schemeClr val="tx2"/>
                </a:solidFill>
                <a:latin typeface="Arial" pitchFamily="34" charset="0"/>
                <a:cs typeface="Arial" panose="020B0604020202020204" pitchFamily="34" charset="0"/>
              </a:rPr>
              <a:t> ・	Comprehensive evaluation (5 levels) -&gt; Aggregation, T-score</a:t>
            </a:r>
            <a:r>
              <a:rPr lang="ja-JP" altLang="en-US" sz="1000" dirty="0">
                <a:solidFill>
                  <a:schemeClr val="tx2"/>
                </a:solidFill>
                <a:latin typeface="Arial" pitchFamily="34" charset="0"/>
                <a:cs typeface="Arial" panose="020B0604020202020204" pitchFamily="34" charset="0"/>
              </a:rPr>
              <a:t/>
            </a:r>
            <a:br>
              <a:rPr lang="ja-JP" altLang="en-US" sz="1000" dirty="0">
                <a:solidFill>
                  <a:schemeClr val="tx2"/>
                </a:solidFill>
                <a:latin typeface="Arial" pitchFamily="34" charset="0"/>
                <a:cs typeface="Arial" panose="020B0604020202020204" pitchFamily="34" charset="0"/>
              </a:rPr>
            </a:br>
            <a:r>
              <a:rPr lang="en-US" sz="1000" dirty="0">
                <a:solidFill>
                  <a:schemeClr val="tx2"/>
                </a:solidFill>
                <a:latin typeface="Arial" pitchFamily="34" charset="0"/>
                <a:cs typeface="Arial" panose="020B0604020202020204" pitchFamily="34" charset="0"/>
              </a:rPr>
              <a:t> ・	Other evaluation items, review opinions -&gt; Aggregation</a:t>
            </a:r>
            <a:endParaRPr lang="ja-JP" altLang="en-US" sz="1000" dirty="0">
              <a:solidFill>
                <a:schemeClr val="tx2"/>
              </a:solidFill>
              <a:latin typeface="Arial" pitchFamily="34" charset="0"/>
              <a:cs typeface="Arial" panose="020B0604020202020204" pitchFamily="34" charset="0"/>
            </a:endParaRPr>
          </a:p>
        </p:txBody>
      </p:sp>
      <p:sp>
        <p:nvSpPr>
          <p:cNvPr id="86021" name="AutoShape 11"/>
          <p:cNvSpPr>
            <a:spLocks noChangeArrowheads="1"/>
          </p:cNvSpPr>
          <p:nvPr/>
        </p:nvSpPr>
        <p:spPr bwMode="auto">
          <a:xfrm>
            <a:off x="4399662" y="4051597"/>
            <a:ext cx="441325" cy="444500"/>
          </a:xfrm>
          <a:prstGeom prst="rightArrow">
            <a:avLst>
              <a:gd name="adj1" fmla="val 50000"/>
              <a:gd name="adj2" fmla="val 25000"/>
            </a:avLst>
          </a:prstGeom>
          <a:solidFill>
            <a:srgbClr val="FFCCFF"/>
          </a:solidFill>
          <a:ln w="25400" algn="ctr">
            <a:solidFill>
              <a:schemeClr val="tx1"/>
            </a:solidFill>
            <a:miter lim="800000"/>
            <a:headEnd/>
            <a:tailEnd/>
          </a:ln>
        </p:spPr>
        <p:txBody>
          <a:bodyPr wrap="none" rtlCol="0" anchor="ctr"/>
          <a:lstStyle>
            <a:lvl1pPr algn="l" rtl="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rtl="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rtl="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rtl="0" eaLnBrk="1" hangingPunct="1">
              <a:spcBef>
                <a:spcPct val="0"/>
              </a:spcBef>
              <a:buFontTx/>
              <a:buNone/>
            </a:pPr>
            <a:endParaRPr lang="ja-JP" altLang="en-US" sz="1600">
              <a:latin typeface="Arial" panose="020B0604020202020204" pitchFamily="34" charset="0"/>
              <a:cs typeface="Arial" panose="020B0604020202020204" pitchFamily="34" charset="0"/>
            </a:endParaRPr>
          </a:p>
        </p:txBody>
      </p:sp>
      <p:sp>
        <p:nvSpPr>
          <p:cNvPr id="86023" name="AutoShape 3"/>
          <p:cNvSpPr>
            <a:spLocks noChangeArrowheads="1"/>
          </p:cNvSpPr>
          <p:nvPr/>
        </p:nvSpPr>
        <p:spPr bwMode="auto">
          <a:xfrm>
            <a:off x="0" y="0"/>
            <a:ext cx="9144000" cy="648000"/>
          </a:xfrm>
          <a:prstGeom prst="rect">
            <a:avLst/>
          </a:prstGeom>
          <a:solidFill>
            <a:srgbClr val="8064A2"/>
          </a:solidFill>
          <a:ln w="9525">
            <a:noFill/>
            <a:round/>
            <a:headEnd/>
            <a:tailEnd/>
          </a:ln>
        </p:spPr>
        <p:txBody>
          <a:bodyPr wrap="square" rtlCol="0" anchor="ctr"/>
          <a:lstStyle>
            <a:lvl1pPr algn="l" rtl="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rtl="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rtl="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rtl="0">
              <a:spcBef>
                <a:spcPct val="0"/>
              </a:spcBef>
              <a:buFontTx/>
              <a:buNone/>
            </a:pPr>
            <a:r>
              <a:rPr lang="en-US" sz="2400" b="1" dirty="0">
                <a:solidFill>
                  <a:schemeClr val="bg1"/>
                </a:solidFill>
                <a:latin typeface="Arial" panose="020B0604020202020204" pitchFamily="34" charset="0"/>
                <a:cs typeface="Arial" panose="020B0604020202020204" pitchFamily="34" charset="0"/>
              </a:rPr>
              <a:t>Grants-in-Aid for Scientific Research 2nd level review system</a:t>
            </a:r>
          </a:p>
        </p:txBody>
      </p:sp>
      <p:sp>
        <p:nvSpPr>
          <p:cNvPr id="9" name="Rectangle 6"/>
          <p:cNvSpPr>
            <a:spLocks noGrp="1" noChangeArrowheads="1"/>
          </p:cNvSpPr>
          <p:nvPr>
            <p:ph type="sldNum" sz="quarter" idx="12"/>
          </p:nvPr>
        </p:nvSpPr>
        <p:spPr>
          <a:xfrm>
            <a:off x="8640003" y="6480138"/>
            <a:ext cx="514350" cy="307975"/>
          </a:xfrm>
        </p:spPr>
        <p:txBody>
          <a:bodyPr rtlCol="0"/>
          <a:lstStyle/>
          <a:p>
            <a:pPr rtl="0">
              <a:defRPr/>
            </a:pPr>
            <a:fld id="{002BB98D-5F75-49C1-902E-9683AE378945}" type="slidenum">
              <a:rPr lang="en-US" altLang="ja-JP" sz="1400">
                <a:solidFill>
                  <a:schemeClr val="bg1">
                    <a:lumMod val="50000"/>
                  </a:schemeClr>
                </a:solidFill>
                <a:latin typeface="Arial" panose="020B0604020202020204" pitchFamily="34" charset="0"/>
                <a:cs typeface="Arial" panose="020B0604020202020204" pitchFamily="34" charset="0"/>
              </a:rPr>
              <a:pPr rtl="0">
                <a:defRPr/>
              </a:pPr>
              <a:t>23</a:t>
            </a:fld>
            <a:endParaRPr lang="en-US" altLang="ja-JP" sz="14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28687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639778" y="980732"/>
            <a:ext cx="7850187" cy="4751387"/>
          </a:xfrm>
          <a:prstGeom prst="roundRect">
            <a:avLst>
              <a:gd name="adj" fmla="val 4640"/>
            </a:avLst>
          </a:prstGeom>
          <a:ln/>
        </p:spPr>
        <p:style>
          <a:lnRef idx="1">
            <a:schemeClr val="accent4"/>
          </a:lnRef>
          <a:fillRef idx="2">
            <a:schemeClr val="accent4"/>
          </a:fillRef>
          <a:effectRef idx="1">
            <a:schemeClr val="accent4"/>
          </a:effectRef>
          <a:fontRef idx="minor">
            <a:schemeClr val="dk1"/>
          </a:fontRef>
        </p:style>
        <p:txBody>
          <a:bodyPr anchor="ctr"/>
          <a:lstStyle/>
          <a:p>
            <a:r>
              <a:rPr lang="en-US" altLang="ja-JP" b="1" dirty="0"/>
              <a:t>Purpose of the Research </a:t>
            </a:r>
            <a:endParaRPr lang="en-US" altLang="ja-JP" dirty="0"/>
          </a:p>
          <a:p>
            <a:r>
              <a:rPr lang="ja-JP" altLang="en-US" sz="1400" dirty="0" smtClean="0">
                <a:solidFill>
                  <a:schemeClr val="tx1"/>
                </a:solidFill>
              </a:rPr>
              <a:t>　</a:t>
            </a:r>
            <a:r>
              <a:rPr lang="en-US" altLang="ja-JP" sz="1400" dirty="0" smtClean="0"/>
              <a:t>The applicant shall indicate the general nature of the research and the specific purpose of the research, after </a:t>
            </a:r>
            <a:r>
              <a:rPr lang="en-US" altLang="ja-JP" sz="1400" u="sng" dirty="0" smtClean="0"/>
              <a:t>succinctly summarizing and providing an outline at the beginning</a:t>
            </a:r>
            <a:r>
              <a:rPr lang="en-US" altLang="ja-JP" sz="1400" dirty="0" smtClean="0"/>
              <a:t>, citing academic literature if necessary. In particular, details shall be stated clearly, with a focus on the following points. [Refer to the rules concerning the screening and assessment of applications for Grants-in-Aid for Scientific Research. (cf. Application Procedures for Grants-in-Aid for Scientific Research)] </a:t>
            </a:r>
          </a:p>
          <a:p>
            <a:r>
              <a:rPr lang="en-US" altLang="ja-JP" sz="1400" dirty="0" smtClean="0"/>
              <a:t>1) Scientific background of the research (e.g., domestic and overseas trends related to the research and positioning of the research; how the applicant developed the concept based on his or her achievements in past research work; and details of achievements of past research work, where the purpose is to attain a greater level of sophistication) </a:t>
            </a:r>
          </a:p>
          <a:p>
            <a:r>
              <a:rPr lang="en-US" altLang="ja-JP" sz="1400" dirty="0" smtClean="0"/>
              <a:t>2) What will be elucidated and to what extent will it be pursued during the research period</a:t>
            </a:r>
            <a:br>
              <a:rPr lang="en-US" altLang="ja-JP" sz="1400" dirty="0" smtClean="0"/>
            </a:br>
            <a:r>
              <a:rPr lang="en-US" altLang="ja-JP" sz="1400" dirty="0" smtClean="0"/>
              <a:t>3) Scientific characteristics, originality and expected achievements and significance of the research in the area </a:t>
            </a:r>
          </a:p>
          <a:p>
            <a:pPr fontAlgn="auto">
              <a:spcBef>
                <a:spcPts val="0"/>
              </a:spcBef>
              <a:spcAft>
                <a:spcPts val="0"/>
              </a:spcAft>
              <a:defRPr/>
            </a:pPr>
            <a:endParaRPr lang="en-US" altLang="ja-JP" sz="1400" dirty="0">
              <a:solidFill>
                <a:schemeClr val="tx1"/>
              </a:solidFill>
            </a:endParaRPr>
          </a:p>
          <a:p>
            <a:r>
              <a:rPr lang="en-US" altLang="ja-JP" sz="1400" b="1" dirty="0"/>
              <a:t>Research Plan and Methods </a:t>
            </a:r>
            <a:endParaRPr lang="en-US" altLang="ja-JP" sz="1400" dirty="0"/>
          </a:p>
          <a:p>
            <a:r>
              <a:rPr lang="en-US" altLang="ja-JP" sz="1200" dirty="0"/>
              <a:t>The applicant should provide details of the research plan and the methods for achieving the objectives of the </a:t>
            </a:r>
            <a:r>
              <a:rPr lang="en-US" altLang="ja-JP" sz="1200" dirty="0" smtClean="0"/>
              <a:t>research, </a:t>
            </a:r>
            <a:r>
              <a:rPr lang="en-US" altLang="ja-JP" sz="1200" dirty="0"/>
              <a:t>referring </a:t>
            </a:r>
            <a:r>
              <a:rPr lang="en-US" altLang="ja-JP" sz="1200" dirty="0" smtClean="0"/>
              <a:t>to literature and explaining the points of focus </a:t>
            </a:r>
            <a:r>
              <a:rPr lang="en-US" altLang="ja-JP" sz="1200" dirty="0"/>
              <a:t>specifically and clearly.</a:t>
            </a:r>
            <a:endParaRPr lang="ja-JP" altLang="ja-JP" sz="1200" dirty="0"/>
          </a:p>
          <a:p>
            <a:r>
              <a:rPr lang="en-US" altLang="ja-JP" sz="1200" dirty="0"/>
              <a:t>The plan and </a:t>
            </a:r>
            <a:r>
              <a:rPr lang="en-US" altLang="ja-JP" sz="1200" dirty="0" smtClean="0"/>
              <a:t>methods section </a:t>
            </a:r>
            <a:r>
              <a:rPr lang="en-US" altLang="ja-JP" sz="1200" dirty="0"/>
              <a:t>should </a:t>
            </a:r>
            <a:r>
              <a:rPr lang="en-US" altLang="ja-JP" sz="1200" dirty="0" smtClean="0"/>
              <a:t>identify objectives, through </a:t>
            </a:r>
            <a:r>
              <a:rPr lang="en-US" altLang="ja-JP" sz="1200" dirty="0"/>
              <a:t>a discussion from different angles, such as the </a:t>
            </a:r>
            <a:r>
              <a:rPr lang="en-US" altLang="ja-JP" sz="1200" dirty="0" smtClean="0"/>
              <a:t>actions to be taken, </a:t>
            </a:r>
            <a:r>
              <a:rPr lang="en-US" altLang="ja-JP" sz="1200" dirty="0"/>
              <a:t>in the event that the research does not progress as originally planned. In addition, regarding the structure to conduct research, ----- the specific roles of the Principal Investigator and the Co-investigator(s) (</a:t>
            </a:r>
            <a:r>
              <a:rPr lang="en-US" altLang="ja-JP" sz="1200" dirty="0" err="1"/>
              <a:t>kenkyu-buntansha</a:t>
            </a:r>
            <a:r>
              <a:rPr lang="en-US" altLang="ja-JP" sz="1200" dirty="0"/>
              <a:t>) of the research team (using figures, tables and other visual aids) ------- </a:t>
            </a:r>
            <a:r>
              <a:rPr lang="en-US" altLang="ja-JP" sz="1200" dirty="0" smtClean="0"/>
              <a:t>the necessity </a:t>
            </a:r>
            <a:r>
              <a:rPr lang="en-US" altLang="ja-JP" sz="1200" dirty="0"/>
              <a:t>and rationality of the research team and the relevancy to the research </a:t>
            </a:r>
            <a:r>
              <a:rPr lang="en-US" altLang="ja-JP" sz="1200" dirty="0" smtClean="0"/>
              <a:t>purpose </a:t>
            </a:r>
            <a:r>
              <a:rPr lang="en-US" altLang="ja-JP" sz="1200" dirty="0"/>
              <a:t>also should be highlighted.</a:t>
            </a:r>
            <a:r>
              <a:rPr lang="ja-JP" altLang="ja-JP" sz="1200" dirty="0"/>
              <a:t> </a:t>
            </a:r>
            <a:endParaRPr lang="en-US" altLang="ja-JP" sz="1200" dirty="0"/>
          </a:p>
        </p:txBody>
      </p:sp>
      <p:sp>
        <p:nvSpPr>
          <p:cNvPr id="6" name="正方形/長方形 5"/>
          <p:cNvSpPr/>
          <p:nvPr/>
        </p:nvSpPr>
        <p:spPr>
          <a:xfrm>
            <a:off x="501650" y="6021426"/>
            <a:ext cx="8135938"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300" dirty="0" smtClean="0">
                <a:solidFill>
                  <a:schemeClr val="tx1"/>
                </a:solidFill>
              </a:rPr>
              <a:t>（</a:t>
            </a:r>
            <a:r>
              <a:rPr lang="en-US" altLang="ja-JP" sz="1300" dirty="0" smtClean="0">
                <a:solidFill>
                  <a:schemeClr val="tx1"/>
                </a:solidFill>
              </a:rPr>
              <a:t>Note</a:t>
            </a:r>
            <a:r>
              <a:rPr lang="ja-JP" altLang="en-US" sz="1300" dirty="0" smtClean="0">
                <a:solidFill>
                  <a:schemeClr val="tx1"/>
                </a:solidFill>
              </a:rPr>
              <a:t>）</a:t>
            </a:r>
            <a:r>
              <a:rPr lang="en-US" altLang="ja-JP" sz="1300" dirty="0" smtClean="0">
                <a:solidFill>
                  <a:schemeClr val="tx1"/>
                </a:solidFill>
              </a:rPr>
              <a:t>”Regulations regarding screening and evaluation in KAKENHI Grants in Aid” can be found at Hope Page of JSPS</a:t>
            </a:r>
          </a:p>
          <a:p>
            <a:pPr>
              <a:defRPr/>
            </a:pPr>
            <a:r>
              <a:rPr lang="ja-JP" altLang="en-US" sz="1300" smtClean="0">
                <a:solidFill>
                  <a:schemeClr val="tx1"/>
                </a:solidFill>
              </a:rPr>
              <a:t>（</a:t>
            </a:r>
            <a:r>
              <a:rPr lang="en-US" altLang="ja-JP" sz="1300" dirty="0" smtClean="0">
                <a:solidFill>
                  <a:schemeClr val="tx1"/>
                </a:solidFill>
                <a:hlinkClick r:id="rId3"/>
              </a:rPr>
              <a:t> http</a:t>
            </a:r>
            <a:r>
              <a:rPr lang="en-US" altLang="ja-JP" sz="1300" dirty="0">
                <a:solidFill>
                  <a:schemeClr val="tx1"/>
                </a:solidFill>
                <a:hlinkClick r:id="rId3"/>
              </a:rPr>
              <a:t>://www.jsps.go.jp/j-grantsinaid/index.html</a:t>
            </a:r>
            <a:r>
              <a:rPr lang="en-US" altLang="ja-JP" sz="1300" u="sng" dirty="0">
                <a:solidFill>
                  <a:schemeClr val="tx1"/>
                </a:solidFill>
                <a:hlinkClick r:id="rId3"/>
              </a:rPr>
              <a:t> </a:t>
            </a:r>
            <a:r>
              <a:rPr lang="ja-JP" altLang="en-US" sz="1300" dirty="0" smtClean="0">
                <a:solidFill>
                  <a:schemeClr val="tx1"/>
                </a:solidFill>
              </a:rPr>
              <a:t>）</a:t>
            </a:r>
            <a:endParaRPr lang="ja-JP" altLang="en-US" sz="1300" dirty="0">
              <a:solidFill>
                <a:schemeClr val="tx1"/>
              </a:solidFill>
            </a:endParaRPr>
          </a:p>
        </p:txBody>
      </p:sp>
      <p:sp>
        <p:nvSpPr>
          <p:cNvPr id="88069" name="AutoShape 3"/>
          <p:cNvSpPr>
            <a:spLocks noChangeArrowheads="1"/>
          </p:cNvSpPr>
          <p:nvPr/>
        </p:nvSpPr>
        <p:spPr bwMode="auto">
          <a:xfrm>
            <a:off x="0" y="0"/>
            <a:ext cx="9144000" cy="648000"/>
          </a:xfrm>
          <a:prstGeom prst="rect">
            <a:avLst/>
          </a:prstGeom>
          <a:solidFill>
            <a:srgbClr val="8064A2"/>
          </a:solidFill>
          <a:ln w="9525">
            <a:noFill/>
            <a:round/>
            <a:headEnd/>
            <a:tailEnd/>
          </a:ln>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a:spcBef>
                <a:spcPct val="0"/>
              </a:spcBef>
              <a:buFontTx/>
              <a:buNone/>
            </a:pPr>
            <a:r>
              <a:rPr lang="en-US" altLang="ja-JP" sz="2400" b="1" dirty="0" smtClean="0">
                <a:solidFill>
                  <a:schemeClr val="bg1"/>
                </a:solidFill>
              </a:rPr>
              <a:t>Examples of “Tips for preparing proposal” described</a:t>
            </a:r>
          </a:p>
          <a:p>
            <a:pPr algn="ctr">
              <a:spcBef>
                <a:spcPct val="0"/>
              </a:spcBef>
              <a:buFontTx/>
              <a:buNone/>
            </a:pPr>
            <a:r>
              <a:rPr lang="en-US" altLang="ja-JP" sz="2400" b="1" dirty="0" smtClean="0">
                <a:solidFill>
                  <a:schemeClr val="bg1"/>
                </a:solidFill>
              </a:rPr>
              <a:t> in Research Proposal Form</a:t>
            </a:r>
            <a:endParaRPr lang="en-US" altLang="ja-JP" sz="2400" b="1" dirty="0">
              <a:solidFill>
                <a:schemeClr val="bg1"/>
              </a:solidFill>
            </a:endParaRPr>
          </a:p>
        </p:txBody>
      </p:sp>
      <p:sp>
        <p:nvSpPr>
          <p:cNvPr id="8" name="Rectangle 6"/>
          <p:cNvSpPr>
            <a:spLocks noGrp="1" noChangeArrowheads="1"/>
          </p:cNvSpPr>
          <p:nvPr>
            <p:ph type="sldNum" sz="quarter" idx="12"/>
          </p:nvPr>
        </p:nvSpPr>
        <p:spPr>
          <a:xfrm>
            <a:off x="8640003" y="6480138"/>
            <a:ext cx="514350" cy="307975"/>
          </a:xfrm>
        </p:spPr>
        <p:txBody>
          <a:bodyPr/>
          <a:lstStyle/>
          <a:p>
            <a:pPr>
              <a:defRPr/>
            </a:pPr>
            <a:fld id="{002BB98D-5F75-49C1-902E-9683AE378945}" type="slidenum">
              <a:rPr lang="en-US" altLang="ja-JP" sz="1400">
                <a:solidFill>
                  <a:schemeClr val="bg1">
                    <a:lumMod val="50000"/>
                  </a:schemeClr>
                </a:solidFill>
                <a:latin typeface="OCRB" panose="020B0609020202020204" pitchFamily="49" charset="0"/>
              </a:rPr>
              <a:pPr>
                <a:defRPr/>
              </a:pPr>
              <a:t>24</a:t>
            </a:fld>
            <a:endParaRPr lang="en-US" altLang="ja-JP" sz="1400" dirty="0">
              <a:solidFill>
                <a:schemeClr val="bg1">
                  <a:lumMod val="50000"/>
                </a:schemeClr>
              </a:solidFill>
              <a:latin typeface="OCRB" panose="020B0609020202020204" pitchFamily="49" charset="0"/>
            </a:endParaRPr>
          </a:p>
        </p:txBody>
      </p:sp>
    </p:spTree>
    <p:extLst>
      <p:ext uri="{BB962C8B-B14F-4D97-AF65-F5344CB8AC3E}">
        <p14:creationId xmlns:p14="http://schemas.microsoft.com/office/powerpoint/2010/main" val="20950528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AutoShape 66"/>
          <p:cNvSpPr>
            <a:spLocks noChangeArrowheads="1"/>
          </p:cNvSpPr>
          <p:nvPr/>
        </p:nvSpPr>
        <p:spPr bwMode="auto">
          <a:xfrm>
            <a:off x="0" y="-27295"/>
            <a:ext cx="9144000" cy="648000"/>
          </a:xfrm>
          <a:prstGeom prst="rect">
            <a:avLst/>
          </a:prstGeom>
          <a:solidFill>
            <a:srgbClr val="8064A2"/>
          </a:solidFill>
          <a:ln w="9525">
            <a:noFill/>
            <a:round/>
            <a:headEnd/>
            <a:tailEnd/>
          </a:ln>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endParaRPr lang="en-US" altLang="ja-JP" sz="2400" b="1" dirty="0" smtClean="0">
              <a:solidFill>
                <a:schemeClr val="bg1"/>
              </a:solidFill>
            </a:endParaRPr>
          </a:p>
          <a:p>
            <a:pPr algn="ctr" eaLnBrk="1" hangingPunct="1">
              <a:spcBef>
                <a:spcPct val="0"/>
              </a:spcBef>
              <a:buFontTx/>
              <a:buNone/>
            </a:pPr>
            <a:r>
              <a:rPr lang="en-US" altLang="ja-JP" b="1" dirty="0" smtClean="0">
                <a:solidFill>
                  <a:schemeClr val="bg1"/>
                </a:solidFill>
              </a:rPr>
              <a:t>Evaluation criteria for document review (1</a:t>
            </a:r>
            <a:r>
              <a:rPr lang="en-US" altLang="ja-JP" b="1" baseline="30000" dirty="0" smtClean="0">
                <a:solidFill>
                  <a:schemeClr val="bg1"/>
                </a:solidFill>
              </a:rPr>
              <a:t>st</a:t>
            </a:r>
            <a:r>
              <a:rPr lang="en-US" altLang="ja-JP" b="1" dirty="0" smtClean="0">
                <a:solidFill>
                  <a:schemeClr val="bg1"/>
                </a:solidFill>
              </a:rPr>
              <a:t> stage)</a:t>
            </a:r>
            <a:endParaRPr lang="en-US" altLang="ja-JP" b="1" dirty="0">
              <a:solidFill>
                <a:schemeClr val="bg1"/>
              </a:solidFill>
            </a:endParaRPr>
          </a:p>
          <a:p>
            <a:pPr algn="ctr" eaLnBrk="1" hangingPunct="1">
              <a:spcBef>
                <a:spcPct val="0"/>
              </a:spcBef>
              <a:buFontTx/>
              <a:buNone/>
            </a:pPr>
            <a:endParaRPr lang="ja-JP" altLang="en-US" sz="2800" b="1" dirty="0">
              <a:solidFill>
                <a:schemeClr val="bg1"/>
              </a:solidFill>
            </a:endParaRPr>
          </a:p>
        </p:txBody>
      </p:sp>
      <p:sp>
        <p:nvSpPr>
          <p:cNvPr id="89091" name="テキスト ボックス 3"/>
          <p:cNvSpPr txBox="1">
            <a:spLocks noChangeArrowheads="1"/>
          </p:cNvSpPr>
          <p:nvPr/>
        </p:nvSpPr>
        <p:spPr bwMode="auto">
          <a:xfrm>
            <a:off x="683565" y="3417551"/>
            <a:ext cx="7766695"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1600" b="1" dirty="0" smtClean="0">
                <a:latin typeface="+mj-lt"/>
              </a:rPr>
              <a:t>(2) Validity </a:t>
            </a:r>
            <a:r>
              <a:rPr lang="en-US" altLang="ja-JP" sz="1600" b="1" dirty="0" smtClean="0"/>
              <a:t>of the research plan and the method</a:t>
            </a:r>
            <a:endParaRPr lang="ja-JP" altLang="en-US" sz="1600" b="1" dirty="0" smtClean="0"/>
          </a:p>
          <a:p>
            <a:pPr eaLnBrk="1" hangingPunct="1">
              <a:spcBef>
                <a:spcPct val="0"/>
              </a:spcBef>
              <a:buFontTx/>
              <a:buNone/>
            </a:pPr>
            <a:r>
              <a:rPr lang="ja-JP" altLang="en-US" sz="1400" b="1" dirty="0"/>
              <a:t>　　　　</a:t>
            </a:r>
            <a:r>
              <a:rPr lang="ja-JP" altLang="en-US" sz="1400" b="1" dirty="0" smtClean="0"/>
              <a:t>・</a:t>
            </a:r>
            <a:r>
              <a:rPr lang="en-US" altLang="ja-JP" sz="1400" b="1" dirty="0" smtClean="0"/>
              <a:t>The plan is developed enough to achieve the research aim</a:t>
            </a:r>
            <a:endParaRPr lang="en-US" altLang="ja-JP" sz="1400" b="1" dirty="0"/>
          </a:p>
          <a:p>
            <a:pPr eaLnBrk="1" hangingPunct="1">
              <a:spcBef>
                <a:spcPct val="0"/>
              </a:spcBef>
              <a:buFontTx/>
              <a:buNone/>
            </a:pPr>
            <a:r>
              <a:rPr lang="ja-JP" altLang="en-US" sz="1400" b="1" dirty="0"/>
              <a:t>　　　　</a:t>
            </a:r>
            <a:r>
              <a:rPr lang="ja-JP" altLang="en-US" sz="1400" b="1" dirty="0" smtClean="0"/>
              <a:t>・</a:t>
            </a:r>
            <a:r>
              <a:rPr lang="en-US" altLang="ja-JP" sz="1400" b="1" dirty="0" smtClean="0"/>
              <a:t>The plan is  well developed from various points of view. i.e. Alternative plan in case the initial       plan dose not proceed as it is originally planned. </a:t>
            </a:r>
            <a:endParaRPr lang="en-US" altLang="ja-JP" sz="1400" b="1" dirty="0"/>
          </a:p>
          <a:p>
            <a:pPr eaLnBrk="1" hangingPunct="1">
              <a:spcBef>
                <a:spcPct val="0"/>
              </a:spcBef>
              <a:buFontTx/>
              <a:buNone/>
            </a:pPr>
            <a:r>
              <a:rPr lang="ja-JP" altLang="en-US" sz="1400" b="1" dirty="0"/>
              <a:t>　　　　</a:t>
            </a:r>
            <a:r>
              <a:rPr lang="ja-JP" altLang="en-US" sz="1400" b="1" dirty="0" smtClean="0"/>
              <a:t>・</a:t>
            </a:r>
            <a:r>
              <a:rPr lang="en-US" altLang="ja-JP" sz="1400" b="1" dirty="0" smtClean="0"/>
              <a:t>Reasonable duration of research </a:t>
            </a:r>
            <a:r>
              <a:rPr lang="ja-JP" altLang="en-US" sz="1400" b="1" dirty="0"/>
              <a:t>　　　　</a:t>
            </a:r>
            <a:endParaRPr lang="en-US" altLang="ja-JP" sz="1400" b="1" dirty="0" smtClean="0"/>
          </a:p>
          <a:p>
            <a:pPr eaLnBrk="1" hangingPunct="1">
              <a:spcBef>
                <a:spcPct val="0"/>
              </a:spcBef>
              <a:buFontTx/>
              <a:buNone/>
            </a:pPr>
            <a:r>
              <a:rPr lang="en-US" altLang="ja-JP" sz="1400" b="1" dirty="0" smtClean="0"/>
              <a:t>            </a:t>
            </a:r>
            <a:r>
              <a:rPr lang="ja-JP" altLang="en-US" sz="1400" b="1" dirty="0" smtClean="0"/>
              <a:t>・</a:t>
            </a:r>
            <a:r>
              <a:rPr lang="en-US" altLang="ja-JP" sz="1400" b="1" dirty="0" smtClean="0"/>
              <a:t>Appropriate budget allocation </a:t>
            </a:r>
            <a:endParaRPr lang="en-US" altLang="ja-JP" sz="1400" b="1" dirty="0"/>
          </a:p>
          <a:p>
            <a:pPr eaLnBrk="1" hangingPunct="1">
              <a:spcBef>
                <a:spcPct val="0"/>
              </a:spcBef>
              <a:buFontTx/>
              <a:buNone/>
            </a:pPr>
            <a:r>
              <a:rPr lang="ja-JP" altLang="en-US" sz="1400" b="1" dirty="0"/>
              <a:t>　　　　</a:t>
            </a:r>
            <a:r>
              <a:rPr lang="ja-JP" altLang="en-US" sz="1400" b="1" dirty="0" smtClean="0"/>
              <a:t>・</a:t>
            </a:r>
            <a:r>
              <a:rPr lang="en-US" altLang="ja-JP" sz="1400" b="1" dirty="0" smtClean="0"/>
              <a:t>In case the  main researcher has another research project should be carried out,  the relevance and the difference of the projects should be clearly indicated. </a:t>
            </a:r>
            <a:endParaRPr lang="en-US" altLang="ja-JP" sz="1400" b="1" dirty="0"/>
          </a:p>
          <a:p>
            <a:pPr eaLnBrk="1" hangingPunct="1">
              <a:spcBef>
                <a:spcPct val="0"/>
              </a:spcBef>
              <a:buFontTx/>
              <a:buNone/>
            </a:pPr>
            <a:r>
              <a:rPr lang="en-US" altLang="ja-JP" sz="1400" b="1" dirty="0" smtClean="0"/>
              <a:t>Note: The following research projects are not eligible</a:t>
            </a:r>
            <a:endParaRPr lang="en-US" altLang="ja-JP" sz="1400" b="1" dirty="0"/>
          </a:p>
          <a:p>
            <a:pPr eaLnBrk="1" hangingPunct="1">
              <a:spcBef>
                <a:spcPct val="0"/>
              </a:spcBef>
              <a:buFontTx/>
              <a:buNone/>
            </a:pPr>
            <a:r>
              <a:rPr lang="en-US" altLang="ja-JP" sz="1400" b="1" dirty="0"/>
              <a:t>	</a:t>
            </a:r>
            <a:r>
              <a:rPr lang="ja-JP" altLang="en-US" sz="1400" b="1" dirty="0" smtClean="0"/>
              <a:t>① </a:t>
            </a:r>
            <a:r>
              <a:rPr lang="en-US" altLang="ja-JP" sz="1400" b="1" dirty="0" smtClean="0"/>
              <a:t>Research </a:t>
            </a:r>
            <a:r>
              <a:rPr lang="en-US" altLang="ja-JP" sz="1400" b="1" dirty="0"/>
              <a:t>projects which merely aim at purchasing ready-made research equipment.</a:t>
            </a:r>
            <a:r>
              <a:rPr lang="ja-JP" altLang="en-US" sz="1400" b="1" dirty="0"/>
              <a:t>　　　　　</a:t>
            </a:r>
            <a:r>
              <a:rPr lang="en-US" altLang="ja-JP" sz="1400" b="1" dirty="0" smtClean="0"/>
              <a:t>	</a:t>
            </a:r>
            <a:r>
              <a:rPr lang="ja-JP" altLang="en-US" sz="1400" b="1" dirty="0" smtClean="0"/>
              <a:t>② </a:t>
            </a:r>
            <a:r>
              <a:rPr lang="en-US" altLang="ja-JP" sz="1400" b="1" dirty="0" smtClean="0"/>
              <a:t>Research </a:t>
            </a:r>
            <a:r>
              <a:rPr lang="en-US" altLang="ja-JP" sz="1400" b="1" dirty="0"/>
              <a:t>projects which aim at producing large-size research equipment and similar </a:t>
            </a:r>
          </a:p>
          <a:p>
            <a:pPr eaLnBrk="1" hangingPunct="1">
              <a:spcBef>
                <a:spcPct val="0"/>
              </a:spcBef>
              <a:buFontTx/>
              <a:buNone/>
            </a:pPr>
            <a:r>
              <a:rPr lang="en-US" altLang="ja-JP" sz="1400" b="1" dirty="0"/>
              <a:t>things which should be funded by other </a:t>
            </a:r>
            <a:r>
              <a:rPr lang="en-US" altLang="ja-JP" sz="1400" b="1" dirty="0" smtClean="0"/>
              <a:t>budgets</a:t>
            </a:r>
          </a:p>
          <a:p>
            <a:pPr eaLnBrk="1" hangingPunct="1">
              <a:spcBef>
                <a:spcPct val="0"/>
              </a:spcBef>
              <a:buFontTx/>
              <a:buNone/>
            </a:pPr>
            <a:r>
              <a:rPr lang="ja-JP" altLang="en-US" sz="1400" b="1" dirty="0"/>
              <a:t>　　　　　　</a:t>
            </a:r>
            <a:r>
              <a:rPr lang="ja-JP" altLang="en-US" sz="1400" b="1" dirty="0" smtClean="0"/>
              <a:t>     ③</a:t>
            </a:r>
            <a:r>
              <a:rPr lang="ja-JP" altLang="en-US" sz="1400" b="1" dirty="0"/>
              <a:t> </a:t>
            </a:r>
            <a:r>
              <a:rPr lang="en-US" altLang="ja-JP" sz="1400" b="1" dirty="0" smtClean="0"/>
              <a:t>Research </a:t>
            </a:r>
            <a:r>
              <a:rPr lang="en-US" altLang="ja-JP" sz="1400" b="1" dirty="0"/>
              <a:t>projects which directly aim at developing and selling goods and services </a:t>
            </a:r>
          </a:p>
          <a:p>
            <a:pPr eaLnBrk="1" hangingPunct="1">
              <a:spcBef>
                <a:spcPct val="0"/>
              </a:spcBef>
              <a:buFontTx/>
              <a:buNone/>
            </a:pPr>
            <a:r>
              <a:rPr lang="en-US" altLang="ja-JP" sz="1400" b="1" dirty="0"/>
              <a:t>(including market trend surveys on the development and sale of goods and services).</a:t>
            </a:r>
            <a:r>
              <a:rPr lang="ja-JP" altLang="en-US" sz="1400" b="1" dirty="0"/>
              <a:t>　　　　</a:t>
            </a:r>
            <a:endParaRPr lang="en-US" altLang="ja-JP" sz="1400" b="1" dirty="0" smtClean="0"/>
          </a:p>
          <a:p>
            <a:pPr eaLnBrk="1" hangingPunct="1">
              <a:spcBef>
                <a:spcPct val="0"/>
              </a:spcBef>
              <a:buFontTx/>
              <a:buNone/>
            </a:pPr>
            <a:r>
              <a:rPr lang="en-US" altLang="ja-JP" sz="1400" b="1" dirty="0" smtClean="0"/>
              <a:t>	</a:t>
            </a:r>
            <a:r>
              <a:rPr lang="ja-JP" altLang="en-US" sz="1400" b="1" dirty="0" smtClean="0"/>
              <a:t>④ </a:t>
            </a:r>
            <a:r>
              <a:rPr lang="en-US" altLang="ja-JP" sz="1400" b="1" dirty="0"/>
              <a:t>Funded research which is carried out as commercial </a:t>
            </a:r>
            <a:r>
              <a:rPr lang="en-US" altLang="ja-JP" sz="1400" b="1" dirty="0" smtClean="0"/>
              <a:t>business.</a:t>
            </a:r>
            <a:endParaRPr lang="en-US" altLang="ja-JP" sz="1400" b="1" dirty="0"/>
          </a:p>
        </p:txBody>
      </p:sp>
      <p:sp>
        <p:nvSpPr>
          <p:cNvPr id="5" name="テキスト ボックス 4"/>
          <p:cNvSpPr txBox="1"/>
          <p:nvPr/>
        </p:nvSpPr>
        <p:spPr>
          <a:xfrm>
            <a:off x="612778" y="2401888"/>
            <a:ext cx="6119462" cy="1015663"/>
          </a:xfrm>
          <a:prstGeom prst="rect">
            <a:avLst/>
          </a:prstGeom>
          <a:noFill/>
        </p:spPr>
        <p:txBody>
          <a:bodyPr wrap="square">
            <a:spAutoFit/>
          </a:bodyPr>
          <a:lstStyle/>
          <a:p>
            <a:pPr fontAlgn="auto">
              <a:spcBef>
                <a:spcPts val="0"/>
              </a:spcBef>
              <a:spcAft>
                <a:spcPts val="0"/>
              </a:spcAft>
              <a:defRPr/>
            </a:pPr>
            <a:r>
              <a:rPr lang="en-US" altLang="ja-JP" sz="1600" b="1" dirty="0" smtClean="0">
                <a:latin typeface="+mj-lt"/>
              </a:rPr>
              <a:t>(1) Academic significance and validity of the research topi</a:t>
            </a:r>
            <a:r>
              <a:rPr lang="en-US" altLang="ja-JP" sz="1600" b="1" dirty="0">
                <a:latin typeface="+mj-lt"/>
              </a:rPr>
              <a:t>c</a:t>
            </a:r>
            <a:endParaRPr lang="ja-JP" altLang="en-US" sz="1600" b="1" dirty="0">
              <a:latin typeface="+mj-lt"/>
              <a:ea typeface="ＭＳ ゴシック" pitchFamily="49" charset="-128"/>
            </a:endParaRPr>
          </a:p>
          <a:p>
            <a:pPr fontAlgn="auto">
              <a:spcBef>
                <a:spcPts val="0"/>
              </a:spcBef>
              <a:spcAft>
                <a:spcPts val="0"/>
              </a:spcAft>
              <a:buFont typeface="Arial" pitchFamily="34" charset="0"/>
              <a:buChar char="•"/>
              <a:defRPr/>
            </a:pPr>
            <a:r>
              <a:rPr lang="ja-JP" altLang="en-US" sz="1400" b="1" dirty="0" smtClean="0"/>
              <a:t> </a:t>
            </a:r>
            <a:r>
              <a:rPr lang="en-US" altLang="ja-JP" sz="1400" b="1" dirty="0" smtClean="0"/>
              <a:t>Academic significance of the research topi</a:t>
            </a:r>
            <a:r>
              <a:rPr lang="en-US" altLang="ja-JP" sz="1400" b="1" dirty="0"/>
              <a:t>c</a:t>
            </a:r>
            <a:endParaRPr lang="en-US" altLang="ja-JP" sz="1400" b="1" dirty="0">
              <a:latin typeface="+mn-lt"/>
              <a:ea typeface="+mn-ea"/>
            </a:endParaRPr>
          </a:p>
          <a:p>
            <a:pPr fontAlgn="auto">
              <a:spcBef>
                <a:spcPts val="0"/>
              </a:spcBef>
              <a:spcAft>
                <a:spcPts val="0"/>
              </a:spcAft>
              <a:buFont typeface="Arial" pitchFamily="34" charset="0"/>
              <a:buChar char="•"/>
              <a:defRPr/>
            </a:pPr>
            <a:r>
              <a:rPr lang="en-US" altLang="ja-JP" sz="1400" b="1" dirty="0" smtClean="0">
                <a:latin typeface="+mn-lt"/>
                <a:ea typeface="+mn-ea"/>
              </a:rPr>
              <a:t> Specific and clear indication of the research topic and the framework. </a:t>
            </a:r>
            <a:r>
              <a:rPr lang="ja-JP" altLang="en-US" sz="1400" b="1" dirty="0">
                <a:latin typeface="+mn-lt"/>
                <a:ea typeface="+mn-ea"/>
              </a:rPr>
              <a:t>　</a:t>
            </a:r>
            <a:endParaRPr lang="en-US" altLang="ja-JP" sz="1400" b="1" dirty="0">
              <a:latin typeface="+mn-lt"/>
              <a:ea typeface="+mn-ea"/>
            </a:endParaRPr>
          </a:p>
          <a:p>
            <a:pPr fontAlgn="auto">
              <a:spcBef>
                <a:spcPts val="0"/>
              </a:spcBef>
              <a:spcAft>
                <a:spcPts val="0"/>
              </a:spcAft>
              <a:buFont typeface="Arial" pitchFamily="34" charset="0"/>
              <a:buChar char="•"/>
              <a:defRPr/>
            </a:pPr>
            <a:r>
              <a:rPr lang="ja-JP" altLang="en-US" sz="1400" b="1" dirty="0"/>
              <a:t> </a:t>
            </a:r>
            <a:r>
              <a:rPr lang="en-US" altLang="ja-JP" sz="1400" b="1" dirty="0" smtClean="0"/>
              <a:t>The significance of the research topic for the amount of the grant. </a:t>
            </a:r>
            <a:r>
              <a:rPr lang="ja-JP" altLang="en-US" sz="1400" b="1" dirty="0">
                <a:latin typeface="+mn-lt"/>
                <a:ea typeface="+mn-ea"/>
              </a:rPr>
              <a:t>　　　</a:t>
            </a:r>
            <a:r>
              <a:rPr lang="ja-JP" altLang="en-US" sz="1600" b="1" dirty="0">
                <a:latin typeface="+mn-lt"/>
                <a:ea typeface="+mn-ea"/>
              </a:rPr>
              <a:t>　</a:t>
            </a:r>
            <a:endParaRPr lang="ja-JP" altLang="en-US" sz="1600" dirty="0">
              <a:latin typeface="+mn-lt"/>
              <a:ea typeface="+mn-ea"/>
            </a:endParaRPr>
          </a:p>
        </p:txBody>
      </p:sp>
      <p:sp>
        <p:nvSpPr>
          <p:cNvPr id="18441" name="テキスト ボックス 8"/>
          <p:cNvSpPr txBox="1">
            <a:spLocks noChangeArrowheads="1"/>
          </p:cNvSpPr>
          <p:nvPr/>
        </p:nvSpPr>
        <p:spPr bwMode="auto">
          <a:xfrm>
            <a:off x="518423" y="770995"/>
            <a:ext cx="2736304" cy="369332"/>
          </a:xfrm>
          <a:prstGeom prst="rect">
            <a:avLst/>
          </a:prstGeom>
          <a:solidFill>
            <a:srgbClr val="FF7C80"/>
          </a:solidFill>
          <a:ln w="19050">
            <a:solidFill>
              <a:srgbClr val="FF0000"/>
            </a:solidFill>
            <a:miter lim="800000"/>
            <a:headEnd/>
            <a:tailEnd/>
          </a:ln>
        </p:spPr>
        <p:txBody>
          <a:bodyPr wrap="square" anchor="ctr" anchorCtr="1">
            <a:spAutoFit/>
          </a:bodyPr>
          <a:lstStyle/>
          <a:p>
            <a:pPr algn="ctr" fontAlgn="auto">
              <a:spcBef>
                <a:spcPts val="0"/>
              </a:spcBef>
              <a:spcAft>
                <a:spcPts val="0"/>
              </a:spcAft>
              <a:defRPr/>
            </a:pPr>
            <a:r>
              <a:rPr lang="en-US" altLang="ja-JP" b="1" dirty="0" smtClean="0"/>
              <a:t>Evaluation criteria </a:t>
            </a:r>
            <a:endParaRPr lang="en-US" altLang="ja-JP" b="1" dirty="0">
              <a:latin typeface="+mn-ea"/>
              <a:ea typeface="+mn-ea"/>
            </a:endParaRPr>
          </a:p>
        </p:txBody>
      </p:sp>
      <p:sp>
        <p:nvSpPr>
          <p:cNvPr id="16" name="テキスト ボックス 8"/>
          <p:cNvSpPr txBox="1">
            <a:spLocks noChangeArrowheads="1"/>
          </p:cNvSpPr>
          <p:nvPr/>
        </p:nvSpPr>
        <p:spPr bwMode="auto">
          <a:xfrm>
            <a:off x="791652" y="1201778"/>
            <a:ext cx="7848351" cy="369332"/>
          </a:xfrm>
          <a:prstGeom prst="rect">
            <a:avLst/>
          </a:prstGeom>
          <a:noFill/>
          <a:ln w="19050">
            <a:noFill/>
            <a:miter lim="800000"/>
            <a:headEnd/>
            <a:tailEnd/>
          </a:ln>
        </p:spPr>
        <p:txBody>
          <a:bodyPr wrap="square">
            <a:spAutoFit/>
          </a:bodyPr>
          <a:lstStyle/>
          <a:p>
            <a:pPr fontAlgn="auto">
              <a:spcBef>
                <a:spcPts val="0"/>
              </a:spcBef>
              <a:spcAft>
                <a:spcPts val="0"/>
              </a:spcAft>
              <a:defRPr/>
            </a:pPr>
            <a:r>
              <a:rPr lang="en-US" altLang="ja-JP" b="1" dirty="0">
                <a:solidFill>
                  <a:srgbClr val="FF0000"/>
                </a:solidFill>
                <a:latin typeface="+mj-lt"/>
              </a:rPr>
              <a:t>Each criterion </a:t>
            </a:r>
            <a:r>
              <a:rPr lang="en-US" altLang="ja-JP" b="1" dirty="0" smtClean="0">
                <a:solidFill>
                  <a:srgbClr val="FF0000"/>
                </a:solidFill>
                <a:latin typeface="+mj-lt"/>
              </a:rPr>
              <a:t>is assessed on a scale of one to four.</a:t>
            </a:r>
            <a:r>
              <a:rPr lang="en-US" altLang="ja-JP" dirty="0" smtClean="0">
                <a:solidFill>
                  <a:srgbClr val="FF0000"/>
                </a:solidFill>
                <a:latin typeface="+mj-lt"/>
              </a:rPr>
              <a:t> (Absolute </a:t>
            </a:r>
            <a:r>
              <a:rPr lang="en-US" altLang="ja-JP" dirty="0">
                <a:solidFill>
                  <a:srgbClr val="FF0000"/>
                </a:solidFill>
                <a:latin typeface="+mj-lt"/>
              </a:rPr>
              <a:t>evaluation </a:t>
            </a:r>
            <a:r>
              <a:rPr lang="en-US" altLang="ja-JP" dirty="0" smtClean="0">
                <a:solidFill>
                  <a:srgbClr val="FF0000"/>
                </a:solidFill>
                <a:latin typeface="+mj-lt"/>
              </a:rPr>
              <a:t>system)</a:t>
            </a:r>
            <a:endParaRPr lang="en-US" altLang="ja-JP" b="1" u="sng" dirty="0">
              <a:solidFill>
                <a:srgbClr val="FF0000"/>
              </a:solidFill>
              <a:latin typeface="+mj-lt"/>
            </a:endParaRPr>
          </a:p>
        </p:txBody>
      </p:sp>
      <p:sp>
        <p:nvSpPr>
          <p:cNvPr id="89095" name="テキスト ボックス 11"/>
          <p:cNvSpPr txBox="1">
            <a:spLocks noChangeArrowheads="1"/>
          </p:cNvSpPr>
          <p:nvPr/>
        </p:nvSpPr>
        <p:spPr bwMode="auto">
          <a:xfrm>
            <a:off x="1218451" y="1787627"/>
            <a:ext cx="66969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1200" dirty="0" smtClean="0">
                <a:latin typeface="ＭＳ Ｐゴシック" pitchFamily="50" charset="-128"/>
              </a:rPr>
              <a:t>※</a:t>
            </a:r>
            <a:r>
              <a:rPr lang="en-US" altLang="ja-JP" sz="1200" dirty="0" smtClean="0">
                <a:latin typeface="+mj-lt"/>
              </a:rPr>
              <a:t>4 Scales: Excellent</a:t>
            </a:r>
            <a:r>
              <a:rPr lang="ja-JP" altLang="en-US" sz="1200" dirty="0">
                <a:latin typeface="+mj-lt"/>
              </a:rPr>
              <a:t> </a:t>
            </a:r>
            <a:r>
              <a:rPr lang="ja-JP" altLang="en-US" sz="1200" dirty="0" smtClean="0">
                <a:latin typeface="+mj-lt"/>
              </a:rPr>
              <a:t>（４）</a:t>
            </a:r>
            <a:r>
              <a:rPr lang="en-US" altLang="ja-JP" sz="1200" dirty="0" smtClean="0">
                <a:latin typeface="+mj-lt"/>
              </a:rPr>
              <a:t>, Good (3), a little inadequate (2), inadequate (1)</a:t>
            </a:r>
          </a:p>
          <a:p>
            <a:pPr eaLnBrk="1" hangingPunct="1">
              <a:spcBef>
                <a:spcPct val="0"/>
              </a:spcBef>
              <a:buFontTx/>
              <a:buNone/>
            </a:pPr>
            <a:r>
              <a:rPr lang="en-US" altLang="ja-JP" sz="1200" dirty="0" smtClean="0">
                <a:latin typeface="+mj-lt"/>
              </a:rPr>
              <a:t> In case the applicants receive “a little inadequate” or  “inadequate”, they can request information disclosure </a:t>
            </a:r>
            <a:endParaRPr lang="ja-JP" altLang="en-US" sz="1200" dirty="0">
              <a:latin typeface="+mj-lt"/>
            </a:endParaRPr>
          </a:p>
        </p:txBody>
      </p:sp>
      <p:sp>
        <p:nvSpPr>
          <p:cNvPr id="10" name="Rectangle 6"/>
          <p:cNvSpPr>
            <a:spLocks noGrp="1" noChangeArrowheads="1"/>
          </p:cNvSpPr>
          <p:nvPr>
            <p:ph type="sldNum" sz="quarter" idx="12"/>
          </p:nvPr>
        </p:nvSpPr>
        <p:spPr>
          <a:xfrm>
            <a:off x="8640003" y="6480054"/>
            <a:ext cx="514350" cy="307975"/>
          </a:xfrm>
        </p:spPr>
        <p:txBody>
          <a:bodyPr/>
          <a:lstStyle/>
          <a:p>
            <a:pPr>
              <a:defRPr/>
            </a:pPr>
            <a:fld id="{002BB98D-5F75-49C1-902E-9683AE378945}" type="slidenum">
              <a:rPr lang="en-US" altLang="ja-JP" sz="1400">
                <a:solidFill>
                  <a:schemeClr val="bg1">
                    <a:lumMod val="50000"/>
                  </a:schemeClr>
                </a:solidFill>
                <a:latin typeface="OCRB" panose="020B0609020202020204" pitchFamily="49" charset="0"/>
              </a:rPr>
              <a:pPr>
                <a:defRPr/>
              </a:pPr>
              <a:t>25</a:t>
            </a:fld>
            <a:endParaRPr lang="en-US" altLang="ja-JP" sz="1400" dirty="0">
              <a:solidFill>
                <a:schemeClr val="bg1">
                  <a:lumMod val="50000"/>
                </a:schemeClr>
              </a:solidFill>
              <a:latin typeface="OCRB" panose="020B0609020202020204" pitchFamily="49" charset="0"/>
            </a:endParaRPr>
          </a:p>
        </p:txBody>
      </p:sp>
    </p:spTree>
    <p:extLst>
      <p:ext uri="{BB962C8B-B14F-4D97-AF65-F5344CB8AC3E}">
        <p14:creationId xmlns:p14="http://schemas.microsoft.com/office/powerpoint/2010/main" val="23663297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AutoShape 66"/>
          <p:cNvSpPr>
            <a:spLocks noChangeArrowheads="1"/>
          </p:cNvSpPr>
          <p:nvPr/>
        </p:nvSpPr>
        <p:spPr bwMode="auto">
          <a:xfrm>
            <a:off x="0" y="0"/>
            <a:ext cx="9144000" cy="648000"/>
          </a:xfrm>
          <a:prstGeom prst="rect">
            <a:avLst/>
          </a:prstGeom>
          <a:solidFill>
            <a:srgbClr val="8064A2"/>
          </a:solidFill>
          <a:ln w="9525">
            <a:noFill/>
            <a:round/>
            <a:headEnd/>
            <a:tailEnd/>
          </a:ln>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b="1" dirty="0">
                <a:solidFill>
                  <a:schemeClr val="bg1"/>
                </a:solidFill>
              </a:rPr>
              <a:t>Evaluation criteria for document review </a:t>
            </a:r>
            <a:r>
              <a:rPr lang="en-US" altLang="ja-JP" b="1" dirty="0" smtClean="0">
                <a:solidFill>
                  <a:schemeClr val="bg1"/>
                </a:solidFill>
              </a:rPr>
              <a:t>(1</a:t>
            </a:r>
            <a:r>
              <a:rPr lang="en-US" altLang="ja-JP" b="1" baseline="30000" dirty="0" smtClean="0">
                <a:solidFill>
                  <a:schemeClr val="bg1"/>
                </a:solidFill>
              </a:rPr>
              <a:t>st</a:t>
            </a:r>
            <a:r>
              <a:rPr lang="en-US" altLang="ja-JP" b="1" dirty="0" smtClean="0">
                <a:solidFill>
                  <a:schemeClr val="bg1"/>
                </a:solidFill>
              </a:rPr>
              <a:t> stage</a:t>
            </a:r>
            <a:r>
              <a:rPr lang="en-US" altLang="ja-JP" b="1" dirty="0">
                <a:solidFill>
                  <a:schemeClr val="bg1"/>
                </a:solidFill>
              </a:rPr>
              <a:t>)</a:t>
            </a:r>
          </a:p>
        </p:txBody>
      </p:sp>
      <p:sp>
        <p:nvSpPr>
          <p:cNvPr id="90115" name="テキスト ボックス 5"/>
          <p:cNvSpPr txBox="1">
            <a:spLocks noChangeArrowheads="1"/>
          </p:cNvSpPr>
          <p:nvPr/>
        </p:nvSpPr>
        <p:spPr bwMode="auto">
          <a:xfrm>
            <a:off x="612775" y="966791"/>
            <a:ext cx="854868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1600" b="1" dirty="0" smtClean="0"/>
              <a:t>(3) Creativity and innovativeness of the research topic</a:t>
            </a:r>
            <a:endParaRPr lang="ja-JP" altLang="en-US" sz="1600" b="1" dirty="0"/>
          </a:p>
          <a:p>
            <a:pPr eaLnBrk="1" hangingPunct="1">
              <a:spcBef>
                <a:spcPct val="0"/>
              </a:spcBef>
              <a:buFontTx/>
              <a:buNone/>
            </a:pPr>
            <a:r>
              <a:rPr lang="ja-JP" altLang="en-US" sz="1400" b="1" dirty="0"/>
              <a:t>　　　　</a:t>
            </a:r>
            <a:r>
              <a:rPr lang="ja-JP" altLang="en-US" sz="1400" b="1" dirty="0" smtClean="0"/>
              <a:t>・ </a:t>
            </a:r>
            <a:r>
              <a:rPr lang="en-US" altLang="ja-JP" sz="1400" b="1" dirty="0" smtClean="0"/>
              <a:t>Creativity and innovativeness  should be found in the research object, the method and the achievement.</a:t>
            </a:r>
            <a:endParaRPr lang="en-US" altLang="ja-JP" sz="1400" b="1" dirty="0"/>
          </a:p>
        </p:txBody>
      </p:sp>
      <p:sp>
        <p:nvSpPr>
          <p:cNvPr id="90116" name="テキスト ボックス 6"/>
          <p:cNvSpPr txBox="1">
            <a:spLocks noChangeArrowheads="1"/>
          </p:cNvSpPr>
          <p:nvPr/>
        </p:nvSpPr>
        <p:spPr bwMode="auto">
          <a:xfrm>
            <a:off x="612804" y="1552575"/>
            <a:ext cx="854866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1600" b="1" dirty="0" smtClean="0"/>
              <a:t>(4) Ripple effects and universality of the research topic </a:t>
            </a:r>
            <a:endParaRPr lang="ja-JP" altLang="en-US" sz="1600" b="1" dirty="0"/>
          </a:p>
          <a:p>
            <a:pPr eaLnBrk="1" hangingPunct="1">
              <a:spcBef>
                <a:spcPct val="0"/>
              </a:spcBef>
              <a:buFontTx/>
              <a:buNone/>
            </a:pPr>
            <a:r>
              <a:rPr lang="ja-JP" altLang="en-US" sz="1400" b="1" dirty="0"/>
              <a:t>　　　　</a:t>
            </a:r>
            <a:r>
              <a:rPr lang="ja-JP" altLang="en-US" sz="1400" b="1" dirty="0" smtClean="0"/>
              <a:t>・</a:t>
            </a:r>
            <a:r>
              <a:rPr lang="en-US" altLang="ja-JP" sz="1400" b="1" dirty="0" smtClean="0"/>
              <a:t>Whether academic ripple effects can be expected by supporting the proposed  research project.                 	Ex) Significant developments in the research field, exploration of fields of study etc. </a:t>
            </a:r>
          </a:p>
          <a:p>
            <a:pPr eaLnBrk="1" hangingPunct="1">
              <a:spcBef>
                <a:spcPct val="0"/>
              </a:spcBef>
              <a:buFontTx/>
              <a:buNone/>
            </a:pPr>
            <a:r>
              <a:rPr lang="ja-JP" altLang="en-US" sz="1400" b="1" dirty="0" smtClean="0"/>
              <a:t>　　　　・ </a:t>
            </a:r>
            <a:r>
              <a:rPr lang="en-US" altLang="ja-JP" sz="1400" b="1" dirty="0" smtClean="0"/>
              <a:t>Whether positive impacts and contributions can be expected in various fields. </a:t>
            </a:r>
            <a:endParaRPr lang="ja-JP" altLang="en-US" sz="1400" b="1" dirty="0"/>
          </a:p>
        </p:txBody>
      </p:sp>
      <p:sp>
        <p:nvSpPr>
          <p:cNvPr id="90117" name="テキスト ボックス 7"/>
          <p:cNvSpPr txBox="1">
            <a:spLocks noChangeArrowheads="1"/>
          </p:cNvSpPr>
          <p:nvPr/>
        </p:nvSpPr>
        <p:spPr bwMode="auto">
          <a:xfrm>
            <a:off x="612806" y="2552700"/>
            <a:ext cx="8548657"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1600" b="1" dirty="0" smtClean="0"/>
              <a:t>(5)</a:t>
            </a:r>
            <a:r>
              <a:rPr lang="ja-JP" altLang="en-US" sz="1600" b="1" dirty="0"/>
              <a:t> </a:t>
            </a:r>
            <a:r>
              <a:rPr lang="en-US" altLang="ja-JP" sz="1600" b="1" dirty="0" smtClean="0"/>
              <a:t>Ability to accomplish the research  project and adequate research environment </a:t>
            </a:r>
            <a:r>
              <a:rPr lang="ja-JP" altLang="en-US" sz="1400" b="1" dirty="0"/>
              <a:t>　　　</a:t>
            </a:r>
            <a:endParaRPr lang="en-US" altLang="ja-JP" sz="1400" b="1" dirty="0" smtClean="0"/>
          </a:p>
          <a:p>
            <a:pPr eaLnBrk="1" hangingPunct="1">
              <a:spcBef>
                <a:spcPct val="0"/>
              </a:spcBef>
              <a:buFontTx/>
              <a:buNone/>
            </a:pPr>
            <a:r>
              <a:rPr lang="en-US" altLang="ja-JP" sz="1400" b="1" dirty="0" smtClean="0"/>
              <a:t>         </a:t>
            </a:r>
            <a:r>
              <a:rPr lang="ja-JP" altLang="en-US" sz="1400" b="1" dirty="0" smtClean="0"/>
              <a:t>・ </a:t>
            </a:r>
            <a:r>
              <a:rPr lang="en-US" altLang="ja-JP" sz="1400" b="1" dirty="0"/>
              <a:t>T</a:t>
            </a:r>
            <a:r>
              <a:rPr lang="en-US" altLang="ja-JP" sz="1400" b="1" dirty="0" smtClean="0"/>
              <a:t>he researcher’s high ability to accomplish the proposed research project.</a:t>
            </a:r>
            <a:r>
              <a:rPr lang="ja-JP" altLang="en-US" sz="1400" b="1" dirty="0" smtClean="0"/>
              <a:t>　</a:t>
            </a:r>
            <a:r>
              <a:rPr lang="en-US" altLang="ja-JP" sz="1400" b="1" dirty="0" smtClean="0"/>
              <a:t>(This will be assessed based on the researcher’s projects in the past)  </a:t>
            </a:r>
            <a:r>
              <a:rPr lang="ja-JP" altLang="en-US" sz="1400" b="1" dirty="0"/>
              <a:t>　</a:t>
            </a:r>
            <a:endParaRPr lang="en-US" altLang="ja-JP" sz="1400" b="1" dirty="0" smtClean="0"/>
          </a:p>
          <a:p>
            <a:pPr eaLnBrk="1" hangingPunct="1">
              <a:spcBef>
                <a:spcPct val="0"/>
              </a:spcBef>
              <a:buFontTx/>
              <a:buNone/>
            </a:pPr>
            <a:r>
              <a:rPr lang="ja-JP" altLang="en-US" sz="1400" b="1" dirty="0"/>
              <a:t>　　　</a:t>
            </a:r>
            <a:r>
              <a:rPr lang="ja-JP" altLang="en-US" sz="1400" b="1" dirty="0" smtClean="0"/>
              <a:t>・ </a:t>
            </a:r>
            <a:r>
              <a:rPr lang="en-US" altLang="ja-JP" sz="1400" b="1" dirty="0" smtClean="0"/>
              <a:t>In case the project is carried out  by several researchers, the team should have high ability to accomplish the project and sufficient contribution from each researcher should be expected. </a:t>
            </a:r>
            <a:r>
              <a:rPr lang="ja-JP" altLang="en-US" sz="1400" b="1" dirty="0"/>
              <a:t>　　　</a:t>
            </a:r>
            <a:endParaRPr lang="en-US" altLang="ja-JP" sz="1400" b="1" dirty="0" smtClean="0"/>
          </a:p>
          <a:p>
            <a:pPr eaLnBrk="1" hangingPunct="1">
              <a:spcBef>
                <a:spcPct val="0"/>
              </a:spcBef>
              <a:buFontTx/>
              <a:buNone/>
            </a:pPr>
            <a:r>
              <a:rPr lang="ja-JP" altLang="en-US" sz="1400" b="1" dirty="0"/>
              <a:t>　</a:t>
            </a:r>
            <a:r>
              <a:rPr lang="ja-JP" altLang="en-US" sz="1400" b="1" dirty="0" smtClean="0"/>
              <a:t>    ・ </a:t>
            </a:r>
            <a:r>
              <a:rPr lang="en-US" altLang="ja-JP" sz="1400" b="1" dirty="0" smtClean="0"/>
              <a:t>Adequate research facilities and materials to accomplish the project. </a:t>
            </a:r>
          </a:p>
          <a:p>
            <a:pPr eaLnBrk="1" hangingPunct="1">
              <a:spcBef>
                <a:spcPct val="0"/>
              </a:spcBef>
              <a:buFontTx/>
              <a:buNone/>
            </a:pPr>
            <a:r>
              <a:rPr lang="ja-JP" altLang="en-US" sz="1400" b="1" dirty="0" smtClean="0"/>
              <a:t>　    ・</a:t>
            </a:r>
            <a:r>
              <a:rPr lang="en-US" altLang="ja-JP" sz="1400" b="1" dirty="0"/>
              <a:t> </a:t>
            </a:r>
            <a:r>
              <a:rPr lang="en-US" altLang="ja-JP" sz="1400" b="1" dirty="0" smtClean="0"/>
              <a:t>The way to disseminate the result of the research should be considered. </a:t>
            </a:r>
            <a:endParaRPr lang="en-US" altLang="ja-JP" sz="1400" b="1" dirty="0"/>
          </a:p>
        </p:txBody>
      </p:sp>
      <p:sp>
        <p:nvSpPr>
          <p:cNvPr id="90118" name="テキスト ボックス 8"/>
          <p:cNvSpPr txBox="1">
            <a:spLocks noChangeArrowheads="1"/>
          </p:cNvSpPr>
          <p:nvPr/>
        </p:nvSpPr>
        <p:spPr bwMode="auto">
          <a:xfrm>
            <a:off x="755650" y="4442087"/>
            <a:ext cx="2808238" cy="369332"/>
          </a:xfrm>
          <a:prstGeom prst="rect">
            <a:avLst/>
          </a:prstGeom>
          <a:solidFill>
            <a:srgbClr val="FF7C80"/>
          </a:solidFill>
          <a:ln w="19050">
            <a:solidFill>
              <a:srgbClr val="FF0000"/>
            </a:solidFill>
            <a:miter lim="800000"/>
            <a:headEnd/>
            <a:tailEnd/>
          </a:ln>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1800" b="1" dirty="0" smtClean="0"/>
              <a:t>Overall assessment </a:t>
            </a:r>
            <a:endParaRPr lang="en-US" altLang="ja-JP" sz="1800" b="1" dirty="0"/>
          </a:p>
        </p:txBody>
      </p:sp>
      <p:sp>
        <p:nvSpPr>
          <p:cNvPr id="90119" name="テキスト ボックス 7"/>
          <p:cNvSpPr txBox="1">
            <a:spLocks noChangeArrowheads="1"/>
          </p:cNvSpPr>
          <p:nvPr/>
        </p:nvSpPr>
        <p:spPr bwMode="auto">
          <a:xfrm>
            <a:off x="835055" y="4801027"/>
            <a:ext cx="82645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1800" b="1" dirty="0">
                <a:solidFill>
                  <a:srgbClr val="FF0000"/>
                </a:solidFill>
              </a:rPr>
              <a:t>C</a:t>
            </a:r>
            <a:r>
              <a:rPr lang="en-US" altLang="ja-JP" sz="1800" b="1" dirty="0" smtClean="0">
                <a:solidFill>
                  <a:srgbClr val="FF0000"/>
                </a:solidFill>
              </a:rPr>
              <a:t>omparative evaluation with 5 scales (will be assessed by reference to the evaluation result of </a:t>
            </a:r>
            <a:r>
              <a:rPr lang="en-US" altLang="ja-JP" sz="1800" b="1" dirty="0">
                <a:solidFill>
                  <a:srgbClr val="FF0000"/>
                </a:solidFill>
              </a:rPr>
              <a:t>each </a:t>
            </a:r>
            <a:r>
              <a:rPr lang="en-US" altLang="ja-JP" sz="1800" b="1" dirty="0" smtClean="0">
                <a:solidFill>
                  <a:srgbClr val="FF0000"/>
                </a:solidFill>
              </a:rPr>
              <a:t>criterion)</a:t>
            </a:r>
            <a:endParaRPr lang="ja-JP" altLang="en-US" sz="1800" u="sng" dirty="0">
              <a:solidFill>
                <a:srgbClr val="FF0000"/>
              </a:solidFill>
            </a:endParaRPr>
          </a:p>
        </p:txBody>
      </p:sp>
      <p:sp>
        <p:nvSpPr>
          <p:cNvPr id="90120" name="テキスト ボックス 7"/>
          <p:cNvSpPr txBox="1">
            <a:spLocks noChangeArrowheads="1"/>
          </p:cNvSpPr>
          <p:nvPr/>
        </p:nvSpPr>
        <p:spPr bwMode="auto">
          <a:xfrm>
            <a:off x="868190" y="6132548"/>
            <a:ext cx="76642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1800" b="1" dirty="0" smtClean="0">
                <a:solidFill>
                  <a:srgbClr val="FF0000"/>
                </a:solidFill>
              </a:rPr>
              <a:t>Reviewers’ comments regarding strong and weak points of the project.  </a:t>
            </a:r>
            <a:endParaRPr lang="ja-JP" altLang="en-US" sz="1800" b="1" dirty="0">
              <a:solidFill>
                <a:srgbClr val="FF0000"/>
              </a:solidFill>
            </a:endParaRPr>
          </a:p>
        </p:txBody>
      </p:sp>
      <p:sp>
        <p:nvSpPr>
          <p:cNvPr id="90121" name="テキスト ボックス 8"/>
          <p:cNvSpPr txBox="1">
            <a:spLocks noChangeArrowheads="1"/>
          </p:cNvSpPr>
          <p:nvPr/>
        </p:nvSpPr>
        <p:spPr bwMode="auto">
          <a:xfrm>
            <a:off x="755650" y="5732723"/>
            <a:ext cx="2808238" cy="369332"/>
          </a:xfrm>
          <a:prstGeom prst="rect">
            <a:avLst/>
          </a:prstGeom>
          <a:solidFill>
            <a:srgbClr val="FF7C80"/>
          </a:solidFill>
          <a:ln w="19050">
            <a:solidFill>
              <a:srgbClr val="FF0000"/>
            </a:solidFill>
            <a:miter lim="800000"/>
            <a:headEnd/>
            <a:tailEnd/>
          </a:ln>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1800" b="1" dirty="0" smtClean="0"/>
              <a:t>Comments by reviewers</a:t>
            </a:r>
            <a:endParaRPr lang="en-US" altLang="ja-JP" sz="1800" b="1" dirty="0"/>
          </a:p>
        </p:txBody>
      </p:sp>
      <p:sp>
        <p:nvSpPr>
          <p:cNvPr id="12" name="Rectangle 6"/>
          <p:cNvSpPr>
            <a:spLocks noGrp="1" noChangeArrowheads="1"/>
          </p:cNvSpPr>
          <p:nvPr>
            <p:ph type="sldNum" sz="quarter" idx="12"/>
          </p:nvPr>
        </p:nvSpPr>
        <p:spPr>
          <a:xfrm>
            <a:off x="8640003" y="6480054"/>
            <a:ext cx="514350" cy="307975"/>
          </a:xfrm>
        </p:spPr>
        <p:txBody>
          <a:bodyPr/>
          <a:lstStyle/>
          <a:p>
            <a:pPr>
              <a:defRPr/>
            </a:pPr>
            <a:fld id="{002BB98D-5F75-49C1-902E-9683AE378945}" type="slidenum">
              <a:rPr lang="en-US" altLang="ja-JP" sz="1400">
                <a:solidFill>
                  <a:schemeClr val="bg1">
                    <a:lumMod val="50000"/>
                  </a:schemeClr>
                </a:solidFill>
                <a:latin typeface="OCRB" panose="020B0609020202020204" pitchFamily="49" charset="0"/>
              </a:rPr>
              <a:pPr>
                <a:defRPr/>
              </a:pPr>
              <a:t>26</a:t>
            </a:fld>
            <a:endParaRPr lang="en-US" altLang="ja-JP" sz="1400" dirty="0">
              <a:solidFill>
                <a:schemeClr val="bg1">
                  <a:lumMod val="50000"/>
                </a:schemeClr>
              </a:solidFill>
              <a:latin typeface="OCRB" panose="020B0609020202020204" pitchFamily="49" charset="0"/>
            </a:endParaRPr>
          </a:p>
        </p:txBody>
      </p:sp>
    </p:spTree>
    <p:extLst>
      <p:ext uri="{BB962C8B-B14F-4D97-AF65-F5344CB8AC3E}">
        <p14:creationId xmlns:p14="http://schemas.microsoft.com/office/powerpoint/2010/main" val="41328069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429642" y="6165358"/>
            <a:ext cx="8246814" cy="4319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300" dirty="0" smtClean="0">
                <a:solidFill>
                  <a:schemeClr val="tx1"/>
                </a:solidFill>
                <a:latin typeface="Arial"/>
                <a:cs typeface="Arial"/>
              </a:rPr>
              <a:t>（</a:t>
            </a:r>
            <a:r>
              <a:rPr lang="en-US" altLang="ja-JP" sz="1300" dirty="0" smtClean="0">
                <a:solidFill>
                  <a:schemeClr val="tx1"/>
                </a:solidFill>
                <a:latin typeface="Arial"/>
                <a:cs typeface="Arial"/>
              </a:rPr>
              <a:t>Note</a:t>
            </a:r>
            <a:r>
              <a:rPr lang="ja-JP" altLang="en-US" sz="1300" dirty="0" smtClean="0">
                <a:solidFill>
                  <a:schemeClr val="tx1"/>
                </a:solidFill>
                <a:latin typeface="Arial"/>
                <a:cs typeface="Arial"/>
              </a:rPr>
              <a:t>）</a:t>
            </a:r>
            <a:r>
              <a:rPr lang="en-US" altLang="ja-JP" sz="1400" dirty="0">
                <a:solidFill>
                  <a:schemeClr val="tx1"/>
                </a:solidFill>
                <a:latin typeface="Arial"/>
                <a:cs typeface="Arial"/>
              </a:rPr>
              <a:t>guideline of the first review of KAKENHI </a:t>
            </a:r>
            <a:r>
              <a:rPr lang="en-US" altLang="ja-JP" sz="1400" dirty="0" smtClean="0">
                <a:solidFill>
                  <a:schemeClr val="tx1"/>
                </a:solidFill>
                <a:latin typeface="Arial"/>
                <a:cs typeface="Arial"/>
              </a:rPr>
              <a:t> can be found in </a:t>
            </a:r>
            <a:r>
              <a:rPr lang="en-US" altLang="ja-JP" sz="1300" dirty="0" smtClean="0">
                <a:solidFill>
                  <a:schemeClr val="tx1"/>
                </a:solidFill>
                <a:latin typeface="Arial"/>
                <a:cs typeface="Arial"/>
              </a:rPr>
              <a:t>JSPS</a:t>
            </a:r>
            <a:r>
              <a:rPr lang="en-US" altLang="en-US" sz="1300" dirty="0">
                <a:solidFill>
                  <a:schemeClr val="tx1"/>
                </a:solidFill>
                <a:latin typeface="Arial"/>
                <a:cs typeface="Arial"/>
              </a:rPr>
              <a:t> </a:t>
            </a:r>
            <a:r>
              <a:rPr lang="en-US" altLang="en-US" sz="1300" dirty="0" smtClean="0">
                <a:solidFill>
                  <a:schemeClr val="tx1"/>
                </a:solidFill>
                <a:latin typeface="Arial"/>
                <a:cs typeface="Arial"/>
              </a:rPr>
              <a:t>KAKENHI </a:t>
            </a:r>
            <a:r>
              <a:rPr lang="en-US" altLang="ja-JP" sz="1300" dirty="0" smtClean="0">
                <a:solidFill>
                  <a:schemeClr val="tx1"/>
                </a:solidFill>
                <a:latin typeface="Arial"/>
                <a:cs typeface="Arial"/>
              </a:rPr>
              <a:t>HP</a:t>
            </a:r>
            <a:endParaRPr lang="ja-JP" altLang="en-US" sz="1300" dirty="0">
              <a:solidFill>
                <a:schemeClr val="tx1"/>
              </a:solidFill>
              <a:latin typeface="Arial"/>
              <a:cs typeface="Arial"/>
            </a:endParaRPr>
          </a:p>
          <a:p>
            <a:pPr>
              <a:defRPr/>
            </a:pPr>
            <a:r>
              <a:rPr lang="ja-JP" altLang="en-US" sz="1300" dirty="0" smtClean="0">
                <a:solidFill>
                  <a:schemeClr val="tx1"/>
                </a:solidFill>
              </a:rPr>
              <a:t>（</a:t>
            </a:r>
            <a:r>
              <a:rPr lang="en-US" altLang="ja-JP" sz="1300" dirty="0" smtClean="0">
                <a:solidFill>
                  <a:schemeClr val="tx1"/>
                </a:solidFill>
                <a:hlinkClick r:id="rId3"/>
              </a:rPr>
              <a:t> </a:t>
            </a:r>
            <a:r>
              <a:rPr lang="en-US" altLang="ja-JP" sz="1300" dirty="0">
                <a:solidFill>
                  <a:schemeClr val="tx1"/>
                </a:solidFill>
                <a:hlinkClick r:id="rId4"/>
              </a:rPr>
              <a:t>http://</a:t>
            </a:r>
            <a:r>
              <a:rPr lang="en-US" altLang="ja-JP" sz="1300" dirty="0" smtClean="0">
                <a:solidFill>
                  <a:schemeClr val="tx1"/>
                </a:solidFill>
                <a:hlinkClick r:id="rId4"/>
              </a:rPr>
              <a:t>www.jsps.go.jp/j-grantsinaid/01_seido/03_shinsa/index.html</a:t>
            </a:r>
            <a:r>
              <a:rPr lang="en-US" altLang="ja-JP" sz="1300" dirty="0" smtClean="0">
                <a:solidFill>
                  <a:schemeClr val="tx1"/>
                </a:solidFill>
              </a:rPr>
              <a:t> </a:t>
            </a:r>
            <a:r>
              <a:rPr lang="ja-JP" altLang="en-US" sz="1300" dirty="0" smtClean="0">
                <a:solidFill>
                  <a:schemeClr val="tx1"/>
                </a:solidFill>
              </a:rPr>
              <a:t>）</a:t>
            </a:r>
            <a:endParaRPr lang="ja-JP" altLang="en-US" sz="1300" dirty="0">
              <a:solidFill>
                <a:schemeClr val="tx1"/>
              </a:solidFill>
            </a:endParaRPr>
          </a:p>
        </p:txBody>
      </p:sp>
      <p:sp>
        <p:nvSpPr>
          <p:cNvPr id="88069" name="AutoShape 3"/>
          <p:cNvSpPr>
            <a:spLocks noChangeArrowheads="1"/>
          </p:cNvSpPr>
          <p:nvPr/>
        </p:nvSpPr>
        <p:spPr bwMode="auto">
          <a:xfrm>
            <a:off x="0" y="0"/>
            <a:ext cx="9144000" cy="648000"/>
          </a:xfrm>
          <a:prstGeom prst="rect">
            <a:avLst/>
          </a:prstGeom>
          <a:solidFill>
            <a:srgbClr val="8064A2"/>
          </a:solidFill>
          <a:ln w="9525">
            <a:noFill/>
            <a:round/>
            <a:headEnd/>
            <a:tailEnd/>
          </a:ln>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a:spcBef>
                <a:spcPct val="0"/>
              </a:spcBef>
              <a:buFontTx/>
              <a:buNone/>
            </a:pPr>
            <a:r>
              <a:rPr lang="en-US" altLang="ja-JP" sz="2300" dirty="0">
                <a:ln w="18415" cmpd="sng">
                  <a:solidFill>
                    <a:srgbClr val="FFFFFF"/>
                  </a:solidFill>
                  <a:prstDash val="solid"/>
                </a:ln>
                <a:solidFill>
                  <a:srgbClr val="FFFFFF"/>
                </a:solidFill>
                <a:effectLst>
                  <a:outerShdw blurRad="63500" dir="3600000" algn="tl" rotWithShape="0">
                    <a:srgbClr val="000000">
                      <a:alpha val="70000"/>
                    </a:srgbClr>
                  </a:outerShdw>
                </a:effectLst>
              </a:rPr>
              <a:t>An example of </a:t>
            </a:r>
            <a:r>
              <a:rPr lang="en-US" altLang="ja-JP" sz="23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reviewer’s </a:t>
            </a:r>
            <a:r>
              <a:rPr lang="en-US" altLang="ja-JP" sz="2300" dirty="0">
                <a:ln w="18415" cmpd="sng">
                  <a:solidFill>
                    <a:srgbClr val="FFFFFF"/>
                  </a:solidFill>
                  <a:prstDash val="solid"/>
                </a:ln>
                <a:solidFill>
                  <a:srgbClr val="FFFFFF"/>
                </a:solidFill>
                <a:effectLst>
                  <a:outerShdw blurRad="63500" dir="3600000" algn="tl" rotWithShape="0">
                    <a:srgbClr val="000000">
                      <a:alpha val="70000"/>
                    </a:srgbClr>
                  </a:outerShdw>
                </a:effectLst>
              </a:rPr>
              <a:t>opinion which is valuable for the second review</a:t>
            </a:r>
            <a:r>
              <a:rPr lang="ja-JP" altLang="ja-JP" sz="23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n-US" altLang="ja-JP" sz="23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Rectangle 6"/>
          <p:cNvSpPr>
            <a:spLocks noGrp="1" noChangeArrowheads="1"/>
          </p:cNvSpPr>
          <p:nvPr>
            <p:ph type="sldNum" sz="quarter" idx="12"/>
          </p:nvPr>
        </p:nvSpPr>
        <p:spPr>
          <a:xfrm>
            <a:off x="8640003" y="6480138"/>
            <a:ext cx="514350" cy="307975"/>
          </a:xfrm>
        </p:spPr>
        <p:txBody>
          <a:bodyPr/>
          <a:lstStyle/>
          <a:p>
            <a:pPr>
              <a:defRPr/>
            </a:pPr>
            <a:fld id="{002BB98D-5F75-49C1-902E-9683AE378945}" type="slidenum">
              <a:rPr lang="en-US" altLang="ja-JP" sz="1400">
                <a:solidFill>
                  <a:schemeClr val="bg1">
                    <a:lumMod val="50000"/>
                  </a:schemeClr>
                </a:solidFill>
                <a:latin typeface="OCRB" panose="020B0609020202020204" pitchFamily="49" charset="0"/>
              </a:rPr>
              <a:pPr>
                <a:defRPr/>
              </a:pPr>
              <a:t>27</a:t>
            </a:fld>
            <a:endParaRPr lang="en-US" altLang="ja-JP" sz="1400" dirty="0">
              <a:solidFill>
                <a:schemeClr val="bg1">
                  <a:lumMod val="50000"/>
                </a:schemeClr>
              </a:solidFill>
              <a:latin typeface="OCRB" panose="020B0609020202020204" pitchFamily="49" charset="0"/>
            </a:endParaRPr>
          </a:p>
        </p:txBody>
      </p:sp>
      <p:sp>
        <p:nvSpPr>
          <p:cNvPr id="2" name="Text Box 2"/>
          <p:cNvSpPr txBox="1">
            <a:spLocks noChangeArrowheads="1"/>
          </p:cNvSpPr>
          <p:nvPr/>
        </p:nvSpPr>
        <p:spPr bwMode="auto">
          <a:xfrm>
            <a:off x="611560" y="1628800"/>
            <a:ext cx="7758000" cy="2385120"/>
          </a:xfrm>
          <a:prstGeom prst="rect">
            <a:avLst/>
          </a:prstGeom>
          <a:solidFill>
            <a:srgbClr val="FFFFFF"/>
          </a:solidFill>
          <a:ln w="9525">
            <a:solidFill>
              <a:srgbClr val="000000"/>
            </a:solidFill>
            <a:miter lim="800000"/>
            <a:headEnd/>
            <a:tailEnd/>
          </a:ln>
        </p:spPr>
        <p:txBody>
          <a:bodyPr vert="horz" wrap="square" lIns="74295" tIns="8890" rIns="74295" bIns="8890" numCol="1" anchor="ctr" anchorCtr="0" compatLnSpc="1">
            <a:prstTxWarp prst="textNoShape">
              <a:avLst/>
            </a:prstTxWarp>
          </a:bodyPr>
          <a:lstStyle/>
          <a:p>
            <a:pPr lvl="0" indent="133350"/>
            <a:r>
              <a:rPr lang="en-US" altLang="ja-JP" sz="1400" dirty="0" smtClean="0"/>
              <a:t>Aim of this </a:t>
            </a:r>
            <a:r>
              <a:rPr lang="en-US" altLang="ja-JP" sz="1400" dirty="0"/>
              <a:t>research is </a:t>
            </a:r>
            <a:r>
              <a:rPr lang="en-US" altLang="ja-JP" sz="1400" dirty="0" smtClean="0"/>
              <a:t>understandable</a:t>
            </a:r>
            <a:r>
              <a:rPr lang="en-US" altLang="ja-JP" sz="1400" dirty="0"/>
              <a:t>, however there are some vague </a:t>
            </a:r>
            <a:r>
              <a:rPr lang="en-US" altLang="ja-JP" sz="1400" dirty="0" smtClean="0"/>
              <a:t>points, </a:t>
            </a:r>
            <a:r>
              <a:rPr lang="en-US" altLang="ja-JP" sz="1400" dirty="0"/>
              <a:t>as well. For instance, what kind of problems </a:t>
            </a:r>
            <a:r>
              <a:rPr lang="en-US" altLang="ja-JP" sz="1400" dirty="0" smtClean="0"/>
              <a:t>have </a:t>
            </a:r>
            <a:r>
              <a:rPr lang="en-US" altLang="ja-JP" sz="1400" dirty="0"/>
              <a:t>occurred </a:t>
            </a:r>
            <a:r>
              <a:rPr lang="en-US" altLang="ja-JP" sz="1400" dirty="0" smtClean="0"/>
              <a:t>and inhibited ◯◯, because there was no appropriate verification method.  Moreover</a:t>
            </a:r>
            <a:r>
              <a:rPr lang="en-US" altLang="ja-JP" sz="1400" dirty="0"/>
              <a:t>, it is </a:t>
            </a:r>
            <a:r>
              <a:rPr lang="en-US" altLang="ja-JP" sz="1400" dirty="0" smtClean="0"/>
              <a:t>noted that versatile and practical verification methods are to </a:t>
            </a:r>
            <a:r>
              <a:rPr lang="en-US" altLang="ja-JP" sz="1400" dirty="0"/>
              <a:t>be </a:t>
            </a:r>
            <a:r>
              <a:rPr lang="en-US" altLang="ja-JP" sz="1400" dirty="0" smtClean="0"/>
              <a:t>developed. </a:t>
            </a:r>
            <a:r>
              <a:rPr lang="en-US" altLang="ja-JP" sz="1400" dirty="0"/>
              <a:t>However, what kind of relationship </a:t>
            </a:r>
            <a:r>
              <a:rPr lang="en-US" altLang="ja-JP" sz="1400" dirty="0" smtClean="0"/>
              <a:t>exists between </a:t>
            </a:r>
            <a:r>
              <a:rPr lang="en-US" altLang="ja-JP" sz="1400" dirty="0"/>
              <a:t>the </a:t>
            </a:r>
            <a:r>
              <a:rPr lang="en-US" altLang="ja-JP" sz="1400" dirty="0" smtClean="0"/>
              <a:t>verification methods </a:t>
            </a:r>
            <a:r>
              <a:rPr lang="en-US" altLang="ja-JP" sz="1400" dirty="0"/>
              <a:t>developed </a:t>
            </a:r>
            <a:r>
              <a:rPr lang="en-US" altLang="ja-JP" sz="1400" dirty="0" smtClean="0"/>
              <a:t>for this </a:t>
            </a:r>
            <a:r>
              <a:rPr lang="en-US" altLang="ja-JP" sz="1400" dirty="0"/>
              <a:t>research and </a:t>
            </a:r>
            <a:r>
              <a:rPr lang="en-US" altLang="ja-JP" sz="1400" dirty="0" smtClean="0"/>
              <a:t>those currently conducted by </a:t>
            </a:r>
            <a:r>
              <a:rPr lang="en-US" altLang="ja-JP" sz="1400" dirty="0"/>
              <a:t>researchers all over the world. </a:t>
            </a:r>
            <a:r>
              <a:rPr lang="en-US" altLang="ja-JP" sz="1400" dirty="0" smtClean="0"/>
              <a:t>Assuming that </a:t>
            </a:r>
            <a:r>
              <a:rPr lang="en-US" altLang="ja-JP" sz="1400" dirty="0"/>
              <a:t>versatility</a:t>
            </a:r>
            <a:r>
              <a:rPr lang="ja-JP" altLang="ja-JP" sz="1400" dirty="0"/>
              <a:t>・</a:t>
            </a:r>
            <a:r>
              <a:rPr lang="en-US" altLang="ja-JP" sz="1400" dirty="0"/>
              <a:t>practicality </a:t>
            </a:r>
            <a:r>
              <a:rPr lang="en-US" altLang="ja-JP" sz="1400" dirty="0" smtClean="0"/>
              <a:t>are </a:t>
            </a:r>
            <a:r>
              <a:rPr lang="en-US" altLang="ja-JP" sz="1400" dirty="0"/>
              <a:t>the </a:t>
            </a:r>
            <a:r>
              <a:rPr lang="en-US" altLang="ja-JP" sz="1400" dirty="0" smtClean="0"/>
              <a:t>objectives of </a:t>
            </a:r>
            <a:r>
              <a:rPr lang="en-US" altLang="ja-JP" sz="1400" dirty="0"/>
              <a:t>this research, </a:t>
            </a:r>
            <a:r>
              <a:rPr lang="en-US" altLang="ja-JP" sz="1400" dirty="0" smtClean="0"/>
              <a:t>the number of ◯◯ to verify </a:t>
            </a:r>
            <a:r>
              <a:rPr lang="en-US" altLang="ja-JP" sz="1400" dirty="0"/>
              <a:t>will be </a:t>
            </a:r>
            <a:r>
              <a:rPr lang="en-US" altLang="ja-JP" sz="1400" dirty="0" smtClean="0"/>
              <a:t>extremely large.  What kind of standards will be set to decide the scope of research and what kind of phasing will be included? As there is no specific discussion of such points, it is difficult to evaluate the expected outcome and the follow-on consequences of and opportunities presented by this research proposal.</a:t>
            </a:r>
            <a:endParaRPr kumimoji="1" lang="ja-JP" altLang="ja-JP" sz="1400" b="0" i="0" u="none" strike="noStrike" cap="none" normalizeH="0" baseline="0" dirty="0" smtClean="0">
              <a:ln>
                <a:noFill/>
              </a:ln>
              <a:solidFill>
                <a:schemeClr val="tx1"/>
              </a:solidFill>
              <a:effectLst/>
              <a:latin typeface="ＭＳ Ｐゴシック" panose="020B0600070205080204" pitchFamily="50" charset="-128"/>
              <a:cs typeface="ＭＳ Ｐゴシック" pitchFamily="50" charset="-128"/>
            </a:endParaRPr>
          </a:p>
        </p:txBody>
      </p:sp>
      <p:sp>
        <p:nvSpPr>
          <p:cNvPr id="3" name="Text Box 1"/>
          <p:cNvSpPr txBox="1">
            <a:spLocks noChangeArrowheads="1"/>
          </p:cNvSpPr>
          <p:nvPr/>
        </p:nvSpPr>
        <p:spPr bwMode="auto">
          <a:xfrm>
            <a:off x="611560" y="4149080"/>
            <a:ext cx="7758000" cy="1656184"/>
          </a:xfrm>
          <a:prstGeom prst="rect">
            <a:avLst/>
          </a:prstGeom>
          <a:solidFill>
            <a:srgbClr val="FFFFFF"/>
          </a:solidFill>
          <a:ln w="9525">
            <a:solidFill>
              <a:srgbClr val="000000"/>
            </a:solidFill>
            <a:miter lim="800000"/>
            <a:headEnd/>
            <a:tailEnd/>
          </a:ln>
        </p:spPr>
        <p:txBody>
          <a:bodyPr vert="horz" wrap="square" lIns="74295" tIns="8890" rIns="74295" bIns="8890" numCol="1" anchor="ctr" anchorCtr="0" compatLnSpc="1">
            <a:prstTxWarp prst="textNoShape">
              <a:avLst/>
            </a:prstTxWarp>
          </a:bodyPr>
          <a:lstStyle/>
          <a:p>
            <a:pPr lvl="0" indent="133350" eaLnBrk="0" hangingPunct="0"/>
            <a:r>
              <a:rPr lang="en-US" altLang="ja-JP" sz="1600" dirty="0"/>
              <a:t>Aim of this </a:t>
            </a:r>
            <a:r>
              <a:rPr lang="en-US" altLang="ja-JP" sz="1600" dirty="0" smtClean="0"/>
              <a:t>research proposal </a:t>
            </a:r>
            <a:r>
              <a:rPr lang="en-US" altLang="ja-JP" sz="1600" dirty="0"/>
              <a:t>is to develop ◯◯ for the purpose of </a:t>
            </a:r>
            <a:r>
              <a:rPr lang="en-US" altLang="ja-JP" sz="1600" dirty="0" smtClean="0"/>
              <a:t>practical </a:t>
            </a:r>
            <a:r>
              <a:rPr lang="en-US" altLang="ja-JP" sz="1600" dirty="0"/>
              <a:t>◯◯. As a </a:t>
            </a:r>
            <a:r>
              <a:rPr lang="en-US" altLang="ja-JP" sz="1600" dirty="0" smtClean="0"/>
              <a:t>specific object</a:t>
            </a:r>
            <a:r>
              <a:rPr lang="en-US" altLang="ja-JP" sz="1600" dirty="0"/>
              <a:t>, ◯◯ is </a:t>
            </a:r>
            <a:r>
              <a:rPr lang="en-US" altLang="ja-JP" sz="1600" dirty="0" smtClean="0"/>
              <a:t>cited. </a:t>
            </a:r>
            <a:r>
              <a:rPr lang="en-US" altLang="ja-JP" sz="1600" dirty="0"/>
              <a:t>However, </a:t>
            </a:r>
            <a:r>
              <a:rPr lang="en-US" altLang="ja-JP" sz="1600" dirty="0" smtClean="0"/>
              <a:t>as problems </a:t>
            </a:r>
            <a:r>
              <a:rPr lang="en-US" altLang="ja-JP" sz="1600" dirty="0"/>
              <a:t>regarding each object </a:t>
            </a:r>
            <a:r>
              <a:rPr lang="en-US" altLang="ja-JP" sz="1600" dirty="0" smtClean="0"/>
              <a:t>have </a:t>
            </a:r>
            <a:r>
              <a:rPr lang="en-US" altLang="ja-JP" sz="1600" dirty="0"/>
              <a:t>not been </a:t>
            </a:r>
            <a:r>
              <a:rPr lang="en-US" altLang="ja-JP" sz="1600" dirty="0" smtClean="0"/>
              <a:t>covered in depth academically</a:t>
            </a:r>
            <a:r>
              <a:rPr lang="en-US" altLang="ja-JP" sz="1600" dirty="0"/>
              <a:t>, </a:t>
            </a:r>
            <a:r>
              <a:rPr lang="en-US" altLang="ja-JP" sz="1600" dirty="0" smtClean="0"/>
              <a:t>it is hard to understand </a:t>
            </a:r>
            <a:r>
              <a:rPr lang="en-US" altLang="ja-JP" sz="1600" dirty="0"/>
              <a:t>the intention. Regarding ◯◯, </a:t>
            </a:r>
            <a:r>
              <a:rPr lang="en-US" altLang="ja-JP" sz="1600" dirty="0" smtClean="0"/>
              <a:t>the </a:t>
            </a:r>
            <a:r>
              <a:rPr lang="en-US" altLang="ja-JP" sz="1600" dirty="0"/>
              <a:t>applicant </a:t>
            </a:r>
            <a:r>
              <a:rPr lang="en-US" altLang="ja-JP" sz="1600" dirty="0" smtClean="0"/>
              <a:t>has not demonstrated any originality, as </a:t>
            </a:r>
            <a:r>
              <a:rPr lang="en-US" altLang="ja-JP" sz="1600" dirty="0"/>
              <a:t>it is merely </a:t>
            </a:r>
            <a:r>
              <a:rPr lang="en-US" altLang="ja-JP" sz="1600" dirty="0" smtClean="0"/>
              <a:t>stated that </a:t>
            </a:r>
            <a:r>
              <a:rPr lang="en-US" altLang="ja-JP" sz="1600" dirty="0"/>
              <a:t>the method </a:t>
            </a:r>
            <a:r>
              <a:rPr lang="en-US" altLang="ja-JP" sz="1600" dirty="0" smtClean="0"/>
              <a:t>developed by </a:t>
            </a:r>
            <a:r>
              <a:rPr lang="en-US" altLang="ja-JP" sz="1600" dirty="0"/>
              <a:t>◯◯ will be </a:t>
            </a:r>
            <a:r>
              <a:rPr lang="en-US" altLang="ja-JP" sz="1600" dirty="0" smtClean="0"/>
              <a:t>applied. </a:t>
            </a:r>
            <a:r>
              <a:rPr lang="en-US" altLang="ja-JP" sz="1600" dirty="0"/>
              <a:t>Further, the research plan and method are not </a:t>
            </a:r>
            <a:r>
              <a:rPr lang="en-US" altLang="ja-JP" sz="1600" dirty="0" smtClean="0"/>
              <a:t>adequately described. </a:t>
            </a:r>
            <a:r>
              <a:rPr lang="en-US" altLang="ja-JP" sz="1600" dirty="0"/>
              <a:t>More practical and detailed description is </a:t>
            </a:r>
            <a:r>
              <a:rPr lang="en-US" altLang="ja-JP" sz="1600" dirty="0" smtClean="0"/>
              <a:t>required.</a:t>
            </a:r>
            <a:r>
              <a:rPr lang="ja-JP" altLang="ja-JP" sz="1600" dirty="0" smtClean="0"/>
              <a:t> </a:t>
            </a:r>
            <a:endParaRPr kumimoji="1" lang="ja-JP" altLang="ja-JP" sz="1600" b="0" i="0" u="none" strike="noStrike" cap="none" normalizeH="0" baseline="0" dirty="0" smtClean="0">
              <a:ln>
                <a:noFill/>
              </a:ln>
              <a:solidFill>
                <a:schemeClr val="tx1"/>
              </a:solidFill>
              <a:effectLst/>
              <a:latin typeface="ＭＳ Ｐゴシック" panose="020B0600070205080204" pitchFamily="50" charset="-128"/>
              <a:cs typeface="ＭＳ Ｐゴシック" pitchFamily="50" charset="-128"/>
            </a:endParaRPr>
          </a:p>
        </p:txBody>
      </p:sp>
      <p:sp>
        <p:nvSpPr>
          <p:cNvPr id="5" name="正方形/長方形 4"/>
          <p:cNvSpPr/>
          <p:nvPr/>
        </p:nvSpPr>
        <p:spPr>
          <a:xfrm>
            <a:off x="611566" y="764704"/>
            <a:ext cx="7789312" cy="369332"/>
          </a:xfrm>
          <a:prstGeom prst="rect">
            <a:avLst/>
          </a:prstGeom>
        </p:spPr>
        <p:txBody>
          <a:bodyPr wrap="none">
            <a:spAutoFit/>
          </a:bodyPr>
          <a:lstStyle/>
          <a:p>
            <a:pPr hangingPunct="0"/>
            <a:r>
              <a:rPr lang="ja-JP" altLang="ja-JP" dirty="0"/>
              <a:t>１</a:t>
            </a:r>
            <a:r>
              <a:rPr lang="ja-JP" altLang="ja-JP" dirty="0" smtClean="0"/>
              <a:t>．</a:t>
            </a:r>
            <a:r>
              <a:rPr lang="en-US" altLang="ja-JP" dirty="0" smtClean="0"/>
              <a:t>Example of reviewer’s </a:t>
            </a:r>
            <a:r>
              <a:rPr lang="en-US" altLang="ja-JP" dirty="0"/>
              <a:t>opinion of </a:t>
            </a:r>
            <a:r>
              <a:rPr lang="en-US" altLang="ja-JP" dirty="0" smtClean="0"/>
              <a:t>which is valuable for he second review</a:t>
            </a:r>
            <a:endParaRPr lang="ja-JP" altLang="ja-JP" dirty="0"/>
          </a:p>
        </p:txBody>
      </p:sp>
      <p:sp>
        <p:nvSpPr>
          <p:cNvPr id="11" name="正方形/長方形 10"/>
          <p:cNvSpPr/>
          <p:nvPr/>
        </p:nvSpPr>
        <p:spPr>
          <a:xfrm>
            <a:off x="611607" y="1196752"/>
            <a:ext cx="6955750" cy="369332"/>
          </a:xfrm>
          <a:prstGeom prst="rect">
            <a:avLst/>
          </a:prstGeom>
        </p:spPr>
        <p:txBody>
          <a:bodyPr wrap="none">
            <a:spAutoFit/>
          </a:bodyPr>
          <a:lstStyle/>
          <a:p>
            <a:pPr hangingPunct="0"/>
            <a:r>
              <a:rPr lang="ja-JP" altLang="ja-JP" dirty="0" smtClean="0">
                <a:latin typeface="ＭＳ Ｐゴシック" panose="020B0600070205080204" pitchFamily="50" charset="-128"/>
                <a:cs typeface="ＭＳ Ｐゴシック" panose="020B0600070205080204" pitchFamily="50" charset="-128"/>
              </a:rPr>
              <a:t>（</a:t>
            </a:r>
            <a:r>
              <a:rPr lang="ja-JP" altLang="ja-JP" dirty="0">
                <a:latin typeface="ＭＳ Ｐゴシック" panose="020B0600070205080204" pitchFamily="50" charset="-128"/>
                <a:cs typeface="ＭＳ Ｐゴシック" panose="020B0600070205080204" pitchFamily="50" charset="-128"/>
              </a:rPr>
              <a:t>３</a:t>
            </a:r>
            <a:r>
              <a:rPr lang="ja-JP" altLang="ja-JP" dirty="0" smtClean="0">
                <a:latin typeface="ＭＳ Ｐゴシック" panose="020B0600070205080204" pitchFamily="50" charset="-128"/>
                <a:cs typeface="ＭＳ Ｐゴシック" panose="020B0600070205080204" pitchFamily="50" charset="-128"/>
              </a:rPr>
              <a:t>）</a:t>
            </a:r>
            <a:r>
              <a:rPr lang="en-US" altLang="ja-JP" dirty="0" smtClean="0">
                <a:latin typeface="ＭＳ Ｐゴシック" panose="020B0600070205080204" pitchFamily="50" charset="-128"/>
                <a:cs typeface="ＭＳ Ｐゴシック" panose="020B0600070205080204" pitchFamily="50" charset="-128"/>
              </a:rPr>
              <a:t>Example of reviewer’s opinion about demerits of proposed project</a:t>
            </a:r>
            <a:endParaRPr lang="ja-JP" altLang="ja-JP" dirty="0"/>
          </a:p>
        </p:txBody>
      </p:sp>
      <p:sp>
        <p:nvSpPr>
          <p:cNvPr id="12" name="正方形/長方形 11"/>
          <p:cNvSpPr/>
          <p:nvPr/>
        </p:nvSpPr>
        <p:spPr>
          <a:xfrm>
            <a:off x="4379218" y="5805264"/>
            <a:ext cx="4085592" cy="288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ja-JP" sz="1100" dirty="0" smtClean="0">
                <a:solidFill>
                  <a:schemeClr val="tx1"/>
                </a:solidFill>
              </a:rPr>
              <a:t>※ </a:t>
            </a:r>
            <a:r>
              <a:rPr lang="en-US" altLang="ja-JP" sz="1100" dirty="0">
                <a:solidFill>
                  <a:schemeClr val="tx1"/>
                </a:solidFill>
              </a:rPr>
              <a:t>Picked from a guideline of the first review of KAKENHI for </a:t>
            </a:r>
            <a:r>
              <a:rPr lang="en-US" altLang="ja-JP" sz="1100" dirty="0" smtClean="0">
                <a:solidFill>
                  <a:schemeClr val="tx1"/>
                </a:solidFill>
              </a:rPr>
              <a:t>FY2015</a:t>
            </a:r>
            <a:endParaRPr lang="ja-JP" altLang="en-US" sz="1100" dirty="0">
              <a:solidFill>
                <a:schemeClr val="tx1"/>
              </a:solidFill>
            </a:endParaRPr>
          </a:p>
        </p:txBody>
      </p:sp>
    </p:spTree>
    <p:extLst>
      <p:ext uri="{BB962C8B-B14F-4D97-AF65-F5344CB8AC3E}">
        <p14:creationId xmlns:p14="http://schemas.microsoft.com/office/powerpoint/2010/main" val="10260310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AutoShape 5"/>
          <p:cNvSpPr>
            <a:spLocks noChangeArrowheads="1"/>
          </p:cNvSpPr>
          <p:nvPr/>
        </p:nvSpPr>
        <p:spPr bwMode="auto">
          <a:xfrm>
            <a:off x="395896" y="1491441"/>
            <a:ext cx="3240000" cy="5040000"/>
          </a:xfrm>
          <a:prstGeom prst="roundRect">
            <a:avLst>
              <a:gd name="adj" fmla="val 5130"/>
            </a:avLst>
          </a:prstGeom>
          <a:solidFill>
            <a:srgbClr val="CCFFCC"/>
          </a:solidFill>
          <a:ln w="9525">
            <a:solidFill>
              <a:schemeClr val="tx1"/>
            </a:solidFill>
            <a:round/>
            <a:headEnd/>
            <a:tailEnd/>
          </a:ln>
        </p:spPr>
        <p:txBody>
          <a:bodyPr wrap="none" rtlCol="0" anchor="ctr"/>
          <a:lstStyle>
            <a:lvl1pPr algn="l" rtl="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rtl="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rtl="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rtl="0" eaLnBrk="1" hangingPunct="1">
              <a:spcBef>
                <a:spcPct val="0"/>
              </a:spcBef>
              <a:buFontTx/>
              <a:buNone/>
            </a:pPr>
            <a:endParaRPr lang="ja-JP" altLang="en-US" sz="1800">
              <a:latin typeface="Arial" panose="020B0604020202020204" pitchFamily="34" charset="0"/>
              <a:cs typeface="Arial" panose="020B0604020202020204" pitchFamily="34" charset="0"/>
            </a:endParaRPr>
          </a:p>
        </p:txBody>
      </p:sp>
      <p:sp>
        <p:nvSpPr>
          <p:cNvPr id="83971" name="AutoShape 6"/>
          <p:cNvSpPr>
            <a:spLocks noChangeArrowheads="1"/>
          </p:cNvSpPr>
          <p:nvPr/>
        </p:nvSpPr>
        <p:spPr bwMode="auto">
          <a:xfrm>
            <a:off x="655201" y="1322599"/>
            <a:ext cx="2736850" cy="484125"/>
          </a:xfrm>
          <a:prstGeom prst="bevel">
            <a:avLst>
              <a:gd name="adj" fmla="val 12500"/>
            </a:avLst>
          </a:prstGeom>
          <a:solidFill>
            <a:srgbClr val="FFCCCC"/>
          </a:solidFill>
          <a:ln w="9525">
            <a:solidFill>
              <a:schemeClr val="tx1"/>
            </a:solidFill>
            <a:miter lim="800000"/>
            <a:headEnd/>
            <a:tailEnd/>
          </a:ln>
        </p:spPr>
        <p:txBody>
          <a:bodyPr wrap="square" rtlCol="0" anchor="ctr"/>
          <a:lstStyle>
            <a:lvl1pPr algn="l" rtl="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rtl="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rtl="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rtl="0" eaLnBrk="1" hangingPunct="1">
              <a:spcBef>
                <a:spcPct val="0"/>
              </a:spcBef>
              <a:buFontTx/>
              <a:buNone/>
            </a:pPr>
            <a:r>
              <a:rPr lang="en-US" sz="1200" dirty="0">
                <a:latin typeface="Arial" panose="020B0604020202020204" pitchFamily="34" charset="0"/>
                <a:cs typeface="Arial" panose="020B0604020202020204" pitchFamily="34" charset="0"/>
              </a:rPr>
              <a:t>Ministry of Education, Culture, Sports, Science and Technology</a:t>
            </a:r>
          </a:p>
        </p:txBody>
      </p:sp>
      <p:sp>
        <p:nvSpPr>
          <p:cNvPr id="83972" name="AutoShape 15"/>
          <p:cNvSpPr>
            <a:spLocks noChangeArrowheads="1"/>
          </p:cNvSpPr>
          <p:nvPr/>
        </p:nvSpPr>
        <p:spPr bwMode="auto">
          <a:xfrm>
            <a:off x="4787651" y="1491313"/>
            <a:ext cx="3960000" cy="5040000"/>
          </a:xfrm>
          <a:prstGeom prst="roundRect">
            <a:avLst>
              <a:gd name="adj" fmla="val 4422"/>
            </a:avLst>
          </a:prstGeom>
          <a:solidFill>
            <a:srgbClr val="CCFFCC"/>
          </a:solidFill>
          <a:ln w="9525">
            <a:solidFill>
              <a:schemeClr val="tx1"/>
            </a:solidFill>
            <a:round/>
            <a:headEnd/>
            <a:tailEnd/>
          </a:ln>
        </p:spPr>
        <p:txBody>
          <a:bodyPr wrap="none" rtlCol="0" anchor="ctr"/>
          <a:lstStyle>
            <a:lvl1pPr algn="l" rtl="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rtl="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rtl="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rtl="0" eaLnBrk="1" hangingPunct="1">
              <a:spcBef>
                <a:spcPct val="0"/>
              </a:spcBef>
              <a:buFontTx/>
              <a:buNone/>
            </a:pPr>
            <a:endParaRPr lang="ja-JP" altLang="en-US" sz="1800">
              <a:latin typeface="Arial" panose="020B0604020202020204" pitchFamily="34" charset="0"/>
              <a:cs typeface="Arial" panose="020B0604020202020204" pitchFamily="34" charset="0"/>
            </a:endParaRPr>
          </a:p>
        </p:txBody>
      </p:sp>
      <p:sp>
        <p:nvSpPr>
          <p:cNvPr id="5125" name="AutoShape 8"/>
          <p:cNvSpPr>
            <a:spLocks noChangeArrowheads="1"/>
          </p:cNvSpPr>
          <p:nvPr/>
        </p:nvSpPr>
        <p:spPr bwMode="auto">
          <a:xfrm>
            <a:off x="653719" y="2272440"/>
            <a:ext cx="2736850" cy="4026238"/>
          </a:xfrm>
          <a:prstGeom prst="flowChartProcess">
            <a:avLst/>
          </a:prstGeom>
          <a:solidFill>
            <a:schemeClr val="accent3">
              <a:lumMod val="60000"/>
              <a:lumOff val="40000"/>
            </a:schemeClr>
          </a:solidFill>
          <a:ln w="9525">
            <a:solidFill>
              <a:schemeClr val="tx1"/>
            </a:solidFill>
            <a:miter lim="800000"/>
            <a:headEnd/>
            <a:tailEnd/>
          </a:ln>
        </p:spPr>
        <p:txBody>
          <a:bodyPr wrap="square" rtlCol="0" anchor="t" anchorCtr="0"/>
          <a:lstStyle/>
          <a:p>
            <a:pPr rtl="0" fontAlgn="auto">
              <a:spcBef>
                <a:spcPts val="0"/>
              </a:spcBef>
              <a:spcAft>
                <a:spcPts val="0"/>
              </a:spcAft>
              <a:defRPr/>
            </a:pPr>
            <a:endParaRPr lang="en-US" altLang="ja-JP" sz="600" b="1" dirty="0">
              <a:ea typeface="+mn-ea"/>
              <a:cs typeface="Arial" panose="020B0604020202020204" pitchFamily="34" charset="0"/>
            </a:endParaRPr>
          </a:p>
          <a:p>
            <a:pPr marL="179388" indent="-179388" rtl="0" fontAlgn="auto">
              <a:spcBef>
                <a:spcPts val="0"/>
              </a:spcBef>
              <a:spcAft>
                <a:spcPts val="0"/>
              </a:spcAft>
              <a:tabLst>
                <a:tab pos="182563" algn="l"/>
              </a:tabLst>
              <a:defRPr/>
            </a:pPr>
            <a:r>
              <a:rPr lang="en-US" sz="1200" b="1" dirty="0">
                <a:ea typeface="+mn-ea"/>
                <a:cs typeface="Arial" panose="020B0604020202020204" pitchFamily="34" charset="0"/>
              </a:rPr>
              <a:t>○	</a:t>
            </a:r>
            <a:r>
              <a:rPr lang="en-US" sz="1200" b="1" u="sng" dirty="0">
                <a:ea typeface="+mn-ea"/>
                <a:cs typeface="Arial" panose="020B0604020202020204" pitchFamily="34" charset="0"/>
              </a:rPr>
              <a:t>Determines the “basic way of thinking about reviews” with regard to the following items, etc., each fiscal year</a:t>
            </a:r>
            <a:endParaRPr lang="en-US" altLang="ja-JP" sz="1200" b="1" u="sng" dirty="0">
              <a:ea typeface="+mn-ea"/>
              <a:cs typeface="Arial" panose="020B0604020202020204" pitchFamily="34" charset="0"/>
            </a:endParaRPr>
          </a:p>
          <a:p>
            <a:pPr marL="180975" indent="-180975" rtl="0" fontAlgn="auto">
              <a:spcBef>
                <a:spcPts val="0"/>
              </a:spcBef>
              <a:spcAft>
                <a:spcPts val="0"/>
              </a:spcAft>
              <a:tabLst>
                <a:tab pos="182563" algn="l"/>
              </a:tabLst>
              <a:defRPr/>
            </a:pPr>
            <a:r>
              <a:rPr lang="en-US" sz="1200" dirty="0" smtClean="0">
                <a:ea typeface="+mn-ea"/>
                <a:cs typeface="Arial" panose="020B0604020202020204" pitchFamily="34" charset="0"/>
              </a:rPr>
              <a:t> </a:t>
            </a:r>
            <a:r>
              <a:rPr lang="en-US" sz="900" dirty="0">
                <a:ea typeface="+mn-ea"/>
                <a:cs typeface="Arial" panose="020B0604020202020204" pitchFamily="34" charset="0"/>
              </a:rPr>
              <a:t>・	Implementation of the 2nd level review system</a:t>
            </a:r>
            <a:endParaRPr lang="en-US" altLang="ja-JP" sz="900" dirty="0">
              <a:ea typeface="+mn-ea"/>
              <a:cs typeface="Arial" panose="020B0604020202020204" pitchFamily="34" charset="0"/>
            </a:endParaRPr>
          </a:p>
          <a:p>
            <a:pPr marL="180975" indent="-180975" rtl="0" fontAlgn="auto">
              <a:spcBef>
                <a:spcPts val="0"/>
              </a:spcBef>
              <a:spcAft>
                <a:spcPts val="0"/>
              </a:spcAft>
              <a:tabLst>
                <a:tab pos="182563" algn="l"/>
              </a:tabLst>
              <a:defRPr/>
            </a:pPr>
            <a:r>
              <a:rPr lang="en-US" sz="900" dirty="0">
                <a:ea typeface="+mn-ea"/>
                <a:cs typeface="Arial" panose="020B0604020202020204" pitchFamily="34" charset="0"/>
              </a:rPr>
              <a:t> ・	Implementation of research progress evaluations</a:t>
            </a:r>
            <a:endParaRPr lang="en-US" altLang="ja-JP" sz="900" dirty="0">
              <a:ea typeface="+mn-ea"/>
              <a:cs typeface="Arial" panose="020B0604020202020204" pitchFamily="34" charset="0"/>
            </a:endParaRPr>
          </a:p>
          <a:p>
            <a:pPr marL="180975" indent="-180975" rtl="0" fontAlgn="auto">
              <a:spcBef>
                <a:spcPts val="0"/>
              </a:spcBef>
              <a:spcAft>
                <a:spcPts val="0"/>
              </a:spcAft>
              <a:tabLst>
                <a:tab pos="182563" algn="l"/>
              </a:tabLst>
              <a:defRPr/>
            </a:pPr>
            <a:r>
              <a:rPr lang="en-US" sz="900" dirty="0">
                <a:ea typeface="+mn-ea"/>
                <a:cs typeface="Arial" panose="020B0604020202020204" pitchFamily="34" charset="0"/>
              </a:rPr>
              <a:t> ・	Confirmation of unreasonable duplication / excessive concentration </a:t>
            </a:r>
            <a:endParaRPr lang="en-US" altLang="ja-JP" sz="900" dirty="0" smtClean="0">
              <a:ea typeface="+mn-ea"/>
              <a:cs typeface="Arial" panose="020B0604020202020204" pitchFamily="34" charset="0"/>
            </a:endParaRPr>
          </a:p>
          <a:p>
            <a:pPr marL="180975" indent="-180975" rtl="0" fontAlgn="auto">
              <a:spcBef>
                <a:spcPts val="0"/>
              </a:spcBef>
              <a:spcAft>
                <a:spcPts val="0"/>
              </a:spcAft>
              <a:tabLst>
                <a:tab pos="182563" algn="l"/>
              </a:tabLst>
              <a:defRPr/>
            </a:pPr>
            <a:r>
              <a:rPr lang="en-US" sz="900" dirty="0">
                <a:ea typeface="+mn-ea"/>
                <a:cs typeface="Arial" panose="020B0604020202020204" pitchFamily="34" charset="0"/>
              </a:rPr>
              <a:t>  </a:t>
            </a:r>
            <a:r>
              <a:rPr lang="en-US" sz="1050" dirty="0">
                <a:ea typeface="+mn-ea"/>
                <a:cs typeface="Arial" panose="020B0604020202020204" pitchFamily="34" charset="0"/>
              </a:rPr>
              <a:t>etc. </a:t>
            </a:r>
            <a:endParaRPr lang="en-US" altLang="ja-JP" sz="1050" dirty="0" smtClean="0">
              <a:ea typeface="+mn-ea"/>
              <a:cs typeface="Arial" panose="020B0604020202020204" pitchFamily="34" charset="0"/>
            </a:endParaRPr>
          </a:p>
          <a:p>
            <a:pPr rtl="0" fontAlgn="auto">
              <a:spcBef>
                <a:spcPts val="0"/>
              </a:spcBef>
              <a:spcAft>
                <a:spcPts val="0"/>
              </a:spcAft>
              <a:tabLst>
                <a:tab pos="182563" algn="l"/>
              </a:tabLst>
              <a:defRPr/>
            </a:pPr>
            <a:endParaRPr lang="en-US" altLang="ja-JP" sz="1200" dirty="0">
              <a:ea typeface="+mn-ea"/>
              <a:cs typeface="Arial" panose="020B0604020202020204" pitchFamily="34" charset="0"/>
            </a:endParaRPr>
          </a:p>
          <a:p>
            <a:pPr rtl="0" fontAlgn="auto">
              <a:spcBef>
                <a:spcPts val="0"/>
              </a:spcBef>
              <a:spcAft>
                <a:spcPts val="0"/>
              </a:spcAft>
              <a:tabLst>
                <a:tab pos="182563" algn="l"/>
              </a:tabLst>
              <a:defRPr/>
            </a:pPr>
            <a:endParaRPr lang="en-US" altLang="ja-JP" sz="1200" dirty="0" smtClean="0">
              <a:ea typeface="+mn-ea"/>
              <a:cs typeface="Arial" panose="020B0604020202020204" pitchFamily="34" charset="0"/>
            </a:endParaRPr>
          </a:p>
          <a:p>
            <a:pPr rtl="0" fontAlgn="auto">
              <a:spcBef>
                <a:spcPts val="0"/>
              </a:spcBef>
              <a:spcAft>
                <a:spcPts val="0"/>
              </a:spcAft>
              <a:tabLst>
                <a:tab pos="182563" algn="l"/>
              </a:tabLst>
              <a:defRPr/>
            </a:pPr>
            <a:endParaRPr lang="en-US" altLang="ja-JP" sz="1200" dirty="0" smtClean="0">
              <a:ea typeface="+mn-ea"/>
              <a:cs typeface="Arial" panose="020B0604020202020204" pitchFamily="34" charset="0"/>
            </a:endParaRPr>
          </a:p>
          <a:p>
            <a:pPr rtl="0" fontAlgn="auto">
              <a:spcBef>
                <a:spcPts val="0"/>
              </a:spcBef>
              <a:spcAft>
                <a:spcPts val="0"/>
              </a:spcAft>
              <a:tabLst>
                <a:tab pos="182563" algn="l"/>
              </a:tabLst>
              <a:defRPr/>
            </a:pPr>
            <a:endParaRPr lang="en-US" altLang="ja-JP" sz="1200" dirty="0" smtClean="0">
              <a:ea typeface="+mn-ea"/>
              <a:cs typeface="Arial" panose="020B0604020202020204" pitchFamily="34" charset="0"/>
            </a:endParaRPr>
          </a:p>
          <a:p>
            <a:pPr rtl="0" fontAlgn="auto">
              <a:spcBef>
                <a:spcPts val="0"/>
              </a:spcBef>
              <a:spcAft>
                <a:spcPts val="0"/>
              </a:spcAft>
              <a:tabLst>
                <a:tab pos="182563" algn="l"/>
              </a:tabLst>
              <a:defRPr/>
            </a:pPr>
            <a:endParaRPr lang="en-US" altLang="ja-JP" sz="1200" dirty="0">
              <a:ea typeface="+mn-ea"/>
              <a:cs typeface="Arial" panose="020B0604020202020204" pitchFamily="34" charset="0"/>
            </a:endParaRPr>
          </a:p>
          <a:p>
            <a:pPr rtl="0" fontAlgn="auto">
              <a:spcBef>
                <a:spcPts val="0"/>
              </a:spcBef>
              <a:spcAft>
                <a:spcPts val="0"/>
              </a:spcAft>
              <a:tabLst>
                <a:tab pos="182563" algn="l"/>
              </a:tabLst>
              <a:defRPr/>
            </a:pPr>
            <a:endParaRPr lang="en-US" altLang="ja-JP" sz="1200" dirty="0" smtClean="0">
              <a:ea typeface="+mn-ea"/>
              <a:cs typeface="Arial" panose="020B0604020202020204" pitchFamily="34" charset="0"/>
            </a:endParaRPr>
          </a:p>
          <a:p>
            <a:pPr rtl="0" fontAlgn="auto">
              <a:spcBef>
                <a:spcPts val="0"/>
              </a:spcBef>
              <a:spcAft>
                <a:spcPts val="0"/>
              </a:spcAft>
              <a:tabLst>
                <a:tab pos="182563" algn="l"/>
              </a:tabLst>
              <a:defRPr/>
            </a:pPr>
            <a:endParaRPr lang="en-US" altLang="ja-JP" sz="1200" dirty="0">
              <a:ea typeface="+mn-ea"/>
              <a:cs typeface="Arial" panose="020B0604020202020204" pitchFamily="34" charset="0"/>
            </a:endParaRPr>
          </a:p>
          <a:p>
            <a:pPr rtl="0" fontAlgn="auto">
              <a:spcBef>
                <a:spcPts val="0"/>
              </a:spcBef>
              <a:spcAft>
                <a:spcPts val="0"/>
              </a:spcAft>
              <a:tabLst>
                <a:tab pos="182563" algn="l"/>
              </a:tabLst>
              <a:defRPr/>
            </a:pPr>
            <a:endParaRPr lang="en-US" altLang="ja-JP" sz="1200" b="1" u="sng" dirty="0" smtClean="0">
              <a:ea typeface="+mn-ea"/>
              <a:cs typeface="Arial" panose="020B0604020202020204" pitchFamily="34" charset="0"/>
            </a:endParaRPr>
          </a:p>
          <a:p>
            <a:pPr marL="179388" indent="-179388" rtl="0" fontAlgn="auto">
              <a:spcBef>
                <a:spcPts val="0"/>
              </a:spcBef>
              <a:spcAft>
                <a:spcPts val="0"/>
              </a:spcAft>
              <a:tabLst>
                <a:tab pos="182563" algn="l"/>
              </a:tabLst>
              <a:defRPr/>
            </a:pPr>
            <a:r>
              <a:rPr lang="en-US" sz="1200" b="1" u="sng" dirty="0">
                <a:ea typeface="+mn-ea"/>
                <a:cs typeface="Arial" panose="020B0604020202020204" pitchFamily="34" charset="0"/>
              </a:rPr>
              <a:t>○	Evaluates the state of reviews / evaluations implemented at the Japan Society for the Promotion of Science, etc.</a:t>
            </a:r>
          </a:p>
          <a:p>
            <a:pPr rtl="0" fontAlgn="auto">
              <a:spcBef>
                <a:spcPts val="0"/>
              </a:spcBef>
              <a:spcAft>
                <a:spcPts val="0"/>
              </a:spcAft>
              <a:defRPr/>
            </a:pPr>
            <a:endParaRPr lang="en-US" altLang="ja-JP" sz="1200" dirty="0" smtClean="0">
              <a:ea typeface="+mn-ea"/>
              <a:cs typeface="Arial" panose="020B0604020202020204" pitchFamily="34" charset="0"/>
            </a:endParaRPr>
          </a:p>
          <a:p>
            <a:pPr rtl="0" fontAlgn="auto">
              <a:spcBef>
                <a:spcPts val="0"/>
              </a:spcBef>
              <a:spcAft>
                <a:spcPts val="0"/>
              </a:spcAft>
              <a:defRPr/>
            </a:pPr>
            <a:endParaRPr lang="ja-JP" altLang="en-US" sz="1200" dirty="0">
              <a:ea typeface="+mn-ea"/>
              <a:cs typeface="Arial" panose="020B0604020202020204" pitchFamily="34" charset="0"/>
            </a:endParaRPr>
          </a:p>
        </p:txBody>
      </p:sp>
      <p:sp>
        <p:nvSpPr>
          <p:cNvPr id="83974" name="AutoShape 21"/>
          <p:cNvSpPr>
            <a:spLocks noChangeArrowheads="1"/>
          </p:cNvSpPr>
          <p:nvPr/>
        </p:nvSpPr>
        <p:spPr bwMode="auto">
          <a:xfrm>
            <a:off x="5346650" y="1322599"/>
            <a:ext cx="2806700" cy="484125"/>
          </a:xfrm>
          <a:prstGeom prst="bevel">
            <a:avLst>
              <a:gd name="adj" fmla="val 12500"/>
            </a:avLst>
          </a:prstGeom>
          <a:solidFill>
            <a:srgbClr val="FFCCCC"/>
          </a:solidFill>
          <a:ln w="9525">
            <a:solidFill>
              <a:schemeClr val="tx1"/>
            </a:solidFill>
            <a:miter lim="800000"/>
            <a:headEnd/>
            <a:tailEnd/>
          </a:ln>
        </p:spPr>
        <p:txBody>
          <a:bodyPr wrap="square" rtlCol="0" anchor="ctr"/>
          <a:lstStyle>
            <a:lvl1pPr algn="l" rtl="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rtl="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rtl="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rtl="0" eaLnBrk="1" hangingPunct="1">
              <a:spcBef>
                <a:spcPct val="0"/>
              </a:spcBef>
              <a:buFontTx/>
              <a:buNone/>
            </a:pPr>
            <a:r>
              <a:rPr lang="en-US" sz="1200">
                <a:latin typeface="Arial" panose="020B0604020202020204" pitchFamily="34" charset="0"/>
                <a:cs typeface="Arial" panose="020B0604020202020204" pitchFamily="34" charset="0"/>
              </a:rPr>
              <a:t>Japan Society for the Promotion of Science</a:t>
            </a:r>
          </a:p>
        </p:txBody>
      </p:sp>
      <p:sp>
        <p:nvSpPr>
          <p:cNvPr id="83975" name="Rectangle 23"/>
          <p:cNvSpPr>
            <a:spLocks noChangeArrowheads="1"/>
          </p:cNvSpPr>
          <p:nvPr/>
        </p:nvSpPr>
        <p:spPr bwMode="auto">
          <a:xfrm>
            <a:off x="3669922" y="1926357"/>
            <a:ext cx="1046094" cy="5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lstStyle>
            <a:lvl1pPr algn="l" rtl="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rtl="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rtl="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rtl="0" eaLnBrk="1" hangingPunct="1">
              <a:spcBef>
                <a:spcPct val="0"/>
              </a:spcBef>
              <a:buFontTx/>
              <a:buNone/>
            </a:pPr>
            <a:r>
              <a:rPr lang="en-US" sz="1200" i="1" dirty="0">
                <a:latin typeface="Arial" panose="020B0604020202020204" pitchFamily="34" charset="0"/>
                <a:cs typeface="Arial" panose="020B0604020202020204" pitchFamily="34" charset="0"/>
              </a:rPr>
              <a:t>Presentation of the </a:t>
            </a:r>
            <a:endParaRPr lang="en-US" altLang="ja-JP" sz="1200" i="1" dirty="0">
              <a:latin typeface="Arial" panose="020B0604020202020204" pitchFamily="34" charset="0"/>
              <a:cs typeface="Arial" panose="020B0604020202020204" pitchFamily="34" charset="0"/>
            </a:endParaRPr>
          </a:p>
          <a:p>
            <a:pPr algn="ctr" rtl="0" eaLnBrk="1" hangingPunct="1">
              <a:spcBef>
                <a:spcPct val="0"/>
              </a:spcBef>
              <a:buFontTx/>
              <a:buNone/>
            </a:pPr>
            <a:r>
              <a:rPr lang="en-US" sz="1200" i="1" dirty="0">
                <a:latin typeface="Arial" panose="020B0604020202020204" pitchFamily="34" charset="0"/>
                <a:cs typeface="Arial" panose="020B0604020202020204" pitchFamily="34" charset="0"/>
              </a:rPr>
              <a:t>“basic way of thinking”</a:t>
            </a:r>
            <a:endParaRPr lang="ja-JP" altLang="en-US" sz="1200" i="1" dirty="0">
              <a:latin typeface="Arial" panose="020B0604020202020204" pitchFamily="34" charset="0"/>
              <a:cs typeface="Arial" panose="020B0604020202020204" pitchFamily="34" charset="0"/>
            </a:endParaRPr>
          </a:p>
        </p:txBody>
      </p:sp>
      <p:sp>
        <p:nvSpPr>
          <p:cNvPr id="83976" name="AutoShape 34"/>
          <p:cNvSpPr>
            <a:spLocks noChangeArrowheads="1"/>
          </p:cNvSpPr>
          <p:nvPr/>
        </p:nvSpPr>
        <p:spPr bwMode="auto">
          <a:xfrm>
            <a:off x="3566982" y="2519395"/>
            <a:ext cx="1473018" cy="389606"/>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chemeClr val="tx1"/>
            </a:solidFill>
            <a:miter lim="800000"/>
            <a:headEnd/>
            <a:tailEnd/>
          </a:ln>
        </p:spPr>
        <p:txBody>
          <a:bodyPr wrap="none" rtlCol="0" anchor="ctr"/>
          <a:lstStyle/>
          <a:p>
            <a:pPr rtl="0"/>
            <a:endParaRPr lang="ja-JP" altLang="en-US">
              <a:cs typeface="Arial" panose="020B0604020202020204" pitchFamily="34" charset="0"/>
            </a:endParaRPr>
          </a:p>
        </p:txBody>
      </p:sp>
      <p:sp>
        <p:nvSpPr>
          <p:cNvPr id="5136" name="AutoShape 37"/>
          <p:cNvSpPr>
            <a:spLocks noChangeArrowheads="1"/>
          </p:cNvSpPr>
          <p:nvPr/>
        </p:nvSpPr>
        <p:spPr bwMode="auto">
          <a:xfrm>
            <a:off x="5040000" y="2270100"/>
            <a:ext cx="3420000" cy="1710008"/>
          </a:xfrm>
          <a:prstGeom prst="flowChartProcess">
            <a:avLst/>
          </a:prstGeom>
          <a:solidFill>
            <a:schemeClr val="accent3">
              <a:lumMod val="60000"/>
              <a:lumOff val="40000"/>
            </a:schemeClr>
          </a:solidFill>
          <a:ln w="9525">
            <a:solidFill>
              <a:schemeClr val="tx1"/>
            </a:solidFill>
            <a:miter lim="800000"/>
            <a:headEnd/>
            <a:tailEnd/>
          </a:ln>
        </p:spPr>
        <p:txBody>
          <a:bodyPr wrap="none" rtlCol="0"/>
          <a:lstStyle/>
          <a:p>
            <a:pPr rtl="0" fontAlgn="auto">
              <a:spcBef>
                <a:spcPts val="0"/>
              </a:spcBef>
              <a:spcAft>
                <a:spcPts val="0"/>
              </a:spcAft>
              <a:defRPr/>
            </a:pPr>
            <a:r>
              <a:rPr lang="en-US" sz="1100" b="1" u="sng" dirty="0">
                <a:solidFill>
                  <a:srgbClr val="FF0000"/>
                </a:solidFill>
                <a:ea typeface="+mn-ea"/>
                <a:cs typeface="Arial" panose="020B0604020202020204" pitchFamily="34" charset="0"/>
              </a:rPr>
              <a:t>Based on the “basic way </a:t>
            </a:r>
            <a:r>
              <a:rPr lang="en-US" sz="1100" b="1" u="sng" dirty="0" smtClean="0">
                <a:solidFill>
                  <a:srgbClr val="FF0000"/>
                </a:solidFill>
                <a:ea typeface="+mn-ea"/>
                <a:cs typeface="Arial" panose="020B0604020202020204" pitchFamily="34" charset="0"/>
              </a:rPr>
              <a:t/>
            </a:r>
            <a:br>
              <a:rPr lang="en-US" sz="1100" b="1" u="sng" dirty="0" smtClean="0">
                <a:solidFill>
                  <a:srgbClr val="FF0000"/>
                </a:solidFill>
                <a:ea typeface="+mn-ea"/>
                <a:cs typeface="Arial" panose="020B0604020202020204" pitchFamily="34" charset="0"/>
              </a:rPr>
            </a:br>
            <a:r>
              <a:rPr lang="en-US" sz="1100" b="1" u="sng" dirty="0" smtClean="0">
                <a:solidFill>
                  <a:srgbClr val="FF0000"/>
                </a:solidFill>
                <a:ea typeface="+mn-ea"/>
                <a:cs typeface="Arial" panose="020B0604020202020204" pitchFamily="34" charset="0"/>
              </a:rPr>
              <a:t>of </a:t>
            </a:r>
            <a:r>
              <a:rPr lang="en-US" sz="1100" b="1" u="sng" dirty="0">
                <a:solidFill>
                  <a:srgbClr val="FF0000"/>
                </a:solidFill>
                <a:ea typeface="+mn-ea"/>
                <a:cs typeface="Arial" panose="020B0604020202020204" pitchFamily="34" charset="0"/>
              </a:rPr>
              <a:t>thinking about reviews”</a:t>
            </a:r>
            <a:endParaRPr lang="en-US" altLang="ja-JP" sz="1100" b="1" u="sng" dirty="0">
              <a:solidFill>
                <a:srgbClr val="FF0000"/>
              </a:solidFill>
              <a:ea typeface="+mn-ea"/>
              <a:cs typeface="Arial" panose="020B0604020202020204" pitchFamily="34" charset="0"/>
            </a:endParaRPr>
          </a:p>
          <a:p>
            <a:pPr rtl="0" fontAlgn="auto">
              <a:spcBef>
                <a:spcPts val="0"/>
              </a:spcBef>
              <a:spcAft>
                <a:spcPts val="0"/>
              </a:spcAft>
              <a:tabLst>
                <a:tab pos="182563" algn="l"/>
              </a:tabLst>
              <a:defRPr/>
            </a:pPr>
            <a:endParaRPr lang="en-US" sz="500" b="1" dirty="0" smtClean="0">
              <a:ea typeface="+mn-ea"/>
              <a:cs typeface="Arial" panose="020B0604020202020204" pitchFamily="34" charset="0"/>
            </a:endParaRPr>
          </a:p>
          <a:p>
            <a:pPr marL="180975" indent="-180975" rtl="0" fontAlgn="auto">
              <a:spcBef>
                <a:spcPts val="0"/>
              </a:spcBef>
              <a:spcAft>
                <a:spcPts val="0"/>
              </a:spcAft>
              <a:tabLst>
                <a:tab pos="182563" algn="l"/>
              </a:tabLst>
              <a:defRPr/>
            </a:pPr>
            <a:r>
              <a:rPr lang="en-US" sz="1050" b="1" dirty="0" smtClean="0">
                <a:ea typeface="+mn-ea"/>
                <a:cs typeface="Arial" panose="020B0604020202020204" pitchFamily="34" charset="0"/>
              </a:rPr>
              <a:t>○</a:t>
            </a:r>
            <a:r>
              <a:rPr lang="en-US" sz="1050" b="1" dirty="0">
                <a:ea typeface="+mn-ea"/>
                <a:cs typeface="Arial" panose="020B0604020202020204" pitchFamily="34" charset="0"/>
              </a:rPr>
              <a:t>	Implementation of reviews </a:t>
            </a:r>
            <a:r>
              <a:rPr lang="en-US" sz="1050" b="1" dirty="0" smtClean="0">
                <a:ea typeface="+mn-ea"/>
                <a:cs typeface="Arial" panose="020B0604020202020204" pitchFamily="34" charset="0"/>
              </a:rPr>
              <a:t/>
            </a:r>
            <a:br>
              <a:rPr lang="en-US" sz="1050" b="1" dirty="0" smtClean="0">
                <a:ea typeface="+mn-ea"/>
                <a:cs typeface="Arial" panose="020B0604020202020204" pitchFamily="34" charset="0"/>
              </a:rPr>
            </a:br>
            <a:r>
              <a:rPr lang="en-US" sz="1050" b="1" dirty="0" smtClean="0">
                <a:ea typeface="+mn-ea"/>
                <a:cs typeface="Arial" panose="020B0604020202020204" pitchFamily="34" charset="0"/>
              </a:rPr>
              <a:t>and </a:t>
            </a:r>
            <a:r>
              <a:rPr lang="en-US" sz="1050" b="1" dirty="0">
                <a:ea typeface="+mn-ea"/>
                <a:cs typeface="Arial" panose="020B0604020202020204" pitchFamily="34" charset="0"/>
              </a:rPr>
              <a:t>evaluations</a:t>
            </a:r>
            <a:endParaRPr lang="en-US" altLang="ja-JP" sz="1050" b="1" dirty="0">
              <a:ea typeface="+mn-ea"/>
              <a:cs typeface="Arial" panose="020B0604020202020204" pitchFamily="34" charset="0"/>
            </a:endParaRPr>
          </a:p>
          <a:p>
            <a:pPr marL="180975" indent="-180975" rtl="0" fontAlgn="auto">
              <a:spcBef>
                <a:spcPts val="600"/>
              </a:spcBef>
              <a:spcAft>
                <a:spcPts val="0"/>
              </a:spcAft>
              <a:tabLst>
                <a:tab pos="182563" algn="l"/>
              </a:tabLst>
              <a:defRPr/>
            </a:pPr>
            <a:r>
              <a:rPr lang="en-US" sz="1050" b="1" dirty="0">
                <a:ea typeface="+mn-ea"/>
                <a:cs typeface="Arial" panose="020B0604020202020204" pitchFamily="34" charset="0"/>
              </a:rPr>
              <a:t>○	Formulation of review and </a:t>
            </a:r>
            <a:r>
              <a:rPr lang="en-US" sz="1050" b="1" dirty="0" smtClean="0">
                <a:ea typeface="+mn-ea"/>
                <a:cs typeface="Arial" panose="020B0604020202020204" pitchFamily="34" charset="0"/>
              </a:rPr>
              <a:t/>
            </a:r>
            <a:br>
              <a:rPr lang="en-US" sz="1050" b="1" dirty="0" smtClean="0">
                <a:ea typeface="+mn-ea"/>
                <a:cs typeface="Arial" panose="020B0604020202020204" pitchFamily="34" charset="0"/>
              </a:rPr>
            </a:br>
            <a:r>
              <a:rPr lang="en-US" sz="1050" b="1" dirty="0" smtClean="0">
                <a:ea typeface="+mn-ea"/>
                <a:cs typeface="Arial" panose="020B0604020202020204" pitchFamily="34" charset="0"/>
              </a:rPr>
              <a:t>evaluation </a:t>
            </a:r>
            <a:r>
              <a:rPr lang="en-US" sz="1050" b="1" dirty="0">
                <a:ea typeface="+mn-ea"/>
                <a:cs typeface="Arial" panose="020B0604020202020204" pitchFamily="34" charset="0"/>
              </a:rPr>
              <a:t>rules</a:t>
            </a:r>
            <a:endParaRPr lang="en-US" altLang="ja-JP" sz="1050" b="1" dirty="0">
              <a:ea typeface="+mn-ea"/>
              <a:cs typeface="Arial" panose="020B0604020202020204" pitchFamily="34" charset="0"/>
            </a:endParaRPr>
          </a:p>
          <a:p>
            <a:pPr rtl="0" fontAlgn="auto">
              <a:spcBef>
                <a:spcPts val="0"/>
              </a:spcBef>
              <a:spcAft>
                <a:spcPts val="0"/>
              </a:spcAft>
              <a:tabLst>
                <a:tab pos="182563" algn="l"/>
              </a:tabLst>
              <a:defRPr/>
            </a:pPr>
            <a:r>
              <a:rPr lang="en-US" sz="1000" dirty="0">
                <a:ea typeface="+mn-ea"/>
                <a:cs typeface="Arial" panose="020B0604020202020204" pitchFamily="34" charset="0"/>
              </a:rPr>
              <a:t> ・	Review policy, review format</a:t>
            </a:r>
            <a:endParaRPr lang="en-US" altLang="ja-JP" sz="1000" dirty="0">
              <a:ea typeface="+mn-ea"/>
              <a:cs typeface="Arial" panose="020B0604020202020204" pitchFamily="34" charset="0"/>
            </a:endParaRPr>
          </a:p>
          <a:p>
            <a:pPr rtl="0" fontAlgn="auto">
              <a:spcBef>
                <a:spcPts val="0"/>
              </a:spcBef>
              <a:spcAft>
                <a:spcPts val="0"/>
              </a:spcAft>
              <a:tabLst>
                <a:tab pos="182563" algn="l"/>
              </a:tabLst>
              <a:defRPr/>
            </a:pPr>
            <a:r>
              <a:rPr lang="en-US" sz="1000" dirty="0">
                <a:ea typeface="+mn-ea"/>
                <a:cs typeface="Arial" panose="020B0604020202020204" pitchFamily="34" charset="0"/>
              </a:rPr>
              <a:t> ・	1st level review evaluation standards</a:t>
            </a:r>
            <a:endParaRPr lang="en-US" altLang="ja-JP" sz="1000" dirty="0">
              <a:ea typeface="+mn-ea"/>
              <a:cs typeface="Arial" panose="020B0604020202020204" pitchFamily="34" charset="0"/>
            </a:endParaRPr>
          </a:p>
          <a:p>
            <a:pPr rtl="0" fontAlgn="auto">
              <a:spcBef>
                <a:spcPts val="0"/>
              </a:spcBef>
              <a:spcAft>
                <a:spcPts val="0"/>
              </a:spcAft>
              <a:tabLst>
                <a:tab pos="182563" algn="l"/>
              </a:tabLst>
              <a:defRPr/>
            </a:pPr>
            <a:r>
              <a:rPr lang="en-US" sz="1000" dirty="0">
                <a:ea typeface="+mn-ea"/>
                <a:cs typeface="Arial" panose="020B0604020202020204" pitchFamily="34" charset="0"/>
              </a:rPr>
              <a:t> ・	Research progress evaluation method, etc.</a:t>
            </a:r>
            <a:endParaRPr lang="en-US" altLang="ja-JP" sz="1000" dirty="0">
              <a:ea typeface="+mn-ea"/>
              <a:cs typeface="Arial" panose="020B0604020202020204" pitchFamily="34" charset="0"/>
            </a:endParaRPr>
          </a:p>
        </p:txBody>
      </p:sp>
      <p:sp>
        <p:nvSpPr>
          <p:cNvPr id="83979" name="Rectangle 23"/>
          <p:cNvSpPr>
            <a:spLocks noChangeArrowheads="1"/>
          </p:cNvSpPr>
          <p:nvPr/>
        </p:nvSpPr>
        <p:spPr bwMode="auto">
          <a:xfrm>
            <a:off x="3573955" y="4454381"/>
            <a:ext cx="1295400" cy="512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lstStyle>
            <a:lvl1pPr algn="l" rtl="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rtl="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rtl="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rtl="0" eaLnBrk="1" hangingPunct="1">
              <a:spcBef>
                <a:spcPct val="0"/>
              </a:spcBef>
              <a:buFontTx/>
              <a:buNone/>
            </a:pPr>
            <a:r>
              <a:rPr lang="en-US" sz="1200" i="1" dirty="0">
                <a:latin typeface="Arial" panose="020B0604020202020204" pitchFamily="34" charset="0"/>
                <a:cs typeface="Arial" panose="020B0604020202020204" pitchFamily="34" charset="0"/>
              </a:rPr>
              <a:t>Reporting of improvement requests, etc.</a:t>
            </a:r>
            <a:endParaRPr lang="en-US" altLang="ja-JP" sz="1200" i="1" dirty="0">
              <a:latin typeface="Arial" panose="020B0604020202020204" pitchFamily="34" charset="0"/>
              <a:cs typeface="Arial" panose="020B0604020202020204" pitchFamily="34" charset="0"/>
            </a:endParaRPr>
          </a:p>
        </p:txBody>
      </p:sp>
      <p:sp>
        <p:nvSpPr>
          <p:cNvPr id="83980" name="AutoShape 37"/>
          <p:cNvSpPr>
            <a:spLocks noChangeArrowheads="1"/>
          </p:cNvSpPr>
          <p:nvPr/>
        </p:nvSpPr>
        <p:spPr bwMode="auto">
          <a:xfrm>
            <a:off x="653725" y="1857150"/>
            <a:ext cx="2736850" cy="357429"/>
          </a:xfrm>
          <a:prstGeom prst="flowChartProcess">
            <a:avLst/>
          </a:prstGeom>
          <a:solidFill>
            <a:srgbClr val="FFFF00"/>
          </a:solidFill>
          <a:ln w="9525">
            <a:solidFill>
              <a:schemeClr val="tx1"/>
            </a:solidFill>
            <a:miter lim="800000"/>
            <a:headEnd/>
            <a:tailEnd/>
          </a:ln>
        </p:spPr>
        <p:txBody>
          <a:bodyPr wrap="none" rtlCol="0" anchor="ctr"/>
          <a:lstStyle>
            <a:lvl1pPr algn="l" rtl="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rtl="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rtl="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rtl="0" eaLnBrk="1" hangingPunct="1">
              <a:spcBef>
                <a:spcPct val="0"/>
              </a:spcBef>
              <a:buFontTx/>
              <a:buNone/>
            </a:pPr>
            <a:r>
              <a:rPr lang="en-US" sz="1200" b="1" u="sng" dirty="0">
                <a:solidFill>
                  <a:srgbClr val="FF0000"/>
                </a:solidFill>
                <a:latin typeface="Arial" panose="020B0604020202020204" pitchFamily="34" charset="0"/>
                <a:cs typeface="Arial" panose="020B0604020202020204" pitchFamily="34" charset="0"/>
              </a:rPr>
              <a:t>Council for Science and Technology</a:t>
            </a:r>
            <a:endParaRPr lang="en-US" altLang="ja-JP" sz="1200" b="1" u="sng" dirty="0">
              <a:solidFill>
                <a:srgbClr val="FF0000"/>
              </a:solidFill>
              <a:latin typeface="Arial" panose="020B0604020202020204" pitchFamily="34" charset="0"/>
              <a:cs typeface="Arial" panose="020B0604020202020204" pitchFamily="34" charset="0"/>
            </a:endParaRPr>
          </a:p>
        </p:txBody>
      </p:sp>
      <p:sp>
        <p:nvSpPr>
          <p:cNvPr id="21" name="上下矢印 20"/>
          <p:cNvSpPr/>
          <p:nvPr/>
        </p:nvSpPr>
        <p:spPr bwMode="auto">
          <a:xfrm>
            <a:off x="6948314" y="4023208"/>
            <a:ext cx="1008062" cy="766358"/>
          </a:xfrm>
          <a:prstGeom prst="upDownArrow">
            <a:avLst>
              <a:gd name="adj1" fmla="val 50000"/>
              <a:gd name="adj2" fmla="val 19523"/>
            </a:avLst>
          </a:prstGeom>
          <a:gradFill flip="none" rotWithShape="1">
            <a:gsLst>
              <a:gs pos="0">
                <a:schemeClr val="accent1">
                  <a:lumMod val="50000"/>
                </a:schemeClr>
              </a:gs>
              <a:gs pos="50000">
                <a:schemeClr val="accent1">
                  <a:tint val="44500"/>
                  <a:satMod val="160000"/>
                </a:schemeClr>
              </a:gs>
              <a:gs pos="100000">
                <a:schemeClr val="accent1">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0" tIns="0" rIns="0" rtlCol="0" anchor="ctr"/>
          <a:lstStyle/>
          <a:p>
            <a:pPr algn="ctr" rtl="0" fontAlgn="auto">
              <a:spcBef>
                <a:spcPts val="0"/>
              </a:spcBef>
              <a:spcAft>
                <a:spcPts val="0"/>
              </a:spcAft>
              <a:defRPr/>
            </a:pPr>
            <a:r>
              <a:rPr lang="en-US" sz="1000" dirty="0" err="1" smtClean="0">
                <a:solidFill>
                  <a:schemeClr val="tx1"/>
                </a:solidFill>
                <a:latin typeface="Arial" panose="020B0604020202020204" pitchFamily="34" charset="0"/>
                <a:cs typeface="Arial" panose="020B0604020202020204" pitchFamily="34" charset="0"/>
              </a:rPr>
              <a:t>Coope</a:t>
            </a:r>
            <a:r>
              <a:rPr lang="en-US" sz="1000" dirty="0" smtClean="0">
                <a:solidFill>
                  <a:schemeClr val="tx1"/>
                </a:solidFill>
                <a:latin typeface="Arial" panose="020B0604020202020204" pitchFamily="34" charset="0"/>
                <a:cs typeface="Arial" panose="020B0604020202020204" pitchFamily="34" charset="0"/>
              </a:rPr>
              <a:t>-</a:t>
            </a:r>
            <a:br>
              <a:rPr lang="en-US" sz="1000" dirty="0" smtClean="0">
                <a:solidFill>
                  <a:schemeClr val="tx1"/>
                </a:solidFill>
                <a:latin typeface="Arial" panose="020B0604020202020204" pitchFamily="34" charset="0"/>
                <a:cs typeface="Arial" panose="020B0604020202020204" pitchFamily="34" charset="0"/>
              </a:rPr>
            </a:br>
            <a:r>
              <a:rPr lang="en-US" sz="1000" dirty="0" smtClean="0">
                <a:solidFill>
                  <a:schemeClr val="tx1"/>
                </a:solidFill>
                <a:latin typeface="Arial" panose="020B0604020202020204" pitchFamily="34" charset="0"/>
                <a:cs typeface="Arial" panose="020B0604020202020204" pitchFamily="34" charset="0"/>
              </a:rPr>
              <a:t>ration</a:t>
            </a:r>
            <a:endParaRPr lang="en-US" sz="1000" dirty="0">
              <a:solidFill>
                <a:schemeClr val="tx1"/>
              </a:solidFill>
              <a:latin typeface="Arial" panose="020B0604020202020204" pitchFamily="34" charset="0"/>
              <a:cs typeface="Arial" panose="020B0604020202020204" pitchFamily="34" charset="0"/>
            </a:endParaRPr>
          </a:p>
        </p:txBody>
      </p:sp>
      <p:sp>
        <p:nvSpPr>
          <p:cNvPr id="83983" name="AutoShape 37"/>
          <p:cNvSpPr>
            <a:spLocks noChangeArrowheads="1"/>
          </p:cNvSpPr>
          <p:nvPr/>
        </p:nvSpPr>
        <p:spPr bwMode="auto">
          <a:xfrm>
            <a:off x="5040000" y="5273824"/>
            <a:ext cx="3420000" cy="986754"/>
          </a:xfrm>
          <a:prstGeom prst="flowChartProcess">
            <a:avLst/>
          </a:prstGeom>
          <a:solidFill>
            <a:schemeClr val="accent3">
              <a:lumMod val="60000"/>
              <a:lumOff val="40000"/>
            </a:schemeClr>
          </a:solidFill>
          <a:ln w="9525">
            <a:solidFill>
              <a:schemeClr val="tx1"/>
            </a:solidFill>
            <a:miter lim="800000"/>
            <a:headEnd/>
            <a:tailEnd/>
          </a:ln>
        </p:spPr>
        <p:txBody>
          <a:bodyPr wrap="square" rtlCol="0" anchor="ctr"/>
          <a:lstStyle>
            <a:lvl1pPr algn="l" rtl="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rtl="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rtl="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179388" indent="-179388" rtl="0" eaLnBrk="1" hangingPunct="1">
              <a:spcBef>
                <a:spcPts val="0"/>
              </a:spcBef>
              <a:buFontTx/>
              <a:buNone/>
              <a:tabLst>
                <a:tab pos="182563" algn="l"/>
              </a:tabLst>
            </a:pPr>
            <a:r>
              <a:rPr lang="en-US" sz="1050" dirty="0" smtClean="0">
                <a:latin typeface="Arial" panose="020B0604020202020204" pitchFamily="34" charset="0"/>
                <a:cs typeface="Arial" panose="020B0604020202020204" pitchFamily="34" charset="0"/>
              </a:rPr>
              <a:t> </a:t>
            </a:r>
            <a:r>
              <a:rPr lang="en-US" sz="1050" dirty="0">
                <a:latin typeface="Arial" panose="020B0604020202020204" pitchFamily="34" charset="0"/>
                <a:cs typeface="Arial" panose="020B0604020202020204" pitchFamily="34" charset="0"/>
              </a:rPr>
              <a:t>・	Selection of candidate review committee </a:t>
            </a:r>
            <a:r>
              <a:rPr lang="en-US" sz="1050" dirty="0" smtClean="0">
                <a:latin typeface="Arial" panose="020B0604020202020204" pitchFamily="34" charset="0"/>
                <a:cs typeface="Arial" panose="020B0604020202020204" pitchFamily="34" charset="0"/>
              </a:rPr>
              <a:t>members</a:t>
            </a:r>
          </a:p>
          <a:p>
            <a:pPr marL="179388" indent="-179388" rtl="0" eaLnBrk="1" hangingPunct="1">
              <a:spcBef>
                <a:spcPts val="0"/>
              </a:spcBef>
              <a:buFontTx/>
              <a:buNone/>
              <a:tabLst>
                <a:tab pos="182563" algn="l"/>
              </a:tabLst>
            </a:pPr>
            <a:r>
              <a:rPr lang="en-US" sz="1050" dirty="0" smtClean="0">
                <a:latin typeface="Arial" panose="020B0604020202020204" pitchFamily="34" charset="0"/>
                <a:cs typeface="Arial" panose="020B0604020202020204" pitchFamily="34" charset="0"/>
              </a:rPr>
              <a:t> </a:t>
            </a:r>
            <a:r>
              <a:rPr lang="en-US" sz="1050" dirty="0">
                <a:latin typeface="Arial" panose="020B0604020202020204" pitchFamily="34" charset="0"/>
                <a:cs typeface="Arial" panose="020B0604020202020204" pitchFamily="34" charset="0"/>
              </a:rPr>
              <a:t>・	Verification of </a:t>
            </a:r>
            <a:r>
              <a:rPr lang="en-US" sz="1050" dirty="0" smtClean="0">
                <a:latin typeface="Arial" panose="020B0604020202020204" pitchFamily="34" charset="0"/>
                <a:cs typeface="Arial" panose="020B0604020202020204" pitchFamily="34" charset="0"/>
              </a:rPr>
              <a:t>reviews</a:t>
            </a:r>
            <a:endParaRPr lang="en-US" sz="1050" dirty="0">
              <a:latin typeface="Arial" panose="020B0604020202020204" pitchFamily="34" charset="0"/>
              <a:cs typeface="Arial" panose="020B0604020202020204" pitchFamily="34" charset="0"/>
            </a:endParaRPr>
          </a:p>
          <a:p>
            <a:pPr marL="179388" indent="-179388" rtl="0" eaLnBrk="1" hangingPunct="1">
              <a:spcBef>
                <a:spcPts val="0"/>
              </a:spcBef>
              <a:buFontTx/>
              <a:buNone/>
              <a:tabLst>
                <a:tab pos="182563" algn="l"/>
              </a:tabLst>
            </a:pPr>
            <a:r>
              <a:rPr lang="en-US" sz="1050" dirty="0" smtClean="0">
                <a:latin typeface="Arial" panose="020B0604020202020204" pitchFamily="34" charset="0"/>
                <a:cs typeface="Arial" panose="020B0604020202020204" pitchFamily="34" charset="0"/>
              </a:rPr>
              <a:t> </a:t>
            </a:r>
            <a:r>
              <a:rPr lang="en-US" sz="1050" dirty="0">
                <a:latin typeface="Arial" panose="020B0604020202020204" pitchFamily="34" charset="0"/>
                <a:cs typeface="Arial" panose="020B0604020202020204" pitchFamily="34" charset="0"/>
              </a:rPr>
              <a:t>・	Investigates reviews and improvements of review systems / management and evaluation methods, etc., from a PO (researcher) standpoint</a:t>
            </a:r>
            <a:endParaRPr lang="en-US" altLang="ja-JP" sz="1050" dirty="0">
              <a:latin typeface="Arial" panose="020B0604020202020204" pitchFamily="34" charset="0"/>
              <a:cs typeface="Arial" panose="020B0604020202020204" pitchFamily="34" charset="0"/>
            </a:endParaRPr>
          </a:p>
        </p:txBody>
      </p:sp>
      <p:sp>
        <p:nvSpPr>
          <p:cNvPr id="31" name="正方形/長方形 30"/>
          <p:cNvSpPr/>
          <p:nvPr/>
        </p:nvSpPr>
        <p:spPr>
          <a:xfrm>
            <a:off x="899903" y="764704"/>
            <a:ext cx="2232025"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r>
              <a:rPr lang="en-US" sz="1400" dirty="0">
                <a:solidFill>
                  <a:schemeClr val="tx1"/>
                </a:solidFill>
                <a:latin typeface="Arial" panose="020B0604020202020204" pitchFamily="34" charset="0"/>
                <a:cs typeface="Arial" panose="020B0604020202020204" pitchFamily="34" charset="0"/>
              </a:rPr>
              <a:t>Holds jurisdiction over KAKENHI system</a:t>
            </a:r>
          </a:p>
        </p:txBody>
      </p:sp>
      <p:sp>
        <p:nvSpPr>
          <p:cNvPr id="32" name="正方形/長方形 31"/>
          <p:cNvSpPr/>
          <p:nvPr/>
        </p:nvSpPr>
        <p:spPr>
          <a:xfrm>
            <a:off x="5273624" y="764704"/>
            <a:ext cx="2952750"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r>
              <a:rPr lang="en-US" sz="1400" dirty="0">
                <a:solidFill>
                  <a:schemeClr val="tx1"/>
                </a:solidFill>
                <a:latin typeface="Arial" panose="020B0604020202020204" pitchFamily="34" charset="0"/>
                <a:cs typeface="Arial" panose="020B0604020202020204" pitchFamily="34" charset="0"/>
              </a:rPr>
              <a:t>Responsible for the implementation of reviews and evaluations</a:t>
            </a:r>
          </a:p>
        </p:txBody>
      </p:sp>
      <p:grpSp>
        <p:nvGrpSpPr>
          <p:cNvPr id="83988" name="グループ化 40"/>
          <p:cNvGrpSpPr>
            <a:grpSpLocks/>
          </p:cNvGrpSpPr>
          <p:nvPr/>
        </p:nvGrpSpPr>
        <p:grpSpPr bwMode="auto">
          <a:xfrm>
            <a:off x="6949008" y="2269832"/>
            <a:ext cx="1295400" cy="1281561"/>
            <a:chOff x="5609783" y="2026466"/>
            <a:chExt cx="1728192" cy="1513962"/>
          </a:xfrm>
        </p:grpSpPr>
        <p:sp>
          <p:nvSpPr>
            <p:cNvPr id="83996" name="テキスト ボックス 39"/>
            <p:cNvSpPr txBox="1">
              <a:spLocks noChangeArrowheads="1"/>
            </p:cNvSpPr>
            <p:nvPr/>
          </p:nvSpPr>
          <p:spPr bwMode="auto">
            <a:xfrm>
              <a:off x="6473879" y="3180388"/>
              <a:ext cx="451665"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rtlCol="0">
              <a:spAutoFit/>
            </a:bodyPr>
            <a:lstStyle>
              <a:lvl1pPr algn="l" rtl="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rtl="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rtl="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rtl="0" eaLnBrk="1" hangingPunct="1">
                <a:spcBef>
                  <a:spcPct val="0"/>
                </a:spcBef>
                <a:buFontTx/>
                <a:buNone/>
              </a:pPr>
              <a:r>
                <a:rPr lang="en-US" sz="1000" dirty="0">
                  <a:latin typeface="Arial" panose="020B0604020202020204" pitchFamily="34" charset="0"/>
                  <a:cs typeface="Arial" panose="020B0604020202020204" pitchFamily="34" charset="0"/>
                </a:rPr>
                <a:t>・・・</a:t>
              </a:r>
            </a:p>
          </p:txBody>
        </p:sp>
        <p:sp>
          <p:nvSpPr>
            <p:cNvPr id="83997" name="テキスト ボックス 35"/>
            <p:cNvSpPr txBox="1">
              <a:spLocks noChangeArrowheads="1"/>
            </p:cNvSpPr>
            <p:nvPr/>
          </p:nvSpPr>
          <p:spPr bwMode="auto">
            <a:xfrm>
              <a:off x="5609783" y="2026466"/>
              <a:ext cx="1728192" cy="25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spAutoFit/>
            </a:bodyPr>
            <a:lstStyle>
              <a:lvl1pPr algn="l" rtl="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rtl="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rtl="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rtl="0" eaLnBrk="1" hangingPunct="1">
                <a:spcBef>
                  <a:spcPct val="0"/>
                </a:spcBef>
                <a:buFontTx/>
                <a:buNone/>
              </a:pPr>
              <a:r>
                <a:rPr lang="en-US" sz="800" dirty="0">
                  <a:latin typeface="Arial" panose="020B0604020202020204" pitchFamily="34" charset="0"/>
                  <a:cs typeface="Arial" panose="020B0604020202020204" pitchFamily="34" charset="0"/>
                </a:rPr>
                <a:t>Image of organization</a:t>
              </a:r>
            </a:p>
          </p:txBody>
        </p:sp>
      </p:grpSp>
      <p:sp>
        <p:nvSpPr>
          <p:cNvPr id="36" name="正方形/長方形 35"/>
          <p:cNvSpPr/>
          <p:nvPr/>
        </p:nvSpPr>
        <p:spPr bwMode="auto">
          <a:xfrm>
            <a:off x="7021587" y="2462198"/>
            <a:ext cx="1079499" cy="261952"/>
          </a:xfrm>
          <a:prstGeom prst="rect">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en-US" sz="500" dirty="0">
                <a:solidFill>
                  <a:schemeClr val="tx1"/>
                </a:solidFill>
                <a:latin typeface="Arial" panose="020B0604020202020204" pitchFamily="34" charset="0"/>
                <a:cs typeface="Arial" panose="020B0604020202020204" pitchFamily="34" charset="0"/>
              </a:rPr>
              <a:t>Review / evaluation 1st panel</a:t>
            </a:r>
            <a:endParaRPr lang="en-US" altLang="ja-JP" sz="500" dirty="0">
              <a:solidFill>
                <a:schemeClr val="tx1"/>
              </a:solidFill>
              <a:latin typeface="Arial" panose="020B0604020202020204" pitchFamily="34" charset="0"/>
              <a:cs typeface="Arial" panose="020B0604020202020204" pitchFamily="34" charset="0"/>
            </a:endParaRPr>
          </a:p>
          <a:p>
            <a:pPr algn="ctr" rtl="0">
              <a:defRPr/>
            </a:pPr>
            <a:r>
              <a:rPr lang="en-US" sz="500" dirty="0">
                <a:solidFill>
                  <a:schemeClr val="tx1"/>
                </a:solidFill>
                <a:latin typeface="Arial" panose="020B0604020202020204" pitchFamily="34" charset="0"/>
                <a:cs typeface="Arial" panose="020B0604020202020204" pitchFamily="34" charset="0"/>
              </a:rPr>
              <a:t>(Grants-in-Aid for Specially Promoted Research)</a:t>
            </a:r>
            <a:endParaRPr lang="ja-JP" altLang="en-US" sz="500" dirty="0">
              <a:solidFill>
                <a:schemeClr val="tx1"/>
              </a:solidFill>
              <a:latin typeface="Arial" panose="020B0604020202020204" pitchFamily="34" charset="0"/>
              <a:cs typeface="Arial" panose="020B0604020202020204" pitchFamily="34" charset="0"/>
            </a:endParaRPr>
          </a:p>
        </p:txBody>
      </p:sp>
      <p:sp>
        <p:nvSpPr>
          <p:cNvPr id="37" name="正方形/長方形 36"/>
          <p:cNvSpPr/>
          <p:nvPr/>
        </p:nvSpPr>
        <p:spPr bwMode="auto">
          <a:xfrm>
            <a:off x="7207799" y="2776165"/>
            <a:ext cx="1152000" cy="214902"/>
          </a:xfrm>
          <a:prstGeom prst="rect">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defRPr/>
            </a:pPr>
            <a:r>
              <a:rPr lang="en-US" sz="500" dirty="0">
                <a:solidFill>
                  <a:schemeClr val="tx1"/>
                </a:solidFill>
                <a:latin typeface="Arial" panose="020B0604020202020204" pitchFamily="34" charset="0"/>
                <a:cs typeface="Arial" panose="020B0604020202020204" pitchFamily="34" charset="0"/>
              </a:rPr>
              <a:t>Humanities / social sciences category sub-committee</a:t>
            </a:r>
          </a:p>
        </p:txBody>
      </p:sp>
      <p:sp>
        <p:nvSpPr>
          <p:cNvPr id="38" name="正方形/長方形 37"/>
          <p:cNvSpPr/>
          <p:nvPr/>
        </p:nvSpPr>
        <p:spPr bwMode="auto">
          <a:xfrm>
            <a:off x="7207798" y="3044582"/>
            <a:ext cx="1152000" cy="213274"/>
          </a:xfrm>
          <a:prstGeom prst="rect">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defRPr/>
            </a:pPr>
            <a:r>
              <a:rPr lang="en-US" sz="500" dirty="0">
                <a:solidFill>
                  <a:schemeClr val="tx1"/>
                </a:solidFill>
                <a:latin typeface="Arial" panose="020B0604020202020204" pitchFamily="34" charset="0"/>
                <a:cs typeface="Arial" panose="020B0604020202020204" pitchFamily="34" charset="0"/>
              </a:rPr>
              <a:t>Science and engineering category sub-committee</a:t>
            </a:r>
          </a:p>
        </p:txBody>
      </p:sp>
      <p:sp>
        <p:nvSpPr>
          <p:cNvPr id="83995" name="AutoShape 3"/>
          <p:cNvSpPr>
            <a:spLocks noChangeArrowheads="1"/>
          </p:cNvSpPr>
          <p:nvPr/>
        </p:nvSpPr>
        <p:spPr bwMode="auto">
          <a:xfrm>
            <a:off x="0" y="0"/>
            <a:ext cx="9144000" cy="648000"/>
          </a:xfrm>
          <a:prstGeom prst="rect">
            <a:avLst/>
          </a:prstGeom>
          <a:solidFill>
            <a:srgbClr val="8064A2"/>
          </a:solidFill>
          <a:ln w="9525">
            <a:noFill/>
            <a:round/>
            <a:headEnd/>
            <a:tailEnd/>
          </a:ln>
        </p:spPr>
        <p:txBody>
          <a:bodyPr wrap="square" rtlCol="0" anchor="ctr"/>
          <a:lstStyle>
            <a:lvl1pPr algn="l" rtl="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rtl="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rtl="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rtl="0">
              <a:spcBef>
                <a:spcPct val="0"/>
              </a:spcBef>
              <a:buNone/>
            </a:pPr>
            <a:r>
              <a:rPr lang="en-US" sz="2800" b="1" dirty="0">
                <a:solidFill>
                  <a:schemeClr val="bg1"/>
                </a:solidFill>
                <a:latin typeface="Arial" panose="020B0604020202020204" pitchFamily="34" charset="0"/>
                <a:cs typeface="Arial" panose="020B0604020202020204" pitchFamily="34" charset="0"/>
              </a:rPr>
              <a:t>KAKENHI review / evaluation improvement system</a:t>
            </a:r>
            <a:endParaRPr lang="ja-JP" altLang="en-US" sz="2800" b="1" dirty="0">
              <a:solidFill>
                <a:schemeClr val="bg1"/>
              </a:solidFill>
              <a:latin typeface="Arial" panose="020B0604020202020204" pitchFamily="34" charset="0"/>
              <a:cs typeface="Arial" panose="020B0604020202020204" pitchFamily="34" charset="0"/>
            </a:endParaRPr>
          </a:p>
        </p:txBody>
      </p:sp>
      <p:sp>
        <p:nvSpPr>
          <p:cNvPr id="34" name="AutoShape 37"/>
          <p:cNvSpPr>
            <a:spLocks noChangeArrowheads="1"/>
          </p:cNvSpPr>
          <p:nvPr/>
        </p:nvSpPr>
        <p:spPr bwMode="auto">
          <a:xfrm>
            <a:off x="5039999" y="1857150"/>
            <a:ext cx="3420000" cy="357429"/>
          </a:xfrm>
          <a:prstGeom prst="flowChartProcess">
            <a:avLst/>
          </a:prstGeom>
          <a:solidFill>
            <a:srgbClr val="FFFF00"/>
          </a:solidFill>
          <a:ln w="9525">
            <a:solidFill>
              <a:schemeClr val="tx1"/>
            </a:solidFill>
            <a:miter lim="800000"/>
            <a:headEnd/>
            <a:tailEnd/>
          </a:ln>
        </p:spPr>
        <p:txBody>
          <a:bodyPr wrap="none" rtlCol="0" anchor="ctr"/>
          <a:lstStyle>
            <a:lvl1pPr algn="l" rtl="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rtl="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rtl="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rtl="0" eaLnBrk="1" hangingPunct="1">
              <a:spcBef>
                <a:spcPct val="0"/>
              </a:spcBef>
              <a:buFontTx/>
              <a:buNone/>
            </a:pPr>
            <a:r>
              <a:rPr lang="en-US" sz="1200" b="1" u="sng">
                <a:solidFill>
                  <a:srgbClr val="FF0000"/>
                </a:solidFill>
                <a:latin typeface="Arial" panose="020B0604020202020204" pitchFamily="34" charset="0"/>
                <a:cs typeface="Arial" panose="020B0604020202020204" pitchFamily="34" charset="0"/>
              </a:rPr>
              <a:t>KAKENHI committee</a:t>
            </a:r>
            <a:endParaRPr lang="en-US" altLang="ja-JP" sz="1200" b="1" u="sng" dirty="0">
              <a:solidFill>
                <a:srgbClr val="FF0000"/>
              </a:solidFill>
              <a:latin typeface="Arial" panose="020B0604020202020204" pitchFamily="34" charset="0"/>
              <a:cs typeface="Arial" panose="020B0604020202020204" pitchFamily="34" charset="0"/>
            </a:endParaRPr>
          </a:p>
        </p:txBody>
      </p:sp>
      <p:cxnSp>
        <p:nvCxnSpPr>
          <p:cNvPr id="9" name="直線コネクタ 8"/>
          <p:cNvCxnSpPr/>
          <p:nvPr/>
        </p:nvCxnSpPr>
        <p:spPr>
          <a:xfrm flipH="1">
            <a:off x="7092352" y="2719636"/>
            <a:ext cx="1" cy="3937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a:endCxn id="37" idx="1"/>
          </p:cNvCxnSpPr>
          <p:nvPr/>
        </p:nvCxnSpPr>
        <p:spPr>
          <a:xfrm>
            <a:off x="7092285" y="2883615"/>
            <a:ext cx="11551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7092285" y="3113505"/>
            <a:ext cx="115519"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AutoShape 37"/>
          <p:cNvSpPr>
            <a:spLocks noChangeArrowheads="1"/>
          </p:cNvSpPr>
          <p:nvPr/>
        </p:nvSpPr>
        <p:spPr bwMode="auto">
          <a:xfrm>
            <a:off x="5040000" y="4841922"/>
            <a:ext cx="3420000" cy="357429"/>
          </a:xfrm>
          <a:prstGeom prst="flowChartProcess">
            <a:avLst/>
          </a:prstGeom>
          <a:solidFill>
            <a:srgbClr val="FFFF00"/>
          </a:solidFill>
          <a:ln w="9525">
            <a:solidFill>
              <a:schemeClr val="tx1"/>
            </a:solidFill>
            <a:miter lim="800000"/>
            <a:headEnd/>
            <a:tailEnd/>
          </a:ln>
        </p:spPr>
        <p:txBody>
          <a:bodyPr wrap="none" rtlCol="0" anchor="ctr"/>
          <a:lstStyle>
            <a:lvl1pPr algn="l" rtl="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rtl="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rtl="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rtl="0" eaLnBrk="1" hangingPunct="1">
              <a:spcBef>
                <a:spcPct val="0"/>
              </a:spcBef>
              <a:buFontTx/>
              <a:buNone/>
            </a:pPr>
            <a:r>
              <a:rPr lang="en-US" sz="1100" b="1" u="sng" dirty="0">
                <a:solidFill>
                  <a:srgbClr val="FF0000"/>
                </a:solidFill>
                <a:latin typeface="Arial" panose="020B0604020202020204" pitchFamily="34" charset="0"/>
                <a:cs typeface="Arial" panose="020B0604020202020204" pitchFamily="34" charset="0"/>
              </a:rPr>
              <a:t>Research Center for Science Systems</a:t>
            </a:r>
            <a:endParaRPr lang="en-US" altLang="ja-JP" sz="1100" b="1" u="sng" dirty="0">
              <a:solidFill>
                <a:srgbClr val="FF0000"/>
              </a:solidFill>
              <a:latin typeface="Arial" panose="020B0604020202020204" pitchFamily="34" charset="0"/>
              <a:cs typeface="Arial" panose="020B0604020202020204" pitchFamily="34" charset="0"/>
            </a:endParaRPr>
          </a:p>
        </p:txBody>
      </p:sp>
      <p:sp>
        <p:nvSpPr>
          <p:cNvPr id="45" name="AutoShape 34"/>
          <p:cNvSpPr>
            <a:spLocks noChangeArrowheads="1"/>
          </p:cNvSpPr>
          <p:nvPr/>
        </p:nvSpPr>
        <p:spPr bwMode="auto">
          <a:xfrm rot="10800000">
            <a:off x="3404496" y="4985792"/>
            <a:ext cx="1447200" cy="389606"/>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chemeClr val="tx1"/>
            </a:solidFill>
            <a:miter lim="800000"/>
            <a:headEnd/>
            <a:tailEnd/>
          </a:ln>
        </p:spPr>
        <p:txBody>
          <a:bodyPr wrap="none" rtlCol="0" anchor="ctr"/>
          <a:lstStyle/>
          <a:p>
            <a:pPr rtl="0"/>
            <a:endParaRPr lang="ja-JP" altLang="en-US">
              <a:cs typeface="Arial" panose="020B0604020202020204" pitchFamily="34" charset="0"/>
            </a:endParaRPr>
          </a:p>
        </p:txBody>
      </p:sp>
      <p:sp>
        <p:nvSpPr>
          <p:cNvPr id="46" name="上矢印 45"/>
          <p:cNvSpPr/>
          <p:nvPr/>
        </p:nvSpPr>
        <p:spPr>
          <a:xfrm>
            <a:off x="790676" y="4149080"/>
            <a:ext cx="540969" cy="943748"/>
          </a:xfrm>
          <a:prstGeom prst="upArrow">
            <a:avLst>
              <a:gd name="adj1" fmla="val 50000"/>
              <a:gd name="adj2" fmla="val 34451"/>
            </a:avLst>
          </a:prstGeom>
          <a:gradFill flip="none" rotWithShape="1">
            <a:gsLst>
              <a:gs pos="0">
                <a:schemeClr val="accent1">
                  <a:lumMod val="5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endParaRPr lang="ja-JP" altLang="en-US" sz="1200" dirty="0">
              <a:solidFill>
                <a:schemeClr val="tx1"/>
              </a:solidFill>
              <a:latin typeface="Arial" panose="020B0604020202020204" pitchFamily="34" charset="0"/>
              <a:cs typeface="Arial" panose="020B0604020202020204" pitchFamily="34" charset="0"/>
            </a:endParaRPr>
          </a:p>
        </p:txBody>
      </p:sp>
      <p:sp>
        <p:nvSpPr>
          <p:cNvPr id="47" name="角丸四角形 46"/>
          <p:cNvSpPr/>
          <p:nvPr/>
        </p:nvSpPr>
        <p:spPr bwMode="auto">
          <a:xfrm>
            <a:off x="1395438" y="4189153"/>
            <a:ext cx="1800498" cy="108467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fontAlgn="auto">
              <a:spcBef>
                <a:spcPts val="0"/>
              </a:spcBef>
              <a:spcAft>
                <a:spcPts val="0"/>
              </a:spcAft>
              <a:defRPr/>
            </a:pPr>
            <a:r>
              <a:rPr lang="en-US" sz="1050" dirty="0">
                <a:solidFill>
                  <a:schemeClr val="tx1"/>
                </a:solidFill>
                <a:latin typeface="Arial" panose="020B0604020202020204" pitchFamily="34" charset="0"/>
                <a:cs typeface="Arial" panose="020B0604020202020204" pitchFamily="34" charset="0"/>
              </a:rPr>
              <a:t>The evaluation results are used in the determination of the basic way of thinking about reviews” for the next fiscal year</a:t>
            </a:r>
            <a:endParaRPr lang="ja-JP" altLang="en-US" sz="1050" dirty="0">
              <a:solidFill>
                <a:schemeClr val="tx1"/>
              </a:solidFill>
              <a:latin typeface="Arial" panose="020B0604020202020204" pitchFamily="34" charset="0"/>
              <a:cs typeface="Arial" panose="020B0604020202020204" pitchFamily="34" charset="0"/>
            </a:endParaRPr>
          </a:p>
        </p:txBody>
      </p:sp>
      <p:sp>
        <p:nvSpPr>
          <p:cNvPr id="35" name="角丸四角形 34"/>
          <p:cNvSpPr/>
          <p:nvPr/>
        </p:nvSpPr>
        <p:spPr bwMode="auto">
          <a:xfrm>
            <a:off x="5186560" y="4077079"/>
            <a:ext cx="1545680" cy="712487"/>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indent="-179388" rtl="0" fontAlgn="auto">
              <a:spcBef>
                <a:spcPts val="0"/>
              </a:spcBef>
              <a:spcAft>
                <a:spcPts val="0"/>
              </a:spcAft>
              <a:tabLst>
                <a:tab pos="182563" algn="l"/>
              </a:tabLst>
              <a:defRPr/>
            </a:pPr>
            <a:r>
              <a:rPr lang="en-US" sz="900" dirty="0">
                <a:solidFill>
                  <a:schemeClr val="tx1"/>
                </a:solidFill>
                <a:latin typeface="Arial" panose="020B0604020202020204" pitchFamily="34" charset="0"/>
                <a:cs typeface="Arial" panose="020B0604020202020204" pitchFamily="34" charset="0"/>
              </a:rPr>
              <a:t>・	Management of review meetings</a:t>
            </a:r>
          </a:p>
          <a:p>
            <a:pPr marL="179388" indent="-179388" rtl="0" fontAlgn="auto">
              <a:spcBef>
                <a:spcPts val="0"/>
              </a:spcBef>
              <a:spcAft>
                <a:spcPts val="0"/>
              </a:spcAft>
              <a:tabLst>
                <a:tab pos="182563" algn="l"/>
              </a:tabLst>
              <a:defRPr/>
            </a:pPr>
            <a:r>
              <a:rPr lang="en-US" sz="900" dirty="0">
                <a:solidFill>
                  <a:schemeClr val="tx1"/>
                </a:solidFill>
                <a:latin typeface="Arial" panose="020B0604020202020204" pitchFamily="34" charset="0"/>
                <a:cs typeface="Arial" panose="020B0604020202020204" pitchFamily="34" charset="0"/>
              </a:rPr>
              <a:t>・	Improvements related to evaluation standards, etc.</a:t>
            </a:r>
          </a:p>
        </p:txBody>
      </p:sp>
      <p:sp>
        <p:nvSpPr>
          <p:cNvPr id="39" name="Rectangle 6"/>
          <p:cNvSpPr>
            <a:spLocks noGrp="1" noChangeArrowheads="1"/>
          </p:cNvSpPr>
          <p:nvPr>
            <p:ph type="sldNum" sz="quarter" idx="12"/>
          </p:nvPr>
        </p:nvSpPr>
        <p:spPr>
          <a:xfrm>
            <a:off x="8640003" y="6480138"/>
            <a:ext cx="514350" cy="307975"/>
          </a:xfrm>
        </p:spPr>
        <p:txBody>
          <a:bodyPr rtlCol="0"/>
          <a:lstStyle/>
          <a:p>
            <a:pPr rtl="0">
              <a:defRPr/>
            </a:pPr>
            <a:fld id="{002BB98D-5F75-49C1-902E-9683AE378945}" type="slidenum">
              <a:rPr lang="en-US" altLang="ja-JP" sz="1400">
                <a:solidFill>
                  <a:schemeClr val="bg1">
                    <a:lumMod val="50000"/>
                  </a:schemeClr>
                </a:solidFill>
                <a:latin typeface="Arial" panose="020B0604020202020204" pitchFamily="34" charset="0"/>
                <a:cs typeface="Arial" panose="020B0604020202020204" pitchFamily="34" charset="0"/>
              </a:rPr>
              <a:pPr rtl="0">
                <a:defRPr/>
              </a:pPr>
              <a:t>28</a:t>
            </a:fld>
            <a:endParaRPr lang="en-US" altLang="ja-JP" sz="14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966831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タイトル 3"/>
          <p:cNvSpPr>
            <a:spLocks noGrp="1"/>
          </p:cNvSpPr>
          <p:nvPr>
            <p:ph type="ctrTitle"/>
          </p:nvPr>
        </p:nvSpPr>
        <p:spPr>
          <a:xfrm>
            <a:off x="862013" y="980728"/>
            <a:ext cx="7416800" cy="5410200"/>
          </a:xfrm>
        </p:spPr>
        <p:txBody>
          <a:bodyPr rtlCol="0">
            <a:normAutofit/>
          </a:bodyPr>
          <a:lstStyle/>
          <a:p>
            <a:pPr lvl="0" algn="l" eaLnBrk="1" fontAlgn="auto" hangingPunct="1">
              <a:spcAft>
                <a:spcPts val="0"/>
              </a:spcAft>
              <a:defRPr/>
            </a:pPr>
            <a:r>
              <a:rPr lang="ja-JP" altLang="en-US" sz="1800" dirty="0" smtClean="0"/>
              <a:t>○ </a:t>
            </a:r>
            <a:r>
              <a:rPr lang="ja-JP" altLang="en-US" sz="1800" dirty="0" smtClean="0">
                <a:latin typeface="+mn-ea"/>
                <a:ea typeface="+mn-ea"/>
              </a:rPr>
              <a:t>「</a:t>
            </a:r>
            <a:r>
              <a:rPr lang="en-US" altLang="ja-JP" sz="1800" dirty="0"/>
              <a:t>The Research Center for Science Systems </a:t>
            </a:r>
            <a:r>
              <a:rPr lang="ja-JP" altLang="en-US" sz="1800" dirty="0" smtClean="0">
                <a:latin typeface="+mn-ea"/>
                <a:ea typeface="+mn-ea"/>
              </a:rPr>
              <a:t>」</a:t>
            </a:r>
            <a:r>
              <a:rPr lang="en-US" altLang="ja-JP" sz="1800" dirty="0" smtClean="0">
                <a:latin typeface="+mn-ea"/>
                <a:ea typeface="+mn-ea"/>
              </a:rPr>
              <a:t>established</a:t>
            </a:r>
            <a:r>
              <a:rPr lang="en-US" altLang="en-US" sz="1800" dirty="0"/>
              <a:t> </a:t>
            </a:r>
            <a:r>
              <a:rPr lang="en-US" altLang="en-US" sz="1800" dirty="0" smtClean="0"/>
              <a:t>in </a:t>
            </a:r>
            <a:r>
              <a:rPr lang="en-US" altLang="ja-JP" sz="1800" dirty="0" smtClean="0">
                <a:solidFill>
                  <a:srgbClr val="FF0000"/>
                </a:solidFill>
              </a:rPr>
              <a:t>July, 2003</a:t>
            </a:r>
            <a:r>
              <a:rPr lang="en-US" altLang="ja-JP" sz="1800" dirty="0" smtClean="0"/>
              <a:t/>
            </a:r>
            <a:br>
              <a:rPr lang="en-US" altLang="ja-JP" sz="1800" dirty="0" smtClean="0"/>
            </a:br>
            <a:r>
              <a:rPr lang="ja-JP" altLang="en-US" sz="1800" dirty="0" smtClean="0"/>
              <a:t>　　　</a:t>
            </a:r>
            <a:r>
              <a:rPr lang="en-US" altLang="ja-JP" sz="1800" dirty="0" smtClean="0"/>
              <a:t>with advice of </a:t>
            </a:r>
            <a:r>
              <a:rPr lang="en-US" altLang="ja-JP" sz="1800" dirty="0"/>
              <a:t>Council for Science, </a:t>
            </a:r>
            <a:r>
              <a:rPr lang="en-US" altLang="ja-JP" sz="1800" dirty="0" smtClean="0"/>
              <a:t>Technology,</a:t>
            </a:r>
            <a:br>
              <a:rPr lang="en-US" altLang="ja-JP" sz="1800" dirty="0" smtClean="0"/>
            </a:br>
            <a:r>
              <a:rPr lang="ja-JP" altLang="en-US" sz="1800" dirty="0" smtClean="0"/>
              <a:t>　　　</a:t>
            </a:r>
            <a:r>
              <a:rPr lang="en-US" altLang="ja-JP" sz="1800" dirty="0" smtClean="0">
                <a:solidFill>
                  <a:srgbClr val="FF0000"/>
                </a:solidFill>
              </a:rPr>
              <a:t>Program Officers </a:t>
            </a:r>
            <a:r>
              <a:rPr lang="en-US" altLang="ja-JP" sz="1800" dirty="0" smtClean="0"/>
              <a:t>who have experience as researchers are assigned </a:t>
            </a:r>
            <a:br>
              <a:rPr lang="en-US" altLang="ja-JP" sz="1800" dirty="0" smtClean="0"/>
            </a:br>
            <a:r>
              <a:rPr lang="en-US" altLang="ja-JP" sz="1800" dirty="0" smtClean="0"/>
              <a:t/>
            </a:r>
            <a:br>
              <a:rPr lang="en-US" altLang="ja-JP" sz="1800" dirty="0" smtClean="0"/>
            </a:br>
            <a:r>
              <a:rPr lang="ja-JP" altLang="en-US" sz="1800" dirty="0" smtClean="0"/>
              <a:t>○ </a:t>
            </a:r>
            <a:r>
              <a:rPr lang="en-US" altLang="ja-JP" sz="2000" dirty="0">
                <a:solidFill>
                  <a:srgbClr val="FF0000"/>
                </a:solidFill>
              </a:rPr>
              <a:t>Program Officer </a:t>
            </a:r>
            <a:r>
              <a:rPr lang="en-US" altLang="ja-JP" sz="1800" dirty="0" smtClean="0"/>
              <a:t/>
            </a:r>
            <a:br>
              <a:rPr lang="en-US" altLang="ja-JP" sz="1800" dirty="0" smtClean="0"/>
            </a:br>
            <a:r>
              <a:rPr lang="ja-JP" altLang="en-US" sz="1800" dirty="0" smtClean="0"/>
              <a:t>　　</a:t>
            </a:r>
            <a:r>
              <a:rPr lang="en-US" altLang="ja-JP" sz="1800" dirty="0" smtClean="0"/>
              <a:t>123 </a:t>
            </a:r>
            <a:r>
              <a:rPr lang="ja-JP" altLang="en-US" sz="1800" dirty="0" smtClean="0"/>
              <a:t>「</a:t>
            </a:r>
            <a:r>
              <a:rPr lang="en-US" altLang="ja-JP" sz="1800" dirty="0">
                <a:solidFill>
                  <a:srgbClr val="FF0000"/>
                </a:solidFill>
              </a:rPr>
              <a:t>Senior Program Officers</a:t>
            </a:r>
            <a:r>
              <a:rPr lang="ja-JP" altLang="en-US" sz="1800" dirty="0" smtClean="0"/>
              <a:t>」、「</a:t>
            </a:r>
            <a:r>
              <a:rPr lang="en-US" altLang="ja-JP" sz="1800" dirty="0">
                <a:solidFill>
                  <a:srgbClr val="FF0000"/>
                </a:solidFill>
              </a:rPr>
              <a:t>Program Officers</a:t>
            </a:r>
            <a:r>
              <a:rPr lang="ja-JP" altLang="en-US" sz="1800" dirty="0" smtClean="0"/>
              <a:t>」</a:t>
            </a:r>
            <a:r>
              <a:rPr lang="en-US" altLang="ja-JP" sz="1800" dirty="0" smtClean="0"/>
              <a:t> who are equivalent to university professors, are assigned (for terms of three years)</a:t>
            </a:r>
            <a:r>
              <a:rPr lang="ja-JP" altLang="en-US" sz="1800" dirty="0" smtClean="0"/>
              <a:t> </a:t>
            </a:r>
            <a:r>
              <a:rPr lang="en-US" altLang="ja-JP" sz="1800" dirty="0" smtClean="0"/>
              <a:t/>
            </a:r>
            <a:br>
              <a:rPr lang="en-US" altLang="ja-JP" sz="1800" dirty="0" smtClean="0"/>
            </a:br>
            <a:r>
              <a:rPr lang="ja-JP" altLang="en-US" sz="1800" dirty="0" smtClean="0"/>
              <a:t>　　</a:t>
            </a:r>
            <a:r>
              <a:rPr lang="en-US" altLang="ja-JP" sz="1800" dirty="0" smtClean="0"/>
              <a:t>Organized into nine committees for each field </a:t>
            </a:r>
            <a:br>
              <a:rPr lang="en-US" altLang="ja-JP" sz="1800" dirty="0" smtClean="0"/>
            </a:br>
            <a:r>
              <a:rPr lang="en-US" altLang="ja-JP" sz="1800" dirty="0" smtClean="0"/>
              <a:t/>
            </a:r>
            <a:br>
              <a:rPr lang="en-US" altLang="ja-JP" sz="1800" dirty="0" smtClean="0"/>
            </a:br>
            <a:r>
              <a:rPr lang="ja-JP" altLang="en-US" sz="1800" dirty="0" smtClean="0"/>
              <a:t>○ </a:t>
            </a:r>
            <a:r>
              <a:rPr lang="en-US" altLang="ja-JP" sz="1800" dirty="0" smtClean="0"/>
              <a:t>Senior Program Officers have two meetings/month</a:t>
            </a:r>
            <a:r>
              <a:rPr lang="ja-JP" altLang="en-US" sz="1800" dirty="0" smtClean="0"/>
              <a:t>、</a:t>
            </a:r>
            <a:r>
              <a:rPr lang="en-US" altLang="ja-JP" sz="1800" dirty="0" smtClean="0"/>
              <a:t>Program officers have one meeting/month</a:t>
            </a:r>
            <a:br>
              <a:rPr lang="en-US" altLang="ja-JP" sz="1800" dirty="0" smtClean="0"/>
            </a:br>
            <a:r>
              <a:rPr lang="ja-JP" altLang="en-US" sz="1600" dirty="0" smtClean="0"/>
              <a:t>　　・</a:t>
            </a:r>
            <a:r>
              <a:rPr lang="en-US" altLang="ja-JP" sz="1600" dirty="0" smtClean="0"/>
              <a:t>Meeting of Senior Program Officers</a:t>
            </a:r>
            <a:r>
              <a:rPr lang="ja-JP" altLang="en-US" sz="1600" dirty="0" smtClean="0"/>
              <a:t>・・・・・</a:t>
            </a:r>
            <a:r>
              <a:rPr lang="en-US" altLang="ja-JP" sz="1600" dirty="0" smtClean="0"/>
              <a:t>Discuss various kinds of subjects in</a:t>
            </a:r>
            <a:r>
              <a:rPr lang="en-US" altLang="en-US" sz="1600" dirty="0"/>
              <a:t> </a:t>
            </a:r>
            <a:r>
              <a:rPr lang="en-US" altLang="ja-JP" sz="1600" dirty="0" smtClean="0"/>
              <a:t>JSPS to provide advice and suggestions</a:t>
            </a:r>
            <a:br>
              <a:rPr lang="en-US" altLang="ja-JP" sz="1600" dirty="0" smtClean="0"/>
            </a:br>
            <a:r>
              <a:rPr lang="ja-JP" altLang="en-US" sz="1600" dirty="0" smtClean="0"/>
              <a:t>　　・</a:t>
            </a:r>
            <a:r>
              <a:rPr lang="en-US" altLang="ja-JP" sz="1600" dirty="0" smtClean="0"/>
              <a:t>Meeting of Program Officers</a:t>
            </a:r>
            <a:r>
              <a:rPr lang="ja-JP" altLang="en-US" sz="1600" dirty="0" smtClean="0"/>
              <a:t>・・・・・</a:t>
            </a:r>
            <a:r>
              <a:rPr lang="en-US" altLang="ja-JP" sz="1400" dirty="0"/>
              <a:t>Implementing practical procedure regarding </a:t>
            </a:r>
            <a:r>
              <a:rPr lang="en-US" altLang="ja-JP" sz="1400" dirty="0" smtClean="0"/>
              <a:t>JSPS program review </a:t>
            </a:r>
            <a:r>
              <a:rPr lang="en-US" altLang="ja-JP" sz="1400" dirty="0"/>
              <a:t>and </a:t>
            </a:r>
            <a:r>
              <a:rPr lang="en-US" altLang="ja-JP" sz="1400" dirty="0" smtClean="0"/>
              <a:t>evaluation, based on the needs </a:t>
            </a:r>
            <a:r>
              <a:rPr lang="en-US" altLang="ja-JP" sz="1400" dirty="0"/>
              <a:t>and </a:t>
            </a:r>
            <a:r>
              <a:rPr lang="en-US" altLang="ja-JP" sz="1400" dirty="0" smtClean="0"/>
              <a:t>perspectives of researchers</a:t>
            </a:r>
            <a:r>
              <a:rPr lang="ja-JP" altLang="ja-JP" sz="1400" dirty="0"/>
              <a:t/>
            </a:r>
            <a:br>
              <a:rPr lang="ja-JP" altLang="ja-JP" sz="1400" dirty="0"/>
            </a:br>
            <a:r>
              <a:rPr lang="ja-JP" altLang="en-US" sz="1800" dirty="0" smtClean="0"/>
              <a:t>○ </a:t>
            </a:r>
            <a:r>
              <a:rPr lang="en-US" altLang="ja-JP" sz="1800" dirty="0" smtClean="0">
                <a:solidFill>
                  <a:srgbClr val="FF0000"/>
                </a:solidFill>
              </a:rPr>
              <a:t>Working Group</a:t>
            </a:r>
            <a:r>
              <a:rPr lang="ja-JP" altLang="en-US" sz="1800" dirty="0" smtClean="0"/>
              <a:t>・・・・・</a:t>
            </a:r>
            <a:r>
              <a:rPr lang="en-US" altLang="ja-JP" sz="1800" dirty="0" smtClean="0"/>
              <a:t>Work on subjects which are important and which  require continuous discussion.</a:t>
            </a:r>
            <a:br>
              <a:rPr lang="en-US" altLang="ja-JP" sz="1800" dirty="0" smtClean="0"/>
            </a:br>
            <a:r>
              <a:rPr lang="ja-JP" altLang="en-US" sz="1800" dirty="0"/>
              <a:t>　</a:t>
            </a:r>
            <a:r>
              <a:rPr lang="ja-JP" altLang="en-US" sz="1800" dirty="0" smtClean="0"/>
              <a:t>　</a:t>
            </a:r>
            <a:r>
              <a:rPr lang="en-US" altLang="ja-JP" sz="1800" dirty="0" smtClean="0"/>
              <a:t>Currently two working groups exist for KAKENHI and Fellowship programs</a:t>
            </a:r>
            <a:r>
              <a:rPr lang="ja-JP" altLang="en-US" sz="1800" dirty="0" smtClean="0"/>
              <a:t>（</a:t>
            </a:r>
            <a:r>
              <a:rPr lang="en-US" altLang="ja-JP" sz="1800" dirty="0" smtClean="0"/>
              <a:t>Meetings are held once/month</a:t>
            </a:r>
            <a:r>
              <a:rPr lang="ja-JP" altLang="en-US" sz="1800" dirty="0" smtClean="0"/>
              <a:t>）</a:t>
            </a:r>
          </a:p>
        </p:txBody>
      </p:sp>
      <p:sp>
        <p:nvSpPr>
          <p:cNvPr id="96259" name="AutoShape 24"/>
          <p:cNvSpPr>
            <a:spLocks noChangeArrowheads="1"/>
          </p:cNvSpPr>
          <p:nvPr/>
        </p:nvSpPr>
        <p:spPr bwMode="auto">
          <a:xfrm>
            <a:off x="0" y="0"/>
            <a:ext cx="9144000" cy="648000"/>
          </a:xfrm>
          <a:prstGeom prst="rect">
            <a:avLst/>
          </a:prstGeom>
          <a:solidFill>
            <a:srgbClr val="8064A2"/>
          </a:solidFill>
          <a:ln w="9525">
            <a:noFill/>
            <a:round/>
            <a:headEnd/>
            <a:tailEnd/>
          </a:ln>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b="1" dirty="0">
                <a:solidFill>
                  <a:schemeClr val="bg1"/>
                </a:solidFill>
              </a:rPr>
              <a:t>The Research Center for Science Systems </a:t>
            </a:r>
            <a:endParaRPr lang="ja-JP" altLang="en-US" b="1" dirty="0">
              <a:solidFill>
                <a:schemeClr val="bg1"/>
              </a:solidFill>
            </a:endParaRPr>
          </a:p>
        </p:txBody>
      </p:sp>
      <p:sp>
        <p:nvSpPr>
          <p:cNvPr id="6" name="Rectangle 6"/>
          <p:cNvSpPr>
            <a:spLocks noGrp="1" noChangeArrowheads="1"/>
          </p:cNvSpPr>
          <p:nvPr>
            <p:ph type="sldNum" sz="quarter" idx="12"/>
          </p:nvPr>
        </p:nvSpPr>
        <p:spPr>
          <a:xfrm>
            <a:off x="8640003" y="6480138"/>
            <a:ext cx="514350" cy="307975"/>
          </a:xfrm>
        </p:spPr>
        <p:txBody>
          <a:bodyPr/>
          <a:lstStyle/>
          <a:p>
            <a:pPr>
              <a:defRPr/>
            </a:pPr>
            <a:fld id="{002BB98D-5F75-49C1-902E-9683AE378945}" type="slidenum">
              <a:rPr lang="en-US" altLang="ja-JP" sz="1400">
                <a:solidFill>
                  <a:schemeClr val="bg1">
                    <a:lumMod val="50000"/>
                  </a:schemeClr>
                </a:solidFill>
                <a:latin typeface="OCRB" panose="020B0609020202020204" pitchFamily="49" charset="0"/>
              </a:rPr>
              <a:pPr>
                <a:defRPr/>
              </a:pPr>
              <a:t>29</a:t>
            </a:fld>
            <a:endParaRPr lang="en-US" altLang="ja-JP" sz="1400" dirty="0">
              <a:solidFill>
                <a:schemeClr val="bg1">
                  <a:lumMod val="50000"/>
                </a:schemeClr>
              </a:solidFill>
              <a:latin typeface="OCRB" panose="020B0609020202020204" pitchFamily="49" charset="0"/>
            </a:endParaRPr>
          </a:p>
        </p:txBody>
      </p:sp>
    </p:spTree>
    <p:extLst>
      <p:ext uri="{BB962C8B-B14F-4D97-AF65-F5344CB8AC3E}">
        <p14:creationId xmlns:p14="http://schemas.microsoft.com/office/powerpoint/2010/main" val="9167761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タイトル 1"/>
          <p:cNvSpPr>
            <a:spLocks noGrp="1"/>
          </p:cNvSpPr>
          <p:nvPr>
            <p:ph type="title"/>
          </p:nvPr>
        </p:nvSpPr>
        <p:spPr>
          <a:xfrm>
            <a:off x="457200" y="2214563"/>
            <a:ext cx="8229600" cy="1143000"/>
          </a:xfrm>
        </p:spPr>
        <p:txBody>
          <a:bodyPr/>
          <a:lstStyle/>
          <a:p>
            <a:pPr algn="ctr" eaLnBrk="1" fontAlgn="auto" hangingPunct="1">
              <a:spcAft>
                <a:spcPts val="0"/>
              </a:spcAft>
              <a:defRPr/>
            </a:pPr>
            <a:r>
              <a:rPr lang="en-US" altLang="ja-JP" dirty="0" smtClean="0">
                <a:solidFill>
                  <a:schemeClr val="accent1">
                    <a:tint val="88000"/>
                    <a:satMod val="150000"/>
                  </a:schemeClr>
                </a:solidFill>
              </a:rPr>
              <a:t>Overview of </a:t>
            </a:r>
            <a:r>
              <a:rPr lang="en-US" altLang="ja-JP" dirty="0" err="1" smtClean="0">
                <a:solidFill>
                  <a:schemeClr val="accent1">
                    <a:tint val="88000"/>
                    <a:satMod val="150000"/>
                  </a:schemeClr>
                </a:solidFill>
              </a:rPr>
              <a:t>Kakenhi</a:t>
            </a:r>
            <a:endParaRPr lang="ja-JP" altLang="en-US" dirty="0" smtClean="0">
              <a:solidFill>
                <a:schemeClr val="accent1">
                  <a:tint val="88000"/>
                  <a:satMod val="150000"/>
                </a:schemeClr>
              </a:solidFill>
            </a:endParaRPr>
          </a:p>
        </p:txBody>
      </p:sp>
      <p:sp>
        <p:nvSpPr>
          <p:cNvPr id="4" name="Rectangle 6"/>
          <p:cNvSpPr>
            <a:spLocks noGrp="1" noChangeArrowheads="1"/>
          </p:cNvSpPr>
          <p:nvPr>
            <p:ph type="sldNum" sz="quarter" idx="12"/>
          </p:nvPr>
        </p:nvSpPr>
        <p:spPr>
          <a:xfrm>
            <a:off x="8640003" y="6480142"/>
            <a:ext cx="514350" cy="307975"/>
          </a:xfrm>
        </p:spPr>
        <p:txBody>
          <a:bodyPr/>
          <a:lstStyle/>
          <a:p>
            <a:pPr>
              <a:defRPr/>
            </a:pPr>
            <a:fld id="{002BB98D-5F75-49C1-902E-9683AE378945}" type="slidenum">
              <a:rPr lang="en-US" altLang="ja-JP" sz="1400">
                <a:solidFill>
                  <a:prstClr val="white">
                    <a:lumMod val="50000"/>
                  </a:prstClr>
                </a:solidFill>
                <a:latin typeface="OCRB" panose="020B0609020202020204" pitchFamily="49" charset="0"/>
              </a:rPr>
              <a:pPr>
                <a:defRPr/>
              </a:pPr>
              <a:t>3</a:t>
            </a:fld>
            <a:endParaRPr lang="en-US" altLang="ja-JP" sz="1400" dirty="0">
              <a:solidFill>
                <a:prstClr val="white">
                  <a:lumMod val="50000"/>
                </a:prstClr>
              </a:solidFill>
              <a:latin typeface="OCRB" panose="020B0609020202020204" pitchFamily="49" charset="0"/>
            </a:endParaRPr>
          </a:p>
        </p:txBody>
      </p:sp>
    </p:spTree>
    <p:extLst>
      <p:ext uri="{BB962C8B-B14F-4D97-AF65-F5344CB8AC3E}">
        <p14:creationId xmlns:p14="http://schemas.microsoft.com/office/powerpoint/2010/main" val="33558221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3"/>
          <p:cNvSpPr>
            <a:spLocks noChangeArrowheads="1"/>
          </p:cNvSpPr>
          <p:nvPr/>
        </p:nvSpPr>
        <p:spPr bwMode="auto">
          <a:xfrm>
            <a:off x="1057283" y="2409789"/>
            <a:ext cx="7345363" cy="237969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5 w 21600"/>
              <a:gd name="T25" fmla="*/ 3163 h 21600"/>
              <a:gd name="T26" fmla="*/ 18435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781" y="10800"/>
                </a:moveTo>
                <a:cubicBezTo>
                  <a:pt x="3781" y="14676"/>
                  <a:pt x="6924" y="17819"/>
                  <a:pt x="10800" y="17819"/>
                </a:cubicBezTo>
                <a:cubicBezTo>
                  <a:pt x="14676" y="17819"/>
                  <a:pt x="17819" y="14676"/>
                  <a:pt x="17819" y="10800"/>
                </a:cubicBezTo>
                <a:cubicBezTo>
                  <a:pt x="17819" y="6924"/>
                  <a:pt x="14676" y="3781"/>
                  <a:pt x="10800" y="3781"/>
                </a:cubicBezTo>
                <a:cubicBezTo>
                  <a:pt x="6924" y="3781"/>
                  <a:pt x="3781" y="6924"/>
                  <a:pt x="3781" y="10800"/>
                </a:cubicBezTo>
                <a:close/>
              </a:path>
            </a:pathLst>
          </a:custGeom>
          <a:solidFill>
            <a:srgbClr val="99CCFF"/>
          </a:solidFill>
          <a:ln w="9525">
            <a:solidFill>
              <a:srgbClr val="99CCFF"/>
            </a:solidFill>
            <a:round/>
            <a:headEnd/>
            <a:tailEnd/>
          </a:ln>
        </p:spPr>
        <p:txBody>
          <a:bodyPr wrap="none" anchor="ctr"/>
          <a:lstStyle/>
          <a:p>
            <a:endParaRPr lang="ja-JP" altLang="en-US">
              <a:solidFill>
                <a:prstClr val="black"/>
              </a:solidFill>
            </a:endParaRPr>
          </a:p>
        </p:txBody>
      </p:sp>
      <p:sp>
        <p:nvSpPr>
          <p:cNvPr id="25603" name="Text Box 4"/>
          <p:cNvSpPr txBox="1">
            <a:spLocks noChangeArrowheads="1"/>
          </p:cNvSpPr>
          <p:nvPr/>
        </p:nvSpPr>
        <p:spPr bwMode="auto">
          <a:xfrm>
            <a:off x="4359282" y="2579688"/>
            <a:ext cx="582211" cy="369332"/>
          </a:xfrm>
          <a:prstGeom prst="rect">
            <a:avLst/>
          </a:prstGeom>
          <a:solidFill>
            <a:schemeClr val="bg1"/>
          </a:solidFill>
          <a:ln w="3175">
            <a:solidFill>
              <a:schemeClr val="tx1"/>
            </a:solidFill>
            <a:miter lim="800000"/>
            <a:headEnd/>
            <a:tailEnd/>
          </a:ln>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b="1" dirty="0" smtClean="0">
                <a:solidFill>
                  <a:prstClr val="black"/>
                </a:solidFill>
                <a:latin typeface="HGP創英角ｺﾞｼｯｸUB" pitchFamily="50" charset="-128"/>
                <a:ea typeface="HGP創英角ｺﾞｼｯｸUB" pitchFamily="50" charset="-128"/>
              </a:rPr>
              <a:t>SEP</a:t>
            </a:r>
            <a:endParaRPr lang="ja-JP" altLang="en-US" b="1" dirty="0">
              <a:solidFill>
                <a:prstClr val="black"/>
              </a:solidFill>
              <a:latin typeface="HGP創英角ｺﾞｼｯｸUB" pitchFamily="50" charset="-128"/>
              <a:ea typeface="HGP創英角ｺﾞｼｯｸUB" pitchFamily="50" charset="-128"/>
            </a:endParaRPr>
          </a:p>
        </p:txBody>
      </p:sp>
      <p:sp>
        <p:nvSpPr>
          <p:cNvPr id="25604" name="Text Box 5"/>
          <p:cNvSpPr txBox="1">
            <a:spLocks noChangeArrowheads="1"/>
          </p:cNvSpPr>
          <p:nvPr/>
        </p:nvSpPr>
        <p:spPr bwMode="auto">
          <a:xfrm>
            <a:off x="6375400" y="2820988"/>
            <a:ext cx="633507" cy="369332"/>
          </a:xfrm>
          <a:prstGeom prst="rect">
            <a:avLst/>
          </a:prstGeom>
          <a:solidFill>
            <a:schemeClr val="bg1"/>
          </a:solidFill>
          <a:ln w="3175">
            <a:solidFill>
              <a:schemeClr val="tx1"/>
            </a:solidFill>
            <a:miter lim="800000"/>
            <a:headEnd/>
            <a:tailEnd/>
          </a:ln>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b="1" dirty="0" smtClean="0">
                <a:solidFill>
                  <a:prstClr val="black"/>
                </a:solidFill>
                <a:latin typeface="HGP創英角ｺﾞｼｯｸUB" pitchFamily="50" charset="-128"/>
                <a:ea typeface="HGP創英角ｺﾞｼｯｸUB" pitchFamily="50" charset="-128"/>
              </a:rPr>
              <a:t>NOV</a:t>
            </a:r>
            <a:endParaRPr lang="ja-JP" altLang="en-US" b="1" dirty="0">
              <a:solidFill>
                <a:prstClr val="black"/>
              </a:solidFill>
              <a:latin typeface="HGP創英角ｺﾞｼｯｸUB" pitchFamily="50" charset="-128"/>
              <a:ea typeface="HGP創英角ｺﾞｼｯｸUB" pitchFamily="50" charset="-128"/>
            </a:endParaRPr>
          </a:p>
        </p:txBody>
      </p:sp>
      <p:sp>
        <p:nvSpPr>
          <p:cNvPr id="25605" name="Text Box 6"/>
          <p:cNvSpPr txBox="1">
            <a:spLocks noChangeArrowheads="1"/>
          </p:cNvSpPr>
          <p:nvPr/>
        </p:nvSpPr>
        <p:spPr bwMode="auto">
          <a:xfrm>
            <a:off x="6664325" y="4110038"/>
            <a:ext cx="1236236" cy="369332"/>
          </a:xfrm>
          <a:prstGeom prst="rect">
            <a:avLst/>
          </a:prstGeom>
          <a:solidFill>
            <a:schemeClr val="bg1"/>
          </a:solidFill>
          <a:ln w="3175">
            <a:solidFill>
              <a:schemeClr val="tx1"/>
            </a:solidFill>
            <a:miter lim="800000"/>
            <a:headEnd/>
            <a:tailEnd/>
          </a:ln>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b="1" dirty="0" smtClean="0">
                <a:solidFill>
                  <a:prstClr val="black"/>
                </a:solidFill>
                <a:latin typeface="HGP創英角ｺﾞｼｯｸUB" pitchFamily="50" charset="-128"/>
                <a:ea typeface="HGP創英角ｺﾞｼｯｸUB" pitchFamily="50" charset="-128"/>
              </a:rPr>
              <a:t>DEC</a:t>
            </a:r>
            <a:r>
              <a:rPr lang="ja-JP" altLang="en-US" b="1" dirty="0" smtClean="0">
                <a:solidFill>
                  <a:prstClr val="black"/>
                </a:solidFill>
                <a:latin typeface="HGP創英角ｺﾞｼｯｸUB" pitchFamily="50" charset="-128"/>
                <a:ea typeface="HGP創英角ｺﾞｼｯｸUB" pitchFamily="50" charset="-128"/>
              </a:rPr>
              <a:t>～</a:t>
            </a:r>
            <a:r>
              <a:rPr lang="en-US" altLang="ja-JP" b="1" dirty="0" smtClean="0">
                <a:solidFill>
                  <a:prstClr val="black"/>
                </a:solidFill>
                <a:latin typeface="HGP創英角ｺﾞｼｯｸUB" pitchFamily="50" charset="-128"/>
                <a:ea typeface="HGP創英角ｺﾞｼｯｸUB" pitchFamily="50" charset="-128"/>
              </a:rPr>
              <a:t>JAN</a:t>
            </a:r>
            <a:endParaRPr lang="ja-JP" altLang="en-US" b="1" dirty="0">
              <a:solidFill>
                <a:prstClr val="black"/>
              </a:solidFill>
              <a:latin typeface="HGP創英角ｺﾞｼｯｸUB" pitchFamily="50" charset="-128"/>
              <a:ea typeface="HGP創英角ｺﾞｼｯｸUB" pitchFamily="50" charset="-128"/>
            </a:endParaRPr>
          </a:p>
        </p:txBody>
      </p:sp>
      <p:sp>
        <p:nvSpPr>
          <p:cNvPr id="25606" name="Text Box 7"/>
          <p:cNvSpPr txBox="1">
            <a:spLocks noChangeArrowheads="1"/>
          </p:cNvSpPr>
          <p:nvPr/>
        </p:nvSpPr>
        <p:spPr bwMode="auto">
          <a:xfrm>
            <a:off x="4654907" y="4422775"/>
            <a:ext cx="1249060" cy="369332"/>
          </a:xfrm>
          <a:prstGeom prst="rect">
            <a:avLst/>
          </a:prstGeom>
          <a:solidFill>
            <a:schemeClr val="bg1"/>
          </a:solidFill>
          <a:ln w="3175">
            <a:solidFill>
              <a:schemeClr val="tx1"/>
            </a:solidFill>
            <a:miter lim="800000"/>
            <a:headEnd/>
            <a:tailEnd/>
          </a:ln>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b="1" dirty="0" smtClean="0">
                <a:solidFill>
                  <a:prstClr val="black"/>
                </a:solidFill>
                <a:latin typeface="HGP創英角ｺﾞｼｯｸUB" pitchFamily="50" charset="-128"/>
                <a:ea typeface="HGP創英角ｺﾞｼｯｸUB" pitchFamily="50" charset="-128"/>
              </a:rPr>
              <a:t>FEB</a:t>
            </a:r>
            <a:r>
              <a:rPr lang="ja-JP" altLang="en-US" b="1" dirty="0" smtClean="0">
                <a:solidFill>
                  <a:prstClr val="black"/>
                </a:solidFill>
                <a:latin typeface="HGP創英角ｺﾞｼｯｸUB" pitchFamily="50" charset="-128"/>
                <a:ea typeface="HGP創英角ｺﾞｼｯｸUB" pitchFamily="50" charset="-128"/>
              </a:rPr>
              <a:t>～</a:t>
            </a:r>
            <a:r>
              <a:rPr lang="en-US" altLang="ja-JP" b="1" dirty="0" smtClean="0">
                <a:solidFill>
                  <a:prstClr val="black"/>
                </a:solidFill>
                <a:latin typeface="HGP創英角ｺﾞｼｯｸUB" pitchFamily="50" charset="-128"/>
                <a:ea typeface="HGP創英角ｺﾞｼｯｸUB" pitchFamily="50" charset="-128"/>
              </a:rPr>
              <a:t>MAR</a:t>
            </a:r>
            <a:endParaRPr lang="ja-JP" altLang="en-US" b="1" dirty="0">
              <a:solidFill>
                <a:prstClr val="black"/>
              </a:solidFill>
              <a:latin typeface="HGP創英角ｺﾞｼｯｸUB" pitchFamily="50" charset="-128"/>
              <a:ea typeface="HGP創英角ｺﾞｼｯｸUB" pitchFamily="50" charset="-128"/>
            </a:endParaRPr>
          </a:p>
        </p:txBody>
      </p:sp>
      <p:sp>
        <p:nvSpPr>
          <p:cNvPr id="25607" name="Text Box 8"/>
          <p:cNvSpPr txBox="1">
            <a:spLocks noChangeArrowheads="1"/>
          </p:cNvSpPr>
          <p:nvPr/>
        </p:nvSpPr>
        <p:spPr bwMode="auto">
          <a:xfrm>
            <a:off x="2699792" y="4221088"/>
            <a:ext cx="595035" cy="369332"/>
          </a:xfrm>
          <a:prstGeom prst="rect">
            <a:avLst/>
          </a:prstGeom>
          <a:solidFill>
            <a:schemeClr val="bg1"/>
          </a:solidFill>
          <a:ln w="3175">
            <a:solidFill>
              <a:schemeClr val="tx1"/>
            </a:solidFill>
            <a:miter lim="800000"/>
            <a:headEnd/>
            <a:tailEnd/>
          </a:ln>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b="1" dirty="0" smtClean="0">
                <a:solidFill>
                  <a:prstClr val="black"/>
                </a:solidFill>
                <a:latin typeface="HGP創英角ｺﾞｼｯｸUB" pitchFamily="50" charset="-128"/>
                <a:ea typeface="HGP創英角ｺﾞｼｯｸUB" pitchFamily="50" charset="-128"/>
              </a:rPr>
              <a:t>APR</a:t>
            </a:r>
            <a:endParaRPr lang="ja-JP" altLang="en-US" b="1" dirty="0">
              <a:solidFill>
                <a:prstClr val="black"/>
              </a:solidFill>
              <a:latin typeface="HGP創英角ｺﾞｼｯｸUB" pitchFamily="50" charset="-128"/>
              <a:ea typeface="HGP創英角ｺﾞｼｯｸUB" pitchFamily="50" charset="-128"/>
            </a:endParaRPr>
          </a:p>
        </p:txBody>
      </p:sp>
      <p:sp>
        <p:nvSpPr>
          <p:cNvPr id="25608" name="Text Box 9"/>
          <p:cNvSpPr txBox="1">
            <a:spLocks noChangeArrowheads="1"/>
          </p:cNvSpPr>
          <p:nvPr/>
        </p:nvSpPr>
        <p:spPr bwMode="auto">
          <a:xfrm>
            <a:off x="3563888" y="2996952"/>
            <a:ext cx="27318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400" b="1" dirty="0" smtClean="0">
                <a:solidFill>
                  <a:prstClr val="black"/>
                </a:solidFill>
                <a:latin typeface="ＭＳ Ｐゴシック"/>
                <a:ea typeface="ＭＳ Ｐゴシック"/>
              </a:rPr>
              <a:t>Publishing Application Procedures</a:t>
            </a:r>
            <a:endParaRPr lang="ja-JP" altLang="en-US" sz="1400" b="1" dirty="0">
              <a:solidFill>
                <a:prstClr val="black"/>
              </a:solidFill>
              <a:latin typeface="ＭＳ Ｐゴシック"/>
              <a:ea typeface="ＭＳ Ｐゴシック"/>
            </a:endParaRPr>
          </a:p>
        </p:txBody>
      </p:sp>
      <p:sp>
        <p:nvSpPr>
          <p:cNvPr id="25609" name="Text Box 10"/>
          <p:cNvSpPr txBox="1">
            <a:spLocks noChangeArrowheads="1"/>
          </p:cNvSpPr>
          <p:nvPr/>
        </p:nvSpPr>
        <p:spPr bwMode="auto">
          <a:xfrm>
            <a:off x="6068276" y="3143257"/>
            <a:ext cx="274786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en-US" altLang="ja-JP" sz="1600" b="1" dirty="0" smtClean="0">
                <a:solidFill>
                  <a:prstClr val="black"/>
                </a:solidFill>
                <a:latin typeface="ＭＳ Ｐゴシック"/>
                <a:ea typeface="ＭＳ Ｐゴシック"/>
              </a:rPr>
              <a:t>Accepting Research Proposal</a:t>
            </a:r>
          </a:p>
          <a:p>
            <a:pPr algn="ctr" eaLnBrk="1" hangingPunct="1"/>
            <a:r>
              <a:rPr lang="en-US" altLang="ja-JP" sz="1600" b="1" dirty="0" smtClean="0">
                <a:solidFill>
                  <a:prstClr val="black"/>
                </a:solidFill>
                <a:latin typeface="ＭＳ Ｐゴシック"/>
                <a:ea typeface="ＭＳ Ｐゴシック"/>
              </a:rPr>
              <a:t>Appointing Reviewers</a:t>
            </a:r>
          </a:p>
        </p:txBody>
      </p:sp>
      <p:sp>
        <p:nvSpPr>
          <p:cNvPr id="25610" name="Text Box 11"/>
          <p:cNvSpPr txBox="1">
            <a:spLocks noChangeArrowheads="1"/>
          </p:cNvSpPr>
          <p:nvPr/>
        </p:nvSpPr>
        <p:spPr bwMode="auto">
          <a:xfrm>
            <a:off x="5802313" y="3787775"/>
            <a:ext cx="16446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600" dirty="0" smtClean="0">
                <a:solidFill>
                  <a:prstClr val="black"/>
                </a:solidFill>
                <a:latin typeface="Arial"/>
                <a:ea typeface="ＭＳ Ｐゴシック"/>
                <a:cs typeface="Arial"/>
              </a:rPr>
              <a:t>Initial Screening</a:t>
            </a:r>
            <a:endParaRPr lang="ja-JP" altLang="en-US" sz="1600" dirty="0">
              <a:solidFill>
                <a:prstClr val="black"/>
              </a:solidFill>
              <a:latin typeface="Arial"/>
              <a:ea typeface="ＭＳ Ｐゴシック"/>
              <a:cs typeface="Arial"/>
            </a:endParaRPr>
          </a:p>
        </p:txBody>
      </p:sp>
      <p:sp>
        <p:nvSpPr>
          <p:cNvPr id="25611" name="Text Box 12"/>
          <p:cNvSpPr txBox="1">
            <a:spLocks noChangeArrowheads="1"/>
          </p:cNvSpPr>
          <p:nvPr/>
        </p:nvSpPr>
        <p:spPr bwMode="auto">
          <a:xfrm>
            <a:off x="4143375" y="4056063"/>
            <a:ext cx="186150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600" dirty="0" smtClean="0">
                <a:solidFill>
                  <a:prstClr val="black"/>
                </a:solidFill>
                <a:latin typeface="Arial"/>
                <a:ea typeface="ＭＳ Ｐゴシック"/>
                <a:cs typeface="Arial"/>
              </a:rPr>
              <a:t>Second Screening</a:t>
            </a:r>
            <a:endParaRPr lang="ja-JP" altLang="en-US" sz="1600" dirty="0">
              <a:solidFill>
                <a:prstClr val="black"/>
              </a:solidFill>
              <a:latin typeface="Arial"/>
              <a:ea typeface="ＭＳ Ｐゴシック"/>
              <a:cs typeface="Arial"/>
            </a:endParaRPr>
          </a:p>
        </p:txBody>
      </p:sp>
      <p:sp>
        <p:nvSpPr>
          <p:cNvPr id="25612" name="Text Box 13"/>
          <p:cNvSpPr txBox="1">
            <a:spLocks noChangeArrowheads="1"/>
          </p:cNvSpPr>
          <p:nvPr/>
        </p:nvSpPr>
        <p:spPr bwMode="auto">
          <a:xfrm>
            <a:off x="1331640" y="3933056"/>
            <a:ext cx="2880320" cy="444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lnSpc>
                <a:spcPct val="80000"/>
              </a:lnSpc>
            </a:pPr>
            <a:r>
              <a:rPr lang="en-US" altLang="ja-JP" sz="1400" dirty="0">
                <a:solidFill>
                  <a:srgbClr val="000000"/>
                </a:solidFill>
              </a:rPr>
              <a:t>Notification </a:t>
            </a:r>
            <a:r>
              <a:rPr lang="en-US" altLang="ja-JP" sz="1400" dirty="0" smtClean="0">
                <a:solidFill>
                  <a:srgbClr val="000000"/>
                </a:solidFill>
              </a:rPr>
              <a:t>of </a:t>
            </a:r>
            <a:r>
              <a:rPr lang="en-US" altLang="ja-JP" sz="1400" dirty="0">
                <a:solidFill>
                  <a:srgbClr val="000000"/>
                </a:solidFill>
              </a:rPr>
              <a:t>Selection Results </a:t>
            </a:r>
            <a:endParaRPr lang="ja-JP" altLang="en-US" sz="1400" dirty="0">
              <a:solidFill>
                <a:srgbClr val="000000"/>
              </a:solidFill>
            </a:endParaRPr>
          </a:p>
          <a:p>
            <a:pPr algn="ctr" eaLnBrk="1" hangingPunct="1">
              <a:lnSpc>
                <a:spcPct val="80000"/>
              </a:lnSpc>
            </a:pPr>
            <a:endParaRPr lang="en-US" altLang="ja-JP" sz="1400" dirty="0">
              <a:solidFill>
                <a:srgbClr val="000000"/>
              </a:solidFill>
            </a:endParaRPr>
          </a:p>
        </p:txBody>
      </p:sp>
      <p:grpSp>
        <p:nvGrpSpPr>
          <p:cNvPr id="25614" name="グループ化 28"/>
          <p:cNvGrpSpPr>
            <a:grpSpLocks/>
          </p:cNvGrpSpPr>
          <p:nvPr/>
        </p:nvGrpSpPr>
        <p:grpSpPr bwMode="auto">
          <a:xfrm>
            <a:off x="249085" y="930206"/>
            <a:ext cx="4523516" cy="3064671"/>
            <a:chOff x="129447" y="1348651"/>
            <a:chExt cx="4523517" cy="2190490"/>
          </a:xfrm>
        </p:grpSpPr>
        <p:grpSp>
          <p:nvGrpSpPr>
            <p:cNvPr id="25623" name="グループ化 24"/>
            <p:cNvGrpSpPr>
              <a:grpSpLocks/>
            </p:cNvGrpSpPr>
            <p:nvPr/>
          </p:nvGrpSpPr>
          <p:grpSpPr bwMode="auto">
            <a:xfrm>
              <a:off x="129447" y="2454940"/>
              <a:ext cx="2550042" cy="1084201"/>
              <a:chOff x="129447" y="2454966"/>
              <a:chExt cx="2550042" cy="1083856"/>
            </a:xfrm>
          </p:grpSpPr>
          <p:sp>
            <p:nvSpPr>
              <p:cNvPr id="25627" name="AutoShape 14"/>
              <p:cNvSpPr>
                <a:spLocks noChangeArrowheads="1"/>
              </p:cNvSpPr>
              <p:nvPr/>
            </p:nvSpPr>
            <p:spPr bwMode="auto">
              <a:xfrm>
                <a:off x="129447" y="2705442"/>
                <a:ext cx="2550042" cy="833380"/>
              </a:xfrm>
              <a:prstGeom prst="verticalScroll">
                <a:avLst>
                  <a:gd name="adj" fmla="val 12500"/>
                </a:avLst>
              </a:prstGeom>
              <a:solidFill>
                <a:srgbClr val="FFC7E3"/>
              </a:solidFill>
              <a:ln w="9525">
                <a:solidFill>
                  <a:schemeClr val="tx1"/>
                </a:solidFill>
                <a:round/>
                <a:headEnd/>
                <a:tailEnd/>
              </a:ln>
            </p:spPr>
            <p:txBody>
              <a:bodyPr wrap="square"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400" dirty="0" smtClean="0">
                    <a:solidFill>
                      <a:prstClr val="black"/>
                    </a:solidFill>
                    <a:latin typeface="Arial"/>
                    <a:ea typeface="ＭＳ Ｐゴシック"/>
                    <a:cs typeface="Arial"/>
                  </a:rPr>
                  <a:t>Appoint reviewers</a:t>
                </a:r>
                <a:r>
                  <a:rPr lang="en-US" altLang="en-US" sz="1400" dirty="0" smtClean="0">
                    <a:solidFill>
                      <a:prstClr val="black"/>
                    </a:solidFill>
                    <a:latin typeface="Arial"/>
                    <a:ea typeface="ＭＳ Ｐゴシック"/>
                    <a:cs typeface="Arial"/>
                  </a:rPr>
                  <a:t>, considering screening process and application procedures</a:t>
                </a:r>
                <a:endParaRPr lang="ja-JP" altLang="en-US" sz="1400" dirty="0">
                  <a:solidFill>
                    <a:prstClr val="black"/>
                  </a:solidFill>
                  <a:latin typeface="Arial"/>
                  <a:ea typeface="ＭＳ Ｐゴシック"/>
                  <a:cs typeface="Arial"/>
                </a:endParaRPr>
              </a:p>
            </p:txBody>
          </p:sp>
          <p:sp>
            <p:nvSpPr>
              <p:cNvPr id="25628" name="Text Box 13"/>
              <p:cNvSpPr txBox="1">
                <a:spLocks noChangeArrowheads="1"/>
              </p:cNvSpPr>
              <p:nvPr/>
            </p:nvSpPr>
            <p:spPr bwMode="auto">
              <a:xfrm>
                <a:off x="183872" y="2454966"/>
                <a:ext cx="1604195" cy="241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spcBef>
                    <a:spcPct val="50000"/>
                  </a:spcBef>
                </a:pPr>
                <a:r>
                  <a:rPr lang="ja-JP" altLang="en-US" sz="1600" b="1" dirty="0" smtClean="0">
                    <a:solidFill>
                      <a:srgbClr val="FF0000"/>
                    </a:solidFill>
                    <a:latin typeface="Tahoma" pitchFamily="34" charset="0"/>
                  </a:rPr>
                  <a:t>［</a:t>
                </a:r>
                <a:r>
                  <a:rPr lang="en-US" altLang="ja-JP" sz="1600" b="1" dirty="0" smtClean="0">
                    <a:solidFill>
                      <a:srgbClr val="FF0000"/>
                    </a:solidFill>
                    <a:latin typeface="Tahoma" pitchFamily="34" charset="0"/>
                  </a:rPr>
                  <a:t>APR</a:t>
                </a:r>
                <a:r>
                  <a:rPr lang="ja-JP" altLang="en-US" sz="1600" b="1" dirty="0" smtClean="0">
                    <a:solidFill>
                      <a:srgbClr val="FF0000"/>
                    </a:solidFill>
                    <a:latin typeface="Tahoma" pitchFamily="34" charset="0"/>
                  </a:rPr>
                  <a:t>～</a:t>
                </a:r>
                <a:r>
                  <a:rPr lang="en-US" altLang="ja-JP" sz="1600" b="1" dirty="0" smtClean="0">
                    <a:solidFill>
                      <a:srgbClr val="FF0000"/>
                    </a:solidFill>
                    <a:latin typeface="Tahoma" pitchFamily="34" charset="0"/>
                  </a:rPr>
                  <a:t>JUL</a:t>
                </a:r>
                <a:r>
                  <a:rPr lang="ja-JP" altLang="en-US" sz="1600" b="1" dirty="0" smtClean="0">
                    <a:solidFill>
                      <a:srgbClr val="FF0000"/>
                    </a:solidFill>
                    <a:latin typeface="Tahoma" pitchFamily="34" charset="0"/>
                  </a:rPr>
                  <a:t>］</a:t>
                </a:r>
                <a:endParaRPr lang="ja-JP" altLang="en-US" sz="1600" b="1" dirty="0">
                  <a:solidFill>
                    <a:srgbClr val="FF0000"/>
                  </a:solidFill>
                  <a:latin typeface="Tahoma" pitchFamily="34" charset="0"/>
                </a:endParaRPr>
              </a:p>
            </p:txBody>
          </p:sp>
        </p:grpSp>
        <p:grpSp>
          <p:nvGrpSpPr>
            <p:cNvPr id="25624" name="グループ化 28"/>
            <p:cNvGrpSpPr>
              <a:grpSpLocks/>
            </p:cNvGrpSpPr>
            <p:nvPr/>
          </p:nvGrpSpPr>
          <p:grpSpPr bwMode="auto">
            <a:xfrm>
              <a:off x="1284010" y="1348651"/>
              <a:ext cx="3368954" cy="1189576"/>
              <a:chOff x="1284010" y="1348614"/>
              <a:chExt cx="3368954" cy="1189269"/>
            </a:xfrm>
          </p:grpSpPr>
          <p:sp>
            <p:nvSpPr>
              <p:cNvPr id="25625" name="AutoShape 15"/>
              <p:cNvSpPr>
                <a:spLocks noChangeArrowheads="1"/>
              </p:cNvSpPr>
              <p:nvPr/>
            </p:nvSpPr>
            <p:spPr bwMode="auto">
              <a:xfrm>
                <a:off x="1284010" y="1516259"/>
                <a:ext cx="3368954" cy="1021624"/>
              </a:xfrm>
              <a:prstGeom prst="verticalScroll">
                <a:avLst>
                  <a:gd name="adj" fmla="val 12500"/>
                </a:avLst>
              </a:prstGeom>
              <a:solidFill>
                <a:srgbClr val="FFC7E3"/>
              </a:solidFill>
              <a:ln w="9525">
                <a:solidFill>
                  <a:schemeClr val="tx1"/>
                </a:solidFill>
                <a:round/>
                <a:headEnd/>
                <a:tailEnd/>
              </a:ln>
            </p:spPr>
            <p:txBody>
              <a:bodyPr wrap="square"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400" dirty="0" smtClean="0"/>
                  <a:t>Selecting and nominating candidates as first </a:t>
                </a:r>
                <a:r>
                  <a:rPr lang="en-US" altLang="ja-JP" sz="1400" dirty="0"/>
                  <a:t>and second </a:t>
                </a:r>
                <a:r>
                  <a:rPr lang="en-US" altLang="ja-JP" sz="1400" dirty="0" smtClean="0"/>
                  <a:t>reviewers, names drawn from “Reviewers Database</a:t>
                </a:r>
                <a:r>
                  <a:rPr lang="en-US" altLang="ja-JP" sz="1400" dirty="0"/>
                  <a:t>”(Approx. 6,000 reviewers)</a:t>
                </a:r>
                <a:r>
                  <a:rPr lang="ja-JP" altLang="ja-JP" sz="1400" dirty="0"/>
                  <a:t> </a:t>
                </a:r>
                <a:endParaRPr lang="ja-JP" altLang="en-US" sz="1400" dirty="0">
                  <a:solidFill>
                    <a:prstClr val="black"/>
                  </a:solidFill>
                  <a:latin typeface="ＭＳ Ｐゴシック"/>
                  <a:ea typeface="ＭＳ Ｐゴシック"/>
                </a:endParaRPr>
              </a:p>
            </p:txBody>
          </p:sp>
          <p:sp>
            <p:nvSpPr>
              <p:cNvPr id="25626" name="Text Box 13"/>
              <p:cNvSpPr txBox="1">
                <a:spLocks noChangeArrowheads="1"/>
              </p:cNvSpPr>
              <p:nvPr/>
            </p:nvSpPr>
            <p:spPr bwMode="auto">
              <a:xfrm>
                <a:off x="2051050" y="1348614"/>
                <a:ext cx="1657350" cy="241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spcBef>
                    <a:spcPct val="50000"/>
                  </a:spcBef>
                </a:pPr>
                <a:r>
                  <a:rPr lang="ja-JP" altLang="en-US" sz="1600" b="1" dirty="0" smtClean="0">
                    <a:solidFill>
                      <a:srgbClr val="FF0000"/>
                    </a:solidFill>
                    <a:latin typeface="Tahoma" pitchFamily="34" charset="0"/>
                  </a:rPr>
                  <a:t>［</a:t>
                </a:r>
                <a:r>
                  <a:rPr lang="en-US" altLang="ja-JP" sz="1600" b="1" dirty="0" smtClean="0">
                    <a:solidFill>
                      <a:srgbClr val="FF0000"/>
                    </a:solidFill>
                    <a:latin typeface="Tahoma" pitchFamily="34" charset="0"/>
                  </a:rPr>
                  <a:t>JUL</a:t>
                </a:r>
                <a:r>
                  <a:rPr lang="ja-JP" altLang="en-US" sz="1600" b="1" dirty="0" smtClean="0">
                    <a:solidFill>
                      <a:srgbClr val="FF0000"/>
                    </a:solidFill>
                    <a:latin typeface="Tahoma" pitchFamily="34" charset="0"/>
                  </a:rPr>
                  <a:t>～</a:t>
                </a:r>
                <a:r>
                  <a:rPr lang="en-US" altLang="ja-JP" sz="1600" b="1" dirty="0" smtClean="0">
                    <a:solidFill>
                      <a:srgbClr val="FF0000"/>
                    </a:solidFill>
                    <a:latin typeface="Tahoma" pitchFamily="34" charset="0"/>
                  </a:rPr>
                  <a:t>AUG</a:t>
                </a:r>
                <a:r>
                  <a:rPr lang="ja-JP" altLang="en-US" sz="1600" b="1" dirty="0" smtClean="0">
                    <a:solidFill>
                      <a:srgbClr val="FF0000"/>
                    </a:solidFill>
                    <a:latin typeface="Tahoma" pitchFamily="34" charset="0"/>
                  </a:rPr>
                  <a:t>］</a:t>
                </a:r>
                <a:endParaRPr lang="ja-JP" altLang="en-US" sz="1600" b="1" dirty="0">
                  <a:solidFill>
                    <a:srgbClr val="FF0000"/>
                  </a:solidFill>
                  <a:latin typeface="Tahoma" pitchFamily="34" charset="0"/>
                </a:endParaRPr>
              </a:p>
            </p:txBody>
          </p:sp>
        </p:grpSp>
      </p:grpSp>
      <p:grpSp>
        <p:nvGrpSpPr>
          <p:cNvPr id="25615" name="グループ化 30"/>
          <p:cNvGrpSpPr>
            <a:grpSpLocks/>
          </p:cNvGrpSpPr>
          <p:nvPr/>
        </p:nvGrpSpPr>
        <p:grpSpPr bwMode="auto">
          <a:xfrm>
            <a:off x="249084" y="4271785"/>
            <a:ext cx="7528371" cy="2253559"/>
            <a:chOff x="281973" y="4381057"/>
            <a:chExt cx="7526369" cy="1982787"/>
          </a:xfrm>
        </p:grpSpPr>
        <p:sp>
          <p:nvSpPr>
            <p:cNvPr id="25619" name="AutoShape 16"/>
            <p:cNvSpPr>
              <a:spLocks noChangeArrowheads="1"/>
            </p:cNvSpPr>
            <p:nvPr/>
          </p:nvSpPr>
          <p:spPr bwMode="auto">
            <a:xfrm>
              <a:off x="4819706" y="4906656"/>
              <a:ext cx="2988636" cy="1026197"/>
            </a:xfrm>
            <a:prstGeom prst="verticalScroll">
              <a:avLst>
                <a:gd name="adj" fmla="val 12500"/>
              </a:avLst>
            </a:prstGeom>
            <a:solidFill>
              <a:srgbClr val="FFC7E3"/>
            </a:solidFill>
            <a:ln w="9525">
              <a:solidFill>
                <a:schemeClr val="tx1"/>
              </a:solidFill>
              <a:round/>
              <a:headEnd/>
              <a:tailEnd/>
            </a:ln>
          </p:spPr>
          <p:txBody>
            <a:bodyPr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400" dirty="0" smtClean="0">
                  <a:solidFill>
                    <a:prstClr val="black"/>
                  </a:solidFill>
                  <a:latin typeface="Arial"/>
                  <a:ea typeface="ＭＳ Ｐゴシック"/>
                  <a:cs typeface="Arial"/>
                </a:rPr>
                <a:t>Leading Screening Committee, explaining information etc.</a:t>
              </a:r>
              <a:endParaRPr lang="en-US" altLang="ja-JP" sz="1400" dirty="0">
                <a:solidFill>
                  <a:prstClr val="black"/>
                </a:solidFill>
                <a:latin typeface="Arial"/>
                <a:ea typeface="ＭＳ Ｐゴシック"/>
                <a:cs typeface="Arial"/>
              </a:endParaRPr>
            </a:p>
            <a:p>
              <a:pPr eaLnBrk="1" hangingPunct="1"/>
              <a:r>
                <a:rPr lang="ja-JP" altLang="en-US" sz="1400" dirty="0" smtClean="0">
                  <a:solidFill>
                    <a:prstClr val="black"/>
                  </a:solidFill>
                  <a:latin typeface="Arial"/>
                  <a:ea typeface="ＭＳ Ｐゴシック"/>
                  <a:cs typeface="Arial"/>
                </a:rPr>
                <a:t>（</a:t>
              </a:r>
              <a:r>
                <a:rPr lang="en-US" altLang="ja-JP" sz="1400" dirty="0" smtClean="0">
                  <a:solidFill>
                    <a:prstClr val="black"/>
                  </a:solidFill>
                  <a:latin typeface="Arial"/>
                  <a:ea typeface="ＭＳ Ｐゴシック"/>
                  <a:cs typeface="Arial"/>
                </a:rPr>
                <a:t>Involves running the second        screening</a:t>
              </a:r>
              <a:r>
                <a:rPr lang="ja-JP" altLang="en-US" sz="1400" dirty="0" smtClean="0">
                  <a:solidFill>
                    <a:prstClr val="black"/>
                  </a:solidFill>
                  <a:latin typeface="Arial"/>
                  <a:ea typeface="ＭＳ Ｐゴシック"/>
                  <a:cs typeface="Arial"/>
                </a:rPr>
                <a:t>）</a:t>
              </a:r>
              <a:endParaRPr lang="ja-JP" altLang="en-US" sz="1400" dirty="0">
                <a:solidFill>
                  <a:prstClr val="black"/>
                </a:solidFill>
                <a:latin typeface="Arial"/>
                <a:ea typeface="ＭＳ Ｐゴシック"/>
                <a:cs typeface="Arial"/>
              </a:endParaRPr>
            </a:p>
          </p:txBody>
        </p:sp>
        <p:grpSp>
          <p:nvGrpSpPr>
            <p:cNvPr id="25620" name="グループ化 29"/>
            <p:cNvGrpSpPr>
              <a:grpSpLocks/>
            </p:cNvGrpSpPr>
            <p:nvPr/>
          </p:nvGrpSpPr>
          <p:grpSpPr bwMode="auto">
            <a:xfrm>
              <a:off x="281973" y="4381057"/>
              <a:ext cx="4321766" cy="1982787"/>
              <a:chOff x="281973" y="4381057"/>
              <a:chExt cx="4321766" cy="1982787"/>
            </a:xfrm>
          </p:grpSpPr>
          <p:sp>
            <p:nvSpPr>
              <p:cNvPr id="25621" name="AutoShape 17"/>
              <p:cNvSpPr>
                <a:spLocks noChangeArrowheads="1"/>
              </p:cNvSpPr>
              <p:nvPr/>
            </p:nvSpPr>
            <p:spPr bwMode="auto">
              <a:xfrm>
                <a:off x="281973" y="4683708"/>
                <a:ext cx="4321766" cy="1680136"/>
              </a:xfrm>
              <a:prstGeom prst="verticalScroll">
                <a:avLst>
                  <a:gd name="adj" fmla="val 12500"/>
                </a:avLst>
              </a:prstGeom>
              <a:solidFill>
                <a:srgbClr val="FFC7E3"/>
              </a:solidFill>
              <a:ln w="9525">
                <a:solidFill>
                  <a:schemeClr val="tx1"/>
                </a:solidFill>
                <a:round/>
                <a:headEnd/>
                <a:tailEnd/>
              </a:ln>
            </p:spPr>
            <p:txBody>
              <a:bodyPr wrap="none"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400" dirty="0" smtClean="0">
                    <a:solidFill>
                      <a:prstClr val="black"/>
                    </a:solidFill>
                    <a:latin typeface="Arial"/>
                    <a:ea typeface="ＭＳ Ｐゴシック"/>
                    <a:cs typeface="Arial"/>
                  </a:rPr>
                  <a:t>Verification of screening results of the first and</a:t>
                </a:r>
              </a:p>
              <a:p>
                <a:pPr eaLnBrk="1" hangingPunct="1"/>
                <a:r>
                  <a:rPr lang="en-US" altLang="ja-JP" sz="1400" dirty="0" smtClean="0">
                    <a:solidFill>
                      <a:prstClr val="black"/>
                    </a:solidFill>
                    <a:latin typeface="Arial"/>
                    <a:ea typeface="ＭＳ Ｐゴシック"/>
                    <a:cs typeface="Arial"/>
                  </a:rPr>
                  <a:t> second screening</a:t>
                </a:r>
                <a:endParaRPr lang="en-US" altLang="ja-JP" sz="1400" dirty="0">
                  <a:solidFill>
                    <a:prstClr val="black"/>
                  </a:solidFill>
                  <a:latin typeface="Arial"/>
                  <a:ea typeface="ＭＳ Ｐゴシック"/>
                  <a:cs typeface="Arial"/>
                </a:endParaRPr>
              </a:p>
              <a:p>
                <a:pPr lvl="0"/>
                <a:r>
                  <a:rPr lang="ja-JP" altLang="en-US" sz="1400" dirty="0" smtClean="0">
                    <a:solidFill>
                      <a:prstClr val="black"/>
                    </a:solidFill>
                    <a:latin typeface="Arial"/>
                    <a:ea typeface="ＭＳ Ｐゴシック"/>
                    <a:cs typeface="Arial"/>
                  </a:rPr>
                  <a:t>・</a:t>
                </a:r>
                <a:r>
                  <a:rPr lang="en-US" altLang="ja-JP" sz="1400" dirty="0" smtClean="0">
                    <a:solidFill>
                      <a:prstClr val="black"/>
                    </a:solidFill>
                    <a:latin typeface="Arial"/>
                    <a:ea typeface="ＭＳ Ｐゴシック"/>
                    <a:cs typeface="Arial"/>
                  </a:rPr>
                  <a:t>R</a:t>
                </a:r>
                <a:r>
                  <a:rPr lang="en-US" altLang="ja-JP" sz="1400" dirty="0" smtClean="0">
                    <a:latin typeface="Arial"/>
                    <a:cs typeface="Arial"/>
                  </a:rPr>
                  <a:t>eviewers </a:t>
                </a:r>
                <a:r>
                  <a:rPr lang="en-US" altLang="ja-JP" sz="1400" dirty="0">
                    <a:latin typeface="Arial"/>
                    <a:cs typeface="Arial"/>
                  </a:rPr>
                  <a:t>who </a:t>
                </a:r>
                <a:r>
                  <a:rPr lang="en-US" altLang="ja-JP" sz="1400" dirty="0" smtClean="0">
                    <a:latin typeface="Arial"/>
                    <a:cs typeface="Arial"/>
                  </a:rPr>
                  <a:t>perform inappropriate</a:t>
                </a:r>
              </a:p>
              <a:p>
                <a:pPr lvl="0"/>
                <a:r>
                  <a:rPr lang="en-US" altLang="ja-JP" sz="1400" dirty="0" smtClean="0">
                    <a:latin typeface="Arial"/>
                    <a:cs typeface="Arial"/>
                  </a:rPr>
                  <a:t>  reviews </a:t>
                </a:r>
                <a:r>
                  <a:rPr lang="en-US" altLang="ja-JP" sz="1400" dirty="0">
                    <a:latin typeface="Arial"/>
                    <a:cs typeface="Arial"/>
                  </a:rPr>
                  <a:t>will not be asked </a:t>
                </a:r>
                <a:r>
                  <a:rPr lang="en-US" altLang="ja-JP" sz="1400" dirty="0" smtClean="0">
                    <a:latin typeface="Arial"/>
                    <a:cs typeface="Arial"/>
                  </a:rPr>
                  <a:t>to participate in</a:t>
                </a:r>
              </a:p>
              <a:p>
                <a:pPr lvl="0"/>
                <a:r>
                  <a:rPr lang="en-US" altLang="ja-JP" sz="1400" dirty="0">
                    <a:latin typeface="Arial"/>
                    <a:cs typeface="Arial"/>
                  </a:rPr>
                  <a:t> </a:t>
                </a:r>
                <a:r>
                  <a:rPr lang="en-US" altLang="ja-JP" sz="1400" dirty="0" smtClean="0">
                    <a:latin typeface="Arial"/>
                    <a:cs typeface="Arial"/>
                  </a:rPr>
                  <a:t> future reviews</a:t>
                </a:r>
                <a:endParaRPr lang="ja-JP" altLang="ja-JP" sz="1400" dirty="0">
                  <a:latin typeface="Arial"/>
                  <a:cs typeface="Arial"/>
                </a:endParaRPr>
              </a:p>
              <a:p>
                <a:pPr lvl="0"/>
                <a:r>
                  <a:rPr lang="ja-JP" altLang="en-US" sz="1400" dirty="0" smtClean="0">
                    <a:latin typeface="Arial"/>
                    <a:cs typeface="Arial"/>
                  </a:rPr>
                  <a:t>・</a:t>
                </a:r>
                <a:r>
                  <a:rPr lang="en-US" altLang="ja-JP" sz="1400" dirty="0" smtClean="0">
                    <a:latin typeface="Arial"/>
                    <a:cs typeface="Arial"/>
                  </a:rPr>
                  <a:t>Selecting </a:t>
                </a:r>
                <a:r>
                  <a:rPr lang="en-US" altLang="ja-JP" sz="1400" dirty="0">
                    <a:latin typeface="Arial"/>
                    <a:cs typeface="Arial"/>
                  </a:rPr>
                  <a:t>and </a:t>
                </a:r>
                <a:r>
                  <a:rPr lang="en-US" altLang="ja-JP" sz="1400" dirty="0" smtClean="0">
                    <a:latin typeface="Arial"/>
                    <a:cs typeface="Arial"/>
                  </a:rPr>
                  <a:t>recognizing reviewers who</a:t>
                </a:r>
              </a:p>
              <a:p>
                <a:pPr lvl="0"/>
                <a:r>
                  <a:rPr lang="en-US" altLang="ja-JP" sz="1400" dirty="0" smtClean="0">
                    <a:latin typeface="Arial"/>
                    <a:cs typeface="Arial"/>
                  </a:rPr>
                  <a:t>  rendered valuable </a:t>
                </a:r>
                <a:r>
                  <a:rPr lang="en-US" altLang="ja-JP" sz="1400" dirty="0">
                    <a:latin typeface="Arial"/>
                    <a:cs typeface="Arial"/>
                  </a:rPr>
                  <a:t>opinions </a:t>
                </a:r>
                <a:r>
                  <a:rPr lang="en-US" altLang="ja-JP" sz="1400" dirty="0" smtClean="0">
                    <a:latin typeface="Arial"/>
                    <a:cs typeface="Arial"/>
                  </a:rPr>
                  <a:t>in </a:t>
                </a:r>
                <a:r>
                  <a:rPr lang="en-US" altLang="ja-JP" sz="1400" dirty="0">
                    <a:latin typeface="Arial"/>
                    <a:cs typeface="Arial"/>
                  </a:rPr>
                  <a:t>reviewing </a:t>
                </a:r>
                <a:endParaRPr lang="en-US" altLang="ja-JP" sz="1400" dirty="0" smtClean="0">
                  <a:latin typeface="Arial"/>
                  <a:cs typeface="Arial"/>
                </a:endParaRPr>
              </a:p>
              <a:p>
                <a:pPr lvl="0"/>
                <a:r>
                  <a:rPr lang="en-US" altLang="ja-JP" sz="1400" dirty="0" smtClean="0">
                    <a:latin typeface="Arial"/>
                    <a:cs typeface="Arial"/>
                  </a:rPr>
                  <a:t>  (</a:t>
                </a:r>
                <a:r>
                  <a:rPr lang="en-US" altLang="ja-JP" sz="1400" dirty="0">
                    <a:latin typeface="Arial"/>
                    <a:cs typeface="Arial"/>
                  </a:rPr>
                  <a:t>170 reviewers are </a:t>
                </a:r>
                <a:r>
                  <a:rPr lang="en-US" altLang="ja-JP" sz="1400" dirty="0" smtClean="0">
                    <a:latin typeface="Arial"/>
                    <a:cs typeface="Arial"/>
                  </a:rPr>
                  <a:t>recognized in </a:t>
                </a:r>
                <a:r>
                  <a:rPr lang="en-US" altLang="ja-JP" sz="1400" dirty="0">
                    <a:latin typeface="Arial"/>
                    <a:cs typeface="Arial"/>
                  </a:rPr>
                  <a:t>2014).</a:t>
                </a:r>
                <a:endParaRPr lang="ja-JP" altLang="ja-JP" sz="1400" dirty="0">
                  <a:latin typeface="Arial"/>
                  <a:cs typeface="Arial"/>
                </a:endParaRPr>
              </a:p>
            </p:txBody>
          </p:sp>
          <p:sp>
            <p:nvSpPr>
              <p:cNvPr id="25622" name="Text Box 13"/>
              <p:cNvSpPr txBox="1">
                <a:spLocks noChangeArrowheads="1"/>
              </p:cNvSpPr>
              <p:nvPr/>
            </p:nvSpPr>
            <p:spPr bwMode="auto">
              <a:xfrm>
                <a:off x="500406" y="4381057"/>
                <a:ext cx="1657350" cy="297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spcBef>
                    <a:spcPct val="50000"/>
                  </a:spcBef>
                </a:pPr>
                <a:r>
                  <a:rPr lang="ja-JP" altLang="en-US" sz="1600" b="1" dirty="0" smtClean="0">
                    <a:solidFill>
                      <a:srgbClr val="FF0000"/>
                    </a:solidFill>
                    <a:latin typeface="Tahoma" pitchFamily="34" charset="0"/>
                  </a:rPr>
                  <a:t>［</a:t>
                </a:r>
                <a:r>
                  <a:rPr lang="en-US" altLang="ja-JP" sz="1600" b="1" dirty="0" smtClean="0">
                    <a:solidFill>
                      <a:srgbClr val="FF0000"/>
                    </a:solidFill>
                    <a:latin typeface="Tahoma" pitchFamily="34" charset="0"/>
                  </a:rPr>
                  <a:t>APR</a:t>
                </a:r>
                <a:r>
                  <a:rPr lang="ja-JP" altLang="en-US" sz="1600" b="1" dirty="0" smtClean="0">
                    <a:solidFill>
                      <a:srgbClr val="FF0000"/>
                    </a:solidFill>
                    <a:latin typeface="Tahoma" pitchFamily="34" charset="0"/>
                  </a:rPr>
                  <a:t>～</a:t>
                </a:r>
                <a:r>
                  <a:rPr lang="en-US" altLang="ja-JP" sz="1600" b="1" dirty="0" smtClean="0">
                    <a:solidFill>
                      <a:srgbClr val="FF0000"/>
                    </a:solidFill>
                    <a:latin typeface="Tahoma" pitchFamily="34" charset="0"/>
                  </a:rPr>
                  <a:t>JUN</a:t>
                </a:r>
                <a:r>
                  <a:rPr lang="ja-JP" altLang="en-US" sz="1600" b="1" dirty="0" smtClean="0">
                    <a:solidFill>
                      <a:srgbClr val="FF0000"/>
                    </a:solidFill>
                    <a:latin typeface="Tahoma" pitchFamily="34" charset="0"/>
                  </a:rPr>
                  <a:t>］</a:t>
                </a:r>
                <a:endParaRPr lang="ja-JP" altLang="en-US" sz="1600" b="1" dirty="0">
                  <a:solidFill>
                    <a:srgbClr val="FF0000"/>
                  </a:solidFill>
                  <a:latin typeface="Tahoma" pitchFamily="34" charset="0"/>
                </a:endParaRPr>
              </a:p>
            </p:txBody>
          </p:sp>
        </p:grpSp>
      </p:grpSp>
      <p:sp>
        <p:nvSpPr>
          <p:cNvPr id="25616" name="AutoShape 18"/>
          <p:cNvSpPr>
            <a:spLocks noChangeArrowheads="1"/>
          </p:cNvSpPr>
          <p:nvPr/>
        </p:nvSpPr>
        <p:spPr bwMode="auto">
          <a:xfrm>
            <a:off x="5148064" y="648000"/>
            <a:ext cx="4021338" cy="1623574"/>
          </a:xfrm>
          <a:prstGeom prst="star16">
            <a:avLst>
              <a:gd name="adj" fmla="val 37500"/>
            </a:avLst>
          </a:prstGeom>
          <a:solidFill>
            <a:srgbClr val="FFFF99"/>
          </a:solidFill>
          <a:ln w="25400" algn="ctr">
            <a:solidFill>
              <a:srgbClr val="002060"/>
            </a:solidFill>
            <a:miter lim="800000"/>
            <a:headEnd/>
            <a:tailEnd/>
          </a:ln>
        </p:spPr>
        <p:txBody>
          <a:bodyPr wrap="none"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lnSpc>
                <a:spcPct val="80000"/>
              </a:lnSpc>
            </a:pPr>
            <a:endParaRPr lang="en-US" altLang="ja-JP" dirty="0" smtClean="0">
              <a:solidFill>
                <a:srgbClr val="002060"/>
              </a:solidFill>
              <a:latin typeface="ＭＳ Ｐゴシック"/>
              <a:ea typeface="ＭＳ Ｐゴシック"/>
            </a:endParaRPr>
          </a:p>
          <a:p>
            <a:pPr algn="ctr" eaLnBrk="1" hangingPunct="1">
              <a:lnSpc>
                <a:spcPct val="80000"/>
              </a:lnSpc>
            </a:pPr>
            <a:r>
              <a:rPr lang="en-US" altLang="ja-JP" dirty="0" smtClean="0">
                <a:solidFill>
                  <a:srgbClr val="002060"/>
                </a:solidFill>
                <a:latin typeface="Arial"/>
                <a:ea typeface="ＭＳ Ｐゴシック"/>
                <a:cs typeface="Arial"/>
              </a:rPr>
              <a:t>Researchers in the Center </a:t>
            </a:r>
          </a:p>
          <a:p>
            <a:pPr algn="ctr" eaLnBrk="1" hangingPunct="1">
              <a:lnSpc>
                <a:spcPct val="80000"/>
              </a:lnSpc>
            </a:pPr>
            <a:r>
              <a:rPr lang="en-US" altLang="ja-JP" dirty="0" smtClean="0">
                <a:solidFill>
                  <a:srgbClr val="002060"/>
                </a:solidFill>
                <a:latin typeface="Arial"/>
                <a:ea typeface="ＭＳ Ｐゴシック"/>
                <a:cs typeface="Arial"/>
              </a:rPr>
              <a:t>are not involved </a:t>
            </a:r>
          </a:p>
          <a:p>
            <a:pPr algn="ctr" eaLnBrk="1" hangingPunct="1">
              <a:lnSpc>
                <a:spcPct val="80000"/>
              </a:lnSpc>
            </a:pPr>
            <a:r>
              <a:rPr lang="en-US" altLang="ja-JP" dirty="0" smtClean="0">
                <a:solidFill>
                  <a:srgbClr val="002060"/>
                </a:solidFill>
                <a:latin typeface="Arial"/>
                <a:ea typeface="ＭＳ Ｐゴシック"/>
                <a:cs typeface="Arial"/>
              </a:rPr>
              <a:t>in screening and selecting</a:t>
            </a:r>
            <a:endParaRPr lang="en-US" altLang="ja-JP" dirty="0">
              <a:solidFill>
                <a:srgbClr val="002060"/>
              </a:solidFill>
              <a:latin typeface="Arial"/>
              <a:ea typeface="ＭＳ Ｐゴシック"/>
              <a:cs typeface="Arial"/>
            </a:endParaRPr>
          </a:p>
          <a:p>
            <a:pPr algn="ctr" eaLnBrk="1" hangingPunct="1"/>
            <a:endParaRPr lang="en-US" altLang="ja-JP" dirty="0" smtClean="0">
              <a:solidFill>
                <a:srgbClr val="002060"/>
              </a:solidFill>
              <a:latin typeface="Arial"/>
              <a:ea typeface="ＭＳ Ｐゴシック"/>
              <a:cs typeface="Arial"/>
            </a:endParaRPr>
          </a:p>
        </p:txBody>
      </p:sp>
      <p:sp>
        <p:nvSpPr>
          <p:cNvPr id="30" name="AutoShape 16"/>
          <p:cNvSpPr>
            <a:spLocks noChangeArrowheads="1"/>
          </p:cNvSpPr>
          <p:nvPr/>
        </p:nvSpPr>
        <p:spPr bwMode="auto">
          <a:xfrm>
            <a:off x="3203582" y="3228862"/>
            <a:ext cx="2808584" cy="733663"/>
          </a:xfrm>
          <a:prstGeom prst="verticalScroll">
            <a:avLst>
              <a:gd name="adj" fmla="val 12500"/>
            </a:avLst>
          </a:prstGeom>
          <a:solidFill>
            <a:srgbClr val="FFC7E3"/>
          </a:solidFill>
          <a:ln w="9525">
            <a:solidFill>
              <a:schemeClr val="tx1"/>
            </a:solidFill>
            <a:round/>
            <a:headEnd/>
            <a:tailEnd/>
          </a:ln>
        </p:spPr>
        <p:txBody>
          <a:bodyPr wrap="square" anchor="ctr">
            <a:spAutoFit/>
          </a:bodyPr>
          <a:lstStyle/>
          <a:p>
            <a:pPr algn="ctr" fontAlgn="auto">
              <a:spcBef>
                <a:spcPts val="0"/>
              </a:spcBef>
              <a:spcAft>
                <a:spcPts val="0"/>
              </a:spcAft>
              <a:defRPr/>
            </a:pPr>
            <a:r>
              <a:rPr lang="en-US" altLang="ja-JP" sz="1100" dirty="0" smtClean="0">
                <a:solidFill>
                  <a:prstClr val="black"/>
                </a:solidFill>
                <a:latin typeface="ＭＳ Ｐゴシック"/>
                <a:ea typeface="ＭＳ Ｐゴシック"/>
              </a:rPr>
              <a:t>Selecting a writer of [recent outcome of research in [KAKENHI NEWS] </a:t>
            </a:r>
            <a:r>
              <a:rPr lang="ja-JP" altLang="en-US" sz="1100" dirty="0" smtClean="0">
                <a:solidFill>
                  <a:prstClr val="black"/>
                </a:solidFill>
                <a:latin typeface="ＭＳ Ｐゴシック"/>
                <a:ea typeface="ＭＳ Ｐゴシック"/>
              </a:rPr>
              <a:t>（</a:t>
            </a:r>
            <a:r>
              <a:rPr lang="en-US" altLang="ja-JP" sz="1100" dirty="0" smtClean="0">
                <a:solidFill>
                  <a:prstClr val="black"/>
                </a:solidFill>
                <a:latin typeface="ＭＳ Ｐゴシック"/>
                <a:ea typeface="ＭＳ Ｐゴシック"/>
              </a:rPr>
              <a:t>throughout the year</a:t>
            </a:r>
            <a:r>
              <a:rPr lang="ja-JP" altLang="en-US" sz="1100" dirty="0" smtClean="0">
                <a:solidFill>
                  <a:prstClr val="black"/>
                </a:solidFill>
                <a:latin typeface="ＭＳ Ｐゴシック"/>
                <a:ea typeface="ＭＳ Ｐゴシック"/>
              </a:rPr>
              <a:t>）</a:t>
            </a:r>
            <a:endParaRPr lang="ja-JP" altLang="en-US" sz="1100" dirty="0">
              <a:solidFill>
                <a:prstClr val="black"/>
              </a:solidFill>
              <a:latin typeface="ＭＳ Ｐゴシック"/>
              <a:ea typeface="ＭＳ Ｐゴシック"/>
            </a:endParaRPr>
          </a:p>
        </p:txBody>
      </p:sp>
      <p:sp>
        <p:nvSpPr>
          <p:cNvPr id="29" name="Rectangle 6"/>
          <p:cNvSpPr>
            <a:spLocks noGrp="1" noChangeArrowheads="1"/>
          </p:cNvSpPr>
          <p:nvPr>
            <p:ph type="sldNum" sz="quarter" idx="12"/>
          </p:nvPr>
        </p:nvSpPr>
        <p:spPr>
          <a:xfrm>
            <a:off x="8640003" y="6480070"/>
            <a:ext cx="514350" cy="307975"/>
          </a:xfrm>
        </p:spPr>
        <p:txBody>
          <a:bodyPr/>
          <a:lstStyle/>
          <a:p>
            <a:pPr>
              <a:defRPr/>
            </a:pPr>
            <a:fld id="{002BB98D-5F75-49C1-902E-9683AE378945}" type="slidenum">
              <a:rPr lang="en-US" altLang="ja-JP" sz="1400">
                <a:solidFill>
                  <a:prstClr val="white">
                    <a:lumMod val="50000"/>
                  </a:prstClr>
                </a:solidFill>
                <a:latin typeface="OCRB" panose="020B0609020202020204" pitchFamily="49" charset="0"/>
              </a:rPr>
              <a:pPr>
                <a:defRPr/>
              </a:pPr>
              <a:t>30</a:t>
            </a:fld>
            <a:endParaRPr lang="en-US" altLang="ja-JP" sz="1400" dirty="0">
              <a:solidFill>
                <a:prstClr val="white">
                  <a:lumMod val="50000"/>
                </a:prstClr>
              </a:solidFill>
              <a:latin typeface="OCRB" panose="020B0609020202020204" pitchFamily="49" charset="0"/>
            </a:endParaRPr>
          </a:p>
        </p:txBody>
      </p:sp>
      <p:sp>
        <p:nvSpPr>
          <p:cNvPr id="32" name="AutoShape 4"/>
          <p:cNvSpPr>
            <a:spLocks noChangeArrowheads="1"/>
          </p:cNvSpPr>
          <p:nvPr/>
        </p:nvSpPr>
        <p:spPr bwMode="auto">
          <a:xfrm>
            <a:off x="0" y="0"/>
            <a:ext cx="9144000" cy="648000"/>
          </a:xfrm>
          <a:prstGeom prst="rect">
            <a:avLst/>
          </a:prstGeom>
          <a:solidFill>
            <a:srgbClr val="8064A2"/>
          </a:solidFill>
          <a:ln w="9525">
            <a:noFill/>
            <a:round/>
            <a:headEnd/>
            <a:tailEnd/>
          </a:ln>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2400" b="1" dirty="0" smtClean="0">
                <a:solidFill>
                  <a:schemeClr val="bg1"/>
                </a:solidFill>
                <a:latin typeface="Arial"/>
                <a:cs typeface="Arial"/>
              </a:rPr>
              <a:t>Main Role of the </a:t>
            </a:r>
            <a:r>
              <a:rPr lang="en-US" altLang="ja-JP" sz="2400" b="1" dirty="0">
                <a:solidFill>
                  <a:schemeClr val="bg1"/>
                </a:solidFill>
                <a:latin typeface="Arial"/>
                <a:cs typeface="Arial"/>
              </a:rPr>
              <a:t>Research </a:t>
            </a:r>
            <a:r>
              <a:rPr lang="en-US" altLang="ja-JP" sz="2400" b="1" dirty="0" smtClean="0">
                <a:solidFill>
                  <a:schemeClr val="bg1"/>
                </a:solidFill>
                <a:latin typeface="Arial"/>
                <a:cs typeface="Arial"/>
              </a:rPr>
              <a:t>Center</a:t>
            </a:r>
          </a:p>
          <a:p>
            <a:pPr algn="ctr" eaLnBrk="1" hangingPunct="1">
              <a:spcBef>
                <a:spcPct val="0"/>
              </a:spcBef>
              <a:buFontTx/>
              <a:buNone/>
            </a:pPr>
            <a:r>
              <a:rPr lang="en-US" altLang="ja-JP" sz="2400" b="1" dirty="0" smtClean="0">
                <a:solidFill>
                  <a:schemeClr val="bg1"/>
                </a:solidFill>
                <a:latin typeface="Arial"/>
                <a:cs typeface="Arial"/>
              </a:rPr>
              <a:t> </a:t>
            </a:r>
            <a:r>
              <a:rPr lang="en-US" altLang="ja-JP" sz="2400" b="1" dirty="0">
                <a:solidFill>
                  <a:schemeClr val="bg1"/>
                </a:solidFill>
                <a:latin typeface="Arial"/>
                <a:cs typeface="Arial"/>
              </a:rPr>
              <a:t>for Science </a:t>
            </a:r>
            <a:r>
              <a:rPr lang="en-US" altLang="ja-JP" sz="2400" b="1" dirty="0" smtClean="0">
                <a:solidFill>
                  <a:schemeClr val="bg1"/>
                </a:solidFill>
                <a:latin typeface="Arial"/>
                <a:cs typeface="Arial"/>
              </a:rPr>
              <a:t>Systems for KAKENHI</a:t>
            </a:r>
            <a:endParaRPr lang="ja-JP" altLang="en-US" sz="2400" b="1" dirty="0">
              <a:solidFill>
                <a:schemeClr val="bg1"/>
              </a:solidFill>
              <a:latin typeface="Arial"/>
              <a:cs typeface="Arial"/>
            </a:endParaRPr>
          </a:p>
        </p:txBody>
      </p:sp>
    </p:spTree>
    <p:extLst>
      <p:ext uri="{BB962C8B-B14F-4D97-AF65-F5344CB8AC3E}">
        <p14:creationId xmlns:p14="http://schemas.microsoft.com/office/powerpoint/2010/main" val="26536224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タイトル 3"/>
          <p:cNvSpPr>
            <a:spLocks noGrp="1"/>
          </p:cNvSpPr>
          <p:nvPr>
            <p:ph type="ctrTitle"/>
          </p:nvPr>
        </p:nvSpPr>
        <p:spPr>
          <a:xfrm>
            <a:off x="1010847" y="4413810"/>
            <a:ext cx="7416822" cy="2183542"/>
          </a:xfrm>
          <a:ln w="6350">
            <a:solidFill>
              <a:schemeClr val="tx1"/>
            </a:solidFill>
            <a:miter lim="800000"/>
            <a:headEnd/>
            <a:tailEnd/>
          </a:ln>
        </p:spPr>
        <p:txBody>
          <a:bodyPr/>
          <a:lstStyle/>
          <a:p>
            <a:pPr algn="l"/>
            <a:r>
              <a:rPr lang="ja-JP" altLang="en-US" sz="1600" dirty="0" smtClean="0">
                <a:latin typeface="Arial"/>
                <a:cs typeface="Arial"/>
              </a:rPr>
              <a:t>・</a:t>
            </a:r>
            <a:r>
              <a:rPr lang="en-US" altLang="ja-JP" sz="1600" dirty="0" smtClean="0">
                <a:latin typeface="Arial"/>
                <a:cs typeface="Arial"/>
              </a:rPr>
              <a:t>In compiling a list </a:t>
            </a:r>
            <a:r>
              <a:rPr lang="en-US" altLang="ja-JP" sz="1600" dirty="0">
                <a:latin typeface="Arial"/>
                <a:cs typeface="Arial"/>
              </a:rPr>
              <a:t>of </a:t>
            </a:r>
            <a:r>
              <a:rPr lang="en-US" altLang="ja-JP" sz="1600" dirty="0" smtClean="0">
                <a:latin typeface="Arial"/>
                <a:cs typeface="Arial"/>
              </a:rPr>
              <a:t>candidates</a:t>
            </a:r>
            <a:r>
              <a:rPr lang="ja-JP" altLang="ja-JP" sz="1600" dirty="0">
                <a:latin typeface="Arial"/>
                <a:cs typeface="Arial"/>
              </a:rPr>
              <a:t/>
            </a:r>
            <a:br>
              <a:rPr lang="ja-JP" altLang="ja-JP" sz="1600" dirty="0">
                <a:latin typeface="Arial"/>
                <a:cs typeface="Arial"/>
              </a:rPr>
            </a:br>
            <a:r>
              <a:rPr lang="en-US" altLang="ja-JP" sz="1600" dirty="0" smtClean="0">
                <a:latin typeface="Arial"/>
                <a:cs typeface="Arial"/>
              </a:rPr>
              <a:t>The verification of the results of </a:t>
            </a:r>
            <a:r>
              <a:rPr lang="en-US" altLang="ja-JP" sz="1600" dirty="0">
                <a:latin typeface="Arial"/>
                <a:cs typeface="Arial"/>
              </a:rPr>
              <a:t>the last year’s review </a:t>
            </a:r>
            <a:r>
              <a:rPr lang="en-US" altLang="ja-JP" sz="1600" dirty="0" smtClean="0">
                <a:latin typeface="Arial"/>
                <a:cs typeface="Arial"/>
              </a:rPr>
              <a:t>is </a:t>
            </a:r>
            <a:r>
              <a:rPr lang="en-US" altLang="ja-JP" sz="1600" dirty="0">
                <a:latin typeface="Arial"/>
                <a:cs typeface="Arial"/>
              </a:rPr>
              <a:t>reflected appropriately</a:t>
            </a:r>
            <a:r>
              <a:rPr lang="ja-JP" altLang="ja-JP" sz="1600" dirty="0">
                <a:latin typeface="Arial"/>
                <a:cs typeface="Arial"/>
              </a:rPr>
              <a:t/>
            </a:r>
            <a:br>
              <a:rPr lang="ja-JP" altLang="ja-JP" sz="1600" dirty="0">
                <a:latin typeface="Arial"/>
                <a:cs typeface="Arial"/>
              </a:rPr>
            </a:br>
            <a:r>
              <a:rPr lang="en-US" altLang="ja-JP" sz="1600" dirty="0">
                <a:latin typeface="Arial"/>
                <a:cs typeface="Arial"/>
              </a:rPr>
              <a:t>*The </a:t>
            </a:r>
            <a:r>
              <a:rPr lang="en-US" altLang="ja-JP" sz="1600" dirty="0" smtClean="0">
                <a:latin typeface="Arial"/>
                <a:cs typeface="Arial"/>
              </a:rPr>
              <a:t>verification and</a:t>
            </a:r>
            <a:r>
              <a:rPr lang="en-US" altLang="ja-JP" sz="1600" dirty="0">
                <a:latin typeface="Arial"/>
                <a:cs typeface="Arial"/>
              </a:rPr>
              <a:t> </a:t>
            </a:r>
            <a:r>
              <a:rPr lang="en-US" altLang="ja-JP" sz="1600" dirty="0" smtClean="0">
                <a:latin typeface="Arial"/>
                <a:cs typeface="Arial"/>
              </a:rPr>
              <a:t>analysis are </a:t>
            </a:r>
            <a:r>
              <a:rPr lang="en-US" altLang="ja-JP" sz="1600" dirty="0">
                <a:latin typeface="Arial"/>
                <a:cs typeface="Arial"/>
              </a:rPr>
              <a:t>conducted </a:t>
            </a:r>
            <a:r>
              <a:rPr lang="en-US" altLang="ja-JP" sz="1600" dirty="0" smtClean="0">
                <a:latin typeface="Arial"/>
                <a:cs typeface="Arial"/>
              </a:rPr>
              <a:t>comparing the results </a:t>
            </a:r>
            <a:r>
              <a:rPr lang="en-US" altLang="ja-JP" sz="1600" dirty="0">
                <a:latin typeface="Arial"/>
                <a:cs typeface="Arial"/>
              </a:rPr>
              <a:t>of the </a:t>
            </a:r>
            <a:r>
              <a:rPr lang="en-US" altLang="ja-JP" sz="1600" dirty="0" smtClean="0">
                <a:latin typeface="Arial"/>
                <a:cs typeface="Arial"/>
              </a:rPr>
              <a:t>initial reviews (360,000 cases) with the results of the </a:t>
            </a:r>
            <a:r>
              <a:rPr lang="en-US" altLang="ja-JP" sz="1600" dirty="0">
                <a:latin typeface="Arial"/>
                <a:cs typeface="Arial"/>
              </a:rPr>
              <a:t>second </a:t>
            </a:r>
            <a:r>
              <a:rPr lang="en-US" altLang="ja-JP" sz="1600" dirty="0" smtClean="0">
                <a:latin typeface="Arial"/>
                <a:cs typeface="Arial"/>
              </a:rPr>
              <a:t>reviews. </a:t>
            </a:r>
            <a:r>
              <a:rPr lang="ja-JP" altLang="ja-JP" sz="1600" dirty="0">
                <a:latin typeface="Arial"/>
                <a:cs typeface="Arial"/>
              </a:rPr>
              <a:t/>
            </a:r>
            <a:br>
              <a:rPr lang="ja-JP" altLang="ja-JP" sz="1600" dirty="0">
                <a:latin typeface="Arial"/>
                <a:cs typeface="Arial"/>
              </a:rPr>
            </a:br>
            <a:r>
              <a:rPr lang="ja-JP" altLang="ja-JP" sz="1600" dirty="0">
                <a:latin typeface="Arial"/>
                <a:cs typeface="Arial"/>
              </a:rPr>
              <a:t>・</a:t>
            </a:r>
            <a:r>
              <a:rPr lang="en-US" altLang="ja-JP" sz="1600" dirty="0">
                <a:latin typeface="Arial"/>
                <a:cs typeface="Arial"/>
              </a:rPr>
              <a:t>Reviewer who </a:t>
            </a:r>
            <a:r>
              <a:rPr lang="en-US" altLang="ja-JP" sz="1600" dirty="0" smtClean="0">
                <a:latin typeface="Arial"/>
                <a:cs typeface="Arial"/>
              </a:rPr>
              <a:t>performed inappropriate reviews </a:t>
            </a:r>
            <a:r>
              <a:rPr lang="en-US" altLang="ja-JP" sz="1600" dirty="0">
                <a:latin typeface="Arial"/>
                <a:cs typeface="Arial"/>
              </a:rPr>
              <a:t>will not be appointed for the next fiscal year.</a:t>
            </a:r>
            <a:r>
              <a:rPr lang="ja-JP" altLang="ja-JP" sz="1600" dirty="0">
                <a:latin typeface="Arial"/>
                <a:cs typeface="Arial"/>
              </a:rPr>
              <a:t/>
            </a:r>
            <a:br>
              <a:rPr lang="ja-JP" altLang="ja-JP" sz="1600" dirty="0">
                <a:latin typeface="Arial"/>
                <a:cs typeface="Arial"/>
              </a:rPr>
            </a:br>
            <a:r>
              <a:rPr lang="ja-JP" altLang="ja-JP" sz="1600" dirty="0">
                <a:latin typeface="Arial"/>
                <a:cs typeface="Arial"/>
              </a:rPr>
              <a:t>・</a:t>
            </a:r>
            <a:r>
              <a:rPr lang="en-US" altLang="ja-JP" sz="1600" dirty="0">
                <a:latin typeface="Arial"/>
                <a:cs typeface="Arial"/>
              </a:rPr>
              <a:t>Selecting and </a:t>
            </a:r>
            <a:r>
              <a:rPr lang="en-US" altLang="ja-JP" sz="1600" dirty="0" smtClean="0">
                <a:latin typeface="Arial"/>
                <a:cs typeface="Arial"/>
              </a:rPr>
              <a:t>recognizing reviewers </a:t>
            </a:r>
            <a:r>
              <a:rPr lang="en-US" altLang="ja-JP" sz="1600" dirty="0">
                <a:latin typeface="Arial"/>
                <a:cs typeface="Arial"/>
              </a:rPr>
              <a:t>who </a:t>
            </a:r>
            <a:r>
              <a:rPr lang="en-US" altLang="ja-JP" sz="1600" dirty="0" smtClean="0">
                <a:latin typeface="Arial"/>
                <a:cs typeface="Arial"/>
              </a:rPr>
              <a:t>rendered valuable </a:t>
            </a:r>
            <a:r>
              <a:rPr lang="en-US" altLang="ja-JP" sz="1600" dirty="0">
                <a:latin typeface="Arial"/>
                <a:cs typeface="Arial"/>
              </a:rPr>
              <a:t>opinions </a:t>
            </a:r>
            <a:r>
              <a:rPr lang="en-US" altLang="ja-JP" sz="1600" dirty="0" smtClean="0">
                <a:latin typeface="Arial"/>
                <a:cs typeface="Arial"/>
              </a:rPr>
              <a:t>in </a:t>
            </a:r>
            <a:r>
              <a:rPr lang="en-US" altLang="ja-JP" sz="1600" dirty="0">
                <a:latin typeface="Arial"/>
                <a:cs typeface="Arial"/>
              </a:rPr>
              <a:t>reviewing (49 reviewers in 2011, 115 reviewers in 2012, 124 reviewers in 2014 and </a:t>
            </a:r>
            <a:r>
              <a:rPr lang="en-US" altLang="ja-JP" sz="1600" dirty="0" smtClean="0">
                <a:latin typeface="Arial"/>
                <a:cs typeface="Arial"/>
              </a:rPr>
              <a:t>170 </a:t>
            </a:r>
            <a:r>
              <a:rPr lang="en-US" altLang="ja-JP" sz="1600" dirty="0">
                <a:latin typeface="Arial"/>
                <a:cs typeface="Arial"/>
              </a:rPr>
              <a:t>reviewers </a:t>
            </a:r>
            <a:r>
              <a:rPr lang="en-US" altLang="ja-JP" sz="1600" dirty="0" smtClean="0">
                <a:latin typeface="Arial"/>
                <a:cs typeface="Arial"/>
              </a:rPr>
              <a:t>were recognized in </a:t>
            </a:r>
            <a:r>
              <a:rPr lang="en-US" altLang="ja-JP" sz="1600" dirty="0">
                <a:latin typeface="Arial"/>
                <a:cs typeface="Arial"/>
              </a:rPr>
              <a:t>2014).</a:t>
            </a:r>
            <a:r>
              <a:rPr lang="ja-JP" altLang="ja-JP" sz="1600" dirty="0">
                <a:latin typeface="Arial"/>
                <a:cs typeface="Arial"/>
              </a:rPr>
              <a:t> </a:t>
            </a:r>
            <a:endParaRPr lang="ja-JP" altLang="en-US" sz="1600" dirty="0" smtClean="0">
              <a:latin typeface="Arial"/>
              <a:ea typeface="+mn-ea"/>
              <a:cs typeface="Arial"/>
            </a:endParaRPr>
          </a:p>
        </p:txBody>
      </p:sp>
      <p:sp>
        <p:nvSpPr>
          <p:cNvPr id="93187" name="AutoShape 4"/>
          <p:cNvSpPr>
            <a:spLocks noChangeArrowheads="1"/>
          </p:cNvSpPr>
          <p:nvPr/>
        </p:nvSpPr>
        <p:spPr bwMode="auto">
          <a:xfrm>
            <a:off x="0" y="0"/>
            <a:ext cx="9144000" cy="648000"/>
          </a:xfrm>
          <a:prstGeom prst="rect">
            <a:avLst/>
          </a:prstGeom>
          <a:solidFill>
            <a:srgbClr val="8064A2"/>
          </a:solidFill>
          <a:ln w="9525">
            <a:noFill/>
            <a:round/>
            <a:headEnd/>
            <a:tailEnd/>
          </a:ln>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b="1" dirty="0" smtClean="0">
                <a:solidFill>
                  <a:schemeClr val="bg1"/>
                </a:solidFill>
              </a:rPr>
              <a:t>How</a:t>
            </a:r>
            <a:r>
              <a:rPr lang="ja-JP" altLang="en-US" b="1" dirty="0" smtClean="0">
                <a:solidFill>
                  <a:schemeClr val="bg1"/>
                </a:solidFill>
              </a:rPr>
              <a:t> </a:t>
            </a:r>
            <a:r>
              <a:rPr lang="en-US" altLang="ja-JP" b="1" dirty="0" smtClean="0">
                <a:solidFill>
                  <a:schemeClr val="bg1"/>
                </a:solidFill>
              </a:rPr>
              <a:t>to</a:t>
            </a:r>
            <a:r>
              <a:rPr lang="ja-JP" altLang="en-US" b="1" dirty="0" smtClean="0">
                <a:solidFill>
                  <a:schemeClr val="bg1"/>
                </a:solidFill>
              </a:rPr>
              <a:t> </a:t>
            </a:r>
            <a:r>
              <a:rPr lang="en-US" altLang="ja-JP" b="1" dirty="0" smtClean="0">
                <a:solidFill>
                  <a:schemeClr val="bg1"/>
                </a:solidFill>
              </a:rPr>
              <a:t>select</a:t>
            </a:r>
            <a:r>
              <a:rPr lang="ja-JP" altLang="en-US" b="1" dirty="0" smtClean="0">
                <a:solidFill>
                  <a:schemeClr val="bg1"/>
                </a:solidFill>
              </a:rPr>
              <a:t> </a:t>
            </a:r>
            <a:r>
              <a:rPr lang="en-US" altLang="ja-JP" b="1" dirty="0" smtClean="0">
                <a:solidFill>
                  <a:schemeClr val="bg1"/>
                </a:solidFill>
              </a:rPr>
              <a:t>reviewers</a:t>
            </a:r>
            <a:endParaRPr lang="ja-JP" altLang="en-US" b="1" dirty="0">
              <a:solidFill>
                <a:schemeClr val="bg1"/>
              </a:solidFill>
            </a:endParaRPr>
          </a:p>
        </p:txBody>
      </p:sp>
      <p:sp>
        <p:nvSpPr>
          <p:cNvPr id="6" name="タイトル 3"/>
          <p:cNvSpPr txBox="1">
            <a:spLocks/>
          </p:cNvSpPr>
          <p:nvPr/>
        </p:nvSpPr>
        <p:spPr bwMode="auto">
          <a:xfrm>
            <a:off x="1065622" y="937192"/>
            <a:ext cx="6890754" cy="825078"/>
          </a:xfrm>
          <a:prstGeom prst="rect">
            <a:avLst/>
          </a:prstGeom>
          <a:noFill/>
          <a:ln w="9525">
            <a:noFill/>
            <a:miter lim="800000"/>
            <a:headEnd/>
            <a:tailEnd/>
          </a:ln>
        </p:spPr>
        <p:txBody>
          <a:bodyPr anchor="ctr"/>
          <a:lstStyle/>
          <a:p>
            <a:pPr eaLnBrk="0" fontAlgn="auto" hangingPunct="0">
              <a:spcBef>
                <a:spcPts val="0"/>
              </a:spcBef>
              <a:spcAft>
                <a:spcPts val="0"/>
              </a:spcAft>
              <a:defRPr/>
            </a:pPr>
            <a:r>
              <a:rPr lang="en-US" altLang="ja-JP" sz="2000" kern="0" dirty="0" smtClean="0">
                <a:latin typeface="+mj-lt"/>
                <a:ea typeface="+mj-ea"/>
                <a:cs typeface="+mj-cs"/>
              </a:rPr>
              <a:t>〔Until 2004〕</a:t>
            </a:r>
            <a:endParaRPr lang="en-US" altLang="ja-JP" sz="2000" kern="0" dirty="0">
              <a:latin typeface="+mj-lt"/>
              <a:ea typeface="+mj-ea"/>
              <a:cs typeface="+mj-cs"/>
            </a:endParaRPr>
          </a:p>
          <a:p>
            <a:pPr eaLnBrk="0" fontAlgn="auto" hangingPunct="0">
              <a:spcBef>
                <a:spcPts val="0"/>
              </a:spcBef>
              <a:spcAft>
                <a:spcPts val="0"/>
              </a:spcAft>
              <a:defRPr/>
            </a:pPr>
            <a:r>
              <a:rPr lang="ja-JP" altLang="en-US" sz="2000" kern="0" dirty="0">
                <a:solidFill>
                  <a:srgbClr val="FF0000"/>
                </a:solidFill>
                <a:latin typeface="+mj-lt"/>
                <a:ea typeface="+mj-ea"/>
                <a:cs typeface="+mj-cs"/>
              </a:rPr>
              <a:t>　</a:t>
            </a:r>
            <a:r>
              <a:rPr lang="en-US" altLang="ja-JP" sz="2400" kern="0" dirty="0" smtClean="0">
                <a:latin typeface="Arial"/>
                <a:ea typeface="+mj-ea"/>
                <a:cs typeface="Arial"/>
              </a:rPr>
              <a:t>Selected from the candidates recommended by </a:t>
            </a:r>
            <a:r>
              <a:rPr lang="en-US" altLang="ja-JP" sz="2000" kern="0" dirty="0" smtClean="0">
                <a:solidFill>
                  <a:srgbClr val="FF0000"/>
                </a:solidFill>
                <a:latin typeface="+mj-lt"/>
                <a:ea typeface="+mj-ea"/>
                <a:cs typeface="+mj-cs"/>
              </a:rPr>
              <a:t>JSPS</a:t>
            </a:r>
            <a:r>
              <a:rPr lang="ja-JP" altLang="en-US" sz="2000" kern="0" dirty="0" smtClean="0">
                <a:solidFill>
                  <a:srgbClr val="FF0000"/>
                </a:solidFill>
                <a:latin typeface="+mj-lt"/>
                <a:ea typeface="+mj-ea"/>
                <a:cs typeface="+mj-cs"/>
              </a:rPr>
              <a:t> </a:t>
            </a:r>
            <a:r>
              <a:rPr lang="en-US" altLang="ja-JP" sz="2000" kern="0" dirty="0" smtClean="0">
                <a:solidFill>
                  <a:srgbClr val="FF0000"/>
                </a:solidFill>
                <a:latin typeface="+mj-lt"/>
                <a:ea typeface="+mj-ea"/>
                <a:cs typeface="+mj-cs"/>
              </a:rPr>
              <a:t>Science</a:t>
            </a:r>
            <a:r>
              <a:rPr lang="ja-JP" altLang="en-US" sz="2000" kern="0" dirty="0" smtClean="0">
                <a:solidFill>
                  <a:srgbClr val="FF0000"/>
                </a:solidFill>
                <a:latin typeface="+mj-lt"/>
                <a:ea typeface="+mj-ea"/>
                <a:cs typeface="+mj-cs"/>
              </a:rPr>
              <a:t> </a:t>
            </a:r>
            <a:r>
              <a:rPr lang="en-US" altLang="ja-JP" sz="2000" kern="0" dirty="0" smtClean="0">
                <a:solidFill>
                  <a:srgbClr val="FF0000"/>
                </a:solidFill>
                <a:latin typeface="+mj-lt"/>
                <a:ea typeface="+mj-ea"/>
                <a:cs typeface="+mj-cs"/>
              </a:rPr>
              <a:t>Council of Japan</a:t>
            </a:r>
            <a:endParaRPr lang="ja-JP" altLang="en-US" sz="2000" kern="0" dirty="0">
              <a:latin typeface="+mj-lt"/>
              <a:ea typeface="+mj-ea"/>
              <a:cs typeface="+mj-cs"/>
            </a:endParaRPr>
          </a:p>
        </p:txBody>
      </p:sp>
      <p:sp>
        <p:nvSpPr>
          <p:cNvPr id="7" name="タイトル 3"/>
          <p:cNvSpPr txBox="1">
            <a:spLocks/>
          </p:cNvSpPr>
          <p:nvPr/>
        </p:nvSpPr>
        <p:spPr bwMode="auto">
          <a:xfrm>
            <a:off x="1066370" y="2780930"/>
            <a:ext cx="7002206" cy="1440158"/>
          </a:xfrm>
          <a:prstGeom prst="rect">
            <a:avLst/>
          </a:prstGeom>
          <a:noFill/>
          <a:ln w="9525">
            <a:noFill/>
            <a:miter lim="800000"/>
            <a:headEnd/>
            <a:tailEnd/>
          </a:ln>
        </p:spPr>
        <p:txBody>
          <a:bodyPr anchor="ctr"/>
          <a:lstStyle/>
          <a:p>
            <a:pPr eaLnBrk="0" fontAlgn="auto" hangingPunct="0">
              <a:spcBef>
                <a:spcPts val="0"/>
              </a:spcBef>
              <a:spcAft>
                <a:spcPts val="0"/>
              </a:spcAft>
              <a:defRPr/>
            </a:pPr>
            <a:r>
              <a:rPr lang="en-US" altLang="ja-JP" sz="2000" kern="0" dirty="0" smtClean="0">
                <a:latin typeface="+mj-lt"/>
                <a:ea typeface="+mj-ea"/>
                <a:cs typeface="+mj-cs"/>
              </a:rPr>
              <a:t>〔After 2005〕</a:t>
            </a:r>
            <a:endParaRPr lang="en-US" altLang="ja-JP" sz="2000" kern="0" dirty="0">
              <a:latin typeface="+mj-lt"/>
              <a:ea typeface="+mj-ea"/>
              <a:cs typeface="+mj-cs"/>
            </a:endParaRPr>
          </a:p>
          <a:p>
            <a:pPr eaLnBrk="0" fontAlgn="auto" hangingPunct="0">
              <a:spcBef>
                <a:spcPts val="0"/>
              </a:spcBef>
              <a:spcAft>
                <a:spcPts val="0"/>
              </a:spcAft>
              <a:defRPr/>
            </a:pPr>
            <a:r>
              <a:rPr lang="ja-JP" altLang="en-US" sz="2000" kern="0" dirty="0">
                <a:solidFill>
                  <a:srgbClr val="FF0000"/>
                </a:solidFill>
                <a:latin typeface="+mj-lt"/>
                <a:ea typeface="+mj-ea"/>
                <a:cs typeface="+mj-cs"/>
              </a:rPr>
              <a:t>　</a:t>
            </a:r>
            <a:r>
              <a:rPr lang="en-US" altLang="ja-JP" sz="2000" kern="0" dirty="0" smtClean="0">
                <a:latin typeface="+mj-lt"/>
                <a:ea typeface="+mj-ea"/>
                <a:cs typeface="+mj-cs"/>
              </a:rPr>
              <a:t>Program</a:t>
            </a:r>
            <a:r>
              <a:rPr lang="ja-JP" altLang="en-US" sz="2000" kern="0" dirty="0" smtClean="0">
                <a:solidFill>
                  <a:srgbClr val="000000"/>
                </a:solidFill>
                <a:latin typeface="+mj-lt"/>
                <a:ea typeface="+mj-ea"/>
                <a:cs typeface="+mj-cs"/>
              </a:rPr>
              <a:t> </a:t>
            </a:r>
            <a:r>
              <a:rPr lang="en-US" altLang="ja-JP" sz="2000" kern="0" dirty="0" smtClean="0">
                <a:solidFill>
                  <a:srgbClr val="000000"/>
                </a:solidFill>
                <a:latin typeface="+mj-lt"/>
                <a:ea typeface="+mj-ea"/>
                <a:cs typeface="+mj-cs"/>
              </a:rPr>
              <a:t>Officers</a:t>
            </a:r>
            <a:r>
              <a:rPr lang="ja-JP" altLang="en-US" sz="2000" kern="0" dirty="0" smtClean="0">
                <a:solidFill>
                  <a:srgbClr val="000000"/>
                </a:solidFill>
                <a:latin typeface="+mj-lt"/>
                <a:ea typeface="+mj-ea"/>
                <a:cs typeface="+mj-cs"/>
              </a:rPr>
              <a:t> </a:t>
            </a:r>
            <a:r>
              <a:rPr lang="en-US" altLang="ja-JP" sz="2000" kern="0" dirty="0" smtClean="0">
                <a:solidFill>
                  <a:srgbClr val="000000"/>
                </a:solidFill>
                <a:latin typeface="+mj-lt"/>
                <a:ea typeface="+mj-ea"/>
                <a:cs typeface="+mj-cs"/>
              </a:rPr>
              <a:t>in</a:t>
            </a:r>
            <a:r>
              <a:rPr lang="ja-JP" altLang="en-US" sz="2000" kern="0" dirty="0" smtClean="0">
                <a:solidFill>
                  <a:srgbClr val="000000"/>
                </a:solidFill>
                <a:latin typeface="+mj-lt"/>
                <a:ea typeface="+mj-ea"/>
                <a:cs typeface="+mj-cs"/>
              </a:rPr>
              <a:t> </a:t>
            </a:r>
            <a:r>
              <a:rPr lang="en-US" altLang="ja-JP" sz="2000" dirty="0" smtClean="0">
                <a:solidFill>
                  <a:srgbClr val="FF0000"/>
                </a:solidFill>
              </a:rPr>
              <a:t>the </a:t>
            </a:r>
            <a:r>
              <a:rPr lang="en-US" altLang="ja-JP" sz="2000" dirty="0">
                <a:solidFill>
                  <a:srgbClr val="FF0000"/>
                </a:solidFill>
              </a:rPr>
              <a:t>Research Center for Science </a:t>
            </a:r>
            <a:r>
              <a:rPr lang="en-US" altLang="ja-JP" sz="2000" dirty="0" smtClean="0">
                <a:solidFill>
                  <a:srgbClr val="FF0000"/>
                </a:solidFill>
              </a:rPr>
              <a:t>Systems</a:t>
            </a:r>
            <a:r>
              <a:rPr lang="en-US" altLang="ja-JP" sz="2000" dirty="0" smtClean="0"/>
              <a:t> select and nominate a list of candidates from “Database of Reviewers” compiled at JSPS by the “Committee for Selecting Reviewers of Applications for KAKENHI, Grants-in-Aid ”.</a:t>
            </a:r>
            <a:r>
              <a:rPr lang="ja-JP" altLang="en-US" sz="2000" kern="0" dirty="0" smtClean="0">
                <a:latin typeface="+mj-lt"/>
                <a:ea typeface="+mj-ea"/>
                <a:cs typeface="+mj-cs"/>
              </a:rPr>
              <a:t> </a:t>
            </a:r>
            <a:r>
              <a:rPr lang="ja-JP" altLang="en-US" sz="2000" kern="0" dirty="0">
                <a:latin typeface="+mj-lt"/>
                <a:ea typeface="+mj-ea"/>
                <a:cs typeface="+mj-cs"/>
              </a:rPr>
              <a:t>　</a:t>
            </a:r>
            <a:endParaRPr lang="en-US" altLang="ja-JP" sz="2000" kern="0" dirty="0">
              <a:latin typeface="+mj-lt"/>
              <a:ea typeface="+mj-ea"/>
              <a:cs typeface="+mj-cs"/>
            </a:endParaRPr>
          </a:p>
          <a:p>
            <a:pPr eaLnBrk="0" fontAlgn="auto" hangingPunct="0">
              <a:spcBef>
                <a:spcPts val="0"/>
              </a:spcBef>
              <a:spcAft>
                <a:spcPts val="0"/>
              </a:spcAft>
              <a:defRPr/>
            </a:pPr>
            <a:endParaRPr lang="en-US" altLang="ja-JP" sz="2000" kern="0" dirty="0">
              <a:latin typeface="+mj-lt"/>
              <a:ea typeface="+mj-ea"/>
              <a:cs typeface="+mj-cs"/>
            </a:endParaRPr>
          </a:p>
        </p:txBody>
      </p:sp>
      <p:sp>
        <p:nvSpPr>
          <p:cNvPr id="8" name="下矢印 7"/>
          <p:cNvSpPr/>
          <p:nvPr/>
        </p:nvSpPr>
        <p:spPr>
          <a:xfrm>
            <a:off x="2743963" y="1886688"/>
            <a:ext cx="2892425" cy="648072"/>
          </a:xfrm>
          <a:prstGeom prst="downArrow">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0" name="Rectangle 6"/>
          <p:cNvSpPr>
            <a:spLocks noGrp="1" noChangeArrowheads="1"/>
          </p:cNvSpPr>
          <p:nvPr>
            <p:ph type="sldNum" sz="quarter" idx="12"/>
          </p:nvPr>
        </p:nvSpPr>
        <p:spPr>
          <a:xfrm>
            <a:off x="8640003" y="6480138"/>
            <a:ext cx="514350" cy="307975"/>
          </a:xfrm>
        </p:spPr>
        <p:txBody>
          <a:bodyPr/>
          <a:lstStyle/>
          <a:p>
            <a:pPr>
              <a:defRPr/>
            </a:pPr>
            <a:fld id="{002BB98D-5F75-49C1-902E-9683AE378945}" type="slidenum">
              <a:rPr lang="en-US" altLang="ja-JP" sz="1400">
                <a:solidFill>
                  <a:schemeClr val="bg1">
                    <a:lumMod val="50000"/>
                  </a:schemeClr>
                </a:solidFill>
                <a:latin typeface="OCRB" panose="020B0609020202020204" pitchFamily="49" charset="0"/>
              </a:rPr>
              <a:pPr>
                <a:defRPr/>
              </a:pPr>
              <a:t>31</a:t>
            </a:fld>
            <a:endParaRPr lang="en-US" altLang="ja-JP" sz="1400" dirty="0">
              <a:solidFill>
                <a:schemeClr val="bg1">
                  <a:lumMod val="50000"/>
                </a:schemeClr>
              </a:solidFill>
              <a:latin typeface="OCRB" panose="020B0609020202020204" pitchFamily="49" charset="0"/>
            </a:endParaRPr>
          </a:p>
        </p:txBody>
      </p:sp>
    </p:spTree>
    <p:extLst>
      <p:ext uri="{BB962C8B-B14F-4D97-AF65-F5344CB8AC3E}">
        <p14:creationId xmlns:p14="http://schemas.microsoft.com/office/powerpoint/2010/main" val="17272276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グラフ 14"/>
          <p:cNvGraphicFramePr>
            <a:graphicFrameLocks/>
          </p:cNvGraphicFramePr>
          <p:nvPr>
            <p:extLst>
              <p:ext uri="{D42A27DB-BD31-4B8C-83A1-F6EECF244321}">
                <p14:modId xmlns:p14="http://schemas.microsoft.com/office/powerpoint/2010/main" val="2020286958"/>
              </p:ext>
            </p:extLst>
          </p:nvPr>
        </p:nvGraphicFramePr>
        <p:xfrm>
          <a:off x="4916488" y="3408331"/>
          <a:ext cx="4223483" cy="3449669"/>
        </p:xfrm>
        <a:graphic>
          <a:graphicData uri="http://schemas.openxmlformats.org/drawingml/2006/chart">
            <c:chart xmlns:c="http://schemas.openxmlformats.org/drawingml/2006/chart" xmlns:r="http://schemas.openxmlformats.org/officeDocument/2006/relationships" r:id="rId3"/>
          </a:graphicData>
        </a:graphic>
      </p:graphicFrame>
      <p:sp>
        <p:nvSpPr>
          <p:cNvPr id="94210" name="AutoShape 4"/>
          <p:cNvSpPr>
            <a:spLocks noChangeArrowheads="1"/>
          </p:cNvSpPr>
          <p:nvPr/>
        </p:nvSpPr>
        <p:spPr bwMode="auto">
          <a:xfrm>
            <a:off x="0" y="0"/>
            <a:ext cx="9144000" cy="648000"/>
          </a:xfrm>
          <a:prstGeom prst="rect">
            <a:avLst/>
          </a:prstGeom>
          <a:solidFill>
            <a:srgbClr val="8064A2"/>
          </a:solidFill>
          <a:ln w="9525">
            <a:noFill/>
            <a:round/>
            <a:headEnd/>
            <a:tailEnd/>
          </a:ln>
        </p:spPr>
        <p:txBody>
          <a:bodyPr wrap="none" rtlCol="0" anchor="ctr"/>
          <a:lstStyle>
            <a:lvl1pPr algn="l" rtl="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rtl="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rtl="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rtl="0" eaLnBrk="1" hangingPunct="1">
              <a:spcBef>
                <a:spcPct val="0"/>
              </a:spcBef>
              <a:buFontTx/>
              <a:buNone/>
            </a:pPr>
            <a:r>
              <a:rPr lang="en-US" sz="2400" b="1" dirty="0">
                <a:solidFill>
                  <a:schemeClr val="bg1"/>
                </a:solidFill>
                <a:latin typeface="Arial" panose="020B0604020202020204" pitchFamily="34" charset="0"/>
                <a:cs typeface="Arial" panose="020B0604020202020204" pitchFamily="34" charset="0"/>
              </a:rPr>
              <a:t>The database of review committee member candidates</a:t>
            </a:r>
          </a:p>
        </p:txBody>
      </p:sp>
      <p:sp>
        <p:nvSpPr>
          <p:cNvPr id="94211" name="正方形/長方形 6"/>
          <p:cNvSpPr>
            <a:spLocks noChangeArrowheads="1"/>
          </p:cNvSpPr>
          <p:nvPr/>
        </p:nvSpPr>
        <p:spPr bwMode="auto">
          <a:xfrm>
            <a:off x="250825" y="764704"/>
            <a:ext cx="8642350" cy="269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spAutoFit/>
          </a:bodyPr>
          <a:lstStyle>
            <a:lvl1pPr algn="l" rtl="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rtl="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rtl="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268288" indent="-268288" rtl="0" eaLnBrk="1" hangingPunct="1">
              <a:spcBef>
                <a:spcPts val="600"/>
              </a:spcBef>
              <a:buFontTx/>
              <a:buNone/>
            </a:pPr>
            <a:r>
              <a:rPr lang="en-US" sz="1600" dirty="0">
                <a:latin typeface="Arial" panose="020B0604020202020204" pitchFamily="34" charset="0"/>
                <a:ea typeface="+mn-ea"/>
                <a:cs typeface="Arial" panose="020B0604020202020204" pitchFamily="34" charset="0"/>
              </a:rPr>
              <a:t>Overview of the database of review committee member candidates</a:t>
            </a:r>
            <a:endParaRPr lang="en-US" altLang="ja-JP" sz="1600" dirty="0">
              <a:latin typeface="Arial" panose="020B0604020202020204" pitchFamily="34" charset="0"/>
              <a:ea typeface="+mn-ea"/>
              <a:cs typeface="Arial" panose="020B0604020202020204" pitchFamily="34" charset="0"/>
            </a:endParaRPr>
          </a:p>
          <a:p>
            <a:pPr marL="268288" indent="-268288" rtl="0" eaLnBrk="1" hangingPunct="1">
              <a:spcBef>
                <a:spcPts val="600"/>
              </a:spcBef>
              <a:buFontTx/>
              <a:buNone/>
              <a:tabLst>
                <a:tab pos="357188" algn="l"/>
              </a:tabLst>
            </a:pPr>
            <a:r>
              <a:rPr lang="en-US" sz="1600" dirty="0" smtClean="0">
                <a:latin typeface="Arial" panose="020B0604020202020204" pitchFamily="34" charset="0"/>
                <a:ea typeface="+mn-ea"/>
                <a:cs typeface="Arial" panose="020B0604020202020204" pitchFamily="34" charset="0"/>
              </a:rPr>
              <a:t>○</a:t>
            </a:r>
            <a:r>
              <a:rPr lang="en-US" sz="1600" dirty="0">
                <a:latin typeface="Arial" panose="020B0604020202020204" pitchFamily="34" charset="0"/>
                <a:ea typeface="+mn-ea"/>
                <a:cs typeface="Arial" panose="020B0604020202020204" pitchFamily="34" charset="0"/>
              </a:rPr>
              <a:t>	Maintained since </a:t>
            </a:r>
            <a:r>
              <a:rPr lang="en-US" sz="1600" dirty="0" smtClean="0">
                <a:latin typeface="Arial" panose="020B0604020202020204" pitchFamily="34" charset="0"/>
                <a:ea typeface="+mn-ea"/>
                <a:cs typeface="Arial" panose="020B0604020202020204" pitchFamily="34" charset="0"/>
              </a:rPr>
              <a:t>2004   KAKENHI </a:t>
            </a:r>
            <a:r>
              <a:rPr lang="en-US" sz="1600" dirty="0">
                <a:latin typeface="Arial" panose="020B0604020202020204" pitchFamily="34" charset="0"/>
                <a:ea typeface="+mn-ea"/>
                <a:cs typeface="Arial" panose="020B0604020202020204" pitchFamily="34" charset="0"/>
              </a:rPr>
              <a:t>research representatives, etc., are registered each year</a:t>
            </a:r>
            <a:endParaRPr lang="en-US" altLang="ja-JP" sz="1600" dirty="0">
              <a:latin typeface="Arial" panose="020B0604020202020204" pitchFamily="34" charset="0"/>
              <a:ea typeface="+mn-ea"/>
              <a:cs typeface="Arial" panose="020B0604020202020204" pitchFamily="34" charset="0"/>
            </a:endParaRPr>
          </a:p>
          <a:p>
            <a:pPr marL="268288" indent="-268288" rtl="0" eaLnBrk="1" hangingPunct="1">
              <a:spcBef>
                <a:spcPts val="600"/>
              </a:spcBef>
              <a:buFontTx/>
              <a:buNone/>
              <a:tabLst>
                <a:tab pos="357188" algn="l"/>
              </a:tabLst>
            </a:pPr>
            <a:r>
              <a:rPr lang="en-US" sz="1600" dirty="0">
                <a:latin typeface="Arial" panose="020B0604020202020204" pitchFamily="34" charset="0"/>
                <a:ea typeface="+mn-ea"/>
                <a:cs typeface="Arial" panose="020B0604020202020204" pitchFamily="34" charset="0"/>
              </a:rPr>
              <a:t> ○	KAKENHI research representatives	</a:t>
            </a:r>
            <a:r>
              <a:rPr lang="en-US" sz="1600" dirty="0" smtClean="0">
                <a:latin typeface="Arial" panose="020B0604020202020204" pitchFamily="34" charset="0"/>
                <a:ea typeface="+mn-ea"/>
                <a:cs typeface="Arial" panose="020B0604020202020204" pitchFamily="34" charset="0"/>
              </a:rPr>
              <a:t/>
            </a:r>
            <a:br>
              <a:rPr lang="en-US" sz="1600" dirty="0" smtClean="0">
                <a:latin typeface="Arial" panose="020B0604020202020204" pitchFamily="34" charset="0"/>
                <a:ea typeface="+mn-ea"/>
                <a:cs typeface="Arial" panose="020B0604020202020204" pitchFamily="34" charset="0"/>
              </a:rPr>
            </a:br>
            <a:r>
              <a:rPr lang="en-US" sz="1600" dirty="0" smtClean="0">
                <a:latin typeface="Arial" panose="020B0604020202020204" pitchFamily="34" charset="0"/>
                <a:ea typeface="+mn-ea"/>
                <a:cs typeface="Arial" panose="020B0604020202020204" pitchFamily="34" charset="0"/>
              </a:rPr>
              <a:t>. . . Sequential </a:t>
            </a:r>
            <a:r>
              <a:rPr lang="en-US" sz="1600" dirty="0">
                <a:latin typeface="Arial" panose="020B0604020202020204" pitchFamily="34" charset="0"/>
                <a:ea typeface="+mn-ea"/>
                <a:cs typeface="Arial" panose="020B0604020202020204" pitchFamily="34" charset="0"/>
              </a:rPr>
              <a:t>registration from research representatives of large research projects  </a:t>
            </a:r>
            <a:r>
              <a:rPr lang="en-US" altLang="ja-JP" sz="1600" dirty="0">
                <a:latin typeface="Arial" panose="020B0604020202020204" pitchFamily="34" charset="0"/>
                <a:ea typeface="+mn-ea"/>
                <a:cs typeface="Arial" panose="020B0604020202020204" pitchFamily="34" charset="0"/>
              </a:rPr>
              <a:t/>
            </a:r>
            <a:br>
              <a:rPr lang="en-US" altLang="ja-JP" sz="1600" dirty="0">
                <a:latin typeface="Arial" panose="020B0604020202020204" pitchFamily="34" charset="0"/>
                <a:ea typeface="+mn-ea"/>
                <a:cs typeface="Arial" panose="020B0604020202020204" pitchFamily="34" charset="0"/>
              </a:rPr>
            </a:br>
            <a:r>
              <a:rPr lang="en-US" sz="1600" dirty="0" smtClean="0">
                <a:latin typeface="Arial" panose="020B0604020202020204" pitchFamily="34" charset="0"/>
                <a:ea typeface="+mn-ea"/>
                <a:cs typeface="Arial" panose="020B0604020202020204" pitchFamily="34" charset="0"/>
              </a:rPr>
              <a:t>      </a:t>
            </a:r>
            <a:r>
              <a:rPr lang="en-US" sz="1600" dirty="0">
                <a:latin typeface="Arial" panose="020B0604020202020204" pitchFamily="34" charset="0"/>
                <a:ea typeface="+mn-ea"/>
                <a:cs typeface="Arial" panose="020B0604020202020204" pitchFamily="34" charset="0"/>
              </a:rPr>
              <a:t>Research representatives from prior to fiscal year 2003 were also registered in 2007</a:t>
            </a:r>
            <a:endParaRPr lang="en-US" altLang="ja-JP" sz="1600" dirty="0" smtClean="0">
              <a:latin typeface="Arial" panose="020B0604020202020204" pitchFamily="34" charset="0"/>
              <a:ea typeface="+mn-ea"/>
              <a:cs typeface="Arial" panose="020B0604020202020204" pitchFamily="34" charset="0"/>
            </a:endParaRPr>
          </a:p>
          <a:p>
            <a:pPr marL="268288" indent="-268288" rtl="0" eaLnBrk="1" hangingPunct="1">
              <a:spcBef>
                <a:spcPts val="600"/>
              </a:spcBef>
              <a:buFontTx/>
              <a:buNone/>
              <a:tabLst>
                <a:tab pos="357188" algn="l"/>
              </a:tabLst>
            </a:pPr>
            <a:r>
              <a:rPr lang="en-US" sz="1600" dirty="0">
                <a:latin typeface="Arial" panose="020B0604020202020204" pitchFamily="34" charset="0"/>
                <a:ea typeface="+mn-ea"/>
                <a:cs typeface="Arial" panose="020B0604020202020204" pitchFamily="34" charset="0"/>
              </a:rPr>
              <a:t> ○	Researchers registered on the database</a:t>
            </a:r>
            <a:r>
              <a:rPr lang="en-US" altLang="ja-JP" sz="1600" dirty="0">
                <a:latin typeface="Arial" panose="020B0604020202020204" pitchFamily="34" charset="0"/>
                <a:ea typeface="+mn-ea"/>
                <a:cs typeface="Arial" panose="020B0604020202020204" pitchFamily="34" charset="0"/>
              </a:rPr>
              <a:t/>
            </a:r>
            <a:br>
              <a:rPr lang="en-US" altLang="ja-JP" sz="1600" dirty="0">
                <a:latin typeface="Arial" panose="020B0604020202020204" pitchFamily="34" charset="0"/>
                <a:ea typeface="+mn-ea"/>
                <a:cs typeface="Arial" panose="020B0604020202020204" pitchFamily="34" charset="0"/>
              </a:rPr>
            </a:br>
            <a:r>
              <a:rPr lang="en-US" sz="1600" dirty="0" smtClean="0">
                <a:latin typeface="Arial" panose="020B0604020202020204" pitchFamily="34" charset="0"/>
                <a:ea typeface="+mn-ea"/>
                <a:cs typeface="Arial" panose="020B0604020202020204" pitchFamily="34" charset="0"/>
              </a:rPr>
              <a:t>. . . Confirmation </a:t>
            </a:r>
            <a:r>
              <a:rPr lang="en-US" sz="1600" dirty="0">
                <a:latin typeface="Arial" panose="020B0604020202020204" pitchFamily="34" charset="0"/>
                <a:ea typeface="+mn-ea"/>
                <a:cs typeface="Arial" panose="020B0604020202020204" pitchFamily="34" charset="0"/>
              </a:rPr>
              <a:t>/ upgrading of data by researchers themselves is requested once a year </a:t>
            </a:r>
            <a:endParaRPr lang="en-US" altLang="ja-JP" sz="1600" dirty="0">
              <a:latin typeface="Arial" panose="020B0604020202020204" pitchFamily="34" charset="0"/>
              <a:ea typeface="+mn-ea"/>
              <a:cs typeface="Arial" panose="020B0604020202020204" pitchFamily="34" charset="0"/>
            </a:endParaRPr>
          </a:p>
          <a:p>
            <a:pPr marL="268288" indent="-268288" rtl="0" eaLnBrk="1" hangingPunct="1">
              <a:spcBef>
                <a:spcPts val="1200"/>
              </a:spcBef>
              <a:buFontTx/>
              <a:buNone/>
              <a:tabLst>
                <a:tab pos="357188" algn="l"/>
              </a:tabLst>
            </a:pPr>
            <a:r>
              <a:rPr lang="en-US" sz="1400" b="1" dirty="0">
                <a:solidFill>
                  <a:srgbClr val="FF0000"/>
                </a:solidFill>
                <a:latin typeface="Arial" panose="020B0604020202020204" pitchFamily="34" charset="0"/>
                <a:ea typeface="+mn-ea"/>
                <a:cs typeface="Arial" panose="020B0604020202020204" pitchFamily="34" charset="0"/>
              </a:rPr>
              <a:t>*	</a:t>
            </a:r>
            <a:r>
              <a:rPr lang="en-US" sz="1400" b="1" u="sng" dirty="0" smtClean="0">
                <a:solidFill>
                  <a:srgbClr val="FF0000"/>
                </a:solidFill>
                <a:latin typeface="Arial" panose="020B0604020202020204" pitchFamily="34" charset="0"/>
                <a:ea typeface="+mn-ea"/>
                <a:cs typeface="Arial" panose="020B0604020202020204" pitchFamily="34" charset="0"/>
              </a:rPr>
              <a:t>Confirmation </a:t>
            </a:r>
            <a:r>
              <a:rPr lang="en-US" sz="1400" b="1" u="sng" dirty="0">
                <a:solidFill>
                  <a:srgbClr val="FF0000"/>
                </a:solidFill>
                <a:latin typeface="Arial" panose="020B0604020202020204" pitchFamily="34" charset="0"/>
                <a:ea typeface="+mn-ea"/>
                <a:cs typeface="Arial" panose="020B0604020202020204" pitchFamily="34" charset="0"/>
              </a:rPr>
              <a:t>/ upgrading of data is very important for the selection of more appropriate review committee members (upgrading throughout the year is possible)</a:t>
            </a:r>
            <a:endParaRPr lang="ja-JP" altLang="en-US" sz="1400" dirty="0">
              <a:solidFill>
                <a:srgbClr val="FF0000"/>
              </a:solidFill>
              <a:latin typeface="Arial" panose="020B0604020202020204" pitchFamily="34" charset="0"/>
              <a:ea typeface="+mn-ea"/>
              <a:cs typeface="Arial" panose="020B0604020202020204" pitchFamily="34" charset="0"/>
            </a:endParaRPr>
          </a:p>
        </p:txBody>
      </p:sp>
      <p:sp>
        <p:nvSpPr>
          <p:cNvPr id="11" name="テキスト ボックス 10"/>
          <p:cNvSpPr txBox="1"/>
          <p:nvPr/>
        </p:nvSpPr>
        <p:spPr>
          <a:xfrm>
            <a:off x="4916488" y="3356998"/>
            <a:ext cx="2175798" cy="461665"/>
          </a:xfrm>
          <a:prstGeom prst="rect">
            <a:avLst/>
          </a:prstGeom>
          <a:noFill/>
        </p:spPr>
        <p:txBody>
          <a:bodyPr wrap="square" rtlCol="0">
            <a:spAutoFit/>
          </a:bodyPr>
          <a:lstStyle/>
          <a:p>
            <a:pPr rtl="0">
              <a:tabLst>
                <a:tab pos="177800" algn="l"/>
              </a:tabLst>
              <a:defRPr/>
            </a:pPr>
            <a:r>
              <a:rPr lang="en-US" sz="1200" b="1" u="sng" dirty="0">
                <a:ea typeface="+mn-ea"/>
                <a:cs typeface="Arial" panose="020B0604020202020204" pitchFamily="34" charset="0"/>
              </a:rPr>
              <a:t>2. 	Number of registered people by institution</a:t>
            </a:r>
          </a:p>
        </p:txBody>
      </p:sp>
      <p:sp>
        <p:nvSpPr>
          <p:cNvPr id="10" name="テキスト ボックス 9"/>
          <p:cNvSpPr txBox="1"/>
          <p:nvPr/>
        </p:nvSpPr>
        <p:spPr>
          <a:xfrm>
            <a:off x="466725" y="3356998"/>
            <a:ext cx="1873250" cy="461665"/>
          </a:xfrm>
          <a:prstGeom prst="rect">
            <a:avLst/>
          </a:prstGeom>
          <a:noFill/>
        </p:spPr>
        <p:txBody>
          <a:bodyPr rtlCol="0">
            <a:spAutoFit/>
          </a:bodyPr>
          <a:lstStyle/>
          <a:p>
            <a:pPr rtl="0">
              <a:tabLst>
                <a:tab pos="177800" algn="l"/>
              </a:tabLst>
              <a:defRPr/>
            </a:pPr>
            <a:r>
              <a:rPr lang="en-US" sz="1200" b="1" u="sng">
                <a:ea typeface="+mn-ea"/>
                <a:cs typeface="Arial" panose="020B0604020202020204" pitchFamily="34" charset="0"/>
              </a:rPr>
              <a:t>1. 	Trend in the number of registered people</a:t>
            </a:r>
          </a:p>
        </p:txBody>
      </p:sp>
      <p:sp>
        <p:nvSpPr>
          <p:cNvPr id="2" name="テキスト ボックス 1"/>
          <p:cNvSpPr txBox="1"/>
          <p:nvPr/>
        </p:nvSpPr>
        <p:spPr>
          <a:xfrm>
            <a:off x="7092286" y="5661248"/>
            <a:ext cx="1440856" cy="707886"/>
          </a:xfrm>
          <a:prstGeom prst="rect">
            <a:avLst/>
          </a:prstGeom>
          <a:noFill/>
        </p:spPr>
        <p:txBody>
          <a:bodyPr wrap="square" rtlCol="0">
            <a:spAutoFit/>
          </a:bodyPr>
          <a:lstStyle/>
          <a:p>
            <a:pPr algn="r" rtl="0"/>
            <a:r>
              <a:rPr lang="en-US" sz="1000" dirty="0">
                <a:cs typeface="Arial" panose="020B0604020202020204" pitchFamily="34" charset="0"/>
              </a:rPr>
              <a:t>Total 81,065 people</a:t>
            </a:r>
            <a:endParaRPr kumimoji="1" lang="en-US" altLang="ja-JP" sz="1000" dirty="0" smtClean="0">
              <a:cs typeface="Arial" panose="020B0604020202020204" pitchFamily="34" charset="0"/>
            </a:endParaRPr>
          </a:p>
          <a:p>
            <a:pPr algn="r" rtl="0"/>
            <a:r>
              <a:rPr lang="en-US" sz="1000" dirty="0">
                <a:cs typeface="Arial" panose="020B0604020202020204" pitchFamily="34" charset="0"/>
              </a:rPr>
              <a:t>Of whom are female 12,431 people</a:t>
            </a:r>
            <a:endParaRPr lang="en-US" altLang="ja-JP" sz="1000" dirty="0" smtClean="0">
              <a:cs typeface="Arial" panose="020B0604020202020204" pitchFamily="34" charset="0"/>
            </a:endParaRPr>
          </a:p>
          <a:p>
            <a:pPr indent="628650" rtl="0"/>
            <a:r>
              <a:rPr lang="en-US" sz="1000" dirty="0">
                <a:cs typeface="Arial" panose="020B0604020202020204" pitchFamily="34" charset="0"/>
              </a:rPr>
              <a:t>(15.3%) </a:t>
            </a:r>
            <a:endParaRPr kumimoji="1" lang="ja-JP" altLang="en-US" sz="1000" dirty="0">
              <a:cs typeface="Arial" panose="020B0604020202020204" pitchFamily="34" charset="0"/>
            </a:endParaRPr>
          </a:p>
        </p:txBody>
      </p:sp>
      <p:sp>
        <p:nvSpPr>
          <p:cNvPr id="13" name="Rectangle 6"/>
          <p:cNvSpPr>
            <a:spLocks noGrp="1" noChangeArrowheads="1"/>
          </p:cNvSpPr>
          <p:nvPr>
            <p:ph type="sldNum" sz="quarter" idx="12"/>
          </p:nvPr>
        </p:nvSpPr>
        <p:spPr>
          <a:xfrm>
            <a:off x="8640003" y="6480138"/>
            <a:ext cx="514350" cy="307975"/>
          </a:xfrm>
        </p:spPr>
        <p:txBody>
          <a:bodyPr rtlCol="0"/>
          <a:lstStyle/>
          <a:p>
            <a:pPr rtl="0">
              <a:defRPr/>
            </a:pPr>
            <a:fld id="{002BB98D-5F75-49C1-902E-9683AE378945}" type="slidenum">
              <a:rPr lang="en-US" altLang="ja-JP" sz="1400">
                <a:solidFill>
                  <a:schemeClr val="bg1">
                    <a:lumMod val="50000"/>
                  </a:schemeClr>
                </a:solidFill>
                <a:latin typeface="Arial" panose="020B0604020202020204" pitchFamily="34" charset="0"/>
                <a:cs typeface="Arial" panose="020B0604020202020204" pitchFamily="34" charset="0"/>
              </a:rPr>
              <a:pPr rtl="0">
                <a:defRPr/>
              </a:pPr>
              <a:t>32</a:t>
            </a:fld>
            <a:endParaRPr lang="en-US" altLang="ja-JP" sz="1400" dirty="0">
              <a:solidFill>
                <a:schemeClr val="bg1">
                  <a:lumMod val="50000"/>
                </a:schemeClr>
              </a:solidFill>
              <a:latin typeface="Arial" panose="020B0604020202020204" pitchFamily="34" charset="0"/>
              <a:cs typeface="Arial" panose="020B0604020202020204" pitchFamily="34" charset="0"/>
            </a:endParaRPr>
          </a:p>
        </p:txBody>
      </p:sp>
      <p:sp>
        <p:nvSpPr>
          <p:cNvPr id="16" name="正方形/長方形 15"/>
          <p:cNvSpPr/>
          <p:nvPr/>
        </p:nvSpPr>
        <p:spPr>
          <a:xfrm>
            <a:off x="6397064" y="4274168"/>
            <a:ext cx="785354" cy="382140"/>
          </a:xfrm>
          <a:prstGeom prst="rect">
            <a:avLst/>
          </a:prstGeom>
          <a:solidFill>
            <a:srgbClr val="FF99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l" rtl="0">
              <a:defRPr sz="1100">
                <a:solidFill>
                  <a:schemeClr val="lt1"/>
                </a:solidFill>
                <a:latin typeface="+mn-lt"/>
                <a:ea typeface="+mn-ea"/>
                <a:cs typeface="+mn-cs"/>
              </a:defRPr>
            </a:lvl1pPr>
            <a:lvl2pPr marL="457200" indent="0" algn="l" rtl="0">
              <a:defRPr sz="1100">
                <a:solidFill>
                  <a:schemeClr val="lt1"/>
                </a:solidFill>
                <a:latin typeface="+mn-lt"/>
                <a:ea typeface="+mn-ea"/>
                <a:cs typeface="+mn-cs"/>
              </a:defRPr>
            </a:lvl2pPr>
            <a:lvl3pPr marL="914400" indent="0" algn="l" rtl="0">
              <a:defRPr sz="1100">
                <a:solidFill>
                  <a:schemeClr val="lt1"/>
                </a:solidFill>
                <a:latin typeface="+mn-lt"/>
                <a:ea typeface="+mn-ea"/>
                <a:cs typeface="+mn-cs"/>
              </a:defRPr>
            </a:lvl3pPr>
            <a:lvl4pPr marL="1371600" indent="0" algn="l" rtl="0">
              <a:defRPr sz="1100">
                <a:solidFill>
                  <a:schemeClr val="lt1"/>
                </a:solidFill>
                <a:latin typeface="+mn-lt"/>
                <a:ea typeface="+mn-ea"/>
                <a:cs typeface="+mn-cs"/>
              </a:defRPr>
            </a:lvl4pPr>
            <a:lvl5pPr marL="1828800" indent="0" algn="l" rtl="0">
              <a:defRPr sz="1100">
                <a:solidFill>
                  <a:schemeClr val="lt1"/>
                </a:solidFill>
                <a:latin typeface="+mn-lt"/>
                <a:ea typeface="+mn-ea"/>
                <a:cs typeface="+mn-cs"/>
              </a:defRPr>
            </a:lvl5pPr>
            <a:lvl6pPr marL="2286000" indent="0" algn="l" rtl="0">
              <a:defRPr sz="1100">
                <a:solidFill>
                  <a:schemeClr val="lt1"/>
                </a:solidFill>
                <a:latin typeface="+mn-lt"/>
                <a:ea typeface="+mn-ea"/>
                <a:cs typeface="+mn-cs"/>
              </a:defRPr>
            </a:lvl6pPr>
            <a:lvl7pPr marL="2743200" indent="0" algn="l" rtl="0">
              <a:defRPr sz="1100">
                <a:solidFill>
                  <a:schemeClr val="lt1"/>
                </a:solidFill>
                <a:latin typeface="+mn-lt"/>
                <a:ea typeface="+mn-ea"/>
                <a:cs typeface="+mn-cs"/>
              </a:defRPr>
            </a:lvl7pPr>
            <a:lvl8pPr marL="3200400" indent="0" algn="l" rtl="0">
              <a:defRPr sz="1100">
                <a:solidFill>
                  <a:schemeClr val="lt1"/>
                </a:solidFill>
                <a:latin typeface="+mn-lt"/>
                <a:ea typeface="+mn-ea"/>
                <a:cs typeface="+mn-cs"/>
              </a:defRPr>
            </a:lvl8pPr>
            <a:lvl9pPr marL="3657600" indent="0" algn="l" rtl="0">
              <a:defRPr sz="1100">
                <a:solidFill>
                  <a:schemeClr val="lt1"/>
                </a:solidFill>
                <a:latin typeface="+mn-lt"/>
                <a:ea typeface="+mn-ea"/>
                <a:cs typeface="+mn-cs"/>
              </a:defRPr>
            </a:lvl9pPr>
          </a:lstStyle>
          <a:p>
            <a:pPr algn="ctr" rtl="0"/>
            <a:r>
              <a:rPr lang="en-US" sz="800" dirty="0">
                <a:latin typeface="Arial" panose="020B0604020202020204" pitchFamily="34" charset="0"/>
                <a:cs typeface="Arial" panose="020B0604020202020204" pitchFamily="34" charset="0"/>
              </a:rPr>
              <a:t>Of whom are female</a:t>
            </a:r>
          </a:p>
        </p:txBody>
      </p:sp>
      <p:graphicFrame>
        <p:nvGraphicFramePr>
          <p:cNvPr id="17" name="グラフ 16"/>
          <p:cNvGraphicFramePr>
            <a:graphicFrameLocks/>
          </p:cNvGraphicFramePr>
          <p:nvPr>
            <p:extLst>
              <p:ext uri="{D42A27DB-BD31-4B8C-83A1-F6EECF244321}">
                <p14:modId xmlns:p14="http://schemas.microsoft.com/office/powerpoint/2010/main" val="2291080613"/>
              </p:ext>
            </p:extLst>
          </p:nvPr>
        </p:nvGraphicFramePr>
        <p:xfrm>
          <a:off x="611560" y="3356992"/>
          <a:ext cx="4163492" cy="3427215"/>
        </p:xfrm>
        <a:graphic>
          <a:graphicData uri="http://schemas.openxmlformats.org/drawingml/2006/chart">
            <c:chart xmlns:c="http://schemas.openxmlformats.org/drawingml/2006/chart" xmlns:r="http://schemas.openxmlformats.org/officeDocument/2006/relationships" r:id="rId4"/>
          </a:graphicData>
        </a:graphic>
      </p:graphicFrame>
      <p:sp>
        <p:nvSpPr>
          <p:cNvPr id="12" name="テキスト ボックス 11"/>
          <p:cNvSpPr txBox="1"/>
          <p:nvPr/>
        </p:nvSpPr>
        <p:spPr>
          <a:xfrm>
            <a:off x="3113910" y="3670251"/>
            <a:ext cx="1584176" cy="389337"/>
          </a:xfrm>
          <a:prstGeom prst="rect">
            <a:avLst/>
          </a:prstGeom>
          <a:solidFill>
            <a:schemeClr val="bg1"/>
          </a:solidFill>
        </p:spPr>
        <p:txBody>
          <a:bodyPr wrap="square" rtlCol="0">
            <a:spAutoFit/>
          </a:bodyPr>
          <a:lstStyle/>
          <a:p>
            <a:pPr rtl="0">
              <a:lnSpc>
                <a:spcPct val="80000"/>
              </a:lnSpc>
              <a:spcBef>
                <a:spcPts val="300"/>
              </a:spcBef>
            </a:pPr>
            <a:r>
              <a:rPr lang="en-US" sz="700" dirty="0">
                <a:ea typeface="ＭＳ ゴシック" pitchFamily="49" charset="-128"/>
                <a:cs typeface="Arial" panose="020B0604020202020204" pitchFamily="34" charset="0"/>
              </a:rPr>
              <a:t>Total number of registered people</a:t>
            </a:r>
            <a:endParaRPr kumimoji="1" lang="en-US" altLang="ja-JP" sz="700" dirty="0" smtClean="0">
              <a:ea typeface="ＭＳ ゴシック" pitchFamily="49" charset="-128"/>
              <a:cs typeface="Arial" panose="020B0604020202020204" pitchFamily="34" charset="0"/>
            </a:endParaRPr>
          </a:p>
          <a:p>
            <a:pPr rtl="0">
              <a:lnSpc>
                <a:spcPct val="80000"/>
              </a:lnSpc>
              <a:spcBef>
                <a:spcPts val="300"/>
              </a:spcBef>
            </a:pPr>
            <a:r>
              <a:rPr lang="en-US" sz="700" dirty="0">
                <a:ea typeface="ＭＳ ゴシック" pitchFamily="49" charset="-128"/>
                <a:cs typeface="Arial" panose="020B0604020202020204" pitchFamily="34" charset="0"/>
              </a:rPr>
              <a:t>Number of newly registered people each fiscal year</a:t>
            </a:r>
            <a:endParaRPr kumimoji="1" lang="ja-JP" altLang="en-US" sz="700" dirty="0">
              <a:ea typeface="ＭＳ ゴシック" pitchFamily="49" charset="-128"/>
              <a:cs typeface="Arial" panose="020B0604020202020204" pitchFamily="34" charset="0"/>
            </a:endParaRPr>
          </a:p>
        </p:txBody>
      </p:sp>
    </p:spTree>
    <p:extLst>
      <p:ext uri="{BB962C8B-B14F-4D97-AF65-F5344CB8AC3E}">
        <p14:creationId xmlns:p14="http://schemas.microsoft.com/office/powerpoint/2010/main" val="22317238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AutoShape 4"/>
          <p:cNvSpPr>
            <a:spLocks noChangeArrowheads="1"/>
          </p:cNvSpPr>
          <p:nvPr/>
        </p:nvSpPr>
        <p:spPr bwMode="auto">
          <a:xfrm>
            <a:off x="0" y="0"/>
            <a:ext cx="9144000" cy="648000"/>
          </a:xfrm>
          <a:prstGeom prst="rect">
            <a:avLst/>
          </a:prstGeom>
          <a:solidFill>
            <a:srgbClr val="8064A2"/>
          </a:solidFill>
          <a:ln w="9525">
            <a:noFill/>
            <a:round/>
            <a:headEnd/>
            <a:tailEnd/>
          </a:ln>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b="1" dirty="0" smtClean="0">
                <a:solidFill>
                  <a:schemeClr val="bg1"/>
                </a:solidFill>
              </a:rPr>
              <a:t>Criteria for Selecting Reviewers and Consideration</a:t>
            </a:r>
            <a:endParaRPr lang="ja-JP" altLang="en-US" b="1" dirty="0">
              <a:solidFill>
                <a:schemeClr val="bg1"/>
              </a:solidFill>
            </a:endParaRPr>
          </a:p>
        </p:txBody>
      </p:sp>
      <p:sp>
        <p:nvSpPr>
          <p:cNvPr id="6" name="正方形/長方形 3"/>
          <p:cNvSpPr>
            <a:spLocks noChangeArrowheads="1"/>
          </p:cNvSpPr>
          <p:nvPr/>
        </p:nvSpPr>
        <p:spPr bwMode="auto">
          <a:xfrm rot="10800000" flipV="1">
            <a:off x="0" y="620688"/>
            <a:ext cx="9144000" cy="6524863"/>
          </a:xfrm>
          <a:prstGeom prst="rect">
            <a:avLst/>
          </a:prstGeom>
          <a:noFill/>
          <a:ln w="9525">
            <a:noFill/>
            <a:miter lim="800000"/>
            <a:headEnd/>
            <a:tailEnd/>
          </a:ln>
        </p:spPr>
        <p:txBody>
          <a:bodyPr wrap="square">
            <a:spAutoFit/>
          </a:bodyPr>
          <a:lstStyle/>
          <a:p>
            <a:pPr>
              <a:defRPr/>
            </a:pPr>
            <a:r>
              <a:rPr lang="ja-JP" altLang="en-US" sz="1400" dirty="0">
                <a:latin typeface="Arial"/>
                <a:ea typeface="+mn-ea"/>
                <a:cs typeface="Arial"/>
              </a:rPr>
              <a:t>　</a:t>
            </a:r>
            <a:r>
              <a:rPr lang="en-US" altLang="ja-JP" sz="1400" dirty="0" smtClean="0">
                <a:latin typeface="Arial"/>
                <a:ea typeface="+mn-ea"/>
                <a:cs typeface="Arial"/>
              </a:rPr>
              <a:t>Upon selecting reviewers, program</a:t>
            </a:r>
            <a:r>
              <a:rPr lang="ja-JP" altLang="en-US" sz="1400" dirty="0" smtClean="0">
                <a:latin typeface="Arial"/>
                <a:ea typeface="+mn-ea"/>
                <a:cs typeface="Arial"/>
              </a:rPr>
              <a:t> </a:t>
            </a:r>
            <a:r>
              <a:rPr lang="en-US" altLang="ja-JP" sz="1400" dirty="0" smtClean="0">
                <a:latin typeface="Arial"/>
                <a:ea typeface="+mn-ea"/>
                <a:cs typeface="Arial"/>
              </a:rPr>
              <a:t>officers</a:t>
            </a:r>
            <a:r>
              <a:rPr lang="ja-JP" altLang="en-US" sz="1400" dirty="0" smtClean="0">
                <a:latin typeface="Arial"/>
                <a:ea typeface="+mn-ea"/>
                <a:cs typeface="Arial"/>
              </a:rPr>
              <a:t> </a:t>
            </a:r>
            <a:r>
              <a:rPr lang="ja-JP" altLang="ja-JP" sz="1400" dirty="0" smtClean="0">
                <a:latin typeface="Arial"/>
                <a:ea typeface="+mn-ea"/>
                <a:cs typeface="Arial"/>
              </a:rPr>
              <a:t>o</a:t>
            </a:r>
            <a:r>
              <a:rPr lang="en-US" altLang="ja-JP" sz="1400" dirty="0" smtClean="0">
                <a:latin typeface="Arial"/>
                <a:ea typeface="+mn-ea"/>
                <a:cs typeface="Arial"/>
              </a:rPr>
              <a:t>f</a:t>
            </a:r>
            <a:r>
              <a:rPr lang="ja-JP" altLang="en-US" sz="1400" dirty="0" smtClean="0">
                <a:latin typeface="Arial"/>
                <a:ea typeface="+mn-ea"/>
                <a:cs typeface="Arial"/>
              </a:rPr>
              <a:t> </a:t>
            </a:r>
            <a:r>
              <a:rPr lang="en-US" altLang="ja-JP" sz="1400" dirty="0">
                <a:latin typeface="Arial"/>
                <a:cs typeface="Arial"/>
              </a:rPr>
              <a:t>the Research Center for Science </a:t>
            </a:r>
            <a:r>
              <a:rPr lang="en-US" altLang="ja-JP" sz="1400" dirty="0" smtClean="0">
                <a:latin typeface="Arial"/>
                <a:cs typeface="Arial"/>
              </a:rPr>
              <a:t>Systems work hard on carefully  selecting appropriate reviewers, applying the following criteria.</a:t>
            </a:r>
            <a:r>
              <a:rPr lang="ja-JP" altLang="en-US" sz="1400" dirty="0" smtClean="0">
                <a:latin typeface="Arial"/>
                <a:ea typeface="+mn-ea"/>
                <a:cs typeface="Arial"/>
              </a:rPr>
              <a:t> </a:t>
            </a:r>
            <a:r>
              <a:rPr lang="en-US" altLang="ja-JP" sz="1400" dirty="0" smtClean="0">
                <a:latin typeface="Arial"/>
                <a:ea typeface="+mn-ea"/>
                <a:cs typeface="Arial"/>
              </a:rPr>
              <a:t>Further, Program Officers of the Research Center for Science Systems are not themselves involved in reviewing and selecting successful applications.</a:t>
            </a:r>
            <a:endParaRPr lang="ja-JP" altLang="en-US" sz="1400" dirty="0">
              <a:latin typeface="Arial"/>
              <a:ea typeface="+mn-ea"/>
              <a:cs typeface="Arial"/>
            </a:endParaRPr>
          </a:p>
          <a:p>
            <a:pPr>
              <a:defRPr/>
            </a:pPr>
            <a:r>
              <a:rPr lang="ja-JP" altLang="en-US" sz="1400" dirty="0">
                <a:latin typeface="Arial"/>
                <a:ea typeface="+mn-ea"/>
                <a:cs typeface="Arial"/>
              </a:rPr>
              <a:t>　</a:t>
            </a:r>
            <a:r>
              <a:rPr lang="en-US" altLang="ja-JP" sz="1400" dirty="0">
                <a:latin typeface="Arial"/>
                <a:ea typeface="+mn-ea"/>
                <a:cs typeface="Arial"/>
              </a:rPr>
              <a:t>(1)</a:t>
            </a:r>
            <a:r>
              <a:rPr lang="ja-JP" altLang="en-US" sz="1400" dirty="0">
                <a:latin typeface="Arial"/>
                <a:ea typeface="+mn-ea"/>
                <a:cs typeface="Arial"/>
              </a:rPr>
              <a:t> </a:t>
            </a:r>
            <a:r>
              <a:rPr lang="en-US" altLang="ja-JP" sz="1400" dirty="0" smtClean="0">
                <a:latin typeface="Arial"/>
                <a:ea typeface="+mn-ea"/>
                <a:cs typeface="Arial"/>
              </a:rPr>
              <a:t>Reviewers shall be persons with the ability to conduct fair and substantive evaluations, who understands the system of the KAKENHI, Grants-in-Aid Program and are familiar with the academic and research field.</a:t>
            </a:r>
            <a:endParaRPr lang="ja-JP" altLang="en-US" sz="1400" dirty="0">
              <a:latin typeface="Arial"/>
              <a:ea typeface="+mn-ea"/>
              <a:cs typeface="Arial"/>
            </a:endParaRPr>
          </a:p>
          <a:p>
            <a:pPr>
              <a:spcBef>
                <a:spcPts val="600"/>
              </a:spcBef>
              <a:defRPr/>
            </a:pPr>
            <a:r>
              <a:rPr lang="ja-JP" altLang="en-US" sz="1400" dirty="0">
                <a:latin typeface="Arial"/>
                <a:ea typeface="+mn-ea"/>
                <a:cs typeface="Arial"/>
              </a:rPr>
              <a:t>　</a:t>
            </a:r>
            <a:r>
              <a:rPr lang="en-US" altLang="ja-JP" sz="1400" dirty="0">
                <a:latin typeface="Arial"/>
                <a:ea typeface="+mn-ea"/>
                <a:cs typeface="Arial"/>
              </a:rPr>
              <a:t>(2)</a:t>
            </a:r>
            <a:r>
              <a:rPr lang="ja-JP" altLang="en-US" sz="1400" dirty="0">
                <a:latin typeface="Arial"/>
                <a:ea typeface="+mn-ea"/>
                <a:cs typeface="Arial"/>
              </a:rPr>
              <a:t> </a:t>
            </a:r>
            <a:r>
              <a:rPr lang="en-US" altLang="ja-JP" sz="1400" dirty="0" smtClean="0">
                <a:latin typeface="Arial"/>
                <a:ea typeface="+mn-ea"/>
                <a:cs typeface="Arial"/>
              </a:rPr>
              <a:t>Reviewers shall be persons who have </a:t>
            </a:r>
            <a:r>
              <a:rPr lang="en-US" altLang="ja-JP" sz="1400" dirty="0" smtClean="0">
                <a:solidFill>
                  <a:srgbClr val="FF0000"/>
                </a:solidFill>
                <a:latin typeface="Arial"/>
                <a:ea typeface="+mn-ea"/>
                <a:cs typeface="Arial"/>
              </a:rPr>
              <a:t>knowledge equivalent to a professor or assistant professor in a university.</a:t>
            </a:r>
            <a:r>
              <a:rPr lang="ja-JP" altLang="en-US" sz="1400" dirty="0" smtClean="0">
                <a:solidFill>
                  <a:srgbClr val="FF0000"/>
                </a:solidFill>
                <a:latin typeface="Arial"/>
                <a:ea typeface="+mn-ea"/>
                <a:cs typeface="Arial"/>
              </a:rPr>
              <a:t>　</a:t>
            </a:r>
            <a:r>
              <a:rPr lang="en-US" altLang="ja-JP" sz="1400" dirty="0" smtClean="0">
                <a:latin typeface="Arial"/>
                <a:ea typeface="+mn-ea"/>
                <a:cs typeface="Arial"/>
              </a:rPr>
              <a:t>However, if a person is particularly distinguished in a particular field, a </a:t>
            </a:r>
            <a:r>
              <a:rPr lang="en-US" altLang="ja-JP" sz="1400" dirty="0" smtClean="0">
                <a:solidFill>
                  <a:srgbClr val="FF0000"/>
                </a:solidFill>
                <a:latin typeface="Arial"/>
                <a:ea typeface="+mn-ea"/>
                <a:cs typeface="Arial"/>
              </a:rPr>
              <a:t>lecturer or associate professor can be selected</a:t>
            </a:r>
            <a:r>
              <a:rPr lang="en-US" altLang="ja-JP" sz="1400" dirty="0" smtClean="0">
                <a:latin typeface="Arial"/>
                <a:ea typeface="+mn-ea"/>
                <a:cs typeface="Arial"/>
              </a:rPr>
              <a:t>.</a:t>
            </a:r>
          </a:p>
          <a:p>
            <a:pPr>
              <a:spcBef>
                <a:spcPts val="600"/>
              </a:spcBef>
              <a:defRPr/>
            </a:pPr>
            <a:r>
              <a:rPr lang="ja-JP" altLang="en-US" sz="1400" dirty="0" smtClean="0">
                <a:latin typeface="Arial"/>
                <a:ea typeface="+mn-ea"/>
                <a:cs typeface="Arial"/>
              </a:rPr>
              <a:t> </a:t>
            </a:r>
            <a:r>
              <a:rPr lang="ja-JP" altLang="en-US" sz="1400" dirty="0">
                <a:latin typeface="Arial"/>
                <a:ea typeface="+mn-ea"/>
                <a:cs typeface="Arial"/>
              </a:rPr>
              <a:t>　</a:t>
            </a:r>
            <a:r>
              <a:rPr lang="en-US" altLang="ja-JP" sz="1400" dirty="0">
                <a:latin typeface="Arial"/>
                <a:ea typeface="+mn-ea"/>
                <a:cs typeface="Arial"/>
              </a:rPr>
              <a:t>(3)</a:t>
            </a:r>
            <a:r>
              <a:rPr lang="ja-JP" altLang="en-US" sz="1400" dirty="0">
                <a:latin typeface="Arial"/>
                <a:ea typeface="+mn-ea"/>
                <a:cs typeface="Arial"/>
              </a:rPr>
              <a:t> </a:t>
            </a:r>
            <a:r>
              <a:rPr lang="en-US" altLang="ja-JP" sz="1400" dirty="0" smtClean="0">
                <a:latin typeface="Arial"/>
                <a:ea typeface="+mn-ea"/>
                <a:cs typeface="Arial"/>
              </a:rPr>
              <a:t>The age of a person does not matter, provided the person is dedicated to research activity.  However, the </a:t>
            </a:r>
            <a:r>
              <a:rPr lang="en-US" altLang="ja-JP" sz="1400" dirty="0" smtClean="0">
                <a:solidFill>
                  <a:srgbClr val="FF0000"/>
                </a:solidFill>
                <a:latin typeface="Arial"/>
                <a:ea typeface="+mn-ea"/>
                <a:cs typeface="Arial"/>
              </a:rPr>
              <a:t>selection of younger researchers shall be encouraged</a:t>
            </a:r>
            <a:r>
              <a:rPr lang="en-US" altLang="ja-JP" sz="1400" dirty="0" smtClean="0">
                <a:latin typeface="Arial"/>
                <a:ea typeface="+mn-ea"/>
                <a:cs typeface="Arial"/>
              </a:rPr>
              <a:t> in considering the age profile of the reviewers.</a:t>
            </a:r>
            <a:endParaRPr lang="en-US" altLang="ja-JP" sz="1400" dirty="0">
              <a:latin typeface="Arial"/>
              <a:ea typeface="+mn-ea"/>
              <a:cs typeface="Arial"/>
            </a:endParaRPr>
          </a:p>
          <a:p>
            <a:pPr>
              <a:spcBef>
                <a:spcPts val="600"/>
              </a:spcBef>
              <a:defRPr/>
            </a:pPr>
            <a:r>
              <a:rPr lang="ja-JP" altLang="en-US" sz="1400" dirty="0">
                <a:latin typeface="Arial"/>
                <a:ea typeface="+mn-ea"/>
                <a:cs typeface="Arial"/>
              </a:rPr>
              <a:t>　</a:t>
            </a:r>
            <a:r>
              <a:rPr lang="en-US" altLang="ja-JP" sz="1400" dirty="0">
                <a:latin typeface="Arial"/>
                <a:ea typeface="+mn-ea"/>
                <a:cs typeface="Arial"/>
              </a:rPr>
              <a:t>(4)</a:t>
            </a:r>
            <a:r>
              <a:rPr lang="ja-JP" altLang="en-US" sz="1400" dirty="0">
                <a:latin typeface="Arial"/>
                <a:ea typeface="+mn-ea"/>
                <a:cs typeface="Arial"/>
              </a:rPr>
              <a:t> </a:t>
            </a:r>
            <a:r>
              <a:rPr lang="en-US" altLang="ja-JP" sz="1400" dirty="0" smtClean="0">
                <a:latin typeface="Arial"/>
                <a:ea typeface="+mn-ea"/>
                <a:cs typeface="Arial"/>
              </a:rPr>
              <a:t>Consideration shall be given to the selection </a:t>
            </a:r>
            <a:r>
              <a:rPr lang="en-US" altLang="ja-JP" sz="1400" dirty="0">
                <a:latin typeface="Arial"/>
                <a:ea typeface="+mn-ea"/>
                <a:cs typeface="Arial"/>
              </a:rPr>
              <a:t>o</a:t>
            </a:r>
            <a:r>
              <a:rPr lang="en-US" altLang="ja-JP" sz="1400" dirty="0" smtClean="0">
                <a:latin typeface="Arial"/>
                <a:ea typeface="+mn-ea"/>
                <a:cs typeface="Arial"/>
              </a:rPr>
              <a:t>f  </a:t>
            </a:r>
            <a:r>
              <a:rPr lang="en-US" altLang="ja-JP" sz="1400" dirty="0" smtClean="0">
                <a:solidFill>
                  <a:srgbClr val="FF0000"/>
                </a:solidFill>
                <a:latin typeface="Arial"/>
                <a:ea typeface="+mn-ea"/>
                <a:cs typeface="Arial"/>
              </a:rPr>
              <a:t>a reasonable number of female researchers</a:t>
            </a:r>
            <a:r>
              <a:rPr lang="en-US" altLang="ja-JP" sz="1400" dirty="0" smtClean="0">
                <a:latin typeface="Arial"/>
                <a:ea typeface="+mn-ea"/>
                <a:cs typeface="Arial"/>
              </a:rPr>
              <a:t>.</a:t>
            </a:r>
            <a:endParaRPr lang="ja-JP" altLang="en-US" sz="1400" dirty="0">
              <a:latin typeface="Arial"/>
              <a:ea typeface="+mn-ea"/>
              <a:cs typeface="Arial"/>
            </a:endParaRPr>
          </a:p>
          <a:p>
            <a:pPr>
              <a:spcBef>
                <a:spcPts val="600"/>
              </a:spcBef>
              <a:defRPr/>
            </a:pPr>
            <a:r>
              <a:rPr lang="ja-JP" altLang="en-US" sz="1400" dirty="0">
                <a:latin typeface="Arial"/>
                <a:ea typeface="+mn-ea"/>
                <a:cs typeface="Arial"/>
              </a:rPr>
              <a:t>　</a:t>
            </a:r>
            <a:r>
              <a:rPr lang="en-US" altLang="ja-JP" sz="1400" dirty="0">
                <a:latin typeface="Arial"/>
                <a:ea typeface="+mn-ea"/>
                <a:cs typeface="Arial"/>
              </a:rPr>
              <a:t>(5)</a:t>
            </a:r>
            <a:r>
              <a:rPr lang="ja-JP" altLang="en-US" sz="1400" dirty="0">
                <a:latin typeface="Arial"/>
                <a:ea typeface="+mn-ea"/>
                <a:cs typeface="Arial"/>
              </a:rPr>
              <a:t> </a:t>
            </a:r>
            <a:r>
              <a:rPr lang="en-US" altLang="ja-JP" sz="1400" dirty="0" smtClean="0">
                <a:latin typeface="Arial"/>
                <a:ea typeface="+mn-ea"/>
                <a:cs typeface="Arial"/>
              </a:rPr>
              <a:t>Consideration shall be given to the selection of a balanced group of researches from public/private universities, </a:t>
            </a:r>
            <a:r>
              <a:rPr lang="en-US" altLang="ja-JP" sz="1400" dirty="0">
                <a:latin typeface="Arial"/>
                <a:ea typeface="+mn-ea"/>
                <a:cs typeface="Arial"/>
              </a:rPr>
              <a:t>independent </a:t>
            </a:r>
            <a:r>
              <a:rPr lang="en-US" altLang="ja-JP" sz="1400" dirty="0" smtClean="0">
                <a:latin typeface="Arial"/>
                <a:ea typeface="+mn-ea"/>
                <a:cs typeface="Arial"/>
              </a:rPr>
              <a:t>administrative</a:t>
            </a:r>
            <a:r>
              <a:rPr lang="ja-JP" altLang="en-US" sz="1400" dirty="0">
                <a:latin typeface="Arial"/>
                <a:ea typeface="+mn-ea"/>
                <a:cs typeface="Arial"/>
              </a:rPr>
              <a:t> </a:t>
            </a:r>
            <a:r>
              <a:rPr lang="en-US" altLang="ja-JP" sz="1400" dirty="0" smtClean="0">
                <a:latin typeface="Arial"/>
                <a:ea typeface="+mn-ea"/>
                <a:cs typeface="Arial"/>
              </a:rPr>
              <a:t>agencies and </a:t>
            </a:r>
            <a:r>
              <a:rPr lang="en-US" altLang="ja-JP" sz="1400" dirty="0"/>
              <a:t>private enterprise</a:t>
            </a:r>
            <a:r>
              <a:rPr lang="en-US" altLang="ja-JP" sz="1400" dirty="0" smtClean="0">
                <a:latin typeface="Arial"/>
                <a:ea typeface="+mn-ea"/>
                <a:cs typeface="Arial"/>
              </a:rPr>
              <a:t>, </a:t>
            </a:r>
            <a:r>
              <a:rPr lang="en-US" altLang="ja-JP" sz="1400" dirty="0">
                <a:latin typeface="Arial"/>
                <a:ea typeface="+mn-ea"/>
                <a:cs typeface="Arial"/>
              </a:rPr>
              <a:t>etc.</a:t>
            </a:r>
            <a:endParaRPr lang="ja-JP" altLang="en-US" sz="1400" dirty="0">
              <a:latin typeface="Arial"/>
              <a:ea typeface="+mn-ea"/>
              <a:cs typeface="Arial"/>
            </a:endParaRPr>
          </a:p>
          <a:p>
            <a:pPr>
              <a:spcBef>
                <a:spcPts val="600"/>
              </a:spcBef>
              <a:defRPr/>
            </a:pPr>
            <a:r>
              <a:rPr lang="ja-JP" altLang="en-US" sz="1400" dirty="0">
                <a:latin typeface="Arial"/>
                <a:ea typeface="+mn-ea"/>
                <a:cs typeface="Arial"/>
              </a:rPr>
              <a:t>　</a:t>
            </a:r>
            <a:r>
              <a:rPr lang="en-US" altLang="ja-JP" sz="1400" dirty="0">
                <a:latin typeface="Arial"/>
                <a:ea typeface="+mn-ea"/>
                <a:cs typeface="Arial"/>
              </a:rPr>
              <a:t>(6) </a:t>
            </a:r>
            <a:r>
              <a:rPr lang="en-US" altLang="ja-JP" sz="1400" dirty="0" smtClean="0">
                <a:latin typeface="Arial"/>
                <a:ea typeface="+mn-ea"/>
                <a:cs typeface="Arial"/>
              </a:rPr>
              <a:t>Special attention shall be paid to the following </a:t>
            </a:r>
            <a:r>
              <a:rPr lang="en-US" altLang="ja-JP" sz="1400" dirty="0">
                <a:latin typeface="Arial"/>
                <a:ea typeface="+mn-ea"/>
                <a:cs typeface="Arial"/>
              </a:rPr>
              <a:t>points </a:t>
            </a:r>
            <a:r>
              <a:rPr lang="en-US" altLang="ja-JP" sz="1400" dirty="0" smtClean="0">
                <a:latin typeface="Arial"/>
                <a:ea typeface="+mn-ea"/>
                <a:cs typeface="Arial"/>
              </a:rPr>
              <a:t>in selecting </a:t>
            </a:r>
            <a:r>
              <a:rPr lang="en-US" altLang="ja-JP" sz="1400" dirty="0">
                <a:latin typeface="Arial"/>
                <a:ea typeface="+mn-ea"/>
                <a:cs typeface="Arial"/>
              </a:rPr>
              <a:t>reviewers.</a:t>
            </a:r>
          </a:p>
          <a:p>
            <a:pPr>
              <a:spcBef>
                <a:spcPts val="300"/>
              </a:spcBef>
              <a:defRPr/>
            </a:pPr>
            <a:r>
              <a:rPr lang="en-US" altLang="ja-JP" sz="1400" dirty="0">
                <a:latin typeface="Arial"/>
                <a:ea typeface="+mn-ea"/>
                <a:cs typeface="Arial"/>
              </a:rPr>
              <a:t>      </a:t>
            </a:r>
            <a:r>
              <a:rPr lang="ja-JP" altLang="en-US" sz="1400" dirty="0">
                <a:latin typeface="Arial"/>
                <a:ea typeface="+mn-ea"/>
                <a:cs typeface="Arial"/>
              </a:rPr>
              <a:t>① </a:t>
            </a:r>
            <a:r>
              <a:rPr lang="en-US" altLang="ja-JP" sz="1400" dirty="0" smtClean="0">
                <a:latin typeface="Arial"/>
                <a:ea typeface="+mn-ea"/>
                <a:cs typeface="Arial"/>
              </a:rPr>
              <a:t>Reviewers who review a particular research proposal shall not belong the the same research institute as         the applicant submitting the proposal.</a:t>
            </a:r>
            <a:endParaRPr lang="en-US" altLang="ja-JP" sz="1400" dirty="0">
              <a:latin typeface="Arial"/>
              <a:ea typeface="+mn-ea"/>
              <a:cs typeface="Arial"/>
            </a:endParaRPr>
          </a:p>
          <a:p>
            <a:pPr>
              <a:spcBef>
                <a:spcPts val="300"/>
              </a:spcBef>
              <a:defRPr/>
            </a:pPr>
            <a:r>
              <a:rPr lang="en-US" altLang="ja-JP" sz="1400" dirty="0">
                <a:latin typeface="Arial"/>
                <a:ea typeface="+mn-ea"/>
                <a:cs typeface="Arial"/>
              </a:rPr>
              <a:t>      </a:t>
            </a:r>
            <a:r>
              <a:rPr lang="ja-JP" altLang="en-US" sz="1400" dirty="0">
                <a:latin typeface="Arial"/>
                <a:ea typeface="+mn-ea"/>
                <a:cs typeface="Arial"/>
              </a:rPr>
              <a:t>② </a:t>
            </a:r>
            <a:r>
              <a:rPr lang="en-US" altLang="ja-JP" sz="1400" dirty="0" smtClean="0">
                <a:latin typeface="Arial"/>
                <a:ea typeface="+mn-ea"/>
                <a:cs typeface="Arial"/>
              </a:rPr>
              <a:t>The structure of each small reviewers committee shall not include more than 1/3 from the same research institute.</a:t>
            </a:r>
            <a:endParaRPr lang="en-US" altLang="ja-JP" sz="1400" dirty="0">
              <a:latin typeface="Arial"/>
              <a:ea typeface="+mn-ea"/>
              <a:cs typeface="Arial"/>
            </a:endParaRPr>
          </a:p>
          <a:p>
            <a:pPr>
              <a:spcBef>
                <a:spcPts val="300"/>
              </a:spcBef>
              <a:defRPr/>
            </a:pPr>
            <a:r>
              <a:rPr lang="en-US" altLang="ja-JP" sz="1400" dirty="0">
                <a:latin typeface="Arial"/>
                <a:ea typeface="+mn-ea"/>
                <a:cs typeface="Arial"/>
              </a:rPr>
              <a:t>      </a:t>
            </a:r>
            <a:r>
              <a:rPr lang="ja-JP" altLang="en-US" sz="1400" dirty="0">
                <a:latin typeface="Arial"/>
                <a:ea typeface="+mn-ea"/>
                <a:cs typeface="Arial"/>
              </a:rPr>
              <a:t>③ </a:t>
            </a:r>
            <a:r>
              <a:rPr lang="en-US" altLang="ja-JP" sz="1400" dirty="0" smtClean="0">
                <a:latin typeface="Arial"/>
                <a:ea typeface="+mn-ea"/>
                <a:cs typeface="Arial"/>
              </a:rPr>
              <a:t>A single reviewer shall not be appointed to several research fields or small reviewer committees.</a:t>
            </a:r>
            <a:endParaRPr lang="en-US" altLang="ja-JP" sz="1400" dirty="0">
              <a:latin typeface="Arial"/>
              <a:ea typeface="+mn-ea"/>
              <a:cs typeface="Arial"/>
            </a:endParaRPr>
          </a:p>
          <a:p>
            <a:pPr>
              <a:spcBef>
                <a:spcPts val="300"/>
              </a:spcBef>
              <a:defRPr/>
            </a:pPr>
            <a:r>
              <a:rPr lang="en-US" altLang="ja-JP" sz="1400" dirty="0" smtClean="0">
                <a:latin typeface="Arial"/>
                <a:ea typeface="+mn-ea"/>
                <a:cs typeface="Arial"/>
              </a:rPr>
              <a:t>      </a:t>
            </a:r>
            <a:r>
              <a:rPr lang="ja-JP" altLang="en-US" sz="1400" dirty="0" smtClean="0">
                <a:latin typeface="Arial"/>
                <a:ea typeface="+mn-ea"/>
                <a:cs typeface="Arial"/>
              </a:rPr>
              <a:t>④ </a:t>
            </a:r>
            <a:r>
              <a:rPr lang="en-US" altLang="ja-JP" sz="1400" dirty="0" smtClean="0">
                <a:latin typeface="Arial"/>
                <a:ea typeface="+mn-ea"/>
                <a:cs typeface="Arial"/>
              </a:rPr>
              <a:t>The balance of </a:t>
            </a:r>
            <a:r>
              <a:rPr lang="en-US" altLang="ja-JP" sz="1400" dirty="0" smtClean="0"/>
              <a:t>Related </a:t>
            </a:r>
            <a:r>
              <a:rPr lang="en-US" altLang="ja-JP" sz="1400" dirty="0"/>
              <a:t>Research </a:t>
            </a:r>
            <a:r>
              <a:rPr lang="en-US" altLang="ja-JP" sz="1400" dirty="0" smtClean="0"/>
              <a:t>Field </a:t>
            </a:r>
            <a:r>
              <a:rPr lang="en-US" altLang="ja-JP" sz="1400" dirty="0">
                <a:latin typeface="Arial"/>
                <a:cs typeface="Arial"/>
              </a:rPr>
              <a:t>and key words of reviewers shall be appropriately kept</a:t>
            </a:r>
            <a:r>
              <a:rPr lang="en-US" altLang="ja-JP" sz="1400" dirty="0" smtClean="0">
                <a:latin typeface="Arial"/>
                <a:cs typeface="Arial"/>
              </a:rPr>
              <a:t>.</a:t>
            </a:r>
            <a:endParaRPr lang="en-US" altLang="ja-JP" sz="1400" dirty="0"/>
          </a:p>
          <a:p>
            <a:pPr>
              <a:spcBef>
                <a:spcPts val="300"/>
              </a:spcBef>
              <a:defRPr/>
            </a:pPr>
            <a:r>
              <a:rPr lang="en-US" altLang="ja-JP" sz="1400" dirty="0" smtClean="0">
                <a:latin typeface="Arial"/>
                <a:ea typeface="+mn-ea"/>
                <a:cs typeface="Arial"/>
              </a:rPr>
              <a:t>      </a:t>
            </a:r>
            <a:r>
              <a:rPr lang="ja-JP" altLang="en-US" sz="1400" dirty="0" smtClean="0">
                <a:latin typeface="Arial"/>
                <a:ea typeface="+mn-ea"/>
                <a:cs typeface="Arial"/>
              </a:rPr>
              <a:t>⑤ </a:t>
            </a:r>
            <a:r>
              <a:rPr lang="en-US" altLang="ja-JP" sz="1400" dirty="0" smtClean="0">
                <a:latin typeface="Arial"/>
                <a:ea typeface="+mn-ea"/>
                <a:cs typeface="Arial"/>
              </a:rPr>
              <a:t>As a general principle, reviewers whose terms have been expired shall not be selected for a successive term. However, in cases in which unavoidable issues arise, a person can be selected for a successive term.</a:t>
            </a:r>
          </a:p>
          <a:p>
            <a:pPr>
              <a:spcBef>
                <a:spcPts val="300"/>
              </a:spcBef>
              <a:defRPr/>
            </a:pPr>
            <a:r>
              <a:rPr lang="en-US" altLang="ja-JP" sz="1400" dirty="0" smtClean="0">
                <a:latin typeface="Arial"/>
                <a:ea typeface="+mn-ea"/>
                <a:cs typeface="Arial"/>
              </a:rPr>
              <a:t>      </a:t>
            </a:r>
            <a:r>
              <a:rPr lang="ja-JP" altLang="en-US" sz="1400" dirty="0">
                <a:latin typeface="Arial"/>
                <a:ea typeface="+mn-ea"/>
                <a:cs typeface="Arial"/>
              </a:rPr>
              <a:t>⑥ </a:t>
            </a:r>
            <a:r>
              <a:rPr lang="en-US" altLang="ja-JP" sz="1400" dirty="0" smtClean="0">
                <a:latin typeface="Arial"/>
                <a:ea typeface="+mn-ea"/>
                <a:cs typeface="Arial"/>
              </a:rPr>
              <a:t>Within each small reviewer committee, in cases two reviewers who review the same research proposal, the person who belong to the same institute with the former reviewers shall not be selected. </a:t>
            </a:r>
          </a:p>
          <a:p>
            <a:pPr>
              <a:spcBef>
                <a:spcPts val="300"/>
              </a:spcBef>
              <a:defRPr/>
            </a:pPr>
            <a:r>
              <a:rPr lang="en-US" altLang="ja-JP" sz="1400" dirty="0" smtClean="0">
                <a:latin typeface="Arial"/>
                <a:ea typeface="+mn-ea"/>
                <a:cs typeface="Arial"/>
              </a:rPr>
              <a:t>     </a:t>
            </a:r>
            <a:r>
              <a:rPr lang="ja-JP" altLang="en-US" sz="1400" dirty="0" smtClean="0">
                <a:latin typeface="Arial"/>
                <a:ea typeface="+mn-ea"/>
                <a:cs typeface="Arial"/>
              </a:rPr>
              <a:t>⑦ </a:t>
            </a:r>
            <a:r>
              <a:rPr lang="en-US" altLang="ja-JP" sz="1400" dirty="0" smtClean="0">
                <a:latin typeface="Arial"/>
                <a:ea typeface="+mn-ea"/>
                <a:cs typeface="Arial"/>
              </a:rPr>
              <a:t>A person who is guilty of misconduct and/or a person who has performed an unfair review shall not be selected.</a:t>
            </a:r>
            <a:endParaRPr lang="ja-JP" altLang="en-US" sz="1400" dirty="0">
              <a:latin typeface="Arial"/>
              <a:ea typeface="+mn-ea"/>
              <a:cs typeface="Arial"/>
            </a:endParaRPr>
          </a:p>
        </p:txBody>
      </p:sp>
      <p:sp>
        <p:nvSpPr>
          <p:cNvPr id="7" name="Rectangle 6"/>
          <p:cNvSpPr>
            <a:spLocks noGrp="1" noChangeArrowheads="1"/>
          </p:cNvSpPr>
          <p:nvPr>
            <p:ph type="sldNum" sz="quarter" idx="12"/>
          </p:nvPr>
        </p:nvSpPr>
        <p:spPr>
          <a:xfrm>
            <a:off x="8640003" y="6480138"/>
            <a:ext cx="514350" cy="307975"/>
          </a:xfrm>
        </p:spPr>
        <p:txBody>
          <a:bodyPr/>
          <a:lstStyle/>
          <a:p>
            <a:pPr>
              <a:defRPr/>
            </a:pPr>
            <a:fld id="{002BB98D-5F75-49C1-902E-9683AE378945}" type="slidenum">
              <a:rPr lang="en-US" altLang="ja-JP" sz="1400">
                <a:solidFill>
                  <a:schemeClr val="bg1">
                    <a:lumMod val="50000"/>
                  </a:schemeClr>
                </a:solidFill>
                <a:latin typeface="OCRB" panose="020B0609020202020204" pitchFamily="49" charset="0"/>
              </a:rPr>
              <a:pPr>
                <a:defRPr/>
              </a:pPr>
              <a:t>33</a:t>
            </a:fld>
            <a:endParaRPr lang="en-US" altLang="ja-JP" sz="1400" dirty="0">
              <a:solidFill>
                <a:schemeClr val="bg1">
                  <a:lumMod val="50000"/>
                </a:schemeClr>
              </a:solidFill>
              <a:latin typeface="OCRB" panose="020B0609020202020204" pitchFamily="49" charset="0"/>
            </a:endParaRPr>
          </a:p>
        </p:txBody>
      </p:sp>
    </p:spTree>
    <p:extLst>
      <p:ext uri="{BB962C8B-B14F-4D97-AF65-F5344CB8AC3E}">
        <p14:creationId xmlns:p14="http://schemas.microsoft.com/office/powerpoint/2010/main" val="32840129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AutoShape 2"/>
          <p:cNvSpPr>
            <a:spLocks noChangeArrowheads="1"/>
          </p:cNvSpPr>
          <p:nvPr/>
        </p:nvSpPr>
        <p:spPr bwMode="auto">
          <a:xfrm>
            <a:off x="3788668" y="2043163"/>
            <a:ext cx="198000" cy="576262"/>
          </a:xfrm>
          <a:prstGeom prst="rightArrow">
            <a:avLst>
              <a:gd name="adj1" fmla="val 50000"/>
              <a:gd name="adj2" fmla="val 25000"/>
            </a:avLst>
          </a:prstGeom>
          <a:solidFill>
            <a:schemeClr val="bg1"/>
          </a:solidFill>
          <a:ln w="9525">
            <a:solidFill>
              <a:schemeClr val="tx1"/>
            </a:solidFill>
            <a:miter lim="800000"/>
            <a:headEnd/>
            <a:tailEnd/>
          </a:ln>
        </p:spPr>
        <p:txBody>
          <a:bodyPr wrap="none" rtlCol="0" anchor="ctr"/>
          <a:lstStyle>
            <a:lvl1pPr algn="l" rtl="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rtl="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rtl="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rtl="0" eaLnBrk="1" hangingPunct="1">
              <a:spcBef>
                <a:spcPct val="0"/>
              </a:spcBef>
              <a:buFontTx/>
              <a:buNone/>
            </a:pPr>
            <a:endParaRPr lang="ja-JP" altLang="en-US" sz="1800">
              <a:latin typeface="Arial" panose="020B0604020202020204" pitchFamily="34" charset="0"/>
              <a:cs typeface="Arial" panose="020B0604020202020204" pitchFamily="34" charset="0"/>
            </a:endParaRPr>
          </a:p>
        </p:txBody>
      </p:sp>
      <p:sp>
        <p:nvSpPr>
          <p:cNvPr id="91139" name="AutoShape 3"/>
          <p:cNvSpPr>
            <a:spLocks noChangeArrowheads="1"/>
          </p:cNvSpPr>
          <p:nvPr/>
        </p:nvSpPr>
        <p:spPr bwMode="auto">
          <a:xfrm>
            <a:off x="80268" y="1095425"/>
            <a:ext cx="1656000" cy="5219700"/>
          </a:xfrm>
          <a:prstGeom prst="flowChartAlternateProcess">
            <a:avLst/>
          </a:prstGeom>
          <a:ln>
            <a:headEnd/>
            <a:tailEnd/>
          </a:ln>
        </p:spPr>
        <p:style>
          <a:lnRef idx="1">
            <a:schemeClr val="accent4"/>
          </a:lnRef>
          <a:fillRef idx="2">
            <a:schemeClr val="accent4"/>
          </a:fillRef>
          <a:effectRef idx="1">
            <a:schemeClr val="accent4"/>
          </a:effectRef>
          <a:fontRef idx="minor">
            <a:schemeClr val="dk1"/>
          </a:fontRef>
        </p:style>
        <p:txBody>
          <a:bodyPr lIns="0" tIns="0" rIns="0" bIns="0" rtlCol="0"/>
          <a:lstStyle>
            <a:lvl1pPr algn="l" rtl="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rtl="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rtl="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rtl="0" eaLnBrk="1" hangingPunct="1">
              <a:spcBef>
                <a:spcPct val="0"/>
              </a:spcBef>
              <a:buFontTx/>
              <a:buNone/>
            </a:pPr>
            <a:r>
              <a:rPr lang="en-US" sz="1200">
                <a:latin typeface="Arial" panose="020B0604020202020204" pitchFamily="34" charset="0"/>
                <a:cs typeface="Arial" panose="020B0604020202020204" pitchFamily="34" charset="0"/>
              </a:rPr>
              <a:t>  </a:t>
            </a:r>
            <a:endParaRPr lang="ja-JP" altLang="en-US" sz="1200">
              <a:latin typeface="Arial" panose="020B0604020202020204" pitchFamily="34" charset="0"/>
              <a:cs typeface="Arial" panose="020B0604020202020204" pitchFamily="34" charset="0"/>
            </a:endParaRPr>
          </a:p>
          <a:p>
            <a:pPr rtl="0" eaLnBrk="1" hangingPunct="1">
              <a:spcBef>
                <a:spcPct val="0"/>
              </a:spcBef>
              <a:buFontTx/>
              <a:buNone/>
            </a:pPr>
            <a:endParaRPr lang="ja-JP" altLang="en-US" sz="1200">
              <a:latin typeface="Arial" panose="020B0604020202020204" pitchFamily="34" charset="0"/>
              <a:cs typeface="Arial" panose="020B0604020202020204" pitchFamily="34" charset="0"/>
            </a:endParaRPr>
          </a:p>
          <a:p>
            <a:pPr rtl="0" eaLnBrk="1" hangingPunct="1">
              <a:spcBef>
                <a:spcPct val="0"/>
              </a:spcBef>
              <a:buFontTx/>
              <a:buNone/>
            </a:pPr>
            <a:endParaRPr lang="ja-JP" altLang="en-US" sz="1000">
              <a:latin typeface="Arial" panose="020B0604020202020204" pitchFamily="34" charset="0"/>
              <a:cs typeface="Arial" panose="020B0604020202020204" pitchFamily="34" charset="0"/>
            </a:endParaRPr>
          </a:p>
          <a:p>
            <a:pPr rtl="0" eaLnBrk="1" hangingPunct="1">
              <a:spcBef>
                <a:spcPct val="0"/>
              </a:spcBef>
              <a:buFontTx/>
              <a:buNone/>
            </a:pPr>
            <a:endParaRPr lang="ja-JP" altLang="en-US" sz="800">
              <a:latin typeface="Arial" panose="020B0604020202020204" pitchFamily="34" charset="0"/>
              <a:cs typeface="Arial" panose="020B0604020202020204" pitchFamily="34" charset="0"/>
            </a:endParaRPr>
          </a:p>
          <a:p>
            <a:pPr rtl="0" eaLnBrk="1" hangingPunct="1">
              <a:spcBef>
                <a:spcPct val="0"/>
              </a:spcBef>
              <a:buFontTx/>
              <a:buNone/>
            </a:pPr>
            <a:endParaRPr lang="ja-JP" altLang="en-US" sz="800">
              <a:latin typeface="Arial" panose="020B0604020202020204" pitchFamily="34" charset="0"/>
              <a:cs typeface="Arial" panose="020B0604020202020204" pitchFamily="34" charset="0"/>
            </a:endParaRPr>
          </a:p>
          <a:p>
            <a:pPr rtl="0" eaLnBrk="1" hangingPunct="1">
              <a:spcBef>
                <a:spcPct val="0"/>
              </a:spcBef>
              <a:buFontTx/>
              <a:buNone/>
            </a:pPr>
            <a:endParaRPr lang="ja-JP" altLang="en-US" sz="800">
              <a:latin typeface="Arial" panose="020B0604020202020204" pitchFamily="34" charset="0"/>
              <a:cs typeface="Arial" panose="020B0604020202020204" pitchFamily="34" charset="0"/>
            </a:endParaRPr>
          </a:p>
          <a:p>
            <a:pPr rtl="0" eaLnBrk="1" hangingPunct="1">
              <a:spcBef>
                <a:spcPct val="0"/>
              </a:spcBef>
              <a:buFontTx/>
              <a:buNone/>
            </a:pPr>
            <a:endParaRPr lang="ja-JP" altLang="en-US" sz="800">
              <a:latin typeface="Arial" panose="020B0604020202020204" pitchFamily="34" charset="0"/>
              <a:cs typeface="Arial" panose="020B0604020202020204" pitchFamily="34" charset="0"/>
            </a:endParaRPr>
          </a:p>
          <a:p>
            <a:pPr rtl="0" eaLnBrk="1" hangingPunct="1">
              <a:spcBef>
                <a:spcPct val="0"/>
              </a:spcBef>
              <a:buFontTx/>
              <a:buNone/>
            </a:pPr>
            <a:endParaRPr lang="ja-JP" altLang="en-US" sz="1000">
              <a:latin typeface="Arial" panose="020B0604020202020204" pitchFamily="34" charset="0"/>
              <a:cs typeface="Arial" panose="020B0604020202020204" pitchFamily="34" charset="0"/>
            </a:endParaRPr>
          </a:p>
        </p:txBody>
      </p:sp>
      <p:sp>
        <p:nvSpPr>
          <p:cNvPr id="91140" name="AutoShape 4"/>
          <p:cNvSpPr>
            <a:spLocks noChangeArrowheads="1"/>
          </p:cNvSpPr>
          <p:nvPr/>
        </p:nvSpPr>
        <p:spPr bwMode="auto">
          <a:xfrm>
            <a:off x="0" y="0"/>
            <a:ext cx="9144000" cy="648000"/>
          </a:xfrm>
          <a:prstGeom prst="rect">
            <a:avLst/>
          </a:prstGeom>
          <a:solidFill>
            <a:srgbClr val="8064A2"/>
          </a:solidFill>
          <a:ln w="9525">
            <a:noFill/>
            <a:round/>
            <a:headEnd/>
            <a:tailEnd/>
          </a:ln>
        </p:spPr>
        <p:txBody>
          <a:bodyPr wrap="square" rtlCol="0" anchor="ctr"/>
          <a:lstStyle>
            <a:lvl1pPr algn="l" rtl="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rtl="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rtl="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rtl="0" eaLnBrk="1" hangingPunct="1">
              <a:spcBef>
                <a:spcPct val="0"/>
              </a:spcBef>
              <a:buFontTx/>
              <a:buNone/>
            </a:pPr>
            <a:r>
              <a:rPr lang="en-US" sz="2000" b="1" dirty="0">
                <a:solidFill>
                  <a:schemeClr val="bg1"/>
                </a:solidFill>
                <a:latin typeface="Arial" panose="020B0604020202020204" pitchFamily="34" charset="0"/>
                <a:cs typeface="Arial" panose="020B0604020202020204" pitchFamily="34" charset="0"/>
              </a:rPr>
              <a:t>Enhancement of the details of disclosure of 1st level review </a:t>
            </a:r>
            <a:r>
              <a:rPr lang="en-US" sz="2000" b="1" dirty="0" smtClean="0">
                <a:solidFill>
                  <a:schemeClr val="bg1"/>
                </a:solidFill>
                <a:latin typeface="Arial" panose="020B0604020202020204" pitchFamily="34" charset="0"/>
                <a:cs typeface="Arial" panose="020B0604020202020204" pitchFamily="34" charset="0"/>
              </a:rPr>
              <a:t/>
            </a:r>
            <a:br>
              <a:rPr lang="en-US" sz="2000" b="1" dirty="0" smtClean="0">
                <a:solidFill>
                  <a:schemeClr val="bg1"/>
                </a:solidFill>
                <a:latin typeface="Arial" panose="020B0604020202020204" pitchFamily="34" charset="0"/>
                <a:cs typeface="Arial" panose="020B0604020202020204" pitchFamily="34" charset="0"/>
              </a:rPr>
            </a:br>
            <a:r>
              <a:rPr lang="en-US" sz="2000" b="1" dirty="0" smtClean="0">
                <a:solidFill>
                  <a:schemeClr val="bg1"/>
                </a:solidFill>
                <a:latin typeface="Arial" panose="020B0604020202020204" pitchFamily="34" charset="0"/>
                <a:cs typeface="Arial" panose="020B0604020202020204" pitchFamily="34" charset="0"/>
              </a:rPr>
              <a:t>(</a:t>
            </a:r>
            <a:r>
              <a:rPr lang="en-US" sz="2000" b="1" dirty="0">
                <a:solidFill>
                  <a:schemeClr val="bg1"/>
                </a:solidFill>
                <a:latin typeface="Arial" panose="020B0604020202020204" pitchFamily="34" charset="0"/>
                <a:cs typeface="Arial" panose="020B0604020202020204" pitchFamily="34" charset="0"/>
              </a:rPr>
              <a:t>document review) results</a:t>
            </a:r>
            <a:endParaRPr lang="ja-JP" altLang="en-US" sz="2000" b="1" i="1" dirty="0">
              <a:solidFill>
                <a:schemeClr val="bg1"/>
              </a:solidFill>
              <a:latin typeface="Arial" panose="020B0604020202020204" pitchFamily="34" charset="0"/>
              <a:cs typeface="Arial" panose="020B0604020202020204" pitchFamily="34" charset="0"/>
            </a:endParaRPr>
          </a:p>
        </p:txBody>
      </p:sp>
      <p:sp>
        <p:nvSpPr>
          <p:cNvPr id="91141" name="AutoShape 5"/>
          <p:cNvSpPr>
            <a:spLocks noChangeArrowheads="1"/>
          </p:cNvSpPr>
          <p:nvPr/>
        </p:nvSpPr>
        <p:spPr bwMode="auto">
          <a:xfrm>
            <a:off x="1790008" y="2052688"/>
            <a:ext cx="214313" cy="576262"/>
          </a:xfrm>
          <a:prstGeom prst="rightArrow">
            <a:avLst>
              <a:gd name="adj1" fmla="val 50000"/>
              <a:gd name="adj2" fmla="val 25000"/>
            </a:avLst>
          </a:prstGeom>
          <a:solidFill>
            <a:schemeClr val="bg1"/>
          </a:solidFill>
          <a:ln w="9525">
            <a:solidFill>
              <a:schemeClr val="tx1"/>
            </a:solidFill>
            <a:miter lim="800000"/>
            <a:headEnd/>
            <a:tailEnd/>
          </a:ln>
        </p:spPr>
        <p:txBody>
          <a:bodyPr wrap="none" rtlCol="0" anchor="ctr"/>
          <a:lstStyle>
            <a:lvl1pPr algn="l" rtl="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rtl="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rtl="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rtl="0" eaLnBrk="1" hangingPunct="1">
              <a:spcBef>
                <a:spcPct val="0"/>
              </a:spcBef>
              <a:buFontTx/>
              <a:buNone/>
            </a:pPr>
            <a:endParaRPr lang="ja-JP" altLang="en-US" sz="1800">
              <a:latin typeface="Arial" panose="020B0604020202020204" pitchFamily="34" charset="0"/>
              <a:cs typeface="Arial" panose="020B0604020202020204" pitchFamily="34" charset="0"/>
            </a:endParaRPr>
          </a:p>
        </p:txBody>
      </p:sp>
      <p:sp>
        <p:nvSpPr>
          <p:cNvPr id="3079" name="AutoShape 6"/>
          <p:cNvSpPr>
            <a:spLocks noChangeArrowheads="1"/>
          </p:cNvSpPr>
          <p:nvPr/>
        </p:nvSpPr>
        <p:spPr bwMode="auto">
          <a:xfrm>
            <a:off x="4022030" y="1093838"/>
            <a:ext cx="1924050" cy="5219700"/>
          </a:xfrm>
          <a:prstGeom prst="flowChartAlternateProcess">
            <a:avLst/>
          </a:prstGeom>
          <a:ln>
            <a:headEnd/>
            <a:tailEnd/>
          </a:ln>
        </p:spPr>
        <p:style>
          <a:lnRef idx="1">
            <a:schemeClr val="accent4"/>
          </a:lnRef>
          <a:fillRef idx="2">
            <a:schemeClr val="accent4"/>
          </a:fillRef>
          <a:effectRef idx="1">
            <a:schemeClr val="accent4"/>
          </a:effectRef>
          <a:fontRef idx="minor">
            <a:schemeClr val="dk1"/>
          </a:fontRef>
        </p:style>
        <p:txBody>
          <a:bodyPr lIns="0" tIns="0" rIns="0" bIns="0" rtlCol="0"/>
          <a:lstStyle/>
          <a:p>
            <a:pPr rtl="0" fontAlgn="auto">
              <a:spcBef>
                <a:spcPts val="0"/>
              </a:spcBef>
              <a:spcAft>
                <a:spcPts val="0"/>
              </a:spcAft>
              <a:defRPr/>
            </a:pPr>
            <a:r>
              <a:rPr lang="en-US" sz="1200">
                <a:latin typeface="Arial" panose="020B0604020202020204" pitchFamily="34" charset="0"/>
                <a:cs typeface="Arial" panose="020B0604020202020204" pitchFamily="34" charset="0"/>
              </a:rPr>
              <a:t>   </a:t>
            </a:r>
            <a:endParaRPr lang="ja-JP" altLang="en-US" sz="1200" dirty="0">
              <a:latin typeface="Arial" panose="020B0604020202020204" pitchFamily="34" charset="0"/>
              <a:cs typeface="Arial" panose="020B0604020202020204" pitchFamily="34" charset="0"/>
            </a:endParaRPr>
          </a:p>
          <a:p>
            <a:pPr rtl="0" fontAlgn="auto">
              <a:spcBef>
                <a:spcPts val="0"/>
              </a:spcBef>
              <a:spcAft>
                <a:spcPts val="0"/>
              </a:spcAft>
              <a:defRPr/>
            </a:pPr>
            <a:endParaRPr lang="ja-JP" altLang="en-US" sz="1200" dirty="0">
              <a:latin typeface="Arial" panose="020B0604020202020204" pitchFamily="34" charset="0"/>
              <a:cs typeface="Arial" panose="020B0604020202020204" pitchFamily="34" charset="0"/>
            </a:endParaRPr>
          </a:p>
          <a:p>
            <a:pPr rtl="0" fontAlgn="auto">
              <a:spcBef>
                <a:spcPts val="0"/>
              </a:spcBef>
              <a:spcAft>
                <a:spcPts val="0"/>
              </a:spcAft>
              <a:defRPr/>
            </a:pPr>
            <a:endParaRPr lang="ja-JP" altLang="en-US" sz="800" dirty="0">
              <a:latin typeface="Arial" panose="020B0604020202020204" pitchFamily="34" charset="0"/>
              <a:cs typeface="Arial" panose="020B0604020202020204" pitchFamily="34" charset="0"/>
            </a:endParaRPr>
          </a:p>
          <a:p>
            <a:pPr rtl="0" fontAlgn="auto">
              <a:spcBef>
                <a:spcPts val="0"/>
              </a:spcBef>
              <a:spcAft>
                <a:spcPts val="0"/>
              </a:spcAft>
              <a:defRPr/>
            </a:pPr>
            <a:endParaRPr lang="ja-JP" altLang="en-US" sz="800" dirty="0">
              <a:latin typeface="Arial" panose="020B0604020202020204" pitchFamily="34" charset="0"/>
              <a:cs typeface="Arial" panose="020B0604020202020204" pitchFamily="34" charset="0"/>
            </a:endParaRPr>
          </a:p>
          <a:p>
            <a:pPr rtl="0" fontAlgn="auto">
              <a:spcBef>
                <a:spcPts val="0"/>
              </a:spcBef>
              <a:spcAft>
                <a:spcPts val="0"/>
              </a:spcAft>
              <a:defRPr/>
            </a:pPr>
            <a:endParaRPr lang="ja-JP" altLang="en-US" sz="800" dirty="0">
              <a:latin typeface="Arial" panose="020B0604020202020204" pitchFamily="34" charset="0"/>
              <a:cs typeface="Arial" panose="020B0604020202020204" pitchFamily="34" charset="0"/>
            </a:endParaRPr>
          </a:p>
          <a:p>
            <a:pPr rtl="0" fontAlgn="auto">
              <a:spcBef>
                <a:spcPts val="0"/>
              </a:spcBef>
              <a:spcAft>
                <a:spcPts val="0"/>
              </a:spcAft>
              <a:defRPr/>
            </a:pPr>
            <a:endParaRPr lang="ja-JP" altLang="en-US" sz="800" dirty="0">
              <a:latin typeface="Arial" panose="020B0604020202020204" pitchFamily="34" charset="0"/>
              <a:cs typeface="Arial" panose="020B0604020202020204" pitchFamily="34" charset="0"/>
            </a:endParaRPr>
          </a:p>
          <a:p>
            <a:pPr rtl="0" fontAlgn="auto">
              <a:spcBef>
                <a:spcPts val="0"/>
              </a:spcBef>
              <a:spcAft>
                <a:spcPts val="0"/>
              </a:spcAft>
              <a:defRPr/>
            </a:pPr>
            <a:endParaRPr lang="ja-JP" altLang="en-US" sz="950" dirty="0">
              <a:latin typeface="Arial" panose="020B0604020202020204" pitchFamily="34" charset="0"/>
              <a:cs typeface="Arial" panose="020B0604020202020204" pitchFamily="34" charset="0"/>
            </a:endParaRPr>
          </a:p>
          <a:p>
            <a:pPr rtl="0" fontAlgn="auto">
              <a:spcBef>
                <a:spcPts val="0"/>
              </a:spcBef>
              <a:spcAft>
                <a:spcPts val="0"/>
              </a:spcAft>
              <a:defRPr/>
            </a:pPr>
            <a:endParaRPr lang="ja-JP" altLang="en-US" sz="1200" dirty="0">
              <a:latin typeface="Arial" panose="020B0604020202020204" pitchFamily="34" charset="0"/>
              <a:cs typeface="Arial" panose="020B0604020202020204" pitchFamily="34" charset="0"/>
            </a:endParaRPr>
          </a:p>
          <a:p>
            <a:pPr rtl="0" fontAlgn="auto">
              <a:spcBef>
                <a:spcPts val="0"/>
              </a:spcBef>
              <a:spcAft>
                <a:spcPts val="0"/>
              </a:spcAft>
              <a:defRPr/>
            </a:pPr>
            <a:endParaRPr lang="en-US" altLang="ja-JP" sz="1200" dirty="0">
              <a:latin typeface="Arial" panose="020B0604020202020204" pitchFamily="34" charset="0"/>
              <a:cs typeface="Arial" panose="020B0604020202020204" pitchFamily="34" charset="0"/>
            </a:endParaRPr>
          </a:p>
        </p:txBody>
      </p:sp>
      <p:sp>
        <p:nvSpPr>
          <p:cNvPr id="91143" name="AutoShape 7"/>
          <p:cNvSpPr>
            <a:spLocks noChangeArrowheads="1"/>
          </p:cNvSpPr>
          <p:nvPr/>
        </p:nvSpPr>
        <p:spPr bwMode="auto">
          <a:xfrm>
            <a:off x="2053183" y="1093838"/>
            <a:ext cx="1692000" cy="5219700"/>
          </a:xfrm>
          <a:prstGeom prst="flowChartAlternateProcess">
            <a:avLst/>
          </a:prstGeom>
          <a:ln>
            <a:headEnd/>
            <a:tailEnd/>
          </a:ln>
        </p:spPr>
        <p:style>
          <a:lnRef idx="1">
            <a:schemeClr val="accent4"/>
          </a:lnRef>
          <a:fillRef idx="2">
            <a:schemeClr val="accent4"/>
          </a:fillRef>
          <a:effectRef idx="1">
            <a:schemeClr val="accent4"/>
          </a:effectRef>
          <a:fontRef idx="minor">
            <a:schemeClr val="dk1"/>
          </a:fontRef>
        </p:style>
        <p:txBody>
          <a:bodyPr lIns="0" tIns="0" rIns="0" bIns="0" rtlCol="0"/>
          <a:lstStyle>
            <a:lvl1pPr algn="l" rtl="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rtl="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rtl="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rtl="0" eaLnBrk="1" hangingPunct="1">
              <a:spcBef>
                <a:spcPct val="0"/>
              </a:spcBef>
              <a:buFontTx/>
              <a:buNone/>
            </a:pPr>
            <a:r>
              <a:rPr lang="en-US" sz="1200">
                <a:latin typeface="Arial" panose="020B0604020202020204" pitchFamily="34" charset="0"/>
                <a:cs typeface="Arial" panose="020B0604020202020204" pitchFamily="34" charset="0"/>
              </a:rPr>
              <a:t> </a:t>
            </a:r>
            <a:endParaRPr lang="ja-JP" altLang="en-US" sz="1200">
              <a:latin typeface="Arial" panose="020B0604020202020204" pitchFamily="34" charset="0"/>
              <a:cs typeface="Arial" panose="020B0604020202020204" pitchFamily="34" charset="0"/>
            </a:endParaRPr>
          </a:p>
          <a:p>
            <a:pPr rtl="0" eaLnBrk="1" hangingPunct="1">
              <a:spcBef>
                <a:spcPct val="0"/>
              </a:spcBef>
              <a:buFontTx/>
              <a:buNone/>
            </a:pPr>
            <a:endParaRPr lang="ja-JP" altLang="en-US" sz="1200">
              <a:latin typeface="Arial" panose="020B0604020202020204" pitchFamily="34" charset="0"/>
              <a:cs typeface="Arial" panose="020B0604020202020204" pitchFamily="34" charset="0"/>
            </a:endParaRPr>
          </a:p>
          <a:p>
            <a:pPr rtl="0" eaLnBrk="1" hangingPunct="1">
              <a:spcBef>
                <a:spcPct val="0"/>
              </a:spcBef>
              <a:buFontTx/>
              <a:buNone/>
            </a:pPr>
            <a:endParaRPr lang="ja-JP" altLang="en-US" sz="1000">
              <a:latin typeface="Arial" panose="020B0604020202020204" pitchFamily="34" charset="0"/>
              <a:cs typeface="Arial" panose="020B0604020202020204" pitchFamily="34" charset="0"/>
            </a:endParaRPr>
          </a:p>
          <a:p>
            <a:pPr rtl="0" eaLnBrk="1" hangingPunct="1">
              <a:spcBef>
                <a:spcPct val="0"/>
              </a:spcBef>
              <a:buFontTx/>
              <a:buNone/>
            </a:pPr>
            <a:endParaRPr lang="ja-JP" altLang="en-US" sz="800">
              <a:latin typeface="Arial" panose="020B0604020202020204" pitchFamily="34" charset="0"/>
              <a:cs typeface="Arial" panose="020B0604020202020204" pitchFamily="34" charset="0"/>
            </a:endParaRPr>
          </a:p>
          <a:p>
            <a:pPr rtl="0" eaLnBrk="1" hangingPunct="1">
              <a:spcBef>
                <a:spcPct val="0"/>
              </a:spcBef>
              <a:buFontTx/>
              <a:buNone/>
            </a:pPr>
            <a:endParaRPr lang="ja-JP" altLang="en-US" sz="800">
              <a:latin typeface="Arial" panose="020B0604020202020204" pitchFamily="34" charset="0"/>
              <a:cs typeface="Arial" panose="020B0604020202020204" pitchFamily="34" charset="0"/>
            </a:endParaRPr>
          </a:p>
          <a:p>
            <a:pPr rtl="0" eaLnBrk="1" hangingPunct="1">
              <a:spcBef>
                <a:spcPct val="0"/>
              </a:spcBef>
              <a:buFontTx/>
              <a:buNone/>
            </a:pPr>
            <a:endParaRPr lang="ja-JP" altLang="en-US" sz="800">
              <a:latin typeface="Arial" panose="020B0604020202020204" pitchFamily="34" charset="0"/>
              <a:cs typeface="Arial" panose="020B0604020202020204" pitchFamily="34" charset="0"/>
            </a:endParaRPr>
          </a:p>
          <a:p>
            <a:pPr rtl="0">
              <a:spcBef>
                <a:spcPct val="0"/>
              </a:spcBef>
              <a:buFontTx/>
              <a:buNone/>
            </a:pPr>
            <a:endParaRPr lang="ja-JP" altLang="en-US" sz="900">
              <a:latin typeface="Arial" panose="020B0604020202020204" pitchFamily="34" charset="0"/>
              <a:cs typeface="Arial" panose="020B0604020202020204" pitchFamily="34" charset="0"/>
            </a:endParaRPr>
          </a:p>
          <a:p>
            <a:pPr rtl="0">
              <a:spcBef>
                <a:spcPct val="0"/>
              </a:spcBef>
              <a:buFontTx/>
              <a:buNone/>
            </a:pPr>
            <a:endParaRPr lang="ja-JP" altLang="en-US" sz="900">
              <a:latin typeface="Arial" panose="020B0604020202020204" pitchFamily="34" charset="0"/>
              <a:cs typeface="Arial" panose="020B0604020202020204" pitchFamily="34" charset="0"/>
            </a:endParaRPr>
          </a:p>
          <a:p>
            <a:pPr rtl="0">
              <a:spcBef>
                <a:spcPct val="0"/>
              </a:spcBef>
              <a:buFontTx/>
              <a:buNone/>
            </a:pPr>
            <a:endParaRPr lang="ja-JP" altLang="en-US" sz="900">
              <a:latin typeface="Arial" panose="020B0604020202020204" pitchFamily="34" charset="0"/>
              <a:cs typeface="Arial" panose="020B0604020202020204" pitchFamily="34" charset="0"/>
            </a:endParaRPr>
          </a:p>
          <a:p>
            <a:pPr rtl="0">
              <a:spcBef>
                <a:spcPct val="0"/>
              </a:spcBef>
              <a:buFontTx/>
              <a:buNone/>
            </a:pPr>
            <a:endParaRPr lang="ja-JP" altLang="en-US" sz="900">
              <a:latin typeface="Arial" panose="020B0604020202020204" pitchFamily="34" charset="0"/>
              <a:cs typeface="Arial" panose="020B0604020202020204" pitchFamily="34" charset="0"/>
            </a:endParaRPr>
          </a:p>
          <a:p>
            <a:pPr rtl="0">
              <a:spcBef>
                <a:spcPct val="0"/>
              </a:spcBef>
              <a:buFontTx/>
              <a:buNone/>
            </a:pPr>
            <a:endParaRPr lang="ja-JP" altLang="en-US" sz="900">
              <a:latin typeface="Arial" panose="020B0604020202020204" pitchFamily="34" charset="0"/>
              <a:cs typeface="Arial" panose="020B0604020202020204" pitchFamily="34" charset="0"/>
            </a:endParaRPr>
          </a:p>
          <a:p>
            <a:pPr rtl="0">
              <a:spcBef>
                <a:spcPct val="0"/>
              </a:spcBef>
              <a:buFontTx/>
              <a:buNone/>
            </a:pPr>
            <a:endParaRPr lang="ja-JP" altLang="en-US" sz="900">
              <a:latin typeface="Arial" panose="020B0604020202020204" pitchFamily="34" charset="0"/>
              <a:cs typeface="Arial" panose="020B0604020202020204" pitchFamily="34" charset="0"/>
            </a:endParaRPr>
          </a:p>
          <a:p>
            <a:pPr rtl="0">
              <a:spcBef>
                <a:spcPct val="0"/>
              </a:spcBef>
              <a:buFontTx/>
              <a:buNone/>
            </a:pPr>
            <a:endParaRPr lang="ja-JP" altLang="en-US" sz="900">
              <a:latin typeface="Arial" panose="020B0604020202020204" pitchFamily="34" charset="0"/>
              <a:cs typeface="Arial" panose="020B0604020202020204" pitchFamily="34" charset="0"/>
            </a:endParaRPr>
          </a:p>
          <a:p>
            <a:pPr rtl="0">
              <a:spcBef>
                <a:spcPct val="0"/>
              </a:spcBef>
              <a:buFontTx/>
              <a:buNone/>
            </a:pPr>
            <a:endParaRPr lang="ja-JP" altLang="en-US" sz="900">
              <a:latin typeface="Arial" panose="020B0604020202020204" pitchFamily="34" charset="0"/>
              <a:cs typeface="Arial" panose="020B0604020202020204" pitchFamily="34" charset="0"/>
            </a:endParaRPr>
          </a:p>
          <a:p>
            <a:pPr rtl="0">
              <a:spcBef>
                <a:spcPct val="0"/>
              </a:spcBef>
              <a:buFontTx/>
              <a:buNone/>
            </a:pPr>
            <a:endParaRPr lang="ja-JP" altLang="en-US" sz="900">
              <a:latin typeface="Arial" panose="020B0604020202020204" pitchFamily="34" charset="0"/>
              <a:cs typeface="Arial" panose="020B0604020202020204" pitchFamily="34" charset="0"/>
            </a:endParaRPr>
          </a:p>
          <a:p>
            <a:pPr rtl="0">
              <a:spcBef>
                <a:spcPct val="0"/>
              </a:spcBef>
              <a:buFontTx/>
              <a:buNone/>
            </a:pPr>
            <a:endParaRPr lang="ja-JP" altLang="en-US" sz="900">
              <a:latin typeface="Arial" panose="020B0604020202020204" pitchFamily="34" charset="0"/>
              <a:cs typeface="Arial" panose="020B0604020202020204" pitchFamily="34" charset="0"/>
            </a:endParaRPr>
          </a:p>
          <a:p>
            <a:pPr rtl="0">
              <a:spcBef>
                <a:spcPct val="0"/>
              </a:spcBef>
              <a:buFontTx/>
              <a:buNone/>
            </a:pPr>
            <a:endParaRPr lang="ja-JP" altLang="en-US" sz="900">
              <a:latin typeface="Arial" panose="020B0604020202020204" pitchFamily="34" charset="0"/>
              <a:cs typeface="Arial" panose="020B0604020202020204" pitchFamily="34" charset="0"/>
            </a:endParaRPr>
          </a:p>
          <a:p>
            <a:pPr rtl="0">
              <a:spcBef>
                <a:spcPct val="0"/>
              </a:spcBef>
              <a:buFontTx/>
              <a:buNone/>
            </a:pPr>
            <a:endParaRPr lang="ja-JP" altLang="en-US" sz="900">
              <a:latin typeface="Arial" panose="020B0604020202020204" pitchFamily="34" charset="0"/>
              <a:cs typeface="Arial" panose="020B0604020202020204" pitchFamily="34" charset="0"/>
            </a:endParaRPr>
          </a:p>
          <a:p>
            <a:pPr rtl="0">
              <a:spcBef>
                <a:spcPct val="0"/>
              </a:spcBef>
              <a:buFontTx/>
              <a:buNone/>
            </a:pPr>
            <a:endParaRPr lang="ja-JP" altLang="en-US" sz="900">
              <a:latin typeface="Arial" panose="020B0604020202020204" pitchFamily="34" charset="0"/>
              <a:cs typeface="Arial" panose="020B0604020202020204" pitchFamily="34" charset="0"/>
            </a:endParaRPr>
          </a:p>
          <a:p>
            <a:pPr rtl="0" eaLnBrk="1" hangingPunct="1">
              <a:spcBef>
                <a:spcPct val="0"/>
              </a:spcBef>
              <a:buFontTx/>
              <a:buNone/>
            </a:pPr>
            <a:endParaRPr lang="en-US" altLang="ja-JP" sz="900">
              <a:latin typeface="Arial" panose="020B0604020202020204" pitchFamily="34" charset="0"/>
              <a:cs typeface="Arial" panose="020B0604020202020204" pitchFamily="34" charset="0"/>
            </a:endParaRPr>
          </a:p>
          <a:p>
            <a:pPr rtl="0" eaLnBrk="1" hangingPunct="1">
              <a:spcBef>
                <a:spcPct val="0"/>
              </a:spcBef>
              <a:buFontTx/>
              <a:buNone/>
            </a:pPr>
            <a:endParaRPr lang="en-US" altLang="ja-JP" sz="900">
              <a:latin typeface="Arial" panose="020B0604020202020204" pitchFamily="34" charset="0"/>
              <a:cs typeface="Arial" panose="020B0604020202020204" pitchFamily="34" charset="0"/>
            </a:endParaRPr>
          </a:p>
          <a:p>
            <a:pPr rtl="0" eaLnBrk="1" hangingPunct="1">
              <a:spcBef>
                <a:spcPct val="0"/>
              </a:spcBef>
              <a:buFontTx/>
              <a:buNone/>
            </a:pPr>
            <a:endParaRPr lang="en-US" altLang="ja-JP" sz="900">
              <a:latin typeface="Arial" panose="020B0604020202020204" pitchFamily="34" charset="0"/>
              <a:cs typeface="Arial" panose="020B0604020202020204" pitchFamily="34" charset="0"/>
            </a:endParaRPr>
          </a:p>
          <a:p>
            <a:pPr rtl="0" eaLnBrk="1" hangingPunct="1">
              <a:spcBef>
                <a:spcPct val="0"/>
              </a:spcBef>
              <a:buFontTx/>
              <a:buNone/>
            </a:pPr>
            <a:endParaRPr lang="en-US" altLang="ja-JP" sz="900">
              <a:latin typeface="Arial" panose="020B0604020202020204" pitchFamily="34" charset="0"/>
              <a:cs typeface="Arial" panose="020B0604020202020204" pitchFamily="34" charset="0"/>
            </a:endParaRPr>
          </a:p>
          <a:p>
            <a:pPr rtl="0" eaLnBrk="1" hangingPunct="1">
              <a:spcBef>
                <a:spcPct val="0"/>
              </a:spcBef>
              <a:buFontTx/>
              <a:buNone/>
            </a:pPr>
            <a:endParaRPr lang="en-US" altLang="ja-JP" sz="1200">
              <a:latin typeface="Arial" panose="020B0604020202020204" pitchFamily="34" charset="0"/>
              <a:cs typeface="Arial" panose="020B0604020202020204" pitchFamily="34" charset="0"/>
            </a:endParaRPr>
          </a:p>
        </p:txBody>
      </p:sp>
      <p:sp>
        <p:nvSpPr>
          <p:cNvPr id="91144" name="AutoShape 8"/>
          <p:cNvSpPr>
            <a:spLocks noChangeArrowheads="1"/>
          </p:cNvSpPr>
          <p:nvPr/>
        </p:nvSpPr>
        <p:spPr bwMode="auto">
          <a:xfrm>
            <a:off x="116943" y="1430706"/>
            <a:ext cx="1584000" cy="515938"/>
          </a:xfrm>
          <a:prstGeom prst="bevel">
            <a:avLst>
              <a:gd name="adj" fmla="val 12500"/>
            </a:avLst>
          </a:prstGeom>
          <a:ln>
            <a:headEnd/>
            <a:tailEnd/>
          </a:ln>
        </p:spPr>
        <p:style>
          <a:lnRef idx="1">
            <a:schemeClr val="accent5"/>
          </a:lnRef>
          <a:fillRef idx="2">
            <a:schemeClr val="accent5"/>
          </a:fillRef>
          <a:effectRef idx="1">
            <a:schemeClr val="accent5"/>
          </a:effectRef>
          <a:fontRef idx="minor">
            <a:schemeClr val="dk1"/>
          </a:fontRef>
        </p:style>
        <p:txBody>
          <a:bodyPr rtlCol="0" anchor="ctr"/>
          <a:lstStyle>
            <a:lvl1pPr algn="l" rtl="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rtl="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rtl="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rtl="0" eaLnBrk="1" hangingPunct="1">
              <a:spcBef>
                <a:spcPct val="0"/>
              </a:spcBef>
              <a:buFontTx/>
              <a:buNone/>
            </a:pPr>
            <a:r>
              <a:rPr lang="en-US" sz="1000" dirty="0">
                <a:latin typeface="Arial" panose="020B0604020202020204" pitchFamily="34" charset="0"/>
                <a:cs typeface="Arial" panose="020B0604020202020204" pitchFamily="34" charset="0"/>
              </a:rPr>
              <a:t>Started disclosure of review results to non-adoptees</a:t>
            </a:r>
          </a:p>
        </p:txBody>
      </p:sp>
      <p:sp>
        <p:nvSpPr>
          <p:cNvPr id="91145" name="AutoShape 9"/>
          <p:cNvSpPr>
            <a:spLocks noChangeArrowheads="1"/>
          </p:cNvSpPr>
          <p:nvPr/>
        </p:nvSpPr>
        <p:spPr bwMode="auto">
          <a:xfrm>
            <a:off x="2199580" y="1430707"/>
            <a:ext cx="1428750" cy="431800"/>
          </a:xfrm>
          <a:prstGeom prst="bevel">
            <a:avLst>
              <a:gd name="adj" fmla="val 12500"/>
            </a:avLst>
          </a:prstGeom>
          <a:ln>
            <a:headEnd/>
            <a:tailEnd/>
          </a:ln>
        </p:spPr>
        <p:style>
          <a:lnRef idx="1">
            <a:schemeClr val="accent5"/>
          </a:lnRef>
          <a:fillRef idx="2">
            <a:schemeClr val="accent5"/>
          </a:fillRef>
          <a:effectRef idx="1">
            <a:schemeClr val="accent5"/>
          </a:effectRef>
          <a:fontRef idx="minor">
            <a:schemeClr val="dk1"/>
          </a:fontRef>
        </p:style>
        <p:txBody>
          <a:bodyPr rtlCol="0" anchor="ctr"/>
          <a:lstStyle>
            <a:lvl1pPr algn="l" rtl="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rtl="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rtl="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rtl="0" eaLnBrk="1" hangingPunct="1">
              <a:spcBef>
                <a:spcPct val="0"/>
              </a:spcBef>
              <a:buFontTx/>
              <a:buNone/>
            </a:pPr>
            <a:r>
              <a:rPr lang="en-US" sz="1100">
                <a:latin typeface="Arial" panose="020B0604020202020204" pitchFamily="34" charset="0"/>
                <a:cs typeface="Arial" panose="020B0604020202020204" pitchFamily="34" charset="0"/>
              </a:rPr>
              <a:t>Enhanced details of disclosure</a:t>
            </a:r>
          </a:p>
        </p:txBody>
      </p:sp>
      <p:sp>
        <p:nvSpPr>
          <p:cNvPr id="91146" name="AutoShape 10"/>
          <p:cNvSpPr>
            <a:spLocks noChangeArrowheads="1"/>
          </p:cNvSpPr>
          <p:nvPr/>
        </p:nvSpPr>
        <p:spPr bwMode="auto">
          <a:xfrm>
            <a:off x="4222055" y="1430707"/>
            <a:ext cx="1500188" cy="431800"/>
          </a:xfrm>
          <a:prstGeom prst="bevel">
            <a:avLst>
              <a:gd name="adj" fmla="val 12500"/>
            </a:avLst>
          </a:prstGeom>
          <a:ln>
            <a:headEnd/>
            <a:tailEnd/>
          </a:ln>
        </p:spPr>
        <p:style>
          <a:lnRef idx="1">
            <a:schemeClr val="accent5"/>
          </a:lnRef>
          <a:fillRef idx="2">
            <a:schemeClr val="accent5"/>
          </a:fillRef>
          <a:effectRef idx="1">
            <a:schemeClr val="accent5"/>
          </a:effectRef>
          <a:fontRef idx="minor">
            <a:schemeClr val="dk1"/>
          </a:fontRef>
        </p:style>
        <p:txBody>
          <a:bodyPr rtlCol="0" anchor="ctr"/>
          <a:lstStyle>
            <a:lvl1pPr algn="l" rtl="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rtl="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rtl="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rtl="0" eaLnBrk="1" hangingPunct="1">
              <a:spcBef>
                <a:spcPct val="0"/>
              </a:spcBef>
              <a:buFontTx/>
              <a:buNone/>
            </a:pPr>
            <a:r>
              <a:rPr lang="en-US" sz="1100" dirty="0">
                <a:latin typeface="Arial" panose="020B0604020202020204" pitchFamily="34" charset="0"/>
                <a:cs typeface="Arial" panose="020B0604020202020204" pitchFamily="34" charset="0"/>
              </a:rPr>
              <a:t>Enhanced details of disclosure</a:t>
            </a:r>
          </a:p>
        </p:txBody>
      </p:sp>
      <p:sp>
        <p:nvSpPr>
          <p:cNvPr id="91147" name="WordArt 11"/>
          <p:cNvSpPr>
            <a:spLocks noChangeArrowheads="1" noChangeShapeType="1" noTextEdit="1"/>
          </p:cNvSpPr>
          <p:nvPr/>
        </p:nvSpPr>
        <p:spPr bwMode="auto">
          <a:xfrm>
            <a:off x="289030" y="1197164"/>
            <a:ext cx="1296987" cy="215900"/>
          </a:xfrm>
          <a:prstGeom prst="rect">
            <a:avLst/>
          </a:prstGeom>
        </p:spPr>
        <p:txBody>
          <a:bodyPr wrap="none" rtlCol="0" fromWordArt="1">
            <a:prstTxWarp prst="textPlain">
              <a:avLst>
                <a:gd name="adj" fmla="val 50000"/>
              </a:avLst>
            </a:prstTxWarp>
          </a:bodyPr>
          <a:lstStyle/>
          <a:p>
            <a:pPr algn="ctr" rtl="0"/>
            <a:r>
              <a:rPr lang="en-US" sz="1300" kern="10" dirty="0">
                <a:ln w="9525">
                  <a:solidFill>
                    <a:srgbClr val="FF0000"/>
                  </a:solidFill>
                  <a:round/>
                  <a:headEnd/>
                  <a:tailEnd/>
                </a:ln>
                <a:solidFill>
                  <a:srgbClr val="FF0000"/>
                </a:solidFill>
                <a:ea typeface="ＭＳ Ｐゴシック"/>
                <a:cs typeface="Arial" panose="020B0604020202020204" pitchFamily="34" charset="0"/>
              </a:rPr>
              <a:t>Fiscal year </a:t>
            </a:r>
            <a:r>
              <a:rPr lang="en-US" sz="1300" kern="10" dirty="0" smtClean="0">
                <a:ln w="9525">
                  <a:solidFill>
                    <a:srgbClr val="FF0000"/>
                  </a:solidFill>
                  <a:round/>
                  <a:headEnd/>
                  <a:tailEnd/>
                </a:ln>
                <a:solidFill>
                  <a:srgbClr val="FF0000"/>
                </a:solidFill>
                <a:ea typeface="ＭＳ Ｐゴシック"/>
                <a:cs typeface="Arial" panose="020B0604020202020204" pitchFamily="34" charset="0"/>
              </a:rPr>
              <a:t>2009</a:t>
            </a:r>
            <a:endParaRPr lang="ja-JP" altLang="en-US" sz="1300" kern="10" dirty="0">
              <a:ln w="9525">
                <a:solidFill>
                  <a:srgbClr val="FF0000"/>
                </a:solidFill>
                <a:round/>
                <a:headEnd/>
                <a:tailEnd/>
              </a:ln>
              <a:solidFill>
                <a:srgbClr val="FF0000"/>
              </a:solidFill>
              <a:ea typeface="ＭＳ Ｐゴシック"/>
              <a:cs typeface="Arial" panose="020B0604020202020204" pitchFamily="34" charset="0"/>
            </a:endParaRPr>
          </a:p>
        </p:txBody>
      </p:sp>
      <p:sp>
        <p:nvSpPr>
          <p:cNvPr id="91148" name="WordArt 12"/>
          <p:cNvSpPr>
            <a:spLocks noChangeArrowheads="1" noChangeShapeType="1" noTextEdit="1"/>
          </p:cNvSpPr>
          <p:nvPr/>
        </p:nvSpPr>
        <p:spPr bwMode="auto">
          <a:xfrm>
            <a:off x="2265461" y="1197164"/>
            <a:ext cx="1296988" cy="215900"/>
          </a:xfrm>
          <a:prstGeom prst="rect">
            <a:avLst/>
          </a:prstGeom>
        </p:spPr>
        <p:txBody>
          <a:bodyPr wrap="none" rtlCol="0" fromWordArt="1">
            <a:prstTxWarp prst="textPlain">
              <a:avLst>
                <a:gd name="adj" fmla="val 50000"/>
              </a:avLst>
            </a:prstTxWarp>
          </a:bodyPr>
          <a:lstStyle/>
          <a:p>
            <a:pPr algn="ctr" rtl="0"/>
            <a:r>
              <a:rPr lang="en-US" sz="1400" kern="10" dirty="0">
                <a:ln w="9525">
                  <a:solidFill>
                    <a:srgbClr val="FF0000"/>
                  </a:solidFill>
                  <a:round/>
                  <a:headEnd/>
                  <a:tailEnd/>
                </a:ln>
                <a:solidFill>
                  <a:srgbClr val="FF0000"/>
                </a:solidFill>
                <a:ea typeface="ＭＳ Ｐゴシック"/>
                <a:cs typeface="Arial" panose="020B0604020202020204" pitchFamily="34" charset="0"/>
              </a:rPr>
              <a:t>Fiscal year </a:t>
            </a:r>
            <a:r>
              <a:rPr lang="en-US" sz="1400" kern="10" dirty="0" smtClean="0">
                <a:ln w="9525">
                  <a:solidFill>
                    <a:srgbClr val="FF0000"/>
                  </a:solidFill>
                  <a:round/>
                  <a:headEnd/>
                  <a:tailEnd/>
                </a:ln>
                <a:solidFill>
                  <a:srgbClr val="FF0000"/>
                </a:solidFill>
                <a:ea typeface="ＭＳ Ｐゴシック"/>
                <a:cs typeface="Arial" panose="020B0604020202020204" pitchFamily="34" charset="0"/>
              </a:rPr>
              <a:t>2012</a:t>
            </a:r>
            <a:endParaRPr lang="ja-JP" altLang="en-US" sz="1400" kern="10" dirty="0">
              <a:ln w="9525">
                <a:solidFill>
                  <a:srgbClr val="FF0000"/>
                </a:solidFill>
                <a:round/>
                <a:headEnd/>
                <a:tailEnd/>
              </a:ln>
              <a:solidFill>
                <a:srgbClr val="FF0000"/>
              </a:solidFill>
              <a:ea typeface="ＭＳ Ｐゴシック"/>
              <a:cs typeface="Arial" panose="020B0604020202020204" pitchFamily="34" charset="0"/>
            </a:endParaRPr>
          </a:p>
        </p:txBody>
      </p:sp>
      <p:sp>
        <p:nvSpPr>
          <p:cNvPr id="91149" name="WordArt 13"/>
          <p:cNvSpPr>
            <a:spLocks noChangeArrowheads="1" noChangeShapeType="1" noTextEdit="1"/>
          </p:cNvSpPr>
          <p:nvPr/>
        </p:nvSpPr>
        <p:spPr bwMode="auto">
          <a:xfrm>
            <a:off x="4336355" y="1197164"/>
            <a:ext cx="1296988" cy="215900"/>
          </a:xfrm>
          <a:prstGeom prst="rect">
            <a:avLst/>
          </a:prstGeom>
        </p:spPr>
        <p:txBody>
          <a:bodyPr wrap="none" rtlCol="0" fromWordArt="1">
            <a:prstTxWarp prst="textPlain">
              <a:avLst>
                <a:gd name="adj" fmla="val 50000"/>
              </a:avLst>
            </a:prstTxWarp>
          </a:bodyPr>
          <a:lstStyle/>
          <a:p>
            <a:pPr algn="ctr" rtl="0"/>
            <a:r>
              <a:rPr lang="en-US" sz="1400" kern="10" dirty="0">
                <a:ln w="9525">
                  <a:solidFill>
                    <a:srgbClr val="FF0000"/>
                  </a:solidFill>
                  <a:round/>
                  <a:headEnd/>
                  <a:tailEnd/>
                </a:ln>
                <a:solidFill>
                  <a:srgbClr val="FF0000"/>
                </a:solidFill>
                <a:ea typeface="ＭＳ Ｐゴシック"/>
                <a:cs typeface="Arial" panose="020B0604020202020204" pitchFamily="34" charset="0"/>
              </a:rPr>
              <a:t>Fiscal year </a:t>
            </a:r>
            <a:r>
              <a:rPr lang="en-US" sz="1400" kern="10" dirty="0" smtClean="0">
                <a:ln w="9525">
                  <a:solidFill>
                    <a:srgbClr val="FF0000"/>
                  </a:solidFill>
                  <a:round/>
                  <a:headEnd/>
                  <a:tailEnd/>
                </a:ln>
                <a:solidFill>
                  <a:srgbClr val="FF0000"/>
                </a:solidFill>
                <a:ea typeface="ＭＳ Ｐゴシック"/>
                <a:cs typeface="Arial" panose="020B0604020202020204" pitchFamily="34" charset="0"/>
              </a:rPr>
              <a:t>2016</a:t>
            </a:r>
            <a:endParaRPr lang="ja-JP" altLang="en-US" sz="1400" kern="10" dirty="0">
              <a:ln w="9525">
                <a:solidFill>
                  <a:srgbClr val="FF0000"/>
                </a:solidFill>
                <a:round/>
                <a:headEnd/>
                <a:tailEnd/>
              </a:ln>
              <a:solidFill>
                <a:srgbClr val="FF0000"/>
              </a:solidFill>
              <a:ea typeface="ＭＳ Ｐゴシック"/>
              <a:cs typeface="Arial" panose="020B0604020202020204" pitchFamily="34" charset="0"/>
            </a:endParaRPr>
          </a:p>
        </p:txBody>
      </p:sp>
      <p:sp>
        <p:nvSpPr>
          <p:cNvPr id="91150" name="AutoShape 2"/>
          <p:cNvSpPr>
            <a:spLocks noChangeArrowheads="1"/>
          </p:cNvSpPr>
          <p:nvPr/>
        </p:nvSpPr>
        <p:spPr bwMode="auto">
          <a:xfrm>
            <a:off x="6003229" y="2063812"/>
            <a:ext cx="252000" cy="576263"/>
          </a:xfrm>
          <a:prstGeom prst="rightArrow">
            <a:avLst>
              <a:gd name="adj1" fmla="val 50000"/>
              <a:gd name="adj2" fmla="val 25000"/>
            </a:avLst>
          </a:prstGeom>
          <a:solidFill>
            <a:schemeClr val="bg1"/>
          </a:solidFill>
          <a:ln w="9525">
            <a:solidFill>
              <a:schemeClr val="tx1"/>
            </a:solidFill>
            <a:miter lim="800000"/>
            <a:headEnd/>
            <a:tailEnd/>
          </a:ln>
        </p:spPr>
        <p:txBody>
          <a:bodyPr wrap="none" rtlCol="0" anchor="ctr"/>
          <a:lstStyle>
            <a:lvl1pPr algn="l" rtl="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rtl="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rtl="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rtl="0" eaLnBrk="1" hangingPunct="1">
              <a:spcBef>
                <a:spcPct val="0"/>
              </a:spcBef>
              <a:buFontTx/>
              <a:buNone/>
            </a:pPr>
            <a:endParaRPr lang="ja-JP" altLang="en-US" sz="1800">
              <a:latin typeface="Arial" panose="020B0604020202020204" pitchFamily="34" charset="0"/>
              <a:cs typeface="Arial" panose="020B0604020202020204" pitchFamily="34" charset="0"/>
            </a:endParaRPr>
          </a:p>
        </p:txBody>
      </p:sp>
      <p:sp>
        <p:nvSpPr>
          <p:cNvPr id="16" name="AutoShape 7"/>
          <p:cNvSpPr>
            <a:spLocks noChangeArrowheads="1"/>
          </p:cNvSpPr>
          <p:nvPr/>
        </p:nvSpPr>
        <p:spPr bwMode="auto">
          <a:xfrm>
            <a:off x="6296918" y="1093842"/>
            <a:ext cx="2616200" cy="1787525"/>
          </a:xfrm>
          <a:prstGeom prst="flowChartAlternateProcess">
            <a:avLst/>
          </a:prstGeom>
          <a:ln>
            <a:headEnd/>
            <a:tailEnd/>
          </a:ln>
        </p:spPr>
        <p:style>
          <a:lnRef idx="1">
            <a:schemeClr val="accent4"/>
          </a:lnRef>
          <a:fillRef idx="2">
            <a:schemeClr val="accent4"/>
          </a:fillRef>
          <a:effectRef idx="1">
            <a:schemeClr val="accent4"/>
          </a:effectRef>
          <a:fontRef idx="minor">
            <a:schemeClr val="dk1"/>
          </a:fontRef>
        </p:style>
        <p:txBody>
          <a:bodyPr lIns="0" tIns="0" rIns="0" bIns="0" rtlCol="0"/>
          <a:lstStyle/>
          <a:p>
            <a:pPr rtl="0" fontAlgn="auto">
              <a:spcBef>
                <a:spcPts val="0"/>
              </a:spcBef>
              <a:spcAft>
                <a:spcPts val="0"/>
              </a:spcAft>
              <a:defRPr/>
            </a:pPr>
            <a:r>
              <a:rPr lang="en-US" sz="1200">
                <a:latin typeface="Arial" panose="020B0604020202020204" pitchFamily="34" charset="0"/>
                <a:cs typeface="Arial" panose="020B0604020202020204" pitchFamily="34" charset="0"/>
              </a:rPr>
              <a:t> </a:t>
            </a:r>
            <a:endParaRPr lang="ja-JP" altLang="en-US" sz="1200" dirty="0">
              <a:latin typeface="Arial" panose="020B0604020202020204" pitchFamily="34" charset="0"/>
              <a:cs typeface="Arial" panose="020B0604020202020204" pitchFamily="34" charset="0"/>
            </a:endParaRPr>
          </a:p>
          <a:p>
            <a:pPr rtl="0" fontAlgn="auto">
              <a:spcBef>
                <a:spcPts val="0"/>
              </a:spcBef>
              <a:spcAft>
                <a:spcPts val="0"/>
              </a:spcAft>
              <a:defRPr/>
            </a:pPr>
            <a:endParaRPr lang="ja-JP" altLang="en-US" sz="1200" dirty="0">
              <a:latin typeface="Arial" panose="020B0604020202020204" pitchFamily="34" charset="0"/>
              <a:cs typeface="Arial" panose="020B0604020202020204" pitchFamily="34" charset="0"/>
            </a:endParaRPr>
          </a:p>
          <a:p>
            <a:pPr rtl="0" fontAlgn="auto">
              <a:spcBef>
                <a:spcPts val="0"/>
              </a:spcBef>
              <a:spcAft>
                <a:spcPts val="0"/>
              </a:spcAft>
              <a:defRPr/>
            </a:pPr>
            <a:endParaRPr lang="ja-JP" altLang="en-US" sz="1000" dirty="0">
              <a:latin typeface="Arial" panose="020B0604020202020204" pitchFamily="34" charset="0"/>
              <a:cs typeface="Arial" panose="020B0604020202020204" pitchFamily="34" charset="0"/>
            </a:endParaRPr>
          </a:p>
          <a:p>
            <a:pPr rtl="0" fontAlgn="auto">
              <a:spcBef>
                <a:spcPts val="0"/>
              </a:spcBef>
              <a:spcAft>
                <a:spcPts val="0"/>
              </a:spcAft>
              <a:defRPr/>
            </a:pPr>
            <a:endParaRPr lang="ja-JP" altLang="en-US" sz="800" dirty="0">
              <a:latin typeface="Arial" panose="020B0604020202020204" pitchFamily="34" charset="0"/>
              <a:cs typeface="Arial" panose="020B0604020202020204" pitchFamily="34" charset="0"/>
            </a:endParaRPr>
          </a:p>
          <a:p>
            <a:pPr rtl="0" fontAlgn="auto">
              <a:spcBef>
                <a:spcPts val="0"/>
              </a:spcBef>
              <a:spcAft>
                <a:spcPts val="0"/>
              </a:spcAft>
              <a:defRPr/>
            </a:pPr>
            <a:endParaRPr lang="ja-JP" altLang="en-US" sz="800" dirty="0">
              <a:latin typeface="Arial" panose="020B0604020202020204" pitchFamily="34" charset="0"/>
              <a:cs typeface="Arial" panose="020B0604020202020204" pitchFamily="34" charset="0"/>
            </a:endParaRPr>
          </a:p>
          <a:p>
            <a:pPr rtl="0" fontAlgn="auto">
              <a:spcBef>
                <a:spcPts val="0"/>
              </a:spcBef>
              <a:spcAft>
                <a:spcPts val="0"/>
              </a:spcAft>
              <a:defRPr/>
            </a:pPr>
            <a:endParaRPr lang="ja-JP" altLang="en-US" sz="800" dirty="0">
              <a:latin typeface="Arial" panose="020B0604020202020204" pitchFamily="34" charset="0"/>
              <a:cs typeface="Arial" panose="020B0604020202020204" pitchFamily="34" charset="0"/>
            </a:endParaRPr>
          </a:p>
          <a:p>
            <a:pPr rtl="0" eaLnBrk="0" fontAlgn="auto" hangingPunct="0">
              <a:spcBef>
                <a:spcPts val="0"/>
              </a:spcBef>
              <a:spcAft>
                <a:spcPts val="0"/>
              </a:spcAft>
              <a:defRPr/>
            </a:pPr>
            <a:endParaRPr lang="ja-JP" altLang="en-US" sz="800" dirty="0">
              <a:latin typeface="Arial" panose="020B0604020202020204" pitchFamily="34" charset="0"/>
              <a:cs typeface="Arial" panose="020B0604020202020204" pitchFamily="34" charset="0"/>
            </a:endParaRPr>
          </a:p>
          <a:p>
            <a:pPr rtl="0" eaLnBrk="0" fontAlgn="auto" hangingPunct="0">
              <a:spcBef>
                <a:spcPts val="0"/>
              </a:spcBef>
              <a:spcAft>
                <a:spcPts val="0"/>
              </a:spcAft>
              <a:defRPr/>
            </a:pPr>
            <a:endParaRPr lang="ja-JP" altLang="en-US" sz="1200" dirty="0">
              <a:latin typeface="Arial" panose="020B0604020202020204" pitchFamily="34" charset="0"/>
              <a:cs typeface="Arial" panose="020B0604020202020204" pitchFamily="34" charset="0"/>
            </a:endParaRPr>
          </a:p>
          <a:p>
            <a:pPr rtl="0" eaLnBrk="0" fontAlgn="auto" hangingPunct="0">
              <a:spcBef>
                <a:spcPts val="0"/>
              </a:spcBef>
              <a:spcAft>
                <a:spcPts val="0"/>
              </a:spcAft>
              <a:defRPr/>
            </a:pPr>
            <a:endParaRPr lang="ja-JP" altLang="en-US" sz="1200" dirty="0">
              <a:latin typeface="Arial" panose="020B0604020202020204" pitchFamily="34" charset="0"/>
              <a:cs typeface="Arial" panose="020B0604020202020204" pitchFamily="34" charset="0"/>
            </a:endParaRPr>
          </a:p>
          <a:p>
            <a:pPr rtl="0" eaLnBrk="0" fontAlgn="auto" hangingPunct="0">
              <a:spcBef>
                <a:spcPts val="0"/>
              </a:spcBef>
              <a:spcAft>
                <a:spcPts val="0"/>
              </a:spcAft>
              <a:defRPr/>
            </a:pPr>
            <a:endParaRPr lang="ja-JP" altLang="en-US" sz="1200" dirty="0">
              <a:latin typeface="Arial" panose="020B0604020202020204" pitchFamily="34" charset="0"/>
              <a:cs typeface="Arial" panose="020B0604020202020204" pitchFamily="34" charset="0"/>
            </a:endParaRPr>
          </a:p>
          <a:p>
            <a:pPr rtl="0" eaLnBrk="0" fontAlgn="auto" hangingPunct="0">
              <a:spcBef>
                <a:spcPts val="0"/>
              </a:spcBef>
              <a:spcAft>
                <a:spcPts val="0"/>
              </a:spcAft>
              <a:defRPr/>
            </a:pPr>
            <a:endParaRPr lang="ja-JP" altLang="en-US" sz="1200" dirty="0">
              <a:latin typeface="Arial" panose="020B0604020202020204" pitchFamily="34" charset="0"/>
              <a:cs typeface="Arial" panose="020B0604020202020204" pitchFamily="34" charset="0"/>
            </a:endParaRPr>
          </a:p>
          <a:p>
            <a:pPr rtl="0" eaLnBrk="0" fontAlgn="auto" hangingPunct="0">
              <a:spcBef>
                <a:spcPts val="0"/>
              </a:spcBef>
              <a:spcAft>
                <a:spcPts val="0"/>
              </a:spcAft>
              <a:defRPr/>
            </a:pPr>
            <a:endParaRPr lang="ja-JP" altLang="en-US" sz="1200" dirty="0">
              <a:latin typeface="Arial" panose="020B0604020202020204" pitchFamily="34" charset="0"/>
              <a:cs typeface="Arial" panose="020B0604020202020204" pitchFamily="34" charset="0"/>
            </a:endParaRPr>
          </a:p>
          <a:p>
            <a:pPr rtl="0" eaLnBrk="0" fontAlgn="auto" hangingPunct="0">
              <a:spcBef>
                <a:spcPts val="0"/>
              </a:spcBef>
              <a:spcAft>
                <a:spcPts val="0"/>
              </a:spcAft>
              <a:defRPr/>
            </a:pPr>
            <a:endParaRPr lang="ja-JP" altLang="en-US" sz="1200" dirty="0">
              <a:latin typeface="Arial" panose="020B0604020202020204" pitchFamily="34" charset="0"/>
              <a:cs typeface="Arial" panose="020B0604020202020204" pitchFamily="34" charset="0"/>
            </a:endParaRPr>
          </a:p>
          <a:p>
            <a:pPr rtl="0" eaLnBrk="0" fontAlgn="auto" hangingPunct="0">
              <a:spcBef>
                <a:spcPts val="0"/>
              </a:spcBef>
              <a:spcAft>
                <a:spcPts val="0"/>
              </a:spcAft>
              <a:defRPr/>
            </a:pPr>
            <a:endParaRPr lang="ja-JP" altLang="en-US" sz="1200" dirty="0">
              <a:latin typeface="Arial" panose="020B0604020202020204" pitchFamily="34" charset="0"/>
              <a:cs typeface="Arial" panose="020B0604020202020204" pitchFamily="34" charset="0"/>
            </a:endParaRPr>
          </a:p>
          <a:p>
            <a:pPr rtl="0" eaLnBrk="0" fontAlgn="auto" hangingPunct="0">
              <a:spcBef>
                <a:spcPts val="0"/>
              </a:spcBef>
              <a:spcAft>
                <a:spcPts val="0"/>
              </a:spcAft>
              <a:defRPr/>
            </a:pPr>
            <a:endParaRPr lang="ja-JP" altLang="en-US" sz="1200" dirty="0">
              <a:latin typeface="Arial" panose="020B0604020202020204" pitchFamily="34" charset="0"/>
              <a:cs typeface="Arial" panose="020B0604020202020204" pitchFamily="34" charset="0"/>
            </a:endParaRPr>
          </a:p>
          <a:p>
            <a:pPr rtl="0" eaLnBrk="0" fontAlgn="auto" hangingPunct="0">
              <a:spcBef>
                <a:spcPts val="0"/>
              </a:spcBef>
              <a:spcAft>
                <a:spcPts val="0"/>
              </a:spcAft>
              <a:defRPr/>
            </a:pPr>
            <a:endParaRPr lang="ja-JP" altLang="en-US" sz="1200" dirty="0">
              <a:latin typeface="Arial" panose="020B0604020202020204" pitchFamily="34" charset="0"/>
              <a:cs typeface="Arial" panose="020B0604020202020204" pitchFamily="34" charset="0"/>
            </a:endParaRPr>
          </a:p>
          <a:p>
            <a:pPr rtl="0" eaLnBrk="0" fontAlgn="auto" hangingPunct="0">
              <a:spcBef>
                <a:spcPts val="0"/>
              </a:spcBef>
              <a:spcAft>
                <a:spcPts val="0"/>
              </a:spcAft>
              <a:defRPr/>
            </a:pPr>
            <a:endParaRPr lang="ja-JP" altLang="en-US" sz="1200" dirty="0">
              <a:latin typeface="Arial" panose="020B0604020202020204" pitchFamily="34" charset="0"/>
              <a:cs typeface="Arial" panose="020B0604020202020204" pitchFamily="34" charset="0"/>
            </a:endParaRPr>
          </a:p>
          <a:p>
            <a:pPr rtl="0" eaLnBrk="0" fontAlgn="auto" hangingPunct="0">
              <a:spcBef>
                <a:spcPts val="0"/>
              </a:spcBef>
              <a:spcAft>
                <a:spcPts val="0"/>
              </a:spcAft>
              <a:defRPr/>
            </a:pPr>
            <a:endParaRPr lang="ja-JP" altLang="en-US" sz="1200" dirty="0">
              <a:latin typeface="Arial" panose="020B0604020202020204" pitchFamily="34" charset="0"/>
              <a:cs typeface="Arial" panose="020B0604020202020204" pitchFamily="34" charset="0"/>
            </a:endParaRPr>
          </a:p>
          <a:p>
            <a:pPr rtl="0" eaLnBrk="0" fontAlgn="auto" hangingPunct="0">
              <a:spcBef>
                <a:spcPts val="0"/>
              </a:spcBef>
              <a:spcAft>
                <a:spcPts val="0"/>
              </a:spcAft>
              <a:defRPr/>
            </a:pPr>
            <a:endParaRPr lang="ja-JP" altLang="en-US" sz="1200" dirty="0">
              <a:latin typeface="Arial" panose="020B0604020202020204" pitchFamily="34" charset="0"/>
              <a:cs typeface="Arial" panose="020B0604020202020204" pitchFamily="34" charset="0"/>
            </a:endParaRPr>
          </a:p>
          <a:p>
            <a:pPr rtl="0" eaLnBrk="0" fontAlgn="auto" hangingPunct="0">
              <a:spcBef>
                <a:spcPts val="0"/>
              </a:spcBef>
              <a:spcAft>
                <a:spcPts val="0"/>
              </a:spcAft>
              <a:defRPr/>
            </a:pPr>
            <a:endParaRPr lang="ja-JP" altLang="en-US" sz="1200" dirty="0">
              <a:latin typeface="Arial" panose="020B0604020202020204" pitchFamily="34" charset="0"/>
              <a:cs typeface="Arial" panose="020B0604020202020204" pitchFamily="34" charset="0"/>
            </a:endParaRPr>
          </a:p>
          <a:p>
            <a:pPr rtl="0" eaLnBrk="0" fontAlgn="auto" hangingPunct="0">
              <a:spcBef>
                <a:spcPts val="0"/>
              </a:spcBef>
              <a:spcAft>
                <a:spcPts val="0"/>
              </a:spcAft>
              <a:defRPr/>
            </a:pPr>
            <a:endParaRPr lang="ja-JP" altLang="en-US" sz="1200" dirty="0">
              <a:latin typeface="Arial" panose="020B0604020202020204" pitchFamily="34" charset="0"/>
              <a:cs typeface="Arial" panose="020B0604020202020204" pitchFamily="34" charset="0"/>
            </a:endParaRPr>
          </a:p>
          <a:p>
            <a:pPr rtl="0" fontAlgn="auto">
              <a:spcBef>
                <a:spcPts val="0"/>
              </a:spcBef>
              <a:spcAft>
                <a:spcPts val="0"/>
              </a:spcAft>
              <a:defRPr/>
            </a:pPr>
            <a:endParaRPr lang="ja-JP" altLang="en-US" sz="1200" dirty="0">
              <a:latin typeface="Arial" panose="020B0604020202020204" pitchFamily="34" charset="0"/>
              <a:cs typeface="Arial" panose="020B0604020202020204" pitchFamily="34" charset="0"/>
            </a:endParaRPr>
          </a:p>
          <a:p>
            <a:pPr rtl="0" fontAlgn="auto">
              <a:spcBef>
                <a:spcPts val="0"/>
              </a:spcBef>
              <a:spcAft>
                <a:spcPts val="0"/>
              </a:spcAft>
              <a:defRPr/>
            </a:pPr>
            <a:endParaRPr lang="ja-JP" altLang="en-US" sz="950" dirty="0">
              <a:latin typeface="Arial" panose="020B0604020202020204" pitchFamily="34" charset="0"/>
              <a:cs typeface="Arial" panose="020B0604020202020204" pitchFamily="34" charset="0"/>
            </a:endParaRPr>
          </a:p>
        </p:txBody>
      </p:sp>
      <p:sp>
        <p:nvSpPr>
          <p:cNvPr id="91152" name="AutoShape 10"/>
          <p:cNvSpPr>
            <a:spLocks noChangeArrowheads="1"/>
          </p:cNvSpPr>
          <p:nvPr/>
        </p:nvSpPr>
        <p:spPr bwMode="auto">
          <a:xfrm>
            <a:off x="6871622" y="1430707"/>
            <a:ext cx="1500187" cy="431800"/>
          </a:xfrm>
          <a:prstGeom prst="bevel">
            <a:avLst>
              <a:gd name="adj" fmla="val 12500"/>
            </a:avLst>
          </a:prstGeom>
          <a:ln>
            <a:headEnd/>
            <a:tailEnd/>
          </a:ln>
        </p:spPr>
        <p:style>
          <a:lnRef idx="1">
            <a:schemeClr val="accent5"/>
          </a:lnRef>
          <a:fillRef idx="2">
            <a:schemeClr val="accent5"/>
          </a:fillRef>
          <a:effectRef idx="1">
            <a:schemeClr val="accent5"/>
          </a:effectRef>
          <a:fontRef idx="minor">
            <a:schemeClr val="dk1"/>
          </a:fontRef>
        </p:style>
        <p:txBody>
          <a:bodyPr rtlCol="0" anchor="ctr"/>
          <a:lstStyle>
            <a:lvl1pPr algn="l" rtl="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rtl="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rtl="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rtl="0" eaLnBrk="1" hangingPunct="1">
              <a:spcBef>
                <a:spcPct val="0"/>
              </a:spcBef>
              <a:buFontTx/>
              <a:buNone/>
            </a:pPr>
            <a:r>
              <a:rPr lang="en-US" sz="1100">
                <a:latin typeface="Arial" panose="020B0604020202020204" pitchFamily="34" charset="0"/>
                <a:cs typeface="Arial" panose="020B0604020202020204" pitchFamily="34" charset="0"/>
              </a:rPr>
              <a:t>Enhanced details of disclosure</a:t>
            </a:r>
          </a:p>
        </p:txBody>
      </p:sp>
      <p:sp>
        <p:nvSpPr>
          <p:cNvPr id="91153" name="WordArt 13"/>
          <p:cNvSpPr>
            <a:spLocks noChangeArrowheads="1" noChangeShapeType="1" noTextEdit="1"/>
          </p:cNvSpPr>
          <p:nvPr/>
        </p:nvSpPr>
        <p:spPr bwMode="auto">
          <a:xfrm>
            <a:off x="6956597" y="1197164"/>
            <a:ext cx="1296987" cy="215900"/>
          </a:xfrm>
          <a:prstGeom prst="rect">
            <a:avLst/>
          </a:prstGeom>
        </p:spPr>
        <p:txBody>
          <a:bodyPr wrap="none" rtlCol="0" fromWordArt="1">
            <a:prstTxWarp prst="textPlain">
              <a:avLst>
                <a:gd name="adj" fmla="val 50000"/>
              </a:avLst>
            </a:prstTxWarp>
          </a:bodyPr>
          <a:lstStyle/>
          <a:p>
            <a:pPr algn="ctr" rtl="0"/>
            <a:r>
              <a:rPr lang="en-US" sz="1400" kern="10" dirty="0">
                <a:ln w="9525">
                  <a:solidFill>
                    <a:srgbClr val="FF0000"/>
                  </a:solidFill>
                  <a:round/>
                  <a:headEnd/>
                  <a:tailEnd/>
                </a:ln>
                <a:solidFill>
                  <a:srgbClr val="FF0000"/>
                </a:solidFill>
                <a:ea typeface="ＭＳ Ｐゴシック"/>
                <a:cs typeface="Arial" panose="020B0604020202020204" pitchFamily="34" charset="0"/>
              </a:rPr>
              <a:t>Fiscal year </a:t>
            </a:r>
            <a:r>
              <a:rPr lang="en-US" sz="1400" kern="10" dirty="0" smtClean="0">
                <a:ln w="9525">
                  <a:solidFill>
                    <a:srgbClr val="FF0000"/>
                  </a:solidFill>
                  <a:round/>
                  <a:headEnd/>
                  <a:tailEnd/>
                </a:ln>
                <a:solidFill>
                  <a:srgbClr val="FF0000"/>
                </a:solidFill>
                <a:ea typeface="ＭＳ Ｐゴシック"/>
                <a:cs typeface="Arial" panose="020B0604020202020204" pitchFamily="34" charset="0"/>
              </a:rPr>
              <a:t>2018</a:t>
            </a:r>
            <a:endParaRPr lang="ja-JP" altLang="en-US" sz="1400" kern="10" dirty="0">
              <a:ln w="9525">
                <a:solidFill>
                  <a:srgbClr val="FF0000"/>
                </a:solidFill>
                <a:round/>
                <a:headEnd/>
                <a:tailEnd/>
              </a:ln>
              <a:solidFill>
                <a:srgbClr val="FF0000"/>
              </a:solidFill>
              <a:ea typeface="ＭＳ Ｐゴシック"/>
              <a:cs typeface="Arial" panose="020B0604020202020204" pitchFamily="34" charset="0"/>
            </a:endParaRPr>
          </a:p>
        </p:txBody>
      </p:sp>
      <p:sp>
        <p:nvSpPr>
          <p:cNvPr id="18" name="正方形/長方形 17"/>
          <p:cNvSpPr/>
          <p:nvPr/>
        </p:nvSpPr>
        <p:spPr>
          <a:xfrm>
            <a:off x="8543231" y="6329559"/>
            <a:ext cx="539750" cy="3571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fontAlgn="auto">
              <a:spcBef>
                <a:spcPts val="0"/>
              </a:spcBef>
              <a:spcAft>
                <a:spcPts val="0"/>
              </a:spcAft>
              <a:defRPr/>
            </a:pPr>
            <a:endParaRPr lang="ja-JP" altLang="en-US" sz="950" dirty="0">
              <a:solidFill>
                <a:schemeClr val="tx1"/>
              </a:solidFill>
              <a:latin typeface="Arial" panose="020B0604020202020204" pitchFamily="34" charset="0"/>
              <a:cs typeface="Arial" panose="020B0604020202020204" pitchFamily="34" charset="0"/>
            </a:endParaRPr>
          </a:p>
        </p:txBody>
      </p:sp>
      <p:sp>
        <p:nvSpPr>
          <p:cNvPr id="91155" name="テキスト ボックス 19"/>
          <p:cNvSpPr txBox="1">
            <a:spLocks noChangeArrowheads="1"/>
          </p:cNvSpPr>
          <p:nvPr/>
        </p:nvSpPr>
        <p:spPr bwMode="auto">
          <a:xfrm>
            <a:off x="6362011" y="1916832"/>
            <a:ext cx="2519363"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spAutoFit/>
          </a:bodyPr>
          <a:lstStyle>
            <a:lvl1pPr algn="l" rtl="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rtl="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rtl="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179388" indent="-179388" eaLnBrk="1" hangingPunct="1">
              <a:spcBef>
                <a:spcPct val="0"/>
              </a:spcBef>
              <a:buNone/>
              <a:tabLst>
                <a:tab pos="182563" algn="l"/>
              </a:tabLst>
            </a:pPr>
            <a:r>
              <a:rPr lang="en-US" altLang="ja-JP" sz="800" dirty="0">
                <a:cs typeface="Arial" panose="020B0604020202020204" pitchFamily="34" charset="0"/>
                <a:sym typeface="Wingdings 2"/>
              </a:rPr>
              <a:t> </a:t>
            </a:r>
            <a:r>
              <a:rPr lang="en-US" sz="800" dirty="0">
                <a:latin typeface="Arial" panose="020B0604020202020204" pitchFamily="34" charset="0"/>
                <a:cs typeface="Arial" panose="020B0604020202020204" pitchFamily="34" charset="0"/>
              </a:rPr>
              <a:t>	Indicated in an easy-to-understand way the results of evaluation of the appropriateness of the research theme applied for and the reasonableness of research expenses</a:t>
            </a:r>
            <a:endParaRPr lang="en-US" altLang="ja-JP" sz="800" dirty="0">
              <a:latin typeface="Arial" panose="020B0604020202020204" pitchFamily="34" charset="0"/>
              <a:cs typeface="Arial" panose="020B0604020202020204" pitchFamily="34" charset="0"/>
            </a:endParaRPr>
          </a:p>
          <a:p>
            <a:pPr rtl="0" eaLnBrk="1" hangingPunct="1">
              <a:spcBef>
                <a:spcPct val="0"/>
              </a:spcBef>
              <a:buFontTx/>
              <a:buNone/>
              <a:tabLst>
                <a:tab pos="182563" algn="l"/>
              </a:tabLst>
            </a:pPr>
            <a:endParaRPr lang="en-US" altLang="ja-JP" sz="200" dirty="0">
              <a:latin typeface="Arial" panose="020B0604020202020204" pitchFamily="34" charset="0"/>
              <a:cs typeface="Arial" panose="020B0604020202020204" pitchFamily="34" charset="0"/>
            </a:endParaRPr>
          </a:p>
          <a:p>
            <a:pPr marL="179388" indent="-179388" eaLnBrk="1" hangingPunct="1">
              <a:spcBef>
                <a:spcPct val="0"/>
              </a:spcBef>
              <a:buNone/>
              <a:tabLst>
                <a:tab pos="182563" algn="l"/>
              </a:tabLst>
            </a:pPr>
            <a:r>
              <a:rPr lang="en-US" altLang="ja-JP" sz="800" dirty="0">
                <a:cs typeface="Arial" panose="020B0604020202020204" pitchFamily="34" charset="0"/>
                <a:sym typeface="Wingdings 2"/>
              </a:rPr>
              <a:t> </a:t>
            </a:r>
            <a:r>
              <a:rPr lang="en-US" sz="800" dirty="0">
                <a:latin typeface="Arial" panose="020B0604020202020204" pitchFamily="34" charset="0"/>
                <a:cs typeface="Arial" panose="020B0604020202020204" pitchFamily="34" charset="0"/>
              </a:rPr>
              <a:t>	Clearly stated the contact details for inquiries on the KAKENHI system overall</a:t>
            </a:r>
            <a:endParaRPr lang="ja-JP" altLang="en-US" sz="1600" dirty="0">
              <a:latin typeface="Arial" panose="020B0604020202020204" pitchFamily="34" charset="0"/>
              <a:cs typeface="Arial" panose="020B0604020202020204" pitchFamily="34" charset="0"/>
            </a:endParaRPr>
          </a:p>
        </p:txBody>
      </p:sp>
      <p:sp>
        <p:nvSpPr>
          <p:cNvPr id="21" name="AutoShape 7"/>
          <p:cNvSpPr>
            <a:spLocks noChangeArrowheads="1"/>
          </p:cNvSpPr>
          <p:nvPr/>
        </p:nvSpPr>
        <p:spPr bwMode="auto">
          <a:xfrm>
            <a:off x="6031805" y="3230619"/>
            <a:ext cx="3024188" cy="3062287"/>
          </a:xfrm>
          <a:prstGeom prst="flowChartAlternateProcess">
            <a:avLst/>
          </a:prstGeom>
          <a:ln>
            <a:headEnd/>
            <a:tailEnd/>
          </a:ln>
        </p:spPr>
        <p:style>
          <a:lnRef idx="1">
            <a:schemeClr val="accent4"/>
          </a:lnRef>
          <a:fillRef idx="2">
            <a:schemeClr val="accent4"/>
          </a:fillRef>
          <a:effectRef idx="1">
            <a:schemeClr val="accent4"/>
          </a:effectRef>
          <a:fontRef idx="minor">
            <a:schemeClr val="dk1"/>
          </a:fontRef>
        </p:style>
        <p:txBody>
          <a:bodyPr lIns="0" tIns="0" rIns="0" bIns="0" rtlCol="0"/>
          <a:lstStyle/>
          <a:p>
            <a:pPr rtl="0" fontAlgn="auto">
              <a:spcBef>
                <a:spcPts val="0"/>
              </a:spcBef>
              <a:spcAft>
                <a:spcPts val="0"/>
              </a:spcAft>
              <a:defRPr/>
            </a:pPr>
            <a:r>
              <a:rPr lang="en-US" sz="1200">
                <a:latin typeface="Arial" panose="020B0604020202020204" pitchFamily="34" charset="0"/>
                <a:cs typeface="Arial" panose="020B0604020202020204" pitchFamily="34" charset="0"/>
              </a:rPr>
              <a:t> </a:t>
            </a:r>
            <a:endParaRPr lang="ja-JP" altLang="en-US" sz="1200" dirty="0">
              <a:latin typeface="Arial" panose="020B0604020202020204" pitchFamily="34" charset="0"/>
              <a:cs typeface="Arial" panose="020B0604020202020204" pitchFamily="34" charset="0"/>
            </a:endParaRPr>
          </a:p>
          <a:p>
            <a:pPr rtl="0" fontAlgn="auto">
              <a:spcBef>
                <a:spcPts val="0"/>
              </a:spcBef>
              <a:spcAft>
                <a:spcPts val="0"/>
              </a:spcAft>
              <a:defRPr/>
            </a:pPr>
            <a:endParaRPr lang="ja-JP" altLang="en-US" sz="1200" dirty="0">
              <a:latin typeface="Arial" panose="020B0604020202020204" pitchFamily="34" charset="0"/>
              <a:cs typeface="Arial" panose="020B0604020202020204" pitchFamily="34" charset="0"/>
            </a:endParaRPr>
          </a:p>
          <a:p>
            <a:pPr rtl="0" fontAlgn="auto">
              <a:spcBef>
                <a:spcPts val="0"/>
              </a:spcBef>
              <a:spcAft>
                <a:spcPts val="0"/>
              </a:spcAft>
              <a:defRPr/>
            </a:pPr>
            <a:endParaRPr lang="ja-JP" altLang="en-US" sz="1000" dirty="0">
              <a:latin typeface="Arial" panose="020B0604020202020204" pitchFamily="34" charset="0"/>
              <a:cs typeface="Arial" panose="020B0604020202020204" pitchFamily="34" charset="0"/>
            </a:endParaRPr>
          </a:p>
          <a:p>
            <a:pPr rtl="0" fontAlgn="auto">
              <a:spcBef>
                <a:spcPts val="0"/>
              </a:spcBef>
              <a:spcAft>
                <a:spcPts val="0"/>
              </a:spcAft>
              <a:defRPr/>
            </a:pPr>
            <a:endParaRPr lang="ja-JP" altLang="en-US" sz="800" dirty="0">
              <a:latin typeface="Arial" panose="020B0604020202020204" pitchFamily="34" charset="0"/>
              <a:cs typeface="Arial" panose="020B0604020202020204" pitchFamily="34" charset="0"/>
            </a:endParaRPr>
          </a:p>
          <a:p>
            <a:pPr rtl="0" fontAlgn="auto">
              <a:spcBef>
                <a:spcPts val="0"/>
              </a:spcBef>
              <a:spcAft>
                <a:spcPts val="0"/>
              </a:spcAft>
              <a:defRPr/>
            </a:pPr>
            <a:endParaRPr lang="ja-JP" altLang="en-US" sz="800" dirty="0">
              <a:latin typeface="Arial" panose="020B0604020202020204" pitchFamily="34" charset="0"/>
              <a:cs typeface="Arial" panose="020B0604020202020204" pitchFamily="34" charset="0"/>
            </a:endParaRPr>
          </a:p>
          <a:p>
            <a:pPr rtl="0" fontAlgn="auto">
              <a:spcBef>
                <a:spcPts val="0"/>
              </a:spcBef>
              <a:spcAft>
                <a:spcPts val="0"/>
              </a:spcAft>
              <a:defRPr/>
            </a:pPr>
            <a:endParaRPr lang="ja-JP" altLang="en-US" sz="800" dirty="0">
              <a:latin typeface="Arial" panose="020B0604020202020204" pitchFamily="34" charset="0"/>
              <a:cs typeface="Arial" panose="020B0604020202020204" pitchFamily="34" charset="0"/>
            </a:endParaRPr>
          </a:p>
          <a:p>
            <a:pPr rtl="0" eaLnBrk="0" fontAlgn="auto" hangingPunct="0">
              <a:spcBef>
                <a:spcPts val="0"/>
              </a:spcBef>
              <a:spcAft>
                <a:spcPts val="0"/>
              </a:spcAft>
              <a:defRPr/>
            </a:pPr>
            <a:endParaRPr lang="ja-JP" altLang="en-US" sz="800" dirty="0">
              <a:latin typeface="Arial" panose="020B0604020202020204" pitchFamily="34" charset="0"/>
              <a:cs typeface="Arial" panose="020B0604020202020204" pitchFamily="34" charset="0"/>
            </a:endParaRPr>
          </a:p>
          <a:p>
            <a:pPr rtl="0" eaLnBrk="0" fontAlgn="auto" hangingPunct="0">
              <a:spcBef>
                <a:spcPts val="0"/>
              </a:spcBef>
              <a:spcAft>
                <a:spcPts val="0"/>
              </a:spcAft>
              <a:defRPr/>
            </a:pPr>
            <a:endParaRPr lang="ja-JP" altLang="en-US" sz="1200" dirty="0">
              <a:latin typeface="Arial" panose="020B0604020202020204" pitchFamily="34" charset="0"/>
              <a:cs typeface="Arial" panose="020B0604020202020204" pitchFamily="34" charset="0"/>
            </a:endParaRPr>
          </a:p>
          <a:p>
            <a:pPr rtl="0" eaLnBrk="0" fontAlgn="auto" hangingPunct="0">
              <a:spcBef>
                <a:spcPts val="0"/>
              </a:spcBef>
              <a:spcAft>
                <a:spcPts val="0"/>
              </a:spcAft>
              <a:defRPr/>
            </a:pPr>
            <a:endParaRPr lang="ja-JP" altLang="en-US" sz="1200" dirty="0">
              <a:latin typeface="Arial" panose="020B0604020202020204" pitchFamily="34" charset="0"/>
              <a:cs typeface="Arial" panose="020B0604020202020204" pitchFamily="34" charset="0"/>
            </a:endParaRPr>
          </a:p>
          <a:p>
            <a:pPr rtl="0" eaLnBrk="0" fontAlgn="auto" hangingPunct="0">
              <a:spcBef>
                <a:spcPts val="0"/>
              </a:spcBef>
              <a:spcAft>
                <a:spcPts val="0"/>
              </a:spcAft>
              <a:defRPr/>
            </a:pPr>
            <a:endParaRPr lang="ja-JP" altLang="en-US" sz="1200" dirty="0">
              <a:latin typeface="Arial" panose="020B0604020202020204" pitchFamily="34" charset="0"/>
              <a:cs typeface="Arial" panose="020B0604020202020204" pitchFamily="34" charset="0"/>
            </a:endParaRPr>
          </a:p>
          <a:p>
            <a:pPr rtl="0" eaLnBrk="0" fontAlgn="auto" hangingPunct="0">
              <a:spcBef>
                <a:spcPts val="0"/>
              </a:spcBef>
              <a:spcAft>
                <a:spcPts val="0"/>
              </a:spcAft>
              <a:defRPr/>
            </a:pPr>
            <a:endParaRPr lang="ja-JP" altLang="en-US" sz="1200" dirty="0">
              <a:latin typeface="Arial" panose="020B0604020202020204" pitchFamily="34" charset="0"/>
              <a:cs typeface="Arial" panose="020B0604020202020204" pitchFamily="34" charset="0"/>
            </a:endParaRPr>
          </a:p>
          <a:p>
            <a:pPr rtl="0" eaLnBrk="0" fontAlgn="auto" hangingPunct="0">
              <a:spcBef>
                <a:spcPts val="0"/>
              </a:spcBef>
              <a:spcAft>
                <a:spcPts val="0"/>
              </a:spcAft>
              <a:defRPr/>
            </a:pPr>
            <a:endParaRPr lang="ja-JP" altLang="en-US" sz="1200" dirty="0">
              <a:latin typeface="Arial" panose="020B0604020202020204" pitchFamily="34" charset="0"/>
              <a:cs typeface="Arial" panose="020B0604020202020204" pitchFamily="34" charset="0"/>
            </a:endParaRPr>
          </a:p>
          <a:p>
            <a:pPr rtl="0" eaLnBrk="0" fontAlgn="auto" hangingPunct="0">
              <a:spcBef>
                <a:spcPts val="0"/>
              </a:spcBef>
              <a:spcAft>
                <a:spcPts val="0"/>
              </a:spcAft>
              <a:defRPr/>
            </a:pPr>
            <a:endParaRPr lang="ja-JP" altLang="en-US" sz="1200" dirty="0">
              <a:latin typeface="Arial" panose="020B0604020202020204" pitchFamily="34" charset="0"/>
              <a:cs typeface="Arial" panose="020B0604020202020204" pitchFamily="34" charset="0"/>
            </a:endParaRPr>
          </a:p>
          <a:p>
            <a:pPr rtl="0" eaLnBrk="0" fontAlgn="auto" hangingPunct="0">
              <a:spcBef>
                <a:spcPts val="0"/>
              </a:spcBef>
              <a:spcAft>
                <a:spcPts val="0"/>
              </a:spcAft>
              <a:defRPr/>
            </a:pPr>
            <a:endParaRPr lang="ja-JP" altLang="en-US" sz="1200" dirty="0">
              <a:latin typeface="Arial" panose="020B0604020202020204" pitchFamily="34" charset="0"/>
              <a:cs typeface="Arial" panose="020B0604020202020204" pitchFamily="34" charset="0"/>
            </a:endParaRPr>
          </a:p>
          <a:p>
            <a:pPr rtl="0" eaLnBrk="0" fontAlgn="auto" hangingPunct="0">
              <a:spcBef>
                <a:spcPts val="0"/>
              </a:spcBef>
              <a:spcAft>
                <a:spcPts val="0"/>
              </a:spcAft>
              <a:defRPr/>
            </a:pPr>
            <a:endParaRPr lang="ja-JP" altLang="en-US" sz="1200" dirty="0">
              <a:latin typeface="Arial" panose="020B0604020202020204" pitchFamily="34" charset="0"/>
              <a:cs typeface="Arial" panose="020B0604020202020204" pitchFamily="34" charset="0"/>
            </a:endParaRPr>
          </a:p>
          <a:p>
            <a:pPr rtl="0" eaLnBrk="0" fontAlgn="auto" hangingPunct="0">
              <a:spcBef>
                <a:spcPts val="0"/>
              </a:spcBef>
              <a:spcAft>
                <a:spcPts val="0"/>
              </a:spcAft>
              <a:defRPr/>
            </a:pPr>
            <a:endParaRPr lang="ja-JP" altLang="en-US" sz="1200" dirty="0">
              <a:latin typeface="Arial" panose="020B0604020202020204" pitchFamily="34" charset="0"/>
              <a:cs typeface="Arial" panose="020B0604020202020204" pitchFamily="34" charset="0"/>
            </a:endParaRPr>
          </a:p>
          <a:p>
            <a:pPr rtl="0" eaLnBrk="0" fontAlgn="auto" hangingPunct="0">
              <a:spcBef>
                <a:spcPts val="0"/>
              </a:spcBef>
              <a:spcAft>
                <a:spcPts val="0"/>
              </a:spcAft>
              <a:defRPr/>
            </a:pPr>
            <a:endParaRPr lang="ja-JP" altLang="en-US" sz="1200" dirty="0">
              <a:latin typeface="Arial" panose="020B0604020202020204" pitchFamily="34" charset="0"/>
              <a:cs typeface="Arial" panose="020B0604020202020204" pitchFamily="34" charset="0"/>
            </a:endParaRPr>
          </a:p>
          <a:p>
            <a:pPr rtl="0" eaLnBrk="0" fontAlgn="auto" hangingPunct="0">
              <a:spcBef>
                <a:spcPts val="0"/>
              </a:spcBef>
              <a:spcAft>
                <a:spcPts val="0"/>
              </a:spcAft>
              <a:defRPr/>
            </a:pPr>
            <a:endParaRPr lang="ja-JP" altLang="en-US" sz="1200" dirty="0">
              <a:latin typeface="Arial" panose="020B0604020202020204" pitchFamily="34" charset="0"/>
              <a:cs typeface="Arial" panose="020B0604020202020204" pitchFamily="34" charset="0"/>
            </a:endParaRPr>
          </a:p>
          <a:p>
            <a:pPr rtl="0" eaLnBrk="0" fontAlgn="auto" hangingPunct="0">
              <a:spcBef>
                <a:spcPts val="0"/>
              </a:spcBef>
              <a:spcAft>
                <a:spcPts val="0"/>
              </a:spcAft>
              <a:defRPr/>
            </a:pPr>
            <a:endParaRPr lang="ja-JP" altLang="en-US" sz="1200" dirty="0">
              <a:latin typeface="Arial" panose="020B0604020202020204" pitchFamily="34" charset="0"/>
              <a:cs typeface="Arial" panose="020B0604020202020204" pitchFamily="34" charset="0"/>
            </a:endParaRPr>
          </a:p>
          <a:p>
            <a:pPr rtl="0" eaLnBrk="0" fontAlgn="auto" hangingPunct="0">
              <a:spcBef>
                <a:spcPts val="0"/>
              </a:spcBef>
              <a:spcAft>
                <a:spcPts val="0"/>
              </a:spcAft>
              <a:defRPr/>
            </a:pPr>
            <a:endParaRPr lang="ja-JP" altLang="en-US" sz="1200" dirty="0">
              <a:latin typeface="Arial" panose="020B0604020202020204" pitchFamily="34" charset="0"/>
              <a:cs typeface="Arial" panose="020B0604020202020204" pitchFamily="34" charset="0"/>
            </a:endParaRPr>
          </a:p>
          <a:p>
            <a:pPr rtl="0" eaLnBrk="0" fontAlgn="auto" hangingPunct="0">
              <a:spcBef>
                <a:spcPts val="0"/>
              </a:spcBef>
              <a:spcAft>
                <a:spcPts val="0"/>
              </a:spcAft>
              <a:defRPr/>
            </a:pPr>
            <a:endParaRPr lang="ja-JP" altLang="en-US" sz="1200" dirty="0">
              <a:latin typeface="Arial" panose="020B0604020202020204" pitchFamily="34" charset="0"/>
              <a:cs typeface="Arial" panose="020B0604020202020204" pitchFamily="34" charset="0"/>
            </a:endParaRPr>
          </a:p>
          <a:p>
            <a:pPr rtl="0" fontAlgn="auto">
              <a:spcBef>
                <a:spcPts val="0"/>
              </a:spcBef>
              <a:spcAft>
                <a:spcPts val="0"/>
              </a:spcAft>
              <a:defRPr/>
            </a:pPr>
            <a:endParaRPr lang="ja-JP" altLang="en-US" sz="1200" dirty="0">
              <a:latin typeface="Arial" panose="020B0604020202020204" pitchFamily="34" charset="0"/>
              <a:cs typeface="Arial" panose="020B0604020202020204" pitchFamily="34" charset="0"/>
            </a:endParaRPr>
          </a:p>
          <a:p>
            <a:pPr rtl="0" fontAlgn="auto">
              <a:spcBef>
                <a:spcPts val="0"/>
              </a:spcBef>
              <a:spcAft>
                <a:spcPts val="0"/>
              </a:spcAft>
              <a:defRPr/>
            </a:pPr>
            <a:endParaRPr lang="ja-JP" altLang="en-US" sz="950" dirty="0">
              <a:latin typeface="Arial" panose="020B0604020202020204" pitchFamily="34" charset="0"/>
              <a:cs typeface="Arial" panose="020B0604020202020204" pitchFamily="34" charset="0"/>
            </a:endParaRPr>
          </a:p>
        </p:txBody>
      </p:sp>
      <p:sp>
        <p:nvSpPr>
          <p:cNvPr id="91157" name="WordArt 13"/>
          <p:cNvSpPr>
            <a:spLocks noChangeArrowheads="1" noChangeShapeType="1" noTextEdit="1"/>
          </p:cNvSpPr>
          <p:nvPr/>
        </p:nvSpPr>
        <p:spPr bwMode="auto">
          <a:xfrm>
            <a:off x="6839915" y="3297288"/>
            <a:ext cx="1296987" cy="215900"/>
          </a:xfrm>
          <a:prstGeom prst="rect">
            <a:avLst/>
          </a:prstGeom>
        </p:spPr>
        <p:txBody>
          <a:bodyPr wrap="none" rtlCol="0" fromWordArt="1">
            <a:prstTxWarp prst="textPlain">
              <a:avLst>
                <a:gd name="adj" fmla="val 50000"/>
              </a:avLst>
            </a:prstTxWarp>
          </a:bodyPr>
          <a:lstStyle/>
          <a:p>
            <a:pPr algn="ctr" rtl="0"/>
            <a:r>
              <a:rPr lang="en-US" sz="1400" kern="10" dirty="0">
                <a:ln w="9525">
                  <a:solidFill>
                    <a:srgbClr val="FF0000"/>
                  </a:solidFill>
                  <a:round/>
                  <a:headEnd/>
                  <a:tailEnd/>
                </a:ln>
                <a:solidFill>
                  <a:srgbClr val="FF0000"/>
                </a:solidFill>
                <a:ea typeface="ＭＳ Ｐゴシック"/>
                <a:cs typeface="Arial" panose="020B0604020202020204" pitchFamily="34" charset="0"/>
              </a:rPr>
              <a:t>Fiscal year </a:t>
            </a:r>
            <a:r>
              <a:rPr lang="en-US" sz="1400" kern="10" dirty="0" smtClean="0">
                <a:ln w="9525">
                  <a:solidFill>
                    <a:srgbClr val="FF0000"/>
                  </a:solidFill>
                  <a:round/>
                  <a:headEnd/>
                  <a:tailEnd/>
                </a:ln>
                <a:solidFill>
                  <a:srgbClr val="FF0000"/>
                </a:solidFill>
                <a:ea typeface="ＭＳ Ｐゴシック"/>
                <a:cs typeface="Arial" panose="020B0604020202020204" pitchFamily="34" charset="0"/>
              </a:rPr>
              <a:t>2020</a:t>
            </a:r>
            <a:endParaRPr lang="ja-JP" altLang="en-US" sz="1400" kern="10" dirty="0">
              <a:ln w="9525">
                <a:solidFill>
                  <a:srgbClr val="FF0000"/>
                </a:solidFill>
                <a:round/>
                <a:headEnd/>
                <a:tailEnd/>
              </a:ln>
              <a:solidFill>
                <a:srgbClr val="FF0000"/>
              </a:solidFill>
              <a:ea typeface="ＭＳ Ｐゴシック"/>
              <a:cs typeface="Arial" panose="020B0604020202020204" pitchFamily="34" charset="0"/>
            </a:endParaRPr>
          </a:p>
        </p:txBody>
      </p:sp>
      <p:sp>
        <p:nvSpPr>
          <p:cNvPr id="91158" name="AutoShape 10"/>
          <p:cNvSpPr>
            <a:spLocks noChangeArrowheads="1"/>
          </p:cNvSpPr>
          <p:nvPr/>
        </p:nvSpPr>
        <p:spPr bwMode="auto">
          <a:xfrm>
            <a:off x="6415100" y="3603456"/>
            <a:ext cx="2189348" cy="518240"/>
          </a:xfrm>
          <a:prstGeom prst="bevel">
            <a:avLst>
              <a:gd name="adj" fmla="val 12500"/>
            </a:avLst>
          </a:prstGeom>
          <a:ln>
            <a:headEnd/>
            <a:tailEnd/>
          </a:ln>
        </p:spPr>
        <p:style>
          <a:lnRef idx="1">
            <a:schemeClr val="accent2"/>
          </a:lnRef>
          <a:fillRef idx="2">
            <a:schemeClr val="accent2"/>
          </a:fillRef>
          <a:effectRef idx="1">
            <a:schemeClr val="accent2"/>
          </a:effectRef>
          <a:fontRef idx="minor">
            <a:schemeClr val="dk1"/>
          </a:fontRef>
        </p:style>
        <p:txBody>
          <a:bodyPr rtlCol="0" anchor="ctr"/>
          <a:lstStyle>
            <a:lvl1pPr algn="l" rtl="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rtl="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rtl="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rtl="0" eaLnBrk="1" hangingPunct="1">
              <a:spcBef>
                <a:spcPct val="0"/>
              </a:spcBef>
              <a:buFontTx/>
              <a:buNone/>
            </a:pPr>
            <a:r>
              <a:rPr lang="en-US" sz="1000" dirty="0">
                <a:latin typeface="Arial" panose="020B0604020202020204" pitchFamily="34" charset="0"/>
                <a:cs typeface="Arial" panose="020B0604020202020204" pitchFamily="34" charset="0"/>
              </a:rPr>
              <a:t>Enhanced details of disclosure</a:t>
            </a:r>
            <a:endParaRPr lang="en-US" altLang="ja-JP" sz="1000" dirty="0" smtClean="0">
              <a:latin typeface="Arial" panose="020B0604020202020204" pitchFamily="34" charset="0"/>
              <a:cs typeface="Arial" panose="020B0604020202020204" pitchFamily="34" charset="0"/>
            </a:endParaRPr>
          </a:p>
          <a:p>
            <a:pPr algn="ctr" rtl="0" eaLnBrk="1" hangingPunct="1">
              <a:spcBef>
                <a:spcPct val="0"/>
              </a:spcBef>
              <a:buNone/>
            </a:pPr>
            <a:r>
              <a:rPr lang="en-US" sz="1000" dirty="0">
                <a:latin typeface="Arial" panose="020B0604020202020204" pitchFamily="34" charset="0"/>
                <a:cs typeface="Arial" panose="020B0604020202020204" pitchFamily="34" charset="0"/>
              </a:rPr>
              <a:t> Disclosure by electronic system</a:t>
            </a:r>
            <a:endParaRPr lang="ja-JP" altLang="en-US" sz="1000" dirty="0">
              <a:latin typeface="Arial" panose="020B0604020202020204" pitchFamily="34" charset="0"/>
              <a:cs typeface="Arial" panose="020B0604020202020204" pitchFamily="34" charset="0"/>
            </a:endParaRPr>
          </a:p>
        </p:txBody>
      </p:sp>
      <p:sp>
        <p:nvSpPr>
          <p:cNvPr id="25" name="下矢印 24"/>
          <p:cNvSpPr/>
          <p:nvPr/>
        </p:nvSpPr>
        <p:spPr>
          <a:xfrm>
            <a:off x="7201799" y="2965645"/>
            <a:ext cx="615950" cy="201613"/>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rtl="0" fontAlgn="auto">
              <a:spcBef>
                <a:spcPts val="0"/>
              </a:spcBef>
              <a:spcAft>
                <a:spcPts val="0"/>
              </a:spcAft>
              <a:defRPr/>
            </a:pPr>
            <a:endParaRPr lang="ja-JP" altLang="en-US">
              <a:latin typeface="Arial" panose="020B0604020202020204" pitchFamily="34" charset="0"/>
              <a:cs typeface="Arial" panose="020B0604020202020204" pitchFamily="34" charset="0"/>
            </a:endParaRPr>
          </a:p>
        </p:txBody>
      </p:sp>
      <p:sp>
        <p:nvSpPr>
          <p:cNvPr id="91160" name="テキスト ボックス 25"/>
          <p:cNvSpPr txBox="1">
            <a:spLocks noChangeArrowheads="1"/>
          </p:cNvSpPr>
          <p:nvPr/>
        </p:nvSpPr>
        <p:spPr bwMode="auto">
          <a:xfrm>
            <a:off x="2071455" y="4305967"/>
            <a:ext cx="1674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spAutoFit/>
          </a:bodyPr>
          <a:lstStyle>
            <a:lvl1pPr algn="l" rtl="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rtl="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rtl="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179388" indent="-179388" eaLnBrk="1" hangingPunct="1">
              <a:spcBef>
                <a:spcPct val="0"/>
              </a:spcBef>
              <a:buNone/>
              <a:tabLst>
                <a:tab pos="182563" algn="l"/>
              </a:tabLst>
            </a:pPr>
            <a:r>
              <a:rPr lang="en-US" altLang="ja-JP" sz="800" dirty="0">
                <a:cs typeface="Arial" panose="020B0604020202020204" pitchFamily="34" charset="0"/>
                <a:sym typeface="Wingdings 2"/>
              </a:rPr>
              <a:t> </a:t>
            </a:r>
            <a:r>
              <a:rPr lang="en-US" sz="800" dirty="0">
                <a:latin typeface="Arial" panose="020B0604020202020204" pitchFamily="34" charset="0"/>
                <a:cs typeface="Arial" panose="020B0604020202020204" pitchFamily="34" charset="0"/>
              </a:rPr>
              <a:t>	Disclosed the average points for evaluation elements in the 1st level review results (2 items) </a:t>
            </a:r>
            <a:endParaRPr lang="en-US" altLang="ja-JP" sz="800" dirty="0">
              <a:latin typeface="Arial" panose="020B0604020202020204" pitchFamily="34" charset="0"/>
              <a:cs typeface="Arial" panose="020B0604020202020204" pitchFamily="34" charset="0"/>
            </a:endParaRPr>
          </a:p>
          <a:p>
            <a:pPr rtl="0" eaLnBrk="1" hangingPunct="1">
              <a:spcBef>
                <a:spcPct val="0"/>
              </a:spcBef>
              <a:buFontTx/>
              <a:buNone/>
              <a:tabLst>
                <a:tab pos="182563" algn="l"/>
              </a:tabLst>
            </a:pPr>
            <a:r>
              <a:rPr lang="en-US" sz="800" dirty="0">
                <a:latin typeface="Arial" panose="020B0604020202020204" pitchFamily="34" charset="0"/>
                <a:cs typeface="Arial" panose="020B0604020202020204" pitchFamily="34" charset="0"/>
              </a:rPr>
              <a:t>  </a:t>
            </a:r>
            <a:endParaRPr lang="ja-JP" altLang="en-US" sz="800" dirty="0">
              <a:latin typeface="Arial" panose="020B0604020202020204" pitchFamily="34" charset="0"/>
              <a:cs typeface="Arial" panose="020B0604020202020204" pitchFamily="34" charset="0"/>
            </a:endParaRPr>
          </a:p>
          <a:p>
            <a:pPr rtl="0" eaLnBrk="1" hangingPunct="1">
              <a:spcBef>
                <a:spcPct val="0"/>
              </a:spcBef>
              <a:buFontTx/>
              <a:buNone/>
              <a:tabLst>
                <a:tab pos="269875" algn="l"/>
              </a:tabLst>
            </a:pPr>
            <a:r>
              <a:rPr lang="en-US" sz="800" dirty="0">
                <a:latin typeface="Arial" panose="020B0604020202020204" pitchFamily="34" charset="0"/>
                <a:cs typeface="Arial" panose="020B0604020202020204" pitchFamily="34" charset="0"/>
              </a:rPr>
              <a:t>   e.g.:	</a:t>
            </a:r>
            <a:endParaRPr lang="en-US" sz="800" dirty="0" smtClean="0">
              <a:latin typeface="Arial" panose="020B0604020202020204" pitchFamily="34" charset="0"/>
              <a:cs typeface="Arial" panose="020B0604020202020204" pitchFamily="34" charset="0"/>
            </a:endParaRPr>
          </a:p>
          <a:p>
            <a:pPr algn="r" rtl="0" eaLnBrk="1" hangingPunct="1">
              <a:spcBef>
                <a:spcPct val="0"/>
              </a:spcBef>
              <a:buFontTx/>
              <a:buNone/>
              <a:tabLst>
                <a:tab pos="269875" algn="l"/>
              </a:tabLst>
            </a:pPr>
            <a:r>
              <a:rPr lang="en-US" sz="800" dirty="0" smtClean="0">
                <a:latin typeface="Arial" panose="020B0604020202020204" pitchFamily="34" charset="0"/>
                <a:cs typeface="Arial" panose="020B0604020202020204" pitchFamily="34" charset="0"/>
              </a:rPr>
              <a:t>Research </a:t>
            </a:r>
            <a:r>
              <a:rPr lang="en-US" sz="800" dirty="0">
                <a:latin typeface="Arial" panose="020B0604020202020204" pitchFamily="34" charset="0"/>
                <a:cs typeface="Arial" panose="020B0604020202020204" pitchFamily="34" charset="0"/>
              </a:rPr>
              <a:t>details 3.5 </a:t>
            </a:r>
            <a:endParaRPr lang="ja-JP" altLang="en-US" sz="800" dirty="0">
              <a:latin typeface="Arial" panose="020B0604020202020204" pitchFamily="34" charset="0"/>
              <a:cs typeface="Arial" panose="020B0604020202020204" pitchFamily="34" charset="0"/>
            </a:endParaRPr>
          </a:p>
          <a:p>
            <a:pPr algn="r" rtl="0" eaLnBrk="1" hangingPunct="1">
              <a:spcBef>
                <a:spcPct val="0"/>
              </a:spcBef>
              <a:buFontTx/>
              <a:buNone/>
              <a:tabLst>
                <a:tab pos="182563" algn="l"/>
              </a:tabLst>
            </a:pPr>
            <a:r>
              <a:rPr lang="en-US" sz="800" dirty="0">
                <a:latin typeface="Arial" panose="020B0604020202020204" pitchFamily="34" charset="0"/>
                <a:cs typeface="Arial" panose="020B0604020202020204" pitchFamily="34" charset="0"/>
              </a:rPr>
              <a:t>     </a:t>
            </a:r>
            <a:r>
              <a:rPr lang="en-US" sz="700" dirty="0">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Research plan 3.8</a:t>
            </a:r>
            <a:endParaRPr lang="ja-JP" altLang="en-US" sz="800" dirty="0">
              <a:latin typeface="Arial" panose="020B0604020202020204" pitchFamily="34" charset="0"/>
              <a:cs typeface="Arial" panose="020B0604020202020204" pitchFamily="34" charset="0"/>
            </a:endParaRPr>
          </a:p>
          <a:p>
            <a:pPr rtl="0" eaLnBrk="1" hangingPunct="1">
              <a:spcBef>
                <a:spcPct val="0"/>
              </a:spcBef>
              <a:buFontTx/>
              <a:buNone/>
              <a:tabLst>
                <a:tab pos="182563" algn="l"/>
              </a:tabLst>
            </a:pPr>
            <a:endParaRPr lang="ja-JP" altLang="en-US" sz="800" dirty="0">
              <a:latin typeface="Arial" panose="020B0604020202020204" pitchFamily="34" charset="0"/>
              <a:cs typeface="Arial" panose="020B0604020202020204" pitchFamily="34" charset="0"/>
            </a:endParaRPr>
          </a:p>
          <a:p>
            <a:pPr marL="179388" indent="-179388" eaLnBrk="1" hangingPunct="1">
              <a:spcBef>
                <a:spcPct val="0"/>
              </a:spcBef>
              <a:buNone/>
              <a:tabLst>
                <a:tab pos="182563" algn="l"/>
              </a:tabLst>
            </a:pPr>
            <a:r>
              <a:rPr lang="en-US" altLang="ja-JP" sz="800" dirty="0">
                <a:cs typeface="Arial" panose="020B0604020202020204" pitchFamily="34" charset="0"/>
                <a:sym typeface="Wingdings 2"/>
              </a:rPr>
              <a:t> </a:t>
            </a:r>
            <a:r>
              <a:rPr lang="en-US" sz="800" dirty="0">
                <a:latin typeface="Arial" panose="020B0604020202020204" pitchFamily="34" charset="0"/>
                <a:cs typeface="Arial" panose="020B0604020202020204" pitchFamily="34" charset="0"/>
              </a:rPr>
              <a:t>	Disclosed evaluation results for “Appropriateness as a research class and review category” and “Suitability of application research expenses”</a:t>
            </a:r>
          </a:p>
          <a:p>
            <a:pPr rtl="0" eaLnBrk="1" hangingPunct="1">
              <a:spcBef>
                <a:spcPct val="0"/>
              </a:spcBef>
              <a:buFontTx/>
              <a:buNone/>
            </a:pPr>
            <a:endParaRPr lang="ja-JP" altLang="en-US" sz="800" dirty="0">
              <a:latin typeface="Arial" panose="020B0604020202020204" pitchFamily="34" charset="0"/>
              <a:cs typeface="Arial" panose="020B0604020202020204" pitchFamily="34" charset="0"/>
            </a:endParaRPr>
          </a:p>
        </p:txBody>
      </p:sp>
      <p:sp>
        <p:nvSpPr>
          <p:cNvPr id="27" name="テキスト ボックス 26"/>
          <p:cNvSpPr txBox="1"/>
          <p:nvPr/>
        </p:nvSpPr>
        <p:spPr>
          <a:xfrm>
            <a:off x="4033143" y="2350536"/>
            <a:ext cx="1892300" cy="4031873"/>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rtlCol="0">
            <a:spAutoFit/>
          </a:bodyPr>
          <a:lstStyle/>
          <a:p>
            <a:pPr marL="179388" indent="-179388" fontAlgn="auto">
              <a:spcBef>
                <a:spcPts val="0"/>
              </a:spcBef>
              <a:spcAft>
                <a:spcPts val="0"/>
              </a:spcAft>
              <a:tabLst>
                <a:tab pos="182563" algn="l"/>
              </a:tabLst>
              <a:defRPr/>
            </a:pPr>
            <a:r>
              <a:rPr lang="en-US" altLang="ja-JP" sz="800" dirty="0">
                <a:cs typeface="Arial" panose="020B0604020202020204" pitchFamily="34" charset="0"/>
                <a:sym typeface="Wingdings 2"/>
              </a:rPr>
              <a:t> </a:t>
            </a:r>
            <a:r>
              <a:rPr lang="en-US" sz="800" dirty="0">
                <a:latin typeface="Arial" panose="020B0604020202020204" pitchFamily="34" charset="0"/>
                <a:cs typeface="Arial" panose="020B0604020202020204" pitchFamily="34" charset="0"/>
              </a:rPr>
              <a:t>	Indicated the result of the 1st level review and the explanation of the ranking numerically</a:t>
            </a:r>
          </a:p>
          <a:p>
            <a:pPr rtl="0" fontAlgn="auto">
              <a:spcBef>
                <a:spcPts val="0"/>
              </a:spcBef>
              <a:spcAft>
                <a:spcPts val="0"/>
              </a:spcAft>
              <a:tabLst>
                <a:tab pos="269875" algn="l"/>
                <a:tab pos="541338" algn="l"/>
              </a:tabLst>
              <a:defRPr/>
            </a:pPr>
            <a:r>
              <a:rPr lang="en-US" sz="800" dirty="0">
                <a:latin typeface="Arial" panose="020B0604020202020204" pitchFamily="34" charset="0"/>
                <a:cs typeface="Arial" panose="020B0604020202020204" pitchFamily="34" charset="0"/>
              </a:rPr>
              <a:t>    A	・・・	(Top 20%)</a:t>
            </a:r>
            <a:endParaRPr lang="ja-JP" altLang="en-US" sz="800" dirty="0">
              <a:latin typeface="Arial" panose="020B0604020202020204" pitchFamily="34" charset="0"/>
              <a:cs typeface="Arial" panose="020B0604020202020204" pitchFamily="34" charset="0"/>
            </a:endParaRPr>
          </a:p>
          <a:p>
            <a:pPr rtl="0" fontAlgn="auto">
              <a:spcBef>
                <a:spcPts val="0"/>
              </a:spcBef>
              <a:spcAft>
                <a:spcPts val="0"/>
              </a:spcAft>
              <a:tabLst>
                <a:tab pos="269875" algn="l"/>
                <a:tab pos="541338" algn="l"/>
              </a:tabLst>
              <a:defRPr/>
            </a:pPr>
            <a:r>
              <a:rPr lang="en-US" sz="800" dirty="0">
                <a:latin typeface="Arial" panose="020B0604020202020204" pitchFamily="34" charset="0"/>
                <a:cs typeface="Arial" panose="020B0604020202020204" pitchFamily="34" charset="0"/>
              </a:rPr>
              <a:t>    B	・・・	(Top 20% - 50%)</a:t>
            </a:r>
            <a:endParaRPr lang="ja-JP" altLang="en-US" sz="800" dirty="0">
              <a:latin typeface="Arial" panose="020B0604020202020204" pitchFamily="34" charset="0"/>
              <a:cs typeface="Arial" panose="020B0604020202020204" pitchFamily="34" charset="0"/>
            </a:endParaRPr>
          </a:p>
          <a:p>
            <a:pPr rtl="0" fontAlgn="auto">
              <a:spcBef>
                <a:spcPts val="0"/>
              </a:spcBef>
              <a:spcAft>
                <a:spcPts val="0"/>
              </a:spcAft>
              <a:tabLst>
                <a:tab pos="269875" algn="l"/>
                <a:tab pos="541338" algn="l"/>
              </a:tabLst>
              <a:defRPr/>
            </a:pPr>
            <a:r>
              <a:rPr lang="en-US" sz="800" dirty="0">
                <a:latin typeface="Arial" panose="020B0604020202020204" pitchFamily="34" charset="0"/>
                <a:cs typeface="Arial" panose="020B0604020202020204" pitchFamily="34" charset="0"/>
              </a:rPr>
              <a:t>    C	・・・	(Below 50%)</a:t>
            </a:r>
            <a:endParaRPr lang="ja-JP" altLang="en-US" sz="800" dirty="0">
              <a:latin typeface="Arial" panose="020B0604020202020204" pitchFamily="34" charset="0"/>
              <a:cs typeface="Arial" panose="020B0604020202020204" pitchFamily="34" charset="0"/>
            </a:endParaRPr>
          </a:p>
          <a:p>
            <a:pPr rtl="0" eaLnBrk="0" fontAlgn="auto" hangingPunct="0">
              <a:spcBef>
                <a:spcPts val="0"/>
              </a:spcBef>
              <a:spcAft>
                <a:spcPts val="0"/>
              </a:spcAft>
              <a:tabLst>
                <a:tab pos="182563" algn="l"/>
              </a:tabLst>
              <a:defRPr/>
            </a:pPr>
            <a:endParaRPr lang="en-US" altLang="ja-JP" sz="800" dirty="0">
              <a:latin typeface="Arial" panose="020B0604020202020204" pitchFamily="34" charset="0"/>
              <a:cs typeface="Arial" panose="020B0604020202020204" pitchFamily="34" charset="0"/>
            </a:endParaRPr>
          </a:p>
          <a:p>
            <a:pPr rtl="0" eaLnBrk="0" fontAlgn="auto" hangingPunct="0">
              <a:spcBef>
                <a:spcPts val="0"/>
              </a:spcBef>
              <a:spcAft>
                <a:spcPts val="0"/>
              </a:spcAft>
              <a:tabLst>
                <a:tab pos="182563" algn="l"/>
              </a:tabLst>
              <a:defRPr/>
            </a:pPr>
            <a:endParaRPr lang="ja-JP" altLang="en-US" sz="800" dirty="0">
              <a:latin typeface="Arial" panose="020B0604020202020204" pitchFamily="34" charset="0"/>
              <a:cs typeface="Arial" panose="020B0604020202020204" pitchFamily="34" charset="0"/>
            </a:endParaRPr>
          </a:p>
          <a:p>
            <a:pPr marL="179388" indent="-179388" eaLnBrk="0" fontAlgn="auto" hangingPunct="0">
              <a:spcBef>
                <a:spcPts val="0"/>
              </a:spcBef>
              <a:spcAft>
                <a:spcPts val="0"/>
              </a:spcAft>
              <a:tabLst>
                <a:tab pos="182563" algn="l"/>
              </a:tabLst>
              <a:defRPr/>
            </a:pPr>
            <a:r>
              <a:rPr lang="en-US" altLang="ja-JP" sz="800" dirty="0">
                <a:cs typeface="Arial" panose="020B0604020202020204" pitchFamily="34" charset="0"/>
                <a:sym typeface="Wingdings 2"/>
              </a:rPr>
              <a:t> </a:t>
            </a:r>
            <a:r>
              <a:rPr lang="en-US" sz="800" dirty="0">
                <a:latin typeface="Arial" panose="020B0604020202020204" pitchFamily="34" charset="0"/>
                <a:cs typeface="Arial" panose="020B0604020202020204" pitchFamily="34" charset="0"/>
              </a:rPr>
              <a:t>	Refined the disclosure of the number of applications and adoptions from the area level to research fields </a:t>
            </a:r>
            <a:endParaRPr lang="en-US" altLang="ja-JP" sz="800" dirty="0">
              <a:latin typeface="Arial" panose="020B0604020202020204" pitchFamily="34" charset="0"/>
              <a:cs typeface="Arial" panose="020B0604020202020204" pitchFamily="34" charset="0"/>
            </a:endParaRPr>
          </a:p>
          <a:p>
            <a:pPr rtl="0" eaLnBrk="0" fontAlgn="auto" hangingPunct="0">
              <a:spcBef>
                <a:spcPts val="0"/>
              </a:spcBef>
              <a:spcAft>
                <a:spcPts val="0"/>
              </a:spcAft>
              <a:tabLst>
                <a:tab pos="269875" algn="l"/>
              </a:tabLst>
              <a:defRPr/>
            </a:pPr>
            <a:r>
              <a:rPr lang="en-US" sz="800" dirty="0">
                <a:latin typeface="Arial" panose="020B0604020202020204" pitchFamily="34" charset="0"/>
                <a:cs typeface="Arial" panose="020B0604020202020204" pitchFamily="34" charset="0"/>
              </a:rPr>
              <a:t>   e.g</a:t>
            </a:r>
            <a:r>
              <a:rPr lang="en-US" sz="800" dirty="0" smtClean="0">
                <a:latin typeface="Arial" panose="020B0604020202020204" pitchFamily="34" charset="0"/>
                <a:cs typeface="Arial" panose="020B0604020202020204" pitchFamily="34" charset="0"/>
              </a:rPr>
              <a:t>.: </a:t>
            </a:r>
          </a:p>
          <a:p>
            <a:pPr algn="r" rtl="0" eaLnBrk="0" fontAlgn="auto" hangingPunct="0">
              <a:spcBef>
                <a:spcPts val="0"/>
              </a:spcBef>
              <a:spcAft>
                <a:spcPts val="0"/>
              </a:spcAft>
              <a:tabLst>
                <a:tab pos="269875" algn="l"/>
              </a:tabLst>
              <a:defRPr/>
            </a:pPr>
            <a:r>
              <a:rPr lang="en-US" sz="800" dirty="0" smtClean="0">
                <a:latin typeface="Arial" panose="020B0604020202020204" pitchFamily="34" charset="0"/>
                <a:cs typeface="Arial" panose="020B0604020202020204" pitchFamily="34" charset="0"/>
              </a:rPr>
              <a:t>Grants-in-Aid </a:t>
            </a:r>
            <a:r>
              <a:rPr lang="en-US" sz="800" dirty="0">
                <a:latin typeface="Arial" panose="020B0604020202020204" pitchFamily="34" charset="0"/>
                <a:cs typeface="Arial" panose="020B0604020202020204" pitchFamily="34" charset="0"/>
              </a:rPr>
              <a:t>for Scientific Research (C)</a:t>
            </a:r>
            <a:endParaRPr lang="en-US" altLang="ja-JP" sz="800" dirty="0">
              <a:latin typeface="Arial" panose="020B0604020202020204" pitchFamily="34" charset="0"/>
              <a:cs typeface="Arial" panose="020B0604020202020204" pitchFamily="34" charset="0"/>
            </a:endParaRPr>
          </a:p>
          <a:p>
            <a:pPr algn="r" rtl="0" eaLnBrk="0" fontAlgn="auto" hangingPunct="0">
              <a:spcBef>
                <a:spcPts val="0"/>
              </a:spcBef>
              <a:spcAft>
                <a:spcPts val="0"/>
              </a:spcAft>
              <a:tabLst>
                <a:tab pos="182563" algn="l"/>
              </a:tabLst>
              <a:defRPr/>
            </a:pPr>
            <a:r>
              <a:rPr lang="en-US" sz="800" dirty="0" smtClean="0">
                <a:latin typeface="Arial" panose="020B0604020202020204" pitchFamily="34" charset="0"/>
                <a:cs typeface="Arial" panose="020B0604020202020204" pitchFamily="34" charset="0"/>
              </a:rPr>
              <a:t>Functional </a:t>
            </a:r>
            <a:r>
              <a:rPr lang="en-US" sz="800" dirty="0">
                <a:latin typeface="Arial" panose="020B0604020202020204" pitchFamily="34" charset="0"/>
                <a:cs typeface="Arial" panose="020B0604020202020204" pitchFamily="34" charset="0"/>
              </a:rPr>
              <a:t>material chemistry 22 / 111</a:t>
            </a:r>
          </a:p>
          <a:p>
            <a:pPr rtl="0" fontAlgn="auto">
              <a:spcBef>
                <a:spcPts val="0"/>
              </a:spcBef>
              <a:spcAft>
                <a:spcPts val="0"/>
              </a:spcAft>
              <a:tabLst>
                <a:tab pos="182563" algn="l"/>
              </a:tabLst>
              <a:defRPr/>
            </a:pPr>
            <a:endParaRPr lang="en-US" altLang="ja-JP" sz="800" dirty="0">
              <a:latin typeface="Arial" panose="020B0604020202020204" pitchFamily="34" charset="0"/>
              <a:cs typeface="Arial" panose="020B0604020202020204" pitchFamily="34" charset="0"/>
            </a:endParaRPr>
          </a:p>
          <a:p>
            <a:pPr rtl="0" fontAlgn="auto">
              <a:spcBef>
                <a:spcPts val="0"/>
              </a:spcBef>
              <a:spcAft>
                <a:spcPts val="0"/>
              </a:spcAft>
              <a:tabLst>
                <a:tab pos="182563" algn="l"/>
              </a:tabLst>
              <a:defRPr/>
            </a:pPr>
            <a:endParaRPr lang="ja-JP" altLang="en-US" sz="800" dirty="0">
              <a:latin typeface="Arial" panose="020B0604020202020204" pitchFamily="34" charset="0"/>
              <a:cs typeface="Arial" panose="020B0604020202020204" pitchFamily="34" charset="0"/>
            </a:endParaRPr>
          </a:p>
          <a:p>
            <a:pPr marL="179388" indent="-179388" fontAlgn="auto">
              <a:spcBef>
                <a:spcPts val="0"/>
              </a:spcBef>
              <a:spcAft>
                <a:spcPts val="0"/>
              </a:spcAft>
              <a:tabLst>
                <a:tab pos="182563" algn="l"/>
              </a:tabLst>
              <a:defRPr/>
            </a:pPr>
            <a:r>
              <a:rPr lang="en-US" altLang="ja-JP" sz="800" dirty="0">
                <a:cs typeface="Arial" panose="020B0604020202020204" pitchFamily="34" charset="0"/>
                <a:sym typeface="Wingdings 2"/>
              </a:rPr>
              <a:t> </a:t>
            </a:r>
            <a:r>
              <a:rPr lang="en-US" sz="800" dirty="0">
                <a:latin typeface="Arial" panose="020B0604020202020204" pitchFamily="34" charset="0"/>
                <a:cs typeface="Arial" panose="020B0604020202020204" pitchFamily="34" charset="0"/>
              </a:rPr>
              <a:t>	Refined the evaluation elements of 1st level reviews</a:t>
            </a:r>
            <a:endParaRPr lang="en-US" altLang="ja-JP" sz="800" dirty="0">
              <a:latin typeface="Arial" panose="020B0604020202020204" pitchFamily="34" charset="0"/>
              <a:cs typeface="Arial" panose="020B0604020202020204" pitchFamily="34" charset="0"/>
            </a:endParaRPr>
          </a:p>
          <a:p>
            <a:pPr marL="179388" indent="-179388" rtl="0" fontAlgn="auto">
              <a:spcBef>
                <a:spcPts val="0"/>
              </a:spcBef>
              <a:spcAft>
                <a:spcPts val="0"/>
              </a:spcAft>
              <a:tabLst>
                <a:tab pos="182563" algn="l"/>
              </a:tabLst>
              <a:defRPr/>
            </a:pPr>
            <a:r>
              <a:rPr lang="en-US" sz="800" dirty="0">
                <a:latin typeface="Arial" panose="020B0604020202020204" pitchFamily="34" charset="0"/>
                <a:cs typeface="Arial" panose="020B0604020202020204" pitchFamily="34" charset="0"/>
              </a:rPr>
              <a:t>     (2 items -&gt; 5 items)</a:t>
            </a:r>
            <a:endParaRPr lang="ja-JP" altLang="en-US" sz="800" dirty="0">
              <a:latin typeface="Arial" panose="020B0604020202020204" pitchFamily="34" charset="0"/>
              <a:cs typeface="Arial" panose="020B0604020202020204" pitchFamily="34" charset="0"/>
            </a:endParaRPr>
          </a:p>
          <a:p>
            <a:pPr rtl="0" fontAlgn="auto">
              <a:spcBef>
                <a:spcPts val="0"/>
              </a:spcBef>
              <a:spcAft>
                <a:spcPts val="0"/>
              </a:spcAft>
              <a:tabLst>
                <a:tab pos="182563" algn="l"/>
              </a:tabLst>
              <a:defRPr/>
            </a:pPr>
            <a:r>
              <a:rPr lang="en-US" sz="800" dirty="0">
                <a:latin typeface="Arial" panose="020B0604020202020204" pitchFamily="34" charset="0"/>
                <a:cs typeface="Arial" panose="020B0604020202020204" pitchFamily="34" charset="0"/>
              </a:rPr>
              <a:t> </a:t>
            </a:r>
            <a:endParaRPr lang="en-US" altLang="ja-JP" sz="800" dirty="0">
              <a:latin typeface="Arial" panose="020B0604020202020204" pitchFamily="34" charset="0"/>
              <a:cs typeface="Arial" panose="020B0604020202020204" pitchFamily="34" charset="0"/>
            </a:endParaRPr>
          </a:p>
          <a:p>
            <a:pPr rtl="0" fontAlgn="auto">
              <a:spcBef>
                <a:spcPts val="0"/>
              </a:spcBef>
              <a:spcAft>
                <a:spcPts val="0"/>
              </a:spcAft>
              <a:tabLst>
                <a:tab pos="182563" algn="l"/>
              </a:tabLst>
              <a:defRPr/>
            </a:pPr>
            <a:endParaRPr lang="en-US" altLang="ja-JP" sz="800" dirty="0">
              <a:latin typeface="Arial" panose="020B0604020202020204" pitchFamily="34" charset="0"/>
              <a:cs typeface="Arial" panose="020B0604020202020204" pitchFamily="34" charset="0"/>
            </a:endParaRPr>
          </a:p>
          <a:p>
            <a:pPr rtl="0" fontAlgn="auto">
              <a:spcBef>
                <a:spcPts val="0"/>
              </a:spcBef>
              <a:spcAft>
                <a:spcPts val="0"/>
              </a:spcAft>
              <a:tabLst>
                <a:tab pos="182563" algn="l"/>
              </a:tabLst>
              <a:defRPr/>
            </a:pPr>
            <a:r>
              <a:rPr lang="en-US" sz="800" dirty="0">
                <a:latin typeface="Arial" panose="020B0604020202020204" pitchFamily="34" charset="0"/>
                <a:cs typeface="Arial" panose="020B0604020202020204" pitchFamily="34" charset="0"/>
              </a:rPr>
              <a:t> </a:t>
            </a:r>
          </a:p>
          <a:p>
            <a:pPr marL="179388" indent="-179388" fontAlgn="auto">
              <a:spcBef>
                <a:spcPts val="0"/>
              </a:spcBef>
              <a:spcAft>
                <a:spcPts val="0"/>
              </a:spcAft>
              <a:tabLst>
                <a:tab pos="182563" algn="l"/>
              </a:tabLst>
              <a:defRPr/>
            </a:pPr>
            <a:r>
              <a:rPr lang="en-US" altLang="ja-JP" sz="800" dirty="0">
                <a:cs typeface="Arial" panose="020B0604020202020204" pitchFamily="34" charset="0"/>
                <a:sym typeface="Wingdings 2"/>
              </a:rPr>
              <a:t> </a:t>
            </a:r>
            <a:r>
              <a:rPr lang="en-US" sz="800" dirty="0">
                <a:latin typeface="Arial" panose="020B0604020202020204" pitchFamily="34" charset="0"/>
                <a:cs typeface="Arial" panose="020B0604020202020204" pitchFamily="34" charset="0"/>
              </a:rPr>
              <a:t>	Enhanced the results of evaluation of appropriateness of application research themes (observance of human rights protection and law, etc., allocation of shares)</a:t>
            </a:r>
            <a:endParaRPr lang="ja-JP" altLang="en-US" sz="800" dirty="0">
              <a:latin typeface="Arial" panose="020B0604020202020204" pitchFamily="34" charset="0"/>
              <a:cs typeface="Arial" panose="020B0604020202020204" pitchFamily="34" charset="0"/>
            </a:endParaRPr>
          </a:p>
        </p:txBody>
      </p:sp>
      <p:sp>
        <p:nvSpPr>
          <p:cNvPr id="28" name="テキスト ボックス 27"/>
          <p:cNvSpPr txBox="1"/>
          <p:nvPr/>
        </p:nvSpPr>
        <p:spPr>
          <a:xfrm>
            <a:off x="104580" y="2373412"/>
            <a:ext cx="1620000" cy="2554545"/>
          </a:xfrm>
          <a:prstGeom prst="rect">
            <a:avLst/>
          </a:prstGeom>
          <a:noFill/>
        </p:spPr>
        <p:txBody>
          <a:bodyPr rtlCol="0">
            <a:spAutoFit/>
          </a:bodyPr>
          <a:lstStyle/>
          <a:p>
            <a:pPr marL="179388" indent="-179388" rtl="0" fontAlgn="auto">
              <a:spcBef>
                <a:spcPts val="0"/>
              </a:spcBef>
              <a:spcAft>
                <a:spcPts val="0"/>
              </a:spcAft>
              <a:tabLst>
                <a:tab pos="182563" algn="l"/>
              </a:tabLst>
              <a:defRPr/>
            </a:pPr>
            <a:r>
              <a:rPr lang="en-US" sz="800" dirty="0">
                <a:ea typeface="+mn-ea"/>
                <a:cs typeface="Arial" panose="020B0604020202020204" pitchFamily="34" charset="0"/>
                <a:sym typeface="Wingdings 2"/>
              </a:rPr>
              <a:t></a:t>
            </a:r>
            <a:r>
              <a:rPr lang="en-US" sz="800" dirty="0">
                <a:ea typeface="+mn-ea"/>
                <a:cs typeface="Arial" panose="020B0604020202020204" pitchFamily="34" charset="0"/>
              </a:rPr>
              <a:t>	Indicated the rough ranking based on the overall evaluation score of the 1st level review</a:t>
            </a:r>
            <a:endParaRPr lang="ja-JP" altLang="en-US" sz="800" dirty="0">
              <a:ea typeface="+mn-ea"/>
              <a:cs typeface="Arial" panose="020B0604020202020204" pitchFamily="34" charset="0"/>
            </a:endParaRPr>
          </a:p>
          <a:p>
            <a:pPr marL="179388" indent="-179388" rtl="0" fontAlgn="auto">
              <a:spcBef>
                <a:spcPts val="0"/>
              </a:spcBef>
              <a:spcAft>
                <a:spcPts val="0"/>
              </a:spcAft>
              <a:tabLst>
                <a:tab pos="182563" algn="l"/>
              </a:tabLst>
              <a:defRPr/>
            </a:pPr>
            <a:r>
              <a:rPr lang="en-US" sz="800" dirty="0">
                <a:ea typeface="+mn-ea"/>
                <a:cs typeface="Arial" panose="020B0604020202020204" pitchFamily="34" charset="0"/>
              </a:rPr>
              <a:t>  A	(Roughly equivalent to an adopted theme)</a:t>
            </a:r>
            <a:endParaRPr lang="ja-JP" altLang="en-US" sz="800" dirty="0">
              <a:ea typeface="+mn-ea"/>
              <a:cs typeface="Arial" panose="020B0604020202020204" pitchFamily="34" charset="0"/>
            </a:endParaRPr>
          </a:p>
          <a:p>
            <a:pPr marL="179388" indent="-179388" rtl="0" fontAlgn="auto">
              <a:spcBef>
                <a:spcPts val="0"/>
              </a:spcBef>
              <a:spcAft>
                <a:spcPts val="0"/>
              </a:spcAft>
              <a:tabLst>
                <a:tab pos="182563" algn="l"/>
              </a:tabLst>
              <a:defRPr/>
            </a:pPr>
            <a:r>
              <a:rPr lang="en-US" sz="800" dirty="0">
                <a:ea typeface="+mn-ea"/>
                <a:cs typeface="Arial" panose="020B0604020202020204" pitchFamily="34" charset="0"/>
              </a:rPr>
              <a:t>  B	(Themes within the middle rank)</a:t>
            </a:r>
            <a:endParaRPr lang="ja-JP" altLang="en-US" sz="800" dirty="0">
              <a:ea typeface="+mn-ea"/>
              <a:cs typeface="Arial" panose="020B0604020202020204" pitchFamily="34" charset="0"/>
            </a:endParaRPr>
          </a:p>
          <a:p>
            <a:pPr marL="179388" indent="-179388" rtl="0" fontAlgn="auto">
              <a:spcBef>
                <a:spcPts val="0"/>
              </a:spcBef>
              <a:spcAft>
                <a:spcPts val="0"/>
              </a:spcAft>
              <a:tabLst>
                <a:tab pos="182563" algn="l"/>
              </a:tabLst>
              <a:defRPr/>
            </a:pPr>
            <a:r>
              <a:rPr lang="en-US" sz="800" dirty="0">
                <a:ea typeface="+mn-ea"/>
                <a:cs typeface="Arial" panose="020B0604020202020204" pitchFamily="34" charset="0"/>
              </a:rPr>
              <a:t>  C	(Themes below the middle rank)</a:t>
            </a:r>
            <a:endParaRPr lang="ja-JP" altLang="en-US" sz="800" dirty="0">
              <a:ea typeface="+mn-ea"/>
              <a:cs typeface="Arial" panose="020B0604020202020204" pitchFamily="34" charset="0"/>
            </a:endParaRPr>
          </a:p>
          <a:p>
            <a:pPr marL="179388" indent="-179388" rtl="0" fontAlgn="auto">
              <a:spcBef>
                <a:spcPts val="0"/>
              </a:spcBef>
              <a:spcAft>
                <a:spcPts val="0"/>
              </a:spcAft>
              <a:tabLst>
                <a:tab pos="182563" algn="l"/>
              </a:tabLst>
              <a:defRPr/>
            </a:pPr>
            <a:endParaRPr lang="ja-JP" altLang="en-US" sz="800" dirty="0">
              <a:ea typeface="+mn-ea"/>
              <a:cs typeface="Arial" panose="020B0604020202020204" pitchFamily="34" charset="0"/>
            </a:endParaRPr>
          </a:p>
          <a:p>
            <a:pPr marL="179388" indent="-179388" fontAlgn="auto">
              <a:spcBef>
                <a:spcPts val="0"/>
              </a:spcBef>
              <a:spcAft>
                <a:spcPts val="0"/>
              </a:spcAft>
              <a:tabLst>
                <a:tab pos="182563" algn="l"/>
              </a:tabLst>
              <a:defRPr/>
            </a:pPr>
            <a:r>
              <a:rPr lang="en-US" altLang="ja-JP" sz="800" dirty="0">
                <a:cs typeface="Arial" panose="020B0604020202020204" pitchFamily="34" charset="0"/>
                <a:sym typeface="Wingdings 2"/>
              </a:rPr>
              <a:t> </a:t>
            </a:r>
            <a:r>
              <a:rPr lang="en-US" sz="800" dirty="0">
                <a:ea typeface="+mn-ea"/>
                <a:cs typeface="Arial" panose="020B0604020202020204" pitchFamily="34" charset="0"/>
              </a:rPr>
              <a:t>	Indicated the number of applications / adoptions at the class / division level</a:t>
            </a:r>
          </a:p>
          <a:p>
            <a:pPr marL="179388" indent="-179388" rtl="0" fontAlgn="auto">
              <a:spcBef>
                <a:spcPts val="0"/>
              </a:spcBef>
              <a:spcAft>
                <a:spcPts val="0"/>
              </a:spcAft>
              <a:tabLst>
                <a:tab pos="182563" algn="l"/>
                <a:tab pos="269875" algn="l"/>
              </a:tabLst>
              <a:defRPr/>
            </a:pPr>
            <a:r>
              <a:rPr lang="en-US" sz="800" dirty="0" smtClean="0">
                <a:ea typeface="+mn-ea"/>
                <a:cs typeface="Arial" panose="020B0604020202020204" pitchFamily="34" charset="0"/>
              </a:rPr>
              <a:t>   e.g.: Grants-in-Aid </a:t>
            </a:r>
            <a:r>
              <a:rPr lang="en-US" sz="800" dirty="0">
                <a:ea typeface="+mn-ea"/>
                <a:cs typeface="Arial" panose="020B0604020202020204" pitchFamily="34" charset="0"/>
              </a:rPr>
              <a:t>for Scientific Research (C)</a:t>
            </a:r>
            <a:endParaRPr lang="en-US" altLang="ja-JP" sz="800" dirty="0">
              <a:ea typeface="+mn-ea"/>
              <a:cs typeface="Arial" panose="020B0604020202020204" pitchFamily="34" charset="0"/>
            </a:endParaRPr>
          </a:p>
          <a:p>
            <a:pPr marL="179388" indent="-179388" algn="r" rtl="0" fontAlgn="auto">
              <a:spcBef>
                <a:spcPts val="0"/>
              </a:spcBef>
              <a:spcAft>
                <a:spcPts val="0"/>
              </a:spcAft>
              <a:tabLst>
                <a:tab pos="182563" algn="l"/>
              </a:tabLst>
              <a:defRPr/>
            </a:pPr>
            <a:r>
              <a:rPr lang="en-US" sz="800" dirty="0">
                <a:ea typeface="+mn-ea"/>
                <a:cs typeface="Arial" panose="020B0604020202020204" pitchFamily="34" charset="0"/>
              </a:rPr>
              <a:t>     Science 670 / 2,979</a:t>
            </a:r>
            <a:endParaRPr lang="ja-JP" altLang="en-US" sz="800" dirty="0">
              <a:ea typeface="+mn-ea"/>
              <a:cs typeface="Arial" panose="020B0604020202020204" pitchFamily="34" charset="0"/>
            </a:endParaRPr>
          </a:p>
          <a:p>
            <a:pPr marL="179388" indent="-179388" rtl="0" fontAlgn="auto">
              <a:spcBef>
                <a:spcPts val="0"/>
              </a:spcBef>
              <a:spcAft>
                <a:spcPts val="0"/>
              </a:spcAft>
              <a:tabLst>
                <a:tab pos="182563" algn="l"/>
              </a:tabLst>
              <a:defRPr/>
            </a:pPr>
            <a:endParaRPr lang="ja-JP" altLang="en-US" sz="800" dirty="0">
              <a:ea typeface="+mn-ea"/>
              <a:cs typeface="Arial" panose="020B0604020202020204" pitchFamily="34" charset="0"/>
            </a:endParaRPr>
          </a:p>
          <a:p>
            <a:pPr marL="179388" indent="-179388" fontAlgn="auto">
              <a:spcBef>
                <a:spcPts val="0"/>
              </a:spcBef>
              <a:spcAft>
                <a:spcPts val="0"/>
              </a:spcAft>
              <a:tabLst>
                <a:tab pos="182563" algn="l"/>
              </a:tabLst>
              <a:defRPr/>
            </a:pPr>
            <a:r>
              <a:rPr lang="en-US" altLang="ja-JP" sz="800" dirty="0">
                <a:cs typeface="Arial" panose="020B0604020202020204" pitchFamily="34" charset="0"/>
                <a:sym typeface="Wingdings 2"/>
              </a:rPr>
              <a:t> </a:t>
            </a:r>
            <a:r>
              <a:rPr lang="en-US" sz="800" dirty="0">
                <a:ea typeface="+mn-ea"/>
                <a:cs typeface="Arial" panose="020B0604020202020204" pitchFamily="34" charset="0"/>
              </a:rPr>
              <a:t>	Notification by postcard to the applicant</a:t>
            </a:r>
          </a:p>
        </p:txBody>
      </p:sp>
      <p:sp>
        <p:nvSpPr>
          <p:cNvPr id="29" name="テキスト ボックス 28"/>
          <p:cNvSpPr txBox="1"/>
          <p:nvPr/>
        </p:nvSpPr>
        <p:spPr>
          <a:xfrm>
            <a:off x="6058986" y="4130862"/>
            <a:ext cx="2955925" cy="1292662"/>
          </a:xfrm>
          <a:prstGeom prst="rect">
            <a:avLst/>
          </a:prstGeom>
          <a:noFill/>
        </p:spPr>
        <p:txBody>
          <a:bodyPr rtlCol="0">
            <a:spAutoFit/>
          </a:bodyPr>
          <a:lstStyle/>
          <a:p>
            <a:pPr marL="179388" indent="-179388" fontAlgn="auto">
              <a:spcBef>
                <a:spcPts val="0"/>
              </a:spcBef>
              <a:spcAft>
                <a:spcPts val="0"/>
              </a:spcAft>
              <a:tabLst>
                <a:tab pos="182563" algn="l"/>
              </a:tabLst>
              <a:defRPr/>
            </a:pPr>
            <a:r>
              <a:rPr lang="en-US" altLang="ja-JP" sz="900" dirty="0">
                <a:cs typeface="Arial" panose="020B0604020202020204" pitchFamily="34" charset="0"/>
                <a:sym typeface="Wingdings 2"/>
              </a:rPr>
              <a:t> </a:t>
            </a:r>
            <a:r>
              <a:rPr lang="en-US" sz="900" dirty="0">
                <a:ea typeface="+mn-ea"/>
                <a:cs typeface="Arial" panose="020B0604020202020204" pitchFamily="34" charset="0"/>
              </a:rPr>
              <a:t>	Indicated items evaluated as insufficient in cases where 4-level evaluation elements of 1st level reviews were evaluated as “2 Slightly insufficient” or “1 Insufficient” (disclosure of typical findings)</a:t>
            </a:r>
            <a:endParaRPr lang="en-US" altLang="ja-JP" sz="900" dirty="0">
              <a:ea typeface="+mn-ea"/>
              <a:cs typeface="Arial" panose="020B0604020202020204" pitchFamily="34" charset="0"/>
            </a:endParaRPr>
          </a:p>
          <a:p>
            <a:pPr rtl="0" fontAlgn="auto">
              <a:spcBef>
                <a:spcPts val="0"/>
              </a:spcBef>
              <a:spcAft>
                <a:spcPts val="0"/>
              </a:spcAft>
              <a:defRPr/>
            </a:pPr>
            <a:r>
              <a:rPr lang="en-US" sz="1000" dirty="0">
                <a:ea typeface="+mn-ea"/>
                <a:cs typeface="Arial" panose="020B0604020202020204" pitchFamily="34" charset="0"/>
              </a:rPr>
              <a:t>   </a:t>
            </a:r>
            <a:r>
              <a:rPr lang="en-US" sz="800" dirty="0">
                <a:ea typeface="+mn-ea"/>
                <a:cs typeface="Arial" panose="020B0604020202020204" pitchFamily="34" charset="0"/>
              </a:rPr>
              <a:t>Example items</a:t>
            </a:r>
          </a:p>
          <a:p>
            <a:pPr marL="268288" indent="-268288" rtl="0" fontAlgn="auto">
              <a:spcBef>
                <a:spcPts val="0"/>
              </a:spcBef>
              <a:spcAft>
                <a:spcPts val="0"/>
              </a:spcAft>
              <a:tabLst>
                <a:tab pos="269875" algn="l"/>
              </a:tabLst>
              <a:defRPr/>
            </a:pPr>
            <a:r>
              <a:rPr lang="en-US" sz="800" dirty="0">
                <a:ea typeface="+mn-ea"/>
                <a:cs typeface="Arial" panose="020B0604020202020204" pitchFamily="34" charset="0"/>
              </a:rPr>
              <a:t>    ・	Looked at scientifically, is this a research theme that should be promoted?</a:t>
            </a:r>
            <a:endParaRPr lang="en-US" altLang="ja-JP" sz="800" dirty="0" smtClean="0">
              <a:ea typeface="+mn-ea"/>
              <a:cs typeface="Arial" panose="020B0604020202020204" pitchFamily="34" charset="0"/>
            </a:endParaRPr>
          </a:p>
          <a:p>
            <a:pPr marL="268288" indent="-268288" rtl="0" fontAlgn="auto">
              <a:spcBef>
                <a:spcPts val="0"/>
              </a:spcBef>
              <a:spcAft>
                <a:spcPts val="0"/>
              </a:spcAft>
              <a:tabLst>
                <a:tab pos="269875" algn="l"/>
              </a:tabLst>
              <a:defRPr/>
            </a:pPr>
            <a:r>
              <a:rPr lang="en-US" sz="800" dirty="0">
                <a:ea typeface="+mn-ea"/>
                <a:cs typeface="Arial" panose="020B0604020202020204" pitchFamily="34" charset="0"/>
              </a:rPr>
              <a:t>    ・	Has the research plan been refined sufficiently to achieve the research targets?</a:t>
            </a:r>
            <a:endParaRPr lang="ja-JP" altLang="en-US" sz="800" dirty="0">
              <a:ea typeface="+mn-ea"/>
              <a:cs typeface="Arial" panose="020B0604020202020204" pitchFamily="34" charset="0"/>
            </a:endParaRPr>
          </a:p>
        </p:txBody>
      </p:sp>
      <p:sp>
        <p:nvSpPr>
          <p:cNvPr id="28701" name="テキスト ボックス 29"/>
          <p:cNvSpPr txBox="1">
            <a:spLocks noChangeArrowheads="1"/>
          </p:cNvSpPr>
          <p:nvPr/>
        </p:nvSpPr>
        <p:spPr bwMode="auto">
          <a:xfrm>
            <a:off x="6058794" y="5774863"/>
            <a:ext cx="2956112" cy="507831"/>
          </a:xfrm>
          <a:prstGeom prst="rect">
            <a:avLst/>
          </a:prstGeom>
          <a:noFill/>
          <a:ln w="9525">
            <a:noFill/>
            <a:miter lim="800000"/>
            <a:headEnd/>
            <a:tailEnd/>
          </a:ln>
        </p:spPr>
        <p:txBody>
          <a:bodyPr wrap="square" rtlCol="0">
            <a:spAutoFit/>
          </a:bodyPr>
          <a:lstStyle/>
          <a:p>
            <a:pPr marL="179388" indent="-179388" fontAlgn="auto">
              <a:spcBef>
                <a:spcPts val="0"/>
              </a:spcBef>
              <a:spcAft>
                <a:spcPts val="0"/>
              </a:spcAft>
              <a:tabLst>
                <a:tab pos="182563" algn="l"/>
              </a:tabLst>
              <a:defRPr/>
            </a:pPr>
            <a:r>
              <a:rPr lang="en-US" altLang="ja-JP" sz="900" dirty="0">
                <a:cs typeface="Arial" panose="020B0604020202020204" pitchFamily="34" charset="0"/>
                <a:sym typeface="Wingdings 2"/>
              </a:rPr>
              <a:t> </a:t>
            </a:r>
            <a:r>
              <a:rPr lang="en-US" sz="900" dirty="0">
                <a:ea typeface="+mn-ea"/>
                <a:cs typeface="Arial" panose="020B0604020202020204" pitchFamily="34" charset="0"/>
              </a:rPr>
              <a:t>	Indicated the average points for each evaluation element of research themes adopted in detailed research fields applied for</a:t>
            </a:r>
            <a:endParaRPr lang="ja-JP" altLang="en-US" sz="900" dirty="0">
              <a:ea typeface="+mn-ea"/>
              <a:cs typeface="Arial" panose="020B0604020202020204" pitchFamily="34" charset="0"/>
            </a:endParaRPr>
          </a:p>
        </p:txBody>
      </p:sp>
      <p:sp>
        <p:nvSpPr>
          <p:cNvPr id="31" name="テキスト ボックス 29"/>
          <p:cNvSpPr txBox="1">
            <a:spLocks noChangeArrowheads="1"/>
          </p:cNvSpPr>
          <p:nvPr/>
        </p:nvSpPr>
        <p:spPr bwMode="auto">
          <a:xfrm>
            <a:off x="6058793" y="5337068"/>
            <a:ext cx="2956112" cy="507831"/>
          </a:xfrm>
          <a:prstGeom prst="rect">
            <a:avLst/>
          </a:prstGeom>
          <a:noFill/>
          <a:ln w="9525">
            <a:noFill/>
            <a:miter lim="800000"/>
            <a:headEnd/>
            <a:tailEnd/>
          </a:ln>
        </p:spPr>
        <p:txBody>
          <a:bodyPr wrap="square" rtlCol="0">
            <a:spAutoFit/>
          </a:bodyPr>
          <a:lstStyle/>
          <a:p>
            <a:pPr marL="179388" indent="-179388" fontAlgn="auto">
              <a:spcBef>
                <a:spcPts val="0"/>
              </a:spcBef>
              <a:spcAft>
                <a:spcPts val="0"/>
              </a:spcAft>
              <a:tabLst>
                <a:tab pos="182563" algn="l"/>
              </a:tabLst>
              <a:defRPr/>
            </a:pPr>
            <a:r>
              <a:rPr lang="en-US" altLang="ja-JP" sz="900" dirty="0">
                <a:cs typeface="Arial" panose="020B0604020202020204" pitchFamily="34" charset="0"/>
                <a:sym typeface="Wingdings 2"/>
              </a:rPr>
              <a:t> </a:t>
            </a:r>
            <a:r>
              <a:rPr lang="en-US" sz="900" dirty="0">
                <a:ea typeface="+mn-ea"/>
                <a:cs typeface="Arial" panose="020B0604020202020204" pitchFamily="34" charset="0"/>
              </a:rPr>
              <a:t>	Indicated the number of applications, the number of adoptions and the adoption rate for research classes, disciplines and research fields applied for</a:t>
            </a:r>
            <a:endParaRPr lang="en-US" altLang="ja-JP" sz="900" dirty="0">
              <a:ea typeface="+mn-ea"/>
              <a:cs typeface="Arial" panose="020B0604020202020204" pitchFamily="34" charset="0"/>
            </a:endParaRPr>
          </a:p>
        </p:txBody>
      </p:sp>
      <p:sp>
        <p:nvSpPr>
          <p:cNvPr id="32" name="Rectangle 6"/>
          <p:cNvSpPr>
            <a:spLocks noGrp="1" noChangeArrowheads="1"/>
          </p:cNvSpPr>
          <p:nvPr>
            <p:ph type="sldNum" sz="quarter" idx="12"/>
          </p:nvPr>
        </p:nvSpPr>
        <p:spPr>
          <a:xfrm>
            <a:off x="8640003" y="6480138"/>
            <a:ext cx="514350" cy="307975"/>
          </a:xfrm>
        </p:spPr>
        <p:txBody>
          <a:bodyPr rtlCol="0"/>
          <a:lstStyle/>
          <a:p>
            <a:pPr rtl="0">
              <a:defRPr/>
            </a:pPr>
            <a:fld id="{002BB98D-5F75-49C1-902E-9683AE378945}" type="slidenum">
              <a:rPr lang="en-US" altLang="ja-JP" sz="1400">
                <a:solidFill>
                  <a:schemeClr val="bg1">
                    <a:lumMod val="50000"/>
                  </a:schemeClr>
                </a:solidFill>
                <a:latin typeface="Arial" panose="020B0604020202020204" pitchFamily="34" charset="0"/>
                <a:cs typeface="Arial" panose="020B0604020202020204" pitchFamily="34" charset="0"/>
              </a:rPr>
              <a:pPr rtl="0">
                <a:defRPr/>
              </a:pPr>
              <a:t>34</a:t>
            </a:fld>
            <a:endParaRPr lang="en-US" altLang="ja-JP" sz="1400" dirty="0">
              <a:solidFill>
                <a:schemeClr val="bg1">
                  <a:lumMod val="50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a:spLocks noChangeAspect="1"/>
          </p:cNvSpPr>
          <p:nvPr/>
        </p:nvSpPr>
        <p:spPr>
          <a:xfrm>
            <a:off x="6" y="-5"/>
            <a:ext cx="9144013" cy="648000"/>
          </a:xfrm>
          <a:prstGeom prst="rect">
            <a:avLst/>
          </a:prstGeom>
          <a:solidFill>
            <a:srgbClr val="8064A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3200" b="1" dirty="0" smtClean="0">
                <a:solidFill>
                  <a:schemeClr val="bg1"/>
                </a:solidFill>
              </a:rPr>
              <a:t>Screening Result (e-application system)</a:t>
            </a:r>
            <a:endParaRPr lang="en-US" altLang="ja-JP" sz="3200" b="1" dirty="0">
              <a:solidFill>
                <a:schemeClr val="bg1"/>
              </a:solidFill>
            </a:endParaRPr>
          </a:p>
        </p:txBody>
      </p:sp>
      <p:sp>
        <p:nvSpPr>
          <p:cNvPr id="5" name="Rectangle 6"/>
          <p:cNvSpPr>
            <a:spLocks noGrp="1" noChangeArrowheads="1"/>
          </p:cNvSpPr>
          <p:nvPr>
            <p:ph type="sldNum" sz="quarter" idx="12"/>
          </p:nvPr>
        </p:nvSpPr>
        <p:spPr>
          <a:xfrm>
            <a:off x="8640007" y="6480000"/>
            <a:ext cx="514800" cy="309600"/>
          </a:xfrm>
        </p:spPr>
        <p:txBody>
          <a:bodyPr/>
          <a:lstStyle/>
          <a:p>
            <a:pPr>
              <a:defRPr/>
            </a:pPr>
            <a:fld id="{002BB98D-5F75-49C1-902E-9683AE378945}" type="slidenum">
              <a:rPr lang="en-US" altLang="ja-JP" sz="1400">
                <a:solidFill>
                  <a:schemeClr val="bg1">
                    <a:lumMod val="50000"/>
                  </a:schemeClr>
                </a:solidFill>
                <a:latin typeface="OCRB" panose="020B0609020202020204" pitchFamily="49" charset="0"/>
              </a:rPr>
              <a:pPr>
                <a:defRPr/>
              </a:pPr>
              <a:t>35</a:t>
            </a:fld>
            <a:endParaRPr lang="en-US" altLang="ja-JP" sz="1400" dirty="0">
              <a:solidFill>
                <a:schemeClr val="bg1">
                  <a:lumMod val="50000"/>
                </a:schemeClr>
              </a:solidFill>
              <a:latin typeface="OCRB" panose="020B0609020202020204" pitchFamily="49" charset="0"/>
            </a:endParaRPr>
          </a:p>
        </p:txBody>
      </p:sp>
      <p:pic>
        <p:nvPicPr>
          <p:cNvPr id="160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659693"/>
            <a:ext cx="7058025" cy="6198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79887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コンテンツ プレースホルダ 2"/>
          <p:cNvSpPr>
            <a:spLocks noGrp="1"/>
          </p:cNvSpPr>
          <p:nvPr>
            <p:ph idx="1"/>
          </p:nvPr>
        </p:nvSpPr>
        <p:spPr>
          <a:xfrm>
            <a:off x="539552" y="764704"/>
            <a:ext cx="8136887" cy="5877272"/>
          </a:xfrm>
        </p:spPr>
        <p:txBody>
          <a:bodyPr/>
          <a:lstStyle/>
          <a:p>
            <a:pPr marL="0" indent="0" eaLnBrk="1" hangingPunct="1">
              <a:lnSpc>
                <a:spcPts val="2400"/>
              </a:lnSpc>
              <a:buNone/>
              <a:defRPr/>
            </a:pPr>
            <a:r>
              <a:rPr lang="ja-JP" altLang="en-US" sz="2000" dirty="0" smtClean="0"/>
              <a:t>・　</a:t>
            </a:r>
            <a:r>
              <a:rPr lang="en-US" altLang="ja-JP" sz="2000" dirty="0" smtClean="0"/>
              <a:t>The </a:t>
            </a:r>
            <a:r>
              <a:rPr lang="en-US" altLang="ja-JP" sz="2000" dirty="0"/>
              <a:t>Scientific Research Grant Committee of </a:t>
            </a:r>
            <a:r>
              <a:rPr lang="en-US" altLang="ja-JP" sz="2000" dirty="0" smtClean="0"/>
              <a:t>JSPS, screening </a:t>
            </a:r>
            <a:r>
              <a:rPr lang="en-US" altLang="ja-JP" sz="2000" dirty="0"/>
              <a:t>and assessment rules </a:t>
            </a:r>
            <a:endParaRPr lang="en-US" altLang="ja-JP" sz="2000" dirty="0" smtClean="0"/>
          </a:p>
          <a:p>
            <a:pPr marL="0" indent="0" eaLnBrk="1" hangingPunct="1">
              <a:lnSpc>
                <a:spcPts val="2400"/>
              </a:lnSpc>
              <a:buNone/>
              <a:defRPr/>
            </a:pPr>
            <a:r>
              <a:rPr lang="ja-JP" altLang="en-US" sz="2000" dirty="0" smtClean="0"/>
              <a:t>　　　</a:t>
            </a:r>
            <a:r>
              <a:rPr lang="en-US" altLang="ja-JP" sz="2000" dirty="0" smtClean="0"/>
              <a:t>The list of reviewers, </a:t>
            </a:r>
            <a:r>
              <a:rPr lang="en-US" altLang="ja-JP" sz="2000" dirty="0"/>
              <a:t>screening and assessment </a:t>
            </a:r>
            <a:r>
              <a:rPr lang="en-US" altLang="ja-JP" sz="2000" dirty="0" smtClean="0"/>
              <a:t>rules are described in </a:t>
            </a:r>
            <a:r>
              <a:rPr lang="en-US" altLang="ja-JP" sz="2000" dirty="0" smtClean="0">
                <a:latin typeface="+mn-ea"/>
              </a:rPr>
              <a:t>JSPS KAKENHI HP</a:t>
            </a:r>
          </a:p>
          <a:p>
            <a:pPr marL="0" indent="0" eaLnBrk="1" hangingPunct="1">
              <a:lnSpc>
                <a:spcPts val="2400"/>
              </a:lnSpc>
              <a:buNone/>
              <a:defRPr/>
            </a:pPr>
            <a:r>
              <a:rPr lang="ja-JP" altLang="en-US" sz="2000" dirty="0" smtClean="0"/>
              <a:t>　　　</a:t>
            </a:r>
            <a:r>
              <a:rPr lang="en-US" altLang="ja-JP" sz="2000" u="sng" dirty="0" smtClean="0">
                <a:solidFill>
                  <a:srgbClr val="0000FF"/>
                </a:solidFill>
              </a:rPr>
              <a:t>http</a:t>
            </a:r>
            <a:r>
              <a:rPr lang="en-US" altLang="ja-JP" sz="2000" u="sng" dirty="0">
                <a:solidFill>
                  <a:srgbClr val="0000FF"/>
                </a:solidFill>
              </a:rPr>
              <a:t>://www.jsps.go.jp/j-grantsinaid/01_seido/03_shinsa/index.html</a:t>
            </a:r>
          </a:p>
          <a:p>
            <a:pPr marL="0" indent="0" eaLnBrk="1" hangingPunct="1">
              <a:spcBef>
                <a:spcPts val="1200"/>
              </a:spcBef>
              <a:buFont typeface="Arial" pitchFamily="34" charset="0"/>
              <a:buNone/>
              <a:defRPr/>
            </a:pPr>
            <a:r>
              <a:rPr lang="ja-JP" altLang="en-US" sz="2000" dirty="0" smtClean="0">
                <a:latin typeface="+mn-ea"/>
              </a:rPr>
              <a:t>・　</a:t>
            </a:r>
            <a:r>
              <a:rPr lang="en-US" altLang="ja-JP" sz="2000" dirty="0" smtClean="0">
                <a:latin typeface="+mn-ea"/>
              </a:rPr>
              <a:t>Program Officers of the</a:t>
            </a:r>
            <a:r>
              <a:rPr lang="ja-JP" altLang="en-US" sz="2000" dirty="0" smtClean="0">
                <a:latin typeface="+mn-ea"/>
              </a:rPr>
              <a:t> </a:t>
            </a:r>
            <a:r>
              <a:rPr lang="en-US" altLang="ja-JP" sz="2000" dirty="0" smtClean="0">
                <a:latin typeface="+mn-ea"/>
              </a:rPr>
              <a:t>Research</a:t>
            </a:r>
            <a:r>
              <a:rPr lang="ja-JP" altLang="en-US" sz="2000" dirty="0" smtClean="0">
                <a:latin typeface="+mn-ea"/>
              </a:rPr>
              <a:t> </a:t>
            </a:r>
            <a:r>
              <a:rPr lang="en-US" altLang="ja-JP" sz="2000" dirty="0" smtClean="0">
                <a:latin typeface="+mn-ea"/>
              </a:rPr>
              <a:t>Center</a:t>
            </a:r>
            <a:r>
              <a:rPr lang="ja-JP" altLang="en-US" sz="2000" dirty="0" smtClean="0">
                <a:latin typeface="+mn-ea"/>
              </a:rPr>
              <a:t> </a:t>
            </a:r>
            <a:r>
              <a:rPr lang="en-US" altLang="ja-JP" sz="2000" dirty="0" smtClean="0">
                <a:latin typeface="+mn-ea"/>
              </a:rPr>
              <a:t>of</a:t>
            </a:r>
            <a:r>
              <a:rPr lang="ja-JP" altLang="en-US" sz="2000" dirty="0" smtClean="0">
                <a:latin typeface="+mn-ea"/>
              </a:rPr>
              <a:t> </a:t>
            </a:r>
            <a:r>
              <a:rPr lang="en-US" altLang="ja-JP" sz="2000" dirty="0" smtClean="0">
                <a:latin typeface="+mn-ea"/>
              </a:rPr>
              <a:t>Science</a:t>
            </a:r>
            <a:r>
              <a:rPr lang="ja-JP" altLang="en-US" sz="2000" dirty="0" smtClean="0">
                <a:latin typeface="+mn-ea"/>
              </a:rPr>
              <a:t> </a:t>
            </a:r>
            <a:r>
              <a:rPr lang="en-US" altLang="ja-JP" sz="2000" dirty="0" smtClean="0">
                <a:latin typeface="+mn-ea"/>
              </a:rPr>
              <a:t>Systems are described in JSPS the Research Center of Science Systems HP</a:t>
            </a:r>
          </a:p>
          <a:p>
            <a:pPr marL="0" indent="0" eaLnBrk="1" hangingPunct="1">
              <a:buFont typeface="Arial" pitchFamily="34" charset="0"/>
              <a:buNone/>
              <a:defRPr/>
            </a:pPr>
            <a:r>
              <a:rPr lang="ja-JP" altLang="en-US" sz="2000" dirty="0" smtClean="0"/>
              <a:t>　　　</a:t>
            </a:r>
            <a:r>
              <a:rPr lang="en-US" altLang="ja-JP" sz="2000" u="sng" dirty="0" smtClean="0">
                <a:solidFill>
                  <a:srgbClr val="0000FF"/>
                </a:solidFill>
              </a:rPr>
              <a:t>http</a:t>
            </a:r>
            <a:r>
              <a:rPr lang="en-US" altLang="ja-JP" sz="2000" u="sng" dirty="0">
                <a:solidFill>
                  <a:srgbClr val="0000FF"/>
                </a:solidFill>
              </a:rPr>
              <a:t>://www.jsps.go.jp/j-center/index.html</a:t>
            </a:r>
          </a:p>
          <a:p>
            <a:pPr marL="0" indent="0" eaLnBrk="1" hangingPunct="1">
              <a:spcBef>
                <a:spcPts val="1200"/>
              </a:spcBef>
              <a:buFont typeface="Arial" pitchFamily="34" charset="0"/>
              <a:buNone/>
              <a:defRPr/>
            </a:pPr>
            <a:r>
              <a:rPr lang="ja-JP" altLang="en-US" sz="2000" dirty="0" smtClean="0">
                <a:latin typeface="+mn-ea"/>
              </a:rPr>
              <a:t>・　</a:t>
            </a:r>
            <a:r>
              <a:rPr lang="en-US" altLang="ja-JP" sz="2000" dirty="0" smtClean="0">
                <a:latin typeface="+mn-ea"/>
              </a:rPr>
              <a:t>Disclosing Status of Application and Selection</a:t>
            </a:r>
          </a:p>
          <a:p>
            <a:pPr marL="0" indent="0" eaLnBrk="1" hangingPunct="1">
              <a:buNone/>
              <a:defRPr/>
            </a:pPr>
            <a:r>
              <a:rPr lang="ja-JP" altLang="en-US" sz="2000" dirty="0" smtClean="0">
                <a:latin typeface="+mn-ea"/>
              </a:rPr>
              <a:t>　　　</a:t>
            </a:r>
            <a:r>
              <a:rPr lang="en-US" altLang="ja-JP" sz="2000" dirty="0" smtClean="0">
                <a:latin typeface="+mn-ea"/>
              </a:rPr>
              <a:t>Application and Selection Status is available at “KAKENHI Data” in JSPS KAKENHI HP</a:t>
            </a:r>
          </a:p>
          <a:p>
            <a:pPr marL="0" indent="0" eaLnBrk="1" hangingPunct="1">
              <a:buNone/>
              <a:defRPr/>
            </a:pPr>
            <a:r>
              <a:rPr lang="en-US" altLang="ja-JP" sz="2000" dirty="0" smtClean="0">
                <a:latin typeface="+mn-ea"/>
              </a:rPr>
              <a:t> </a:t>
            </a:r>
            <a:r>
              <a:rPr lang="en-US" altLang="ja-JP" sz="2000" u="sng" dirty="0">
                <a:solidFill>
                  <a:srgbClr val="0000FF"/>
                </a:solidFill>
              </a:rPr>
              <a:t>http://</a:t>
            </a:r>
            <a:r>
              <a:rPr lang="en-US" altLang="ja-JP" sz="2000" u="sng" dirty="0" err="1">
                <a:solidFill>
                  <a:srgbClr val="0000FF"/>
                </a:solidFill>
              </a:rPr>
              <a:t>www.jsps.go.jp</a:t>
            </a:r>
            <a:r>
              <a:rPr lang="en-US" altLang="ja-JP" sz="2000" u="sng" dirty="0">
                <a:solidFill>
                  <a:srgbClr val="0000FF"/>
                </a:solidFill>
              </a:rPr>
              <a:t>/j-</a:t>
            </a:r>
            <a:r>
              <a:rPr lang="en-US" altLang="ja-JP" sz="2000" u="sng" dirty="0" err="1">
                <a:solidFill>
                  <a:srgbClr val="0000FF"/>
                </a:solidFill>
              </a:rPr>
              <a:t>grantsinaid</a:t>
            </a:r>
            <a:r>
              <a:rPr lang="en-US" altLang="ja-JP" sz="2000" u="sng" dirty="0">
                <a:solidFill>
                  <a:srgbClr val="0000FF"/>
                </a:solidFill>
              </a:rPr>
              <a:t>/27_kdata/</a:t>
            </a:r>
            <a:r>
              <a:rPr lang="en-US" altLang="ja-JP" sz="2000" u="sng" dirty="0" err="1" smtClean="0">
                <a:solidFill>
                  <a:srgbClr val="0000FF"/>
                </a:solidFill>
              </a:rPr>
              <a:t>index.html</a:t>
            </a:r>
            <a:endParaRPr lang="en-US" altLang="ja-JP" sz="2000" u="sng" dirty="0">
              <a:solidFill>
                <a:srgbClr val="0000FF"/>
              </a:solidFill>
            </a:endParaRPr>
          </a:p>
          <a:p>
            <a:pPr marL="0" indent="0" eaLnBrk="1" hangingPunct="1">
              <a:spcBef>
                <a:spcPts val="1200"/>
              </a:spcBef>
              <a:buFont typeface="Arial" pitchFamily="34" charset="0"/>
              <a:buNone/>
              <a:defRPr/>
            </a:pPr>
            <a:r>
              <a:rPr lang="ja-JP" altLang="en-US" sz="2000" dirty="0" smtClean="0">
                <a:latin typeface="+mn-ea"/>
              </a:rPr>
              <a:t>・　</a:t>
            </a:r>
            <a:r>
              <a:rPr lang="en-US" altLang="ja-JP" sz="2000" dirty="0" smtClean="0">
                <a:latin typeface="+mn-ea"/>
              </a:rPr>
              <a:t>Disclosing Selected Research Projects</a:t>
            </a:r>
          </a:p>
          <a:p>
            <a:pPr marL="0" indent="0" eaLnBrk="1" hangingPunct="1">
              <a:buNone/>
              <a:defRPr/>
            </a:pPr>
            <a:r>
              <a:rPr lang="ja-JP" altLang="en-US" sz="2000" dirty="0" smtClean="0">
                <a:latin typeface="+mn-ea"/>
              </a:rPr>
              <a:t>　　　</a:t>
            </a:r>
            <a:r>
              <a:rPr lang="en-US" altLang="ja-JP" sz="2000" dirty="0" smtClean="0">
                <a:latin typeface="+mn-ea"/>
              </a:rPr>
              <a:t>Selected Projects, Research Performance Report, Outcome of Research, etc. are available in the Database of Grants-in-Aid of Scientific Research</a:t>
            </a:r>
            <a:r>
              <a:rPr lang="ja-JP" altLang="en-US" sz="2000" dirty="0" smtClean="0">
                <a:latin typeface="+mn-ea"/>
              </a:rPr>
              <a:t>（</a:t>
            </a:r>
            <a:r>
              <a:rPr lang="en-US" altLang="ja-JP" sz="2000" dirty="0" smtClean="0">
                <a:latin typeface="+mn-ea"/>
              </a:rPr>
              <a:t>KAKEN</a:t>
            </a:r>
            <a:r>
              <a:rPr lang="ja-JP" altLang="en-US" sz="2000" dirty="0" smtClean="0">
                <a:latin typeface="+mn-ea"/>
              </a:rPr>
              <a:t>）</a:t>
            </a:r>
            <a:r>
              <a:rPr lang="en-US" altLang="ja-JP" sz="2000" u="sng" dirty="0">
                <a:solidFill>
                  <a:srgbClr val="0000FF"/>
                </a:solidFill>
              </a:rPr>
              <a:t>https://</a:t>
            </a:r>
            <a:r>
              <a:rPr lang="en-US" altLang="ja-JP" sz="2000" u="sng" dirty="0" err="1">
                <a:solidFill>
                  <a:srgbClr val="0000FF"/>
                </a:solidFill>
              </a:rPr>
              <a:t>kaken.nii.ac.jp</a:t>
            </a:r>
            <a:r>
              <a:rPr lang="en-US" altLang="ja-JP" sz="2000" u="sng" dirty="0">
                <a:solidFill>
                  <a:srgbClr val="0000FF"/>
                </a:solidFill>
              </a:rPr>
              <a:t>/ </a:t>
            </a:r>
            <a:endParaRPr lang="en-US" altLang="ja-JP" sz="2000" dirty="0"/>
          </a:p>
          <a:p>
            <a:pPr marL="0" indent="0" eaLnBrk="1" hangingPunct="1">
              <a:buFont typeface="Arial" pitchFamily="34" charset="0"/>
              <a:buNone/>
              <a:defRPr/>
            </a:pPr>
            <a:endParaRPr lang="en-US" altLang="ja-JP" sz="2000" dirty="0" smtClean="0">
              <a:latin typeface="+mn-ea"/>
            </a:endParaRPr>
          </a:p>
          <a:p>
            <a:pPr marL="0" indent="0" eaLnBrk="1" hangingPunct="1">
              <a:buFont typeface="Arial" pitchFamily="34" charset="0"/>
              <a:buNone/>
              <a:defRPr/>
            </a:pPr>
            <a:r>
              <a:rPr lang="ja-JP" altLang="en-US" sz="2000" dirty="0">
                <a:latin typeface="+mn-ea"/>
              </a:rPr>
              <a:t>　</a:t>
            </a:r>
            <a:r>
              <a:rPr lang="ja-JP" altLang="en-US" sz="2000" dirty="0" smtClean="0">
                <a:latin typeface="+mn-ea"/>
              </a:rPr>
              <a:t>　</a:t>
            </a:r>
            <a:r>
              <a:rPr lang="ja-JP" altLang="en-US" sz="2000" dirty="0" smtClean="0">
                <a:solidFill>
                  <a:srgbClr val="0000FF"/>
                </a:solidFill>
              </a:rPr>
              <a:t>　　　</a:t>
            </a:r>
            <a:endParaRPr lang="en-US" altLang="ja-JP" sz="2000" dirty="0" smtClean="0"/>
          </a:p>
        </p:txBody>
      </p:sp>
      <p:sp>
        <p:nvSpPr>
          <p:cNvPr id="97283" name="AutoShape 4"/>
          <p:cNvSpPr>
            <a:spLocks noChangeArrowheads="1"/>
          </p:cNvSpPr>
          <p:nvPr/>
        </p:nvSpPr>
        <p:spPr bwMode="auto">
          <a:xfrm>
            <a:off x="0" y="0"/>
            <a:ext cx="9144000" cy="648000"/>
          </a:xfrm>
          <a:prstGeom prst="rect">
            <a:avLst/>
          </a:prstGeom>
          <a:solidFill>
            <a:srgbClr val="8064A2"/>
          </a:solidFill>
          <a:ln w="9525">
            <a:noFill/>
            <a:round/>
            <a:headEnd/>
            <a:tailEnd/>
          </a:ln>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b="1" dirty="0" smtClean="0">
                <a:solidFill>
                  <a:schemeClr val="bg1"/>
                </a:solidFill>
              </a:rPr>
              <a:t>Information Disclosure</a:t>
            </a:r>
            <a:endParaRPr lang="ja-JP" altLang="en-US" b="1" dirty="0">
              <a:solidFill>
                <a:schemeClr val="bg1"/>
              </a:solidFill>
            </a:endParaRPr>
          </a:p>
        </p:txBody>
      </p:sp>
      <p:sp>
        <p:nvSpPr>
          <p:cNvPr id="6" name="Rectangle 6"/>
          <p:cNvSpPr>
            <a:spLocks noGrp="1" noChangeArrowheads="1"/>
          </p:cNvSpPr>
          <p:nvPr>
            <p:ph type="sldNum" sz="quarter" idx="12"/>
          </p:nvPr>
        </p:nvSpPr>
        <p:spPr>
          <a:xfrm>
            <a:off x="8640003" y="6480138"/>
            <a:ext cx="514350" cy="307975"/>
          </a:xfrm>
        </p:spPr>
        <p:txBody>
          <a:bodyPr/>
          <a:lstStyle/>
          <a:p>
            <a:pPr>
              <a:defRPr/>
            </a:pPr>
            <a:fld id="{002BB98D-5F75-49C1-902E-9683AE378945}" type="slidenum">
              <a:rPr lang="en-US" altLang="ja-JP" sz="1400">
                <a:solidFill>
                  <a:schemeClr val="bg1">
                    <a:lumMod val="50000"/>
                  </a:schemeClr>
                </a:solidFill>
                <a:latin typeface="OCRB" panose="020B0609020202020204" pitchFamily="49" charset="0"/>
              </a:rPr>
              <a:pPr>
                <a:defRPr/>
              </a:pPr>
              <a:t>36</a:t>
            </a:fld>
            <a:endParaRPr lang="en-US" altLang="ja-JP" sz="1400" dirty="0">
              <a:solidFill>
                <a:schemeClr val="bg1">
                  <a:lumMod val="50000"/>
                </a:schemeClr>
              </a:solidFill>
              <a:latin typeface="OCRB" panose="020B0609020202020204" pitchFamily="49" charset="0"/>
            </a:endParaRPr>
          </a:p>
        </p:txBody>
      </p:sp>
    </p:spTree>
    <p:extLst>
      <p:ext uri="{BB962C8B-B14F-4D97-AF65-F5344CB8AC3E}">
        <p14:creationId xmlns:p14="http://schemas.microsoft.com/office/powerpoint/2010/main" val="24862353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タイトル 1"/>
          <p:cNvSpPr>
            <a:spLocks noGrp="1"/>
          </p:cNvSpPr>
          <p:nvPr>
            <p:ph type="title"/>
          </p:nvPr>
        </p:nvSpPr>
        <p:spPr>
          <a:xfrm>
            <a:off x="457200" y="2214563"/>
            <a:ext cx="8229600" cy="1143000"/>
          </a:xfrm>
        </p:spPr>
        <p:txBody>
          <a:bodyPr/>
          <a:lstStyle/>
          <a:p>
            <a:pPr algn="ctr" eaLnBrk="1" fontAlgn="auto" hangingPunct="1">
              <a:spcAft>
                <a:spcPts val="0"/>
              </a:spcAft>
              <a:defRPr/>
            </a:pPr>
            <a:r>
              <a:rPr lang="en-US" altLang="ja-JP" dirty="0">
                <a:solidFill>
                  <a:schemeClr val="accent1">
                    <a:tint val="88000"/>
                    <a:satMod val="150000"/>
                  </a:schemeClr>
                </a:solidFill>
              </a:rPr>
              <a:t>FY2015 Budget for </a:t>
            </a:r>
            <a:r>
              <a:rPr lang="en-US" altLang="ja-JP" dirty="0" err="1">
                <a:solidFill>
                  <a:schemeClr val="accent1">
                    <a:tint val="88000"/>
                    <a:satMod val="150000"/>
                  </a:schemeClr>
                </a:solidFill>
              </a:rPr>
              <a:t>Kakenhi</a:t>
            </a:r>
            <a:r>
              <a:rPr lang="en-US" altLang="ja-JP" dirty="0">
                <a:solidFill>
                  <a:schemeClr val="accent1">
                    <a:tint val="88000"/>
                    <a:satMod val="150000"/>
                  </a:schemeClr>
                </a:solidFill>
              </a:rPr>
              <a:t> </a:t>
            </a:r>
            <a:endParaRPr lang="ja-JP" altLang="en-US" dirty="0" smtClean="0">
              <a:solidFill>
                <a:schemeClr val="accent1">
                  <a:tint val="88000"/>
                  <a:satMod val="150000"/>
                </a:schemeClr>
              </a:solidFill>
            </a:endParaRPr>
          </a:p>
        </p:txBody>
      </p:sp>
      <p:sp>
        <p:nvSpPr>
          <p:cNvPr id="4" name="Rectangle 6"/>
          <p:cNvSpPr>
            <a:spLocks noGrp="1" noChangeArrowheads="1"/>
          </p:cNvSpPr>
          <p:nvPr>
            <p:ph type="sldNum" sz="quarter" idx="12"/>
          </p:nvPr>
        </p:nvSpPr>
        <p:spPr>
          <a:xfrm>
            <a:off x="8640003" y="6480142"/>
            <a:ext cx="514350" cy="307975"/>
          </a:xfrm>
        </p:spPr>
        <p:txBody>
          <a:bodyPr/>
          <a:lstStyle/>
          <a:p>
            <a:pPr>
              <a:defRPr/>
            </a:pPr>
            <a:fld id="{002BB98D-5F75-49C1-902E-9683AE378945}" type="slidenum">
              <a:rPr lang="en-US" altLang="ja-JP" sz="1400">
                <a:solidFill>
                  <a:prstClr val="white">
                    <a:lumMod val="50000"/>
                  </a:prstClr>
                </a:solidFill>
                <a:latin typeface="OCRB" panose="020B0609020202020204" pitchFamily="49" charset="0"/>
              </a:rPr>
              <a:pPr>
                <a:defRPr/>
              </a:pPr>
              <a:t>37</a:t>
            </a:fld>
            <a:endParaRPr lang="en-US" altLang="ja-JP" sz="1400" dirty="0">
              <a:solidFill>
                <a:prstClr val="white">
                  <a:lumMod val="50000"/>
                </a:prstClr>
              </a:solidFill>
              <a:latin typeface="OCRB" panose="020B0609020202020204" pitchFamily="49" charset="0"/>
            </a:endParaRPr>
          </a:p>
        </p:txBody>
      </p:sp>
    </p:spTree>
    <p:extLst>
      <p:ext uri="{BB962C8B-B14F-4D97-AF65-F5344CB8AC3E}">
        <p14:creationId xmlns:p14="http://schemas.microsoft.com/office/powerpoint/2010/main" val="12302921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105508" y="769420"/>
            <a:ext cx="8932985" cy="55401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en-US" altLang="ja-JP" sz="900">
              <a:solidFill>
                <a:srgbClr val="000000"/>
              </a:solidFill>
              <a:latin typeface="+mj-lt"/>
            </a:endParaRPr>
          </a:p>
          <a:p>
            <a:pPr rtl="0"/>
            <a:endParaRPr lang="en-US" altLang="ja-JP" sz="900">
              <a:solidFill>
                <a:srgbClr val="000000"/>
              </a:solidFill>
              <a:latin typeface="+mj-lt"/>
            </a:endParaRPr>
          </a:p>
        </p:txBody>
      </p:sp>
      <p:sp>
        <p:nvSpPr>
          <p:cNvPr id="2055" name="Rectangle 11"/>
          <p:cNvSpPr>
            <a:spLocks noChangeArrowheads="1"/>
          </p:cNvSpPr>
          <p:nvPr/>
        </p:nvSpPr>
        <p:spPr bwMode="auto">
          <a:xfrm>
            <a:off x="105508" y="6373906"/>
            <a:ext cx="8932985" cy="442836"/>
          </a:xfrm>
          <a:prstGeom prst="rect">
            <a:avLst/>
          </a:prstGeom>
          <a:solidFill>
            <a:schemeClr val="bg1"/>
          </a:solidFill>
          <a:ln w="19050" algn="ctr">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rIns="18000" rtlCol="0" anchor="ctr"/>
          <a:lstStyle/>
          <a:p>
            <a:pPr rtl="0">
              <a:lnSpc>
                <a:spcPts val="1050"/>
              </a:lnSpc>
              <a:tabLst>
                <a:tab pos="628650" algn="l"/>
              </a:tabLst>
            </a:pPr>
            <a:r>
              <a:rPr lang="en-US" sz="900" dirty="0">
                <a:solidFill>
                  <a:srgbClr val="000000"/>
                </a:solidFill>
                <a:latin typeface="+mj-lt"/>
              </a:rPr>
              <a:t>(* Supplementary note</a:t>
            </a:r>
            <a:r>
              <a:rPr lang="en-US" sz="900" dirty="0" smtClean="0">
                <a:solidFill>
                  <a:srgbClr val="000000"/>
                </a:solidFill>
                <a:latin typeface="+mj-lt"/>
              </a:rPr>
              <a:t>)  Because </a:t>
            </a:r>
            <a:r>
              <a:rPr lang="en-US" sz="900" dirty="0">
                <a:solidFill>
                  <a:srgbClr val="000000"/>
                </a:solidFill>
                <a:latin typeface="+mj-lt"/>
              </a:rPr>
              <a:t>research expenses used in the following fiscal year on are included in the budget amounts (fund portion) due to the introduction of conversion to a fund for some classes from fiscal year 2011, both the budget amount and the amount of grants that is the forecast amount granted to researchers </a:t>
            </a:r>
            <a:r>
              <a:rPr lang="en-US" sz="900" dirty="0" smtClean="0">
                <a:solidFill>
                  <a:srgbClr val="000000"/>
                </a:solidFill>
                <a:latin typeface="+mj-lt"/>
              </a:rPr>
              <a:t/>
            </a:r>
            <a:br>
              <a:rPr lang="en-US" sz="900" dirty="0" smtClean="0">
                <a:solidFill>
                  <a:srgbClr val="000000"/>
                </a:solidFill>
                <a:latin typeface="+mj-lt"/>
              </a:rPr>
            </a:br>
            <a:r>
              <a:rPr lang="en-US" sz="900" dirty="0" smtClean="0">
                <a:solidFill>
                  <a:srgbClr val="000000"/>
                </a:solidFill>
                <a:latin typeface="+mj-lt"/>
              </a:rPr>
              <a:t>during </a:t>
            </a:r>
            <a:r>
              <a:rPr lang="en-US" sz="900" dirty="0">
                <a:solidFill>
                  <a:srgbClr val="000000"/>
                </a:solidFill>
                <a:latin typeface="+mj-lt"/>
              </a:rPr>
              <a:t>the fiscal year in question are shown. The grant amount includes the portion of grants from the fund created up to the previous fiscal year.</a:t>
            </a:r>
            <a:endParaRPr lang="ja-JP" altLang="en-US" sz="900" dirty="0">
              <a:solidFill>
                <a:srgbClr val="000000"/>
              </a:solidFill>
              <a:latin typeface="+mj-lt"/>
            </a:endParaRPr>
          </a:p>
        </p:txBody>
      </p:sp>
      <p:sp>
        <p:nvSpPr>
          <p:cNvPr id="2056" name="Text Box 12"/>
          <p:cNvSpPr txBox="1">
            <a:spLocks noChangeArrowheads="1"/>
          </p:cNvSpPr>
          <p:nvPr/>
        </p:nvSpPr>
        <p:spPr bwMode="auto">
          <a:xfrm>
            <a:off x="129358" y="804409"/>
            <a:ext cx="2581539" cy="523220"/>
          </a:xfrm>
          <a:prstGeom prst="rect">
            <a:avLst/>
          </a:prstGeom>
          <a:solidFill>
            <a:schemeClr val="accent2"/>
          </a:solidFill>
          <a:ln>
            <a:noFill/>
          </a:ln>
          <a:effectLst/>
          <a:extLst>
            <a:ext uri="{91240B29-F687-4F45-9708-019B960494DF}">
              <a14:hiddenLine xmlns:a14="http://schemas.microsoft.com/office/drawing/2010/main" w="9525" algn="ctr">
                <a:solidFill>
                  <a:srgbClr val="9696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rIns="18000" rtlCol="0">
            <a:spAutoFit/>
          </a:bodyPr>
          <a:lstStyle>
            <a:lvl1pPr algn="l" rtl="0" eaLnBrk="0" hangingPunct="0">
              <a:defRPr kumimoji="1">
                <a:solidFill>
                  <a:schemeClr val="tx1"/>
                </a:solidFill>
                <a:latin typeface="Arial" charset="0"/>
                <a:ea typeface="ＭＳ Ｐゴシック" pitchFamily="50" charset="-128"/>
              </a:defRPr>
            </a:lvl1pPr>
            <a:lvl2pPr marL="742950" indent="-285750" algn="l" rtl="0" eaLnBrk="0" hangingPunct="0">
              <a:defRPr kumimoji="1">
                <a:solidFill>
                  <a:schemeClr val="tx1"/>
                </a:solidFill>
                <a:latin typeface="Arial" charset="0"/>
                <a:ea typeface="ＭＳ Ｐゴシック" pitchFamily="50" charset="-128"/>
              </a:defRPr>
            </a:lvl2pPr>
            <a:lvl3pPr marL="1143000" indent="-228600" algn="l" rtl="0" eaLnBrk="0" hangingPunct="0">
              <a:defRPr kumimoji="1">
                <a:solidFill>
                  <a:schemeClr val="tx1"/>
                </a:solidFill>
                <a:latin typeface="Arial" charset="0"/>
                <a:ea typeface="ＭＳ Ｐゴシック" pitchFamily="50" charset="-128"/>
              </a:defRPr>
            </a:lvl3pPr>
            <a:lvl4pPr marL="1600200" indent="-228600" algn="l" rtl="0" eaLnBrk="0" hangingPunct="0">
              <a:defRPr kumimoji="1">
                <a:solidFill>
                  <a:schemeClr val="tx1"/>
                </a:solidFill>
                <a:latin typeface="Arial" charset="0"/>
                <a:ea typeface="ＭＳ Ｐゴシック" pitchFamily="50" charset="-128"/>
              </a:defRPr>
            </a:lvl4pPr>
            <a:lvl5pPr marL="2057400" indent="-228600" algn="l" rtl="0" eaLnBrk="0" hangingPunct="0">
              <a:defRPr kumimoji="1">
                <a:solidFill>
                  <a:schemeClr val="tx1"/>
                </a:solidFill>
                <a:latin typeface="Arial" charset="0"/>
                <a:ea typeface="ＭＳ Ｐゴシック" pitchFamily="50" charset="-128"/>
              </a:defRPr>
            </a:lvl5pPr>
            <a:lvl6pPr marL="2514600" indent="-228600" algn="l" rtl="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l" rtl="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l" rtl="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l" rtl="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rtl="0" eaLnBrk="1" hangingPunct="1">
              <a:spcBef>
                <a:spcPct val="50000"/>
              </a:spcBef>
            </a:pPr>
            <a:r>
              <a:rPr lang="en-US" sz="1400" b="1">
                <a:solidFill>
                  <a:srgbClr val="FFFFFF"/>
                </a:solidFill>
                <a:latin typeface="+mj-lt"/>
              </a:rPr>
              <a:t>(Overview of the fiscal year 2015 budget)</a:t>
            </a:r>
            <a:endParaRPr lang="en-US" altLang="ja-JP" sz="1100" b="1" dirty="0">
              <a:solidFill>
                <a:srgbClr val="FFFFFF"/>
              </a:solidFill>
              <a:latin typeface="+mj-lt"/>
            </a:endParaRPr>
          </a:p>
        </p:txBody>
      </p:sp>
      <p:sp>
        <p:nvSpPr>
          <p:cNvPr id="2057" name="Rectangle 13"/>
          <p:cNvSpPr>
            <a:spLocks noChangeArrowheads="1"/>
          </p:cNvSpPr>
          <p:nvPr/>
        </p:nvSpPr>
        <p:spPr bwMode="auto">
          <a:xfrm>
            <a:off x="0" y="107950"/>
            <a:ext cx="9144000" cy="576263"/>
          </a:xfrm>
          <a:prstGeom prst="rect">
            <a:avLst/>
          </a:prstGeom>
          <a:gradFill rotWithShape="1">
            <a:gsLst>
              <a:gs pos="0">
                <a:srgbClr val="6699FF"/>
              </a:gs>
              <a:gs pos="50000">
                <a:srgbClr val="9999FF"/>
              </a:gs>
              <a:gs pos="100000">
                <a:srgbClr val="6699FF"/>
              </a:gs>
            </a:gsLst>
            <a:lin ang="270000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rtlCol="0" anchor="ctr"/>
          <a:lstStyle/>
          <a:p>
            <a:pPr rtl="0">
              <a:buClr>
                <a:srgbClr val="000000"/>
              </a:buClr>
              <a:buSzPct val="100000"/>
              <a:buFont typeface="Times New Roman" pitchFamily="18" charset="0"/>
              <a:buNone/>
            </a:pPr>
            <a:endParaRPr lang="ja-JP" altLang="ja-JP">
              <a:solidFill>
                <a:srgbClr val="FFFFFF"/>
              </a:solidFill>
              <a:latin typeface="+mj-lt"/>
              <a:ea typeface="HGS創英角ｺﾞｼｯｸUB" pitchFamily="50" charset="-128"/>
            </a:endParaRPr>
          </a:p>
        </p:txBody>
      </p:sp>
      <p:sp>
        <p:nvSpPr>
          <p:cNvPr id="2058" name="WordArt 14"/>
          <p:cNvSpPr>
            <a:spLocks noChangeArrowheads="1" noChangeShapeType="1" noTextEdit="1"/>
          </p:cNvSpPr>
          <p:nvPr/>
        </p:nvSpPr>
        <p:spPr bwMode="auto">
          <a:xfrm>
            <a:off x="58615" y="178136"/>
            <a:ext cx="5968196" cy="297412"/>
          </a:xfrm>
          <a:prstGeom prst="rect">
            <a:avLst/>
          </a:prstGeom>
        </p:spPr>
        <p:txBody>
          <a:bodyPr wrap="none" rtlCol="0" fromWordArt="1">
            <a:prstTxWarp prst="textPlain">
              <a:avLst>
                <a:gd name="adj" fmla="val 50000"/>
              </a:avLst>
            </a:prstTxWarp>
          </a:bodyPr>
          <a:lstStyle/>
          <a:p>
            <a:pPr algn="ctr" rtl="0"/>
            <a:r>
              <a:rPr lang="en-US" b="1" kern="10" dirty="0">
                <a:ln w="9525">
                  <a:solidFill>
                    <a:srgbClr val="000000"/>
                  </a:solidFill>
                  <a:round/>
                  <a:headEnd/>
                  <a:tailEnd/>
                </a:ln>
                <a:solidFill>
                  <a:srgbClr val="FFFFFF"/>
                </a:solidFill>
                <a:latin typeface="+mj-lt"/>
                <a:ea typeface="HGS創英角ｺﾞｼｯｸUB"/>
              </a:rPr>
              <a:t>Grants-in-Aid for Scientific Research (KAKENHI)</a:t>
            </a:r>
            <a:endParaRPr lang="ja-JP" altLang="en-US" b="1" kern="10" dirty="0">
              <a:ln w="9525">
                <a:solidFill>
                  <a:srgbClr val="000000"/>
                </a:solidFill>
                <a:round/>
                <a:headEnd/>
                <a:tailEnd/>
              </a:ln>
              <a:solidFill>
                <a:srgbClr val="FFFFFF"/>
              </a:solidFill>
              <a:latin typeface="+mj-lt"/>
              <a:ea typeface="HGS創英角ｺﾞｼｯｸUB"/>
            </a:endParaRPr>
          </a:p>
        </p:txBody>
      </p:sp>
      <p:sp>
        <p:nvSpPr>
          <p:cNvPr id="2059" name="WordArt 15"/>
          <p:cNvSpPr>
            <a:spLocks noChangeArrowheads="1" noChangeShapeType="1" noTextEdit="1"/>
          </p:cNvSpPr>
          <p:nvPr/>
        </p:nvSpPr>
        <p:spPr bwMode="auto">
          <a:xfrm>
            <a:off x="179513" y="475488"/>
            <a:ext cx="5847298" cy="217869"/>
          </a:xfrm>
          <a:prstGeom prst="rect">
            <a:avLst/>
          </a:prstGeom>
        </p:spPr>
        <p:txBody>
          <a:bodyPr wrap="none" rtlCol="0" fromWordArt="1">
            <a:prstTxWarp prst="textPlain">
              <a:avLst>
                <a:gd name="adj" fmla="val 50000"/>
              </a:avLst>
            </a:prstTxWarp>
          </a:bodyPr>
          <a:lstStyle/>
          <a:p>
            <a:pPr algn="ctr" rtl="0"/>
            <a:r>
              <a:rPr lang="en-US" sz="900" b="1" kern="10" dirty="0">
                <a:ln w="9525">
                  <a:solidFill>
                    <a:srgbClr val="000000"/>
                  </a:solidFill>
                  <a:round/>
                  <a:headEnd/>
                  <a:tailEnd/>
                </a:ln>
                <a:solidFill>
                  <a:srgbClr val="FFFFFF"/>
                </a:solidFill>
                <a:latin typeface="+mj-lt"/>
                <a:ea typeface="HGP創英角ｺﾞｼｯｸUB"/>
              </a:rPr>
              <a:t>- Enhancement of competitive funding that supports scientific research -</a:t>
            </a:r>
            <a:endParaRPr lang="ja-JP" altLang="en-US" sz="900" b="1" kern="10" dirty="0">
              <a:ln w="9525">
                <a:solidFill>
                  <a:srgbClr val="000000"/>
                </a:solidFill>
                <a:round/>
                <a:headEnd/>
                <a:tailEnd/>
              </a:ln>
              <a:solidFill>
                <a:srgbClr val="FFFFFF"/>
              </a:solidFill>
              <a:latin typeface="+mj-lt"/>
              <a:ea typeface="HGP創英角ｺﾞｼｯｸUB"/>
            </a:endParaRPr>
          </a:p>
        </p:txBody>
      </p:sp>
      <p:sp>
        <p:nvSpPr>
          <p:cNvPr id="2060" name="Rectangle 16"/>
          <p:cNvSpPr>
            <a:spLocks noChangeArrowheads="1"/>
          </p:cNvSpPr>
          <p:nvPr/>
        </p:nvSpPr>
        <p:spPr bwMode="auto">
          <a:xfrm>
            <a:off x="6222047" y="72000"/>
            <a:ext cx="2921953" cy="955476"/>
          </a:xfrm>
          <a:prstGeom prst="rect">
            <a:avLst/>
          </a:prstGeom>
          <a:solidFill>
            <a:schemeClr val="bg1"/>
          </a:solidFill>
          <a:ln w="38100" cmpd="dbl">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4000" rIns="54000" rtlCol="0" anchor="ctr"/>
          <a:lstStyle/>
          <a:p>
            <a:pPr rtl="0"/>
            <a:r>
              <a:rPr lang="en-US" sz="800" dirty="0">
                <a:solidFill>
                  <a:srgbClr val="000000"/>
                </a:solidFill>
                <a:latin typeface="+mj-lt"/>
                <a:ea typeface="ＭＳ ゴシック" pitchFamily="49" charset="-128"/>
              </a:rPr>
              <a:t> Amount of grants in fiscal year 2015: 231,790 million yen </a:t>
            </a:r>
            <a:r>
              <a:rPr lang="en-US" sz="700" dirty="0">
                <a:solidFill>
                  <a:srgbClr val="000000"/>
                </a:solidFill>
                <a:latin typeface="+mj-lt"/>
                <a:ea typeface="ＭＳ ゴシック" pitchFamily="49" charset="-128"/>
              </a:rPr>
              <a:t>(*)</a:t>
            </a:r>
            <a:endParaRPr lang="ja-JP" altLang="en-US" sz="800" dirty="0">
              <a:solidFill>
                <a:srgbClr val="000000"/>
              </a:solidFill>
              <a:latin typeface="+mj-lt"/>
              <a:ea typeface="ＭＳ ゴシック" pitchFamily="49" charset="-128"/>
            </a:endParaRPr>
          </a:p>
          <a:p>
            <a:pPr rtl="0"/>
            <a:r>
              <a:rPr lang="en-US" sz="800" dirty="0">
                <a:solidFill>
                  <a:srgbClr val="000000"/>
                </a:solidFill>
                <a:latin typeface="+mj-lt"/>
                <a:ea typeface="ＭＳ ゴシック" pitchFamily="49" charset="-128"/>
              </a:rPr>
              <a:t>(Amount of grants in fiscal year 2014: 230,451 million yen)</a:t>
            </a:r>
            <a:endParaRPr lang="en-US" altLang="ja-JP" sz="800" dirty="0">
              <a:solidFill>
                <a:srgbClr val="000000"/>
              </a:solidFill>
              <a:latin typeface="+mj-lt"/>
              <a:ea typeface="ＭＳ ゴシック" pitchFamily="49" charset="-128"/>
            </a:endParaRPr>
          </a:p>
          <a:p>
            <a:pPr algn="ctr" rtl="0"/>
            <a:r>
              <a:rPr lang="en-US" sz="800" dirty="0" smtClean="0">
                <a:solidFill>
                  <a:srgbClr val="000000"/>
                </a:solidFill>
                <a:latin typeface="+mj-lt"/>
                <a:ea typeface="ＭＳ ゴシック" pitchFamily="49" charset="-128"/>
              </a:rPr>
              <a:t>(</a:t>
            </a:r>
            <a:r>
              <a:rPr lang="en-US" sz="800" dirty="0">
                <a:solidFill>
                  <a:srgbClr val="000000"/>
                </a:solidFill>
                <a:latin typeface="+mj-lt"/>
                <a:ea typeface="ＭＳ ゴシック" pitchFamily="49" charset="-128"/>
              </a:rPr>
              <a:t>Comparison with previous fiscal year: + 1,339 million yen)</a:t>
            </a:r>
            <a:endParaRPr lang="ja-JP" altLang="en-US" sz="800" dirty="0">
              <a:solidFill>
                <a:srgbClr val="000000"/>
              </a:solidFill>
              <a:latin typeface="+mj-lt"/>
              <a:ea typeface="ＭＳ ゴシック" pitchFamily="49" charset="-128"/>
            </a:endParaRPr>
          </a:p>
          <a:p>
            <a:pPr rtl="0"/>
            <a:endParaRPr lang="en-US" altLang="ja-JP" sz="200" dirty="0" smtClean="0">
              <a:solidFill>
                <a:srgbClr val="000000"/>
              </a:solidFill>
              <a:latin typeface="+mj-lt"/>
              <a:ea typeface="ＭＳ ゴシック" pitchFamily="49" charset="-128"/>
            </a:endParaRPr>
          </a:p>
          <a:p>
            <a:pPr rtl="0"/>
            <a:r>
              <a:rPr lang="en-US" sz="800" dirty="0">
                <a:solidFill>
                  <a:srgbClr val="000000"/>
                </a:solidFill>
                <a:latin typeface="+mj-lt"/>
                <a:ea typeface="ＭＳ ゴシック" pitchFamily="49" charset="-128"/>
              </a:rPr>
              <a:t> Budget for fiscal year 2015: 227,289 million yen</a:t>
            </a:r>
            <a:endParaRPr lang="zh-TW" altLang="en-US" sz="800" dirty="0">
              <a:solidFill>
                <a:srgbClr val="000000"/>
              </a:solidFill>
              <a:latin typeface="+mj-lt"/>
              <a:ea typeface="ＭＳ ゴシック" pitchFamily="49" charset="-128"/>
            </a:endParaRPr>
          </a:p>
          <a:p>
            <a:pPr rtl="0"/>
            <a:r>
              <a:rPr lang="en-US" sz="800" dirty="0">
                <a:solidFill>
                  <a:srgbClr val="000000"/>
                </a:solidFill>
                <a:latin typeface="+mj-lt"/>
                <a:ea typeface="ＭＳ ゴシック" pitchFamily="49" charset="-128"/>
              </a:rPr>
              <a:t>(Budget for fiscal year 2014: 227,616 million yen)</a:t>
            </a:r>
            <a:endParaRPr lang="zh-TW" altLang="en-US" sz="800" dirty="0">
              <a:solidFill>
                <a:srgbClr val="000000"/>
              </a:solidFill>
              <a:latin typeface="+mj-lt"/>
              <a:ea typeface="ＭＳ ゴシック" pitchFamily="49" charset="-128"/>
            </a:endParaRPr>
          </a:p>
        </p:txBody>
      </p:sp>
      <p:sp>
        <p:nvSpPr>
          <p:cNvPr id="91156" name="AutoShape 20"/>
          <p:cNvSpPr>
            <a:spLocks noChangeArrowheads="1"/>
          </p:cNvSpPr>
          <p:nvPr/>
        </p:nvSpPr>
        <p:spPr bwMode="auto">
          <a:xfrm>
            <a:off x="144000" y="1360131"/>
            <a:ext cx="8856000" cy="646928"/>
          </a:xfrm>
          <a:prstGeom prst="roundRect">
            <a:avLst>
              <a:gd name="adj" fmla="val 11445"/>
            </a:avLst>
          </a:prstGeom>
          <a:gradFill rotWithShape="1">
            <a:gsLst>
              <a:gs pos="0">
                <a:srgbClr val="EAEAEA"/>
              </a:gs>
              <a:gs pos="50000">
                <a:schemeClr val="bg1"/>
              </a:gs>
              <a:gs pos="100000">
                <a:srgbClr val="EAEAEA"/>
              </a:gs>
            </a:gsLst>
            <a:lin ang="5400000" scaled="1"/>
          </a:gra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rIns="36000" rtlCol="0" anchor="ctr"/>
          <a:lstStyle/>
          <a:p>
            <a:pPr rtl="0">
              <a:defRPr/>
            </a:pPr>
            <a:r>
              <a:rPr lang="en-US" sz="1100" b="1" dirty="0">
                <a:solidFill>
                  <a:srgbClr val="000000"/>
                </a:solidFill>
                <a:effectLst>
                  <a:outerShdw blurRad="38100" dist="38100" dir="2700000" algn="tl">
                    <a:srgbClr val="C0C0C0"/>
                  </a:outerShdw>
                </a:effectLst>
                <a:latin typeface="+mj-lt"/>
                <a:ea typeface="HGS創英角ｺﾞｼｯｸUB" pitchFamily="50" charset="-128"/>
              </a:rPr>
              <a:t>KAKENHI supports a wide-range of so-called “scientific research” across all areas. In particular, </a:t>
            </a:r>
            <a:r>
              <a:rPr lang="en-US" sz="1100" b="1" dirty="0">
                <a:solidFill>
                  <a:srgbClr val="FF0000"/>
                </a:solidFill>
                <a:effectLst>
                  <a:outerShdw blurRad="38100" dist="38100" dir="2700000" algn="tl">
                    <a:srgbClr val="C0C0C0"/>
                  </a:outerShdw>
                </a:effectLst>
                <a:latin typeface="+mj-lt"/>
                <a:ea typeface="HGS創英角ｺﾞｼｯｸUB" pitchFamily="50" charset="-128"/>
              </a:rPr>
              <a:t>we have started a drastic reform of KAKENHI</a:t>
            </a:r>
            <a:r>
              <a:rPr lang="en-US" sz="1100" b="1" dirty="0">
                <a:solidFill>
                  <a:srgbClr val="000000"/>
                </a:solidFill>
                <a:effectLst>
                  <a:outerShdw blurRad="38100" dist="38100" dir="2700000" algn="tl">
                    <a:srgbClr val="C0C0C0"/>
                  </a:outerShdw>
                </a:effectLst>
                <a:latin typeface="+mj-lt"/>
                <a:ea typeface="HGS創英角ｺﾞｼｯｸUB" pitchFamily="50" charset="-128"/>
              </a:rPr>
              <a:t> in order </a:t>
            </a:r>
            <a:r>
              <a:rPr lang="en-US" sz="1100" b="1" dirty="0">
                <a:solidFill>
                  <a:srgbClr val="FF0000"/>
                </a:solidFill>
                <a:effectLst>
                  <a:outerShdw blurRad="38100" dist="38100" dir="2700000" algn="tl">
                    <a:srgbClr val="C0C0C0"/>
                  </a:outerShdw>
                </a:effectLst>
                <a:latin typeface="+mj-lt"/>
                <a:ea typeface="HGS創英角ｺﾞｼｯｸUB" pitchFamily="50" charset="-128"/>
              </a:rPr>
              <a:t>to promote diverse, high quality scientific research</a:t>
            </a:r>
            <a:r>
              <a:rPr lang="en-US" sz="1100" b="1" dirty="0">
                <a:solidFill>
                  <a:srgbClr val="000000"/>
                </a:solidFill>
                <a:effectLst>
                  <a:outerShdw blurRad="38100" dist="38100" dir="2700000" algn="tl">
                    <a:srgbClr val="C0C0C0"/>
                  </a:outerShdw>
                </a:effectLst>
                <a:latin typeface="+mj-lt"/>
                <a:ea typeface="HGS創英角ｺﾞｼｯｸUB" pitchFamily="50" charset="-128"/>
              </a:rPr>
              <a:t> and strengthen the ability to create excellent knowledge, such as the formation of international research networks centered on young researchers, etc.</a:t>
            </a:r>
            <a:endParaRPr lang="ja-JP" altLang="en-US" sz="1100" b="1" dirty="0">
              <a:solidFill>
                <a:srgbClr val="FF0000"/>
              </a:solidFill>
              <a:effectLst>
                <a:outerShdw blurRad="38100" dist="38100" dir="2700000" algn="tl">
                  <a:srgbClr val="C0C0C0"/>
                </a:outerShdw>
              </a:effectLst>
              <a:latin typeface="+mj-lt"/>
              <a:ea typeface="HGS創英角ｺﾞｼｯｸUB" pitchFamily="50" charset="-128"/>
            </a:endParaRPr>
          </a:p>
        </p:txBody>
      </p:sp>
      <p:sp>
        <p:nvSpPr>
          <p:cNvPr id="2066" name="Rectangle 25"/>
          <p:cNvSpPr>
            <a:spLocks noChangeArrowheads="1"/>
          </p:cNvSpPr>
          <p:nvPr/>
        </p:nvSpPr>
        <p:spPr bwMode="auto">
          <a:xfrm>
            <a:off x="157529" y="2808111"/>
            <a:ext cx="8856000" cy="341644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rIns="18000" rtlCol="0" anchor="ctr"/>
          <a:lstStyle/>
          <a:p>
            <a:pPr marL="179388" indent="-179388" rtl="0">
              <a:lnSpc>
                <a:spcPct val="90000"/>
              </a:lnSpc>
              <a:tabLst>
                <a:tab pos="269875" algn="l"/>
              </a:tabLst>
              <a:defRPr/>
            </a:pPr>
            <a:r>
              <a:rPr lang="en-US" sz="1200" dirty="0">
                <a:solidFill>
                  <a:srgbClr val="000000"/>
                </a:solidFill>
                <a:latin typeface="+mj-lt"/>
                <a:ea typeface="HGS創英角ｺﾞｼｯｸUB" pitchFamily="50" charset="-128"/>
              </a:rPr>
              <a:t>1)	Promotion of international joint research and the formation of overseas networks</a:t>
            </a:r>
            <a:r>
              <a:rPr lang="en-US" sz="1200" u="sng" dirty="0">
                <a:solidFill>
                  <a:srgbClr val="FF0000"/>
                </a:solidFill>
                <a:latin typeface="+mj-lt"/>
                <a:ea typeface="HGS創英角ｺﾞｼｯｸUB" pitchFamily="50" charset="-128"/>
              </a:rPr>
              <a:t> in order to increase Japan’s presence in scientific research in international society</a:t>
            </a:r>
            <a:endParaRPr lang="en-US" altLang="ja-JP" sz="1200" u="sng" dirty="0">
              <a:solidFill>
                <a:srgbClr val="FF0000"/>
              </a:solidFill>
              <a:latin typeface="+mj-lt"/>
              <a:ea typeface="HGS創英角ｺﾞｼｯｸUB" pitchFamily="50" charset="-128"/>
            </a:endParaRPr>
          </a:p>
          <a:p>
            <a:pPr marL="179388" indent="-179388" rtl="0">
              <a:lnSpc>
                <a:spcPct val="90000"/>
              </a:lnSpc>
              <a:tabLst>
                <a:tab pos="269875" algn="l"/>
              </a:tabLst>
              <a:defRPr/>
            </a:pPr>
            <a:endParaRPr lang="en-US" altLang="ja-JP" sz="400" u="sng" dirty="0">
              <a:solidFill>
                <a:srgbClr val="000000"/>
              </a:solidFill>
              <a:latin typeface="+mj-lt"/>
              <a:ea typeface="ＭＳ Ｐ明朝" panose="02020600040205080304" pitchFamily="18" charset="-128"/>
            </a:endParaRPr>
          </a:p>
          <a:p>
            <a:pPr marL="268288" indent="-268288" rtl="0">
              <a:lnSpc>
                <a:spcPct val="90000"/>
              </a:lnSpc>
              <a:tabLst>
                <a:tab pos="269875" algn="l"/>
              </a:tabLst>
              <a:defRPr/>
            </a:pPr>
            <a:r>
              <a:rPr lang="en-US" sz="1000" dirty="0">
                <a:solidFill>
                  <a:srgbClr val="000000"/>
                </a:solidFill>
                <a:latin typeface="+mj-lt"/>
                <a:ea typeface="ＭＳ Ｐ明朝" panose="02020600040205080304" pitchFamily="18" charset="-128"/>
              </a:rPr>
              <a:t>  </a:t>
            </a:r>
            <a:r>
              <a:rPr lang="en-US" sz="1000" dirty="0">
                <a:solidFill>
                  <a:srgbClr val="000000"/>
                </a:solidFill>
                <a:latin typeface="+mj-lt"/>
              </a:rPr>
              <a:t>[1]	</a:t>
            </a:r>
            <a:r>
              <a:rPr lang="en-US" sz="1000" dirty="0" smtClean="0">
                <a:solidFill>
                  <a:srgbClr val="000000"/>
                </a:solidFill>
                <a:latin typeface="+mj-lt"/>
                <a:ea typeface="ＭＳ Ｐ明朝" panose="02020600040205080304" pitchFamily="18" charset="-128"/>
              </a:rPr>
              <a:t>We </a:t>
            </a:r>
            <a:r>
              <a:rPr lang="en-US" sz="1000" dirty="0">
                <a:solidFill>
                  <a:srgbClr val="000000"/>
                </a:solidFill>
                <a:latin typeface="+mj-lt"/>
                <a:ea typeface="ＭＳ Ｐ明朝" panose="02020600040205080304" pitchFamily="18" charset="-128"/>
              </a:rPr>
              <a:t>will strengthen international research that researchers</a:t>
            </a:r>
            <a:r>
              <a:rPr lang="en-US" sz="1000" u="sng" dirty="0">
                <a:solidFill>
                  <a:srgbClr val="000000"/>
                </a:solidFill>
                <a:latin typeface="+mj-lt"/>
              </a:rPr>
              <a:t> adopted for KAKENHI carry out at overseas universities and research institutions for fixed periods</a:t>
            </a:r>
            <a:endParaRPr lang="en-US" altLang="ja-JP" sz="1000" dirty="0" smtClean="0">
              <a:solidFill>
                <a:srgbClr val="000000"/>
              </a:solidFill>
              <a:latin typeface="+mj-lt"/>
              <a:ea typeface="ＭＳ Ｐ明朝" panose="02020600040205080304" pitchFamily="18" charset="-128"/>
            </a:endParaRPr>
          </a:p>
          <a:p>
            <a:pPr marL="268288" indent="-268288" rtl="0">
              <a:lnSpc>
                <a:spcPct val="90000"/>
              </a:lnSpc>
              <a:tabLst>
                <a:tab pos="269875" algn="l"/>
              </a:tabLst>
              <a:defRPr/>
            </a:pPr>
            <a:r>
              <a:rPr lang="en-US" sz="1000" dirty="0" smtClean="0">
                <a:solidFill>
                  <a:srgbClr val="000000"/>
                </a:solidFill>
                <a:latin typeface="+mj-lt"/>
                <a:ea typeface="ＭＳ Ｐ明朝" panose="02020600040205080304" pitchFamily="18" charset="-128"/>
              </a:rPr>
              <a:t>  </a:t>
            </a:r>
            <a:r>
              <a:rPr lang="en-US" sz="1000" dirty="0">
                <a:solidFill>
                  <a:srgbClr val="000000"/>
                </a:solidFill>
                <a:latin typeface="+mj-lt"/>
              </a:rPr>
              <a:t>[2]	</a:t>
            </a:r>
            <a:r>
              <a:rPr lang="en-US" sz="1000" dirty="0" smtClean="0">
                <a:solidFill>
                  <a:srgbClr val="000000"/>
                </a:solidFill>
                <a:latin typeface="+mj-lt"/>
                <a:ea typeface="ＭＳ Ｐ明朝" panose="02020600040205080304" pitchFamily="18" charset="-128"/>
              </a:rPr>
              <a:t>We </a:t>
            </a:r>
            <a:r>
              <a:rPr lang="en-US" sz="1000" dirty="0">
                <a:solidFill>
                  <a:srgbClr val="000000"/>
                </a:solidFill>
                <a:latin typeface="+mj-lt"/>
                <a:ea typeface="ＭＳ Ｐ明朝" panose="02020600040205080304" pitchFamily="18" charset="-128"/>
              </a:rPr>
              <a:t>will establish an “International Activities Support Team” for Grants-in-Aid for Scientific Research on Innovative Areas, and promote </a:t>
            </a:r>
            <a:r>
              <a:rPr lang="en-US" sz="1000" u="sng" dirty="0">
                <a:solidFill>
                  <a:srgbClr val="000000"/>
                </a:solidFill>
                <a:latin typeface="+mj-lt"/>
                <a:ea typeface="ＭＳ Ｐゴシック"/>
              </a:rPr>
              <a:t>international </a:t>
            </a:r>
            <a:r>
              <a:rPr lang="en-US" sz="1000" u="sng" dirty="0" smtClean="0">
                <a:solidFill>
                  <a:srgbClr val="000000"/>
                </a:solidFill>
                <a:latin typeface="+mj-lt"/>
                <a:ea typeface="ＭＳ Ｐゴシック"/>
              </a:rPr>
              <a:t/>
            </a:r>
            <a:br>
              <a:rPr lang="en-US" sz="1000" u="sng" dirty="0" smtClean="0">
                <a:solidFill>
                  <a:srgbClr val="000000"/>
                </a:solidFill>
                <a:latin typeface="+mj-lt"/>
                <a:ea typeface="ＭＳ Ｐゴシック"/>
              </a:rPr>
            </a:br>
            <a:r>
              <a:rPr lang="en-US" sz="1000" u="sng" dirty="0" smtClean="0">
                <a:solidFill>
                  <a:srgbClr val="000000"/>
                </a:solidFill>
                <a:latin typeface="+mj-lt"/>
                <a:ea typeface="ＭＳ Ｐゴシック"/>
              </a:rPr>
              <a:t>joint </a:t>
            </a:r>
            <a:r>
              <a:rPr lang="en-US" sz="1000" u="sng" dirty="0">
                <a:solidFill>
                  <a:srgbClr val="000000"/>
                </a:solidFill>
                <a:latin typeface="+mj-lt"/>
                <a:ea typeface="ＭＳ Ｐゴシック"/>
              </a:rPr>
              <a:t>research based on research areas that Japan is strong in </a:t>
            </a:r>
            <a:r>
              <a:rPr lang="en-US" sz="1000" u="sng" dirty="0" smtClean="0">
                <a:solidFill>
                  <a:srgbClr val="000000"/>
                </a:solidFill>
                <a:latin typeface="+mj-lt"/>
                <a:ea typeface="ＭＳ Ｐゴシック"/>
              </a:rPr>
              <a:t/>
            </a:r>
            <a:br>
              <a:rPr lang="en-US" sz="1000" u="sng" dirty="0" smtClean="0">
                <a:solidFill>
                  <a:srgbClr val="000000"/>
                </a:solidFill>
                <a:latin typeface="+mj-lt"/>
                <a:ea typeface="ＭＳ Ｐゴシック"/>
              </a:rPr>
            </a:br>
            <a:r>
              <a:rPr lang="en-US" sz="1000" u="sng" dirty="0" smtClean="0">
                <a:solidFill>
                  <a:srgbClr val="000000"/>
                </a:solidFill>
                <a:latin typeface="+mj-lt"/>
                <a:ea typeface="ＭＳ Ｐゴシック"/>
              </a:rPr>
              <a:t>and </a:t>
            </a:r>
            <a:r>
              <a:rPr lang="en-US" sz="1000" u="sng" dirty="0">
                <a:solidFill>
                  <a:srgbClr val="000000"/>
                </a:solidFill>
                <a:latin typeface="+mj-lt"/>
                <a:ea typeface="ＭＳ Ｐゴシック"/>
              </a:rPr>
              <a:t>the formation of overseas networks</a:t>
            </a:r>
            <a:r>
              <a:rPr lang="en-US" sz="1000" dirty="0">
                <a:solidFill>
                  <a:srgbClr val="000000"/>
                </a:solidFill>
                <a:latin typeface="+mj-lt"/>
                <a:ea typeface="ＭＳ Ｐ明朝" panose="02020600040205080304" pitchFamily="18" charset="-128"/>
              </a:rPr>
              <a:t> (invitations for overseas researchers </a:t>
            </a:r>
            <a:r>
              <a:rPr lang="en-US" sz="1000" dirty="0" smtClean="0">
                <a:solidFill>
                  <a:srgbClr val="000000"/>
                </a:solidFill>
                <a:latin typeface="+mj-lt"/>
                <a:ea typeface="ＭＳ Ｐ明朝" panose="02020600040205080304" pitchFamily="18" charset="-128"/>
              </a:rPr>
              <a:t/>
            </a:r>
            <a:br>
              <a:rPr lang="en-US" sz="1000" dirty="0" smtClean="0">
                <a:solidFill>
                  <a:srgbClr val="000000"/>
                </a:solidFill>
                <a:latin typeface="+mj-lt"/>
                <a:ea typeface="ＭＳ Ｐ明朝" panose="02020600040205080304" pitchFamily="18" charset="-128"/>
              </a:rPr>
            </a:br>
            <a:r>
              <a:rPr lang="en-US" sz="1000" dirty="0" smtClean="0">
                <a:solidFill>
                  <a:srgbClr val="000000"/>
                </a:solidFill>
                <a:latin typeface="+mj-lt"/>
                <a:ea typeface="ＭＳ Ｐ明朝" panose="02020600040205080304" pitchFamily="18" charset="-128"/>
              </a:rPr>
              <a:t>evaluated </a:t>
            </a:r>
            <a:r>
              <a:rPr lang="en-US" sz="1000" dirty="0">
                <a:solidFill>
                  <a:srgbClr val="000000"/>
                </a:solidFill>
                <a:latin typeface="+mj-lt"/>
                <a:ea typeface="ＭＳ Ｐ明朝" panose="02020600040205080304" pitchFamily="18" charset="-128"/>
              </a:rPr>
              <a:t>highly internationally, and mutual dispatch of post-doctoral </a:t>
            </a:r>
            <a:r>
              <a:rPr lang="en-US" sz="1000" dirty="0" smtClean="0">
                <a:solidFill>
                  <a:srgbClr val="000000"/>
                </a:solidFill>
                <a:latin typeface="+mj-lt"/>
                <a:ea typeface="ＭＳ Ｐ明朝" panose="02020600040205080304" pitchFamily="18" charset="-128"/>
              </a:rPr>
              <a:t/>
            </a:r>
            <a:br>
              <a:rPr lang="en-US" sz="1000" dirty="0" smtClean="0">
                <a:solidFill>
                  <a:srgbClr val="000000"/>
                </a:solidFill>
                <a:latin typeface="+mj-lt"/>
                <a:ea typeface="ＭＳ Ｐ明朝" panose="02020600040205080304" pitchFamily="18" charset="-128"/>
              </a:rPr>
            </a:br>
            <a:r>
              <a:rPr lang="en-US" sz="1000" dirty="0" smtClean="0">
                <a:solidFill>
                  <a:srgbClr val="000000"/>
                </a:solidFill>
                <a:latin typeface="+mj-lt"/>
                <a:ea typeface="ＭＳ Ｐ明朝" panose="02020600040205080304" pitchFamily="18" charset="-128"/>
              </a:rPr>
              <a:t>researchers</a:t>
            </a:r>
            <a:r>
              <a:rPr lang="en-US" sz="1000" dirty="0">
                <a:solidFill>
                  <a:srgbClr val="000000"/>
                </a:solidFill>
                <a:latin typeface="+mj-lt"/>
                <a:ea typeface="ＭＳ Ｐ明朝" panose="02020600040205080304" pitchFamily="18" charset="-128"/>
              </a:rPr>
              <a:t>, etc.)</a:t>
            </a:r>
            <a:endParaRPr lang="en-US" altLang="ja-JP" sz="1000" dirty="0" smtClean="0">
              <a:solidFill>
                <a:srgbClr val="000000"/>
              </a:solidFill>
              <a:latin typeface="+mj-lt"/>
              <a:ea typeface="ＭＳ Ｐ明朝" panose="02020600040205080304" pitchFamily="18" charset="-128"/>
            </a:endParaRPr>
          </a:p>
          <a:p>
            <a:pPr marL="268288" indent="-268288" rtl="0">
              <a:lnSpc>
                <a:spcPct val="90000"/>
              </a:lnSpc>
              <a:tabLst>
                <a:tab pos="269875" algn="l"/>
              </a:tabLst>
              <a:defRPr/>
            </a:pPr>
            <a:r>
              <a:rPr lang="en-US" sz="1000" dirty="0" smtClean="0">
                <a:solidFill>
                  <a:srgbClr val="000000"/>
                </a:solidFill>
                <a:latin typeface="+mj-lt"/>
                <a:ea typeface="ＭＳ Ｐ明朝" panose="02020600040205080304" pitchFamily="18" charset="-128"/>
              </a:rPr>
              <a:t>  </a:t>
            </a:r>
            <a:r>
              <a:rPr lang="en-US" sz="1000" dirty="0">
                <a:solidFill>
                  <a:srgbClr val="000000"/>
                </a:solidFill>
                <a:latin typeface="+mj-lt"/>
              </a:rPr>
              <a:t>[3]	</a:t>
            </a:r>
            <a:r>
              <a:rPr lang="en-US" sz="1000" u="sng" dirty="0" smtClean="0">
                <a:solidFill>
                  <a:srgbClr val="000000"/>
                </a:solidFill>
                <a:latin typeface="+mj-lt"/>
              </a:rPr>
              <a:t>Reserved </a:t>
            </a:r>
            <a:r>
              <a:rPr lang="en-US" sz="1000" u="sng" dirty="0">
                <a:solidFill>
                  <a:srgbClr val="000000"/>
                </a:solidFill>
                <a:latin typeface="+mj-lt"/>
              </a:rPr>
              <a:t>adoption of excellent Japanese researchers overseas</a:t>
            </a:r>
            <a:r>
              <a:rPr lang="en-US" sz="1000" dirty="0">
                <a:solidFill>
                  <a:srgbClr val="000000"/>
                </a:solidFill>
                <a:latin typeface="+mj-lt"/>
              </a:rPr>
              <a:t>:</a:t>
            </a:r>
            <a:r>
              <a:rPr lang="en-US" sz="1000" dirty="0">
                <a:solidFill>
                  <a:srgbClr val="000000"/>
                </a:solidFill>
                <a:latin typeface="+mj-lt"/>
                <a:ea typeface="ＭＳ Ｐ明朝" panose="02020600040205080304" pitchFamily="18" charset="-128"/>
              </a:rPr>
              <a:t> </a:t>
            </a:r>
            <a:r>
              <a:rPr lang="en-US" sz="1000" dirty="0" smtClean="0">
                <a:solidFill>
                  <a:srgbClr val="000000"/>
                </a:solidFill>
                <a:latin typeface="+mj-lt"/>
                <a:ea typeface="ＭＳ Ｐ明朝" panose="02020600040205080304" pitchFamily="18" charset="-128"/>
              </a:rPr>
              <a:t/>
            </a:r>
            <a:br>
              <a:rPr lang="en-US" sz="1000" dirty="0" smtClean="0">
                <a:solidFill>
                  <a:srgbClr val="000000"/>
                </a:solidFill>
                <a:latin typeface="+mj-lt"/>
                <a:ea typeface="ＭＳ Ｐ明朝" panose="02020600040205080304" pitchFamily="18" charset="-128"/>
              </a:rPr>
            </a:br>
            <a:r>
              <a:rPr lang="en-US" sz="1000" dirty="0" smtClean="0">
                <a:solidFill>
                  <a:srgbClr val="000000"/>
                </a:solidFill>
                <a:latin typeface="+mj-lt"/>
                <a:ea typeface="ＭＳ Ｐ明朝" panose="02020600040205080304" pitchFamily="18" charset="-128"/>
              </a:rPr>
              <a:t>“</a:t>
            </a:r>
            <a:r>
              <a:rPr lang="en-US" sz="1000" dirty="0">
                <a:solidFill>
                  <a:srgbClr val="000000"/>
                </a:solidFill>
                <a:latin typeface="+mj-lt"/>
                <a:ea typeface="ＭＳ Ｐ明朝" panose="02020600040205080304" pitchFamily="18" charset="-128"/>
              </a:rPr>
              <a:t>Calling back” of Japanese researchers overseas</a:t>
            </a:r>
            <a:endParaRPr lang="en-US" altLang="ja-JP" sz="1000" dirty="0">
              <a:solidFill>
                <a:srgbClr val="000000"/>
              </a:solidFill>
              <a:latin typeface="+mj-lt"/>
              <a:ea typeface="ＭＳ Ｐ明朝" panose="02020600040205080304" pitchFamily="18" charset="-128"/>
            </a:endParaRPr>
          </a:p>
          <a:p>
            <a:pPr rtl="0">
              <a:lnSpc>
                <a:spcPct val="90000"/>
              </a:lnSpc>
              <a:tabLst>
                <a:tab pos="269875" algn="l"/>
              </a:tabLst>
              <a:defRPr/>
            </a:pPr>
            <a:endParaRPr lang="en-US" altLang="ja-JP" sz="400" u="sng" dirty="0" smtClean="0">
              <a:solidFill>
                <a:srgbClr val="000000"/>
              </a:solidFill>
              <a:latin typeface="+mj-lt"/>
              <a:ea typeface="ＭＳ Ｐ明朝" panose="02020600040205080304" pitchFamily="18" charset="-128"/>
            </a:endParaRPr>
          </a:p>
          <a:p>
            <a:pPr marL="179388" indent="-179388" rtl="0">
              <a:lnSpc>
                <a:spcPct val="90000"/>
              </a:lnSpc>
              <a:tabLst>
                <a:tab pos="269875" algn="l"/>
              </a:tabLst>
              <a:defRPr/>
            </a:pPr>
            <a:r>
              <a:rPr lang="en-US" sz="1200" dirty="0" smtClean="0">
                <a:solidFill>
                  <a:srgbClr val="000000"/>
                </a:solidFill>
                <a:latin typeface="+mj-lt"/>
                <a:ea typeface="HGS創英角ｺﾞｼｯｸUB" pitchFamily="50" charset="-128"/>
              </a:rPr>
              <a:t>2</a:t>
            </a:r>
            <a:r>
              <a:rPr lang="en-US" sz="1200" dirty="0">
                <a:solidFill>
                  <a:srgbClr val="000000"/>
                </a:solidFill>
                <a:latin typeface="+mj-lt"/>
                <a:ea typeface="HGS創英角ｺﾞｼｯｸUB" pitchFamily="50" charset="-128"/>
              </a:rPr>
              <a:t>)	Enhancement of the pioneering trial run of new review methods </a:t>
            </a:r>
            <a:r>
              <a:rPr lang="en-US" sz="1200" dirty="0" smtClean="0">
                <a:solidFill>
                  <a:srgbClr val="000000"/>
                </a:solidFill>
                <a:latin typeface="+mj-lt"/>
                <a:ea typeface="HGS創英角ｺﾞｼｯｸUB" pitchFamily="50" charset="-128"/>
              </a:rPr>
              <a:t/>
            </a:r>
            <a:br>
              <a:rPr lang="en-US" sz="1200" dirty="0" smtClean="0">
                <a:solidFill>
                  <a:srgbClr val="000000"/>
                </a:solidFill>
                <a:latin typeface="+mj-lt"/>
                <a:ea typeface="HGS創英角ｺﾞｼｯｸUB" pitchFamily="50" charset="-128"/>
              </a:rPr>
            </a:br>
            <a:r>
              <a:rPr lang="en-US" sz="1200" dirty="0" smtClean="0">
                <a:solidFill>
                  <a:srgbClr val="000000"/>
                </a:solidFill>
                <a:latin typeface="+mj-lt"/>
                <a:ea typeface="HGS創英角ｺﾞｼｯｸUB" pitchFamily="50" charset="-128"/>
              </a:rPr>
              <a:t>(</a:t>
            </a:r>
            <a:r>
              <a:rPr lang="en-US" sz="1200" dirty="0">
                <a:solidFill>
                  <a:srgbClr val="000000"/>
                </a:solidFill>
                <a:latin typeface="+mj-lt"/>
                <a:ea typeface="HGS創英角ｺﾞｼｯｸUB" pitchFamily="50" charset="-128"/>
              </a:rPr>
              <a:t>Generative Research Fields)</a:t>
            </a:r>
            <a:r>
              <a:rPr lang="en-US" sz="1200" u="sng" dirty="0">
                <a:solidFill>
                  <a:srgbClr val="FF0000"/>
                </a:solidFill>
                <a:latin typeface="+mj-lt"/>
                <a:ea typeface="HGS創英角ｺﾞｼｯｸUB" pitchFamily="50" charset="-128"/>
              </a:rPr>
              <a:t> that draws out area fusion-type </a:t>
            </a:r>
            <a:r>
              <a:rPr lang="en-US" sz="1200" u="sng" dirty="0" smtClean="0">
                <a:solidFill>
                  <a:srgbClr val="FF0000"/>
                </a:solidFill>
                <a:latin typeface="+mj-lt"/>
                <a:ea typeface="HGS創英角ｺﾞｼｯｸUB" pitchFamily="50" charset="-128"/>
              </a:rPr>
              <a:t/>
            </a:r>
            <a:br>
              <a:rPr lang="en-US" sz="1200" u="sng" dirty="0" smtClean="0">
                <a:solidFill>
                  <a:srgbClr val="FF0000"/>
                </a:solidFill>
                <a:latin typeface="+mj-lt"/>
                <a:ea typeface="HGS創英角ｺﾞｼｯｸUB" pitchFamily="50" charset="-128"/>
              </a:rPr>
            </a:br>
            <a:r>
              <a:rPr lang="en-US" sz="1200" u="sng" dirty="0" smtClean="0">
                <a:solidFill>
                  <a:srgbClr val="FF0000"/>
                </a:solidFill>
                <a:latin typeface="+mj-lt"/>
                <a:ea typeface="HGS創英角ｺﾞｼｯｸUB" pitchFamily="50" charset="-128"/>
              </a:rPr>
              <a:t>research </a:t>
            </a:r>
            <a:r>
              <a:rPr lang="en-US" sz="1200" u="sng" dirty="0">
                <a:solidFill>
                  <a:srgbClr val="FF0000"/>
                </a:solidFill>
                <a:latin typeface="+mj-lt"/>
                <a:ea typeface="HGS創英角ｺﾞｼｯｸUB" pitchFamily="50" charset="-128"/>
              </a:rPr>
              <a:t>not particular about detailed research fields</a:t>
            </a:r>
            <a:endParaRPr lang="en-US" altLang="ja-JP" sz="1200" u="sng" dirty="0">
              <a:solidFill>
                <a:srgbClr val="FF0000"/>
              </a:solidFill>
              <a:latin typeface="+mj-lt"/>
              <a:ea typeface="HGS創英角ｺﾞｼｯｸUB" pitchFamily="50" charset="-128"/>
            </a:endParaRPr>
          </a:p>
          <a:p>
            <a:pPr rtl="0">
              <a:lnSpc>
                <a:spcPct val="90000"/>
              </a:lnSpc>
              <a:tabLst>
                <a:tab pos="269875" algn="l"/>
              </a:tabLst>
              <a:defRPr/>
            </a:pPr>
            <a:endParaRPr lang="en-US" altLang="ja-JP" sz="400" u="sng" dirty="0">
              <a:solidFill>
                <a:srgbClr val="000000"/>
              </a:solidFill>
              <a:latin typeface="+mj-lt"/>
              <a:ea typeface="HGS創英角ｺﾞｼｯｸUB" pitchFamily="50" charset="-128"/>
            </a:endParaRPr>
          </a:p>
          <a:p>
            <a:pPr rtl="0">
              <a:lnSpc>
                <a:spcPct val="90000"/>
              </a:lnSpc>
              <a:tabLst>
                <a:tab pos="269875" algn="l"/>
              </a:tabLst>
              <a:defRPr/>
            </a:pPr>
            <a:r>
              <a:rPr lang="en-US" sz="1000" dirty="0">
                <a:solidFill>
                  <a:srgbClr val="000000"/>
                </a:solidFill>
                <a:latin typeface="+mj-lt"/>
                <a:ea typeface="ＭＳ Ｐ明朝" panose="02020600040205080304" pitchFamily="18" charset="-128"/>
              </a:rPr>
              <a:t>  </a:t>
            </a:r>
            <a:r>
              <a:rPr lang="en-US" sz="1000" dirty="0">
                <a:solidFill>
                  <a:srgbClr val="000000"/>
                </a:solidFill>
                <a:latin typeface="+mj-lt"/>
              </a:rPr>
              <a:t>○	</a:t>
            </a:r>
            <a:r>
              <a:rPr lang="en-US" sz="1000" dirty="0">
                <a:solidFill>
                  <a:srgbClr val="000000"/>
                </a:solidFill>
                <a:latin typeface="+mj-lt"/>
                <a:ea typeface="ＭＳ Ｐ明朝" panose="02020600040205080304" pitchFamily="18" charset="-128"/>
              </a:rPr>
              <a:t> </a:t>
            </a:r>
            <a:r>
              <a:rPr lang="en-US" sz="1000" u="sng" dirty="0">
                <a:solidFill>
                  <a:srgbClr val="000000"/>
                </a:solidFill>
                <a:latin typeface="+mj-lt"/>
              </a:rPr>
              <a:t>Special segregation of Generative Research Fields</a:t>
            </a:r>
            <a:endParaRPr lang="en-US" altLang="ja-JP" sz="300" u="sng" dirty="0">
              <a:solidFill>
                <a:srgbClr val="FF0000"/>
              </a:solidFill>
              <a:latin typeface="+mj-lt"/>
              <a:ea typeface="HGS創英角ｺﾞｼｯｸUB" pitchFamily="50" charset="-128"/>
            </a:endParaRPr>
          </a:p>
          <a:p>
            <a:pPr rtl="0">
              <a:lnSpc>
                <a:spcPct val="90000"/>
              </a:lnSpc>
              <a:defRPr/>
            </a:pPr>
            <a:endParaRPr lang="en-US" altLang="ja-JP" sz="400" u="sng" dirty="0">
              <a:solidFill>
                <a:srgbClr val="FF0000"/>
              </a:solidFill>
              <a:latin typeface="+mj-lt"/>
              <a:ea typeface="HGS創英角ｺﾞｼｯｸUB" pitchFamily="50" charset="-128"/>
            </a:endParaRPr>
          </a:p>
          <a:p>
            <a:pPr rtl="0">
              <a:lnSpc>
                <a:spcPct val="90000"/>
              </a:lnSpc>
              <a:defRPr/>
            </a:pPr>
            <a:endParaRPr lang="en-US" altLang="ja-JP" sz="400" u="sng" dirty="0">
              <a:solidFill>
                <a:srgbClr val="FF0000"/>
              </a:solidFill>
              <a:latin typeface="+mj-lt"/>
              <a:ea typeface="HGS創英角ｺﾞｼｯｸUB" pitchFamily="50" charset="-128"/>
            </a:endParaRPr>
          </a:p>
          <a:p>
            <a:pPr rtl="0">
              <a:lnSpc>
                <a:spcPct val="90000"/>
              </a:lnSpc>
              <a:defRPr/>
            </a:pPr>
            <a:endParaRPr lang="en-US" altLang="ja-JP" sz="400" u="sng" dirty="0">
              <a:solidFill>
                <a:srgbClr val="FF0000"/>
              </a:solidFill>
              <a:latin typeface="+mj-lt"/>
              <a:ea typeface="HGS創英角ｺﾞｼｯｸUB" pitchFamily="50" charset="-128"/>
            </a:endParaRPr>
          </a:p>
          <a:p>
            <a:pPr rtl="0">
              <a:lnSpc>
                <a:spcPct val="90000"/>
              </a:lnSpc>
              <a:defRPr/>
            </a:pPr>
            <a:endParaRPr lang="en-US" altLang="ja-JP" sz="400" u="sng" dirty="0">
              <a:solidFill>
                <a:srgbClr val="FF0000"/>
              </a:solidFill>
              <a:latin typeface="+mj-lt"/>
              <a:ea typeface="HGS創英角ｺﾞｼｯｸUB" pitchFamily="50" charset="-128"/>
            </a:endParaRPr>
          </a:p>
          <a:p>
            <a:pPr rtl="0">
              <a:lnSpc>
                <a:spcPct val="90000"/>
              </a:lnSpc>
              <a:defRPr/>
            </a:pPr>
            <a:endParaRPr lang="en-US" altLang="ja-JP" sz="400" u="sng" dirty="0">
              <a:solidFill>
                <a:srgbClr val="FF0000"/>
              </a:solidFill>
              <a:latin typeface="+mj-lt"/>
              <a:ea typeface="HGS創英角ｺﾞｼｯｸUB" pitchFamily="50" charset="-128"/>
            </a:endParaRPr>
          </a:p>
          <a:p>
            <a:pPr rtl="0">
              <a:lnSpc>
                <a:spcPct val="90000"/>
              </a:lnSpc>
              <a:defRPr/>
            </a:pPr>
            <a:endParaRPr lang="en-US" altLang="ja-JP" sz="400" u="sng" dirty="0" smtClean="0">
              <a:solidFill>
                <a:srgbClr val="FF0000"/>
              </a:solidFill>
              <a:latin typeface="+mj-lt"/>
              <a:ea typeface="HGS創英角ｺﾞｼｯｸUB" pitchFamily="50" charset="-128"/>
            </a:endParaRPr>
          </a:p>
          <a:p>
            <a:pPr rtl="0">
              <a:lnSpc>
                <a:spcPct val="90000"/>
              </a:lnSpc>
              <a:defRPr/>
            </a:pPr>
            <a:endParaRPr lang="en-US" altLang="ja-JP" sz="400" u="sng" dirty="0">
              <a:solidFill>
                <a:srgbClr val="FF0000"/>
              </a:solidFill>
              <a:latin typeface="+mj-lt"/>
              <a:ea typeface="HGS創英角ｺﾞｼｯｸUB" pitchFamily="50" charset="-128"/>
            </a:endParaRPr>
          </a:p>
          <a:p>
            <a:pPr rtl="0">
              <a:lnSpc>
                <a:spcPct val="90000"/>
              </a:lnSpc>
              <a:defRPr/>
            </a:pPr>
            <a:endParaRPr lang="en-US" altLang="ja-JP" sz="400" u="sng" dirty="0">
              <a:solidFill>
                <a:srgbClr val="FF0000"/>
              </a:solidFill>
              <a:latin typeface="+mj-lt"/>
              <a:ea typeface="HGS創英角ｺﾞｼｯｸUB" pitchFamily="50" charset="-128"/>
            </a:endParaRPr>
          </a:p>
          <a:p>
            <a:pPr rtl="0">
              <a:lnSpc>
                <a:spcPct val="90000"/>
              </a:lnSpc>
              <a:defRPr/>
            </a:pPr>
            <a:endParaRPr lang="en-US" altLang="ja-JP" sz="400" u="sng" dirty="0">
              <a:solidFill>
                <a:srgbClr val="FF0000"/>
              </a:solidFill>
              <a:latin typeface="+mj-lt"/>
              <a:ea typeface="HGS創英角ｺﾞｼｯｸUB" pitchFamily="50" charset="-128"/>
            </a:endParaRPr>
          </a:p>
          <a:p>
            <a:pPr rtl="0">
              <a:lnSpc>
                <a:spcPct val="90000"/>
              </a:lnSpc>
              <a:defRPr/>
            </a:pPr>
            <a:endParaRPr lang="en-US" altLang="ja-JP" sz="400" u="sng" dirty="0">
              <a:solidFill>
                <a:srgbClr val="FF0000"/>
              </a:solidFill>
              <a:latin typeface="+mj-lt"/>
              <a:ea typeface="HGS創英角ｺﾞｼｯｸUB" pitchFamily="50" charset="-128"/>
            </a:endParaRPr>
          </a:p>
          <a:p>
            <a:pPr rtl="0">
              <a:lnSpc>
                <a:spcPct val="90000"/>
              </a:lnSpc>
              <a:defRPr/>
            </a:pPr>
            <a:endParaRPr lang="en-US" altLang="ja-JP" sz="400" u="sng" dirty="0">
              <a:solidFill>
                <a:srgbClr val="FF0000"/>
              </a:solidFill>
              <a:latin typeface="+mj-lt"/>
              <a:ea typeface="HGS創英角ｺﾞｼｯｸUB" pitchFamily="50" charset="-128"/>
            </a:endParaRPr>
          </a:p>
          <a:p>
            <a:pPr rtl="0">
              <a:lnSpc>
                <a:spcPct val="90000"/>
              </a:lnSpc>
              <a:defRPr/>
            </a:pPr>
            <a:endParaRPr lang="en-US" altLang="ja-JP" sz="400" u="sng" dirty="0">
              <a:solidFill>
                <a:srgbClr val="FF0000"/>
              </a:solidFill>
              <a:latin typeface="+mj-lt"/>
              <a:ea typeface="HGS創英角ｺﾞｼｯｸUB" pitchFamily="50" charset="-128"/>
            </a:endParaRPr>
          </a:p>
          <a:p>
            <a:pPr rtl="0">
              <a:lnSpc>
                <a:spcPct val="90000"/>
              </a:lnSpc>
              <a:defRPr/>
            </a:pPr>
            <a:endParaRPr lang="en-US" altLang="ja-JP" sz="400" u="sng" dirty="0">
              <a:solidFill>
                <a:srgbClr val="FF0000"/>
              </a:solidFill>
              <a:latin typeface="+mj-lt"/>
              <a:ea typeface="HGS創英角ｺﾞｼｯｸUB" pitchFamily="50" charset="-128"/>
            </a:endParaRPr>
          </a:p>
          <a:p>
            <a:pPr rtl="0">
              <a:lnSpc>
                <a:spcPct val="90000"/>
              </a:lnSpc>
              <a:defRPr/>
            </a:pPr>
            <a:endParaRPr lang="en-US" altLang="ja-JP" sz="1050" u="sng" dirty="0">
              <a:solidFill>
                <a:srgbClr val="000000"/>
              </a:solidFill>
              <a:latin typeface="+mj-lt"/>
              <a:ea typeface="ＭＳ Ｐ明朝" panose="02020600040205080304" pitchFamily="18" charset="-128"/>
            </a:endParaRPr>
          </a:p>
        </p:txBody>
      </p:sp>
      <p:sp>
        <p:nvSpPr>
          <p:cNvPr id="2" name="AutoShape 29"/>
          <p:cNvSpPr>
            <a:spLocks noChangeArrowheads="1"/>
          </p:cNvSpPr>
          <p:nvPr/>
        </p:nvSpPr>
        <p:spPr bwMode="auto">
          <a:xfrm>
            <a:off x="153907" y="2866300"/>
            <a:ext cx="8836269" cy="3417957"/>
          </a:xfrm>
          <a:prstGeom prst="roundRect">
            <a:avLst>
              <a:gd name="adj" fmla="val 4843"/>
            </a:avLst>
          </a:prstGeom>
          <a:noFill/>
          <a:ln w="9525" algn="ctr">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rIns="18000" rtlCol="0" anchor="ctr"/>
          <a:lstStyle/>
          <a:p>
            <a:pPr rtl="0"/>
            <a:endParaRPr lang="ja-JP" altLang="en-US" sz="1600" dirty="0">
              <a:solidFill>
                <a:srgbClr val="000000"/>
              </a:solidFill>
              <a:latin typeface="+mj-lt"/>
            </a:endParaRPr>
          </a:p>
        </p:txBody>
      </p:sp>
      <p:sp>
        <p:nvSpPr>
          <p:cNvPr id="18" name="AutoShape 31"/>
          <p:cNvSpPr>
            <a:spLocks noChangeArrowheads="1"/>
          </p:cNvSpPr>
          <p:nvPr/>
        </p:nvSpPr>
        <p:spPr bwMode="auto">
          <a:xfrm>
            <a:off x="144000" y="2177969"/>
            <a:ext cx="8856000" cy="406360"/>
          </a:xfrm>
          <a:prstGeom prst="roundRect">
            <a:avLst>
              <a:gd name="adj" fmla="val 7795"/>
            </a:avLst>
          </a:prstGeom>
          <a:solidFill>
            <a:schemeClr val="bg1">
              <a:lumMod val="95000"/>
            </a:schemeClr>
          </a:solidFill>
          <a:ln w="9525" algn="ctr">
            <a:solidFill>
              <a:schemeClr val="tx1"/>
            </a:solidFill>
            <a:prstDash val="dash"/>
            <a:miter lim="800000"/>
            <a:headEnd/>
            <a:tailEnd/>
          </a:ln>
          <a:effectLst/>
          <a:extLst/>
        </p:spPr>
        <p:txBody>
          <a:bodyPr wrap="square" lIns="90000" rIns="18000" rtlCol="0" anchor="ctr"/>
          <a:lstStyle/>
          <a:p>
            <a:pPr rtl="0"/>
            <a:endParaRPr lang="ja-JP" altLang="en-US" sz="900">
              <a:solidFill>
                <a:srgbClr val="FFFFFF">
                  <a:lumMod val="95000"/>
                </a:srgbClr>
              </a:solidFill>
              <a:latin typeface="+mj-lt"/>
            </a:endParaRPr>
          </a:p>
        </p:txBody>
      </p:sp>
      <p:sp>
        <p:nvSpPr>
          <p:cNvPr id="19" name="Rectangle 28"/>
          <p:cNvSpPr>
            <a:spLocks noChangeArrowheads="1"/>
          </p:cNvSpPr>
          <p:nvPr/>
        </p:nvSpPr>
        <p:spPr bwMode="auto">
          <a:xfrm>
            <a:off x="79700" y="2206927"/>
            <a:ext cx="2990769" cy="360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rIns="18000" rtlCol="0" anchor="ctr"/>
          <a:lstStyle/>
          <a:p>
            <a:pPr marL="88900" indent="-88900" rtl="0">
              <a:defRPr/>
            </a:pPr>
            <a:r>
              <a:rPr lang="en-US" sz="700" dirty="0">
                <a:solidFill>
                  <a:srgbClr val="000000"/>
                </a:solidFill>
                <a:latin typeface="+mj-lt"/>
              </a:rPr>
              <a:t> ・	</a:t>
            </a:r>
            <a:r>
              <a:rPr lang="en-US" sz="700" dirty="0">
                <a:solidFill>
                  <a:srgbClr val="000000"/>
                </a:solidFill>
                <a:latin typeface="+mj-lt"/>
                <a:ea typeface="ＭＳ Ｐ明朝" panose="02020600040205080304" pitchFamily="18" charset="-128"/>
              </a:rPr>
              <a:t>Sustained development of areas where Japan is competing for the global lead</a:t>
            </a:r>
            <a:r>
              <a:rPr lang="en-US" sz="700" u="sng" dirty="0">
                <a:solidFill>
                  <a:srgbClr val="000000"/>
                </a:solidFill>
                <a:latin typeface="+mj-lt"/>
              </a:rPr>
              <a:t>, such as physics, chemistry, material science, immunology, biology and biochemistry</a:t>
            </a:r>
            <a:endParaRPr lang="en-US" altLang="ja-JP" sz="700" dirty="0">
              <a:solidFill>
                <a:srgbClr val="000000"/>
              </a:solidFill>
              <a:latin typeface="+mj-lt"/>
              <a:ea typeface="ＭＳ Ｐ明朝" panose="02020600040205080304" pitchFamily="18" charset="-128"/>
            </a:endParaRPr>
          </a:p>
        </p:txBody>
      </p:sp>
      <p:sp>
        <p:nvSpPr>
          <p:cNvPr id="20" name="Rectangle 28"/>
          <p:cNvSpPr>
            <a:spLocks noChangeArrowheads="1"/>
          </p:cNvSpPr>
          <p:nvPr/>
        </p:nvSpPr>
        <p:spPr bwMode="auto">
          <a:xfrm>
            <a:off x="3112699" y="2208268"/>
            <a:ext cx="2990769" cy="360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rIns="18000" rtlCol="0" anchor="ctr"/>
          <a:lstStyle/>
          <a:p>
            <a:pPr marL="88900" indent="-88900" rtl="0">
              <a:tabLst>
                <a:tab pos="87313" algn="l"/>
              </a:tabLst>
              <a:defRPr/>
            </a:pPr>
            <a:r>
              <a:rPr lang="en-US" sz="700" dirty="0">
                <a:solidFill>
                  <a:srgbClr val="000000"/>
                </a:solidFill>
                <a:latin typeface="+mj-lt"/>
                <a:ea typeface="ＭＳ Ｐ明朝" panose="02020600040205080304" pitchFamily="18" charset="-128"/>
              </a:rPr>
              <a:t>・	Promotion of research in interdisciplinary / fusion areas</a:t>
            </a:r>
            <a:r>
              <a:rPr lang="en-US" sz="700" u="sng" dirty="0">
                <a:solidFill>
                  <a:srgbClr val="000000"/>
                </a:solidFill>
                <a:latin typeface="+mj-lt"/>
              </a:rPr>
              <a:t> where Japan has a low presence in comparison with the UK and Germany, for example</a:t>
            </a:r>
            <a:endParaRPr lang="en-US" altLang="ja-JP" sz="700" u="sng" dirty="0" smtClean="0">
              <a:solidFill>
                <a:srgbClr val="000000"/>
              </a:solidFill>
              <a:latin typeface="+mj-lt"/>
            </a:endParaRPr>
          </a:p>
        </p:txBody>
      </p:sp>
      <p:sp>
        <p:nvSpPr>
          <p:cNvPr id="21" name="Rectangle 28"/>
          <p:cNvSpPr>
            <a:spLocks noChangeArrowheads="1"/>
          </p:cNvSpPr>
          <p:nvPr/>
        </p:nvSpPr>
        <p:spPr bwMode="auto">
          <a:xfrm>
            <a:off x="6026810" y="2206923"/>
            <a:ext cx="2881659" cy="360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rIns="18000" rtlCol="0" anchor="ctr"/>
          <a:lstStyle/>
          <a:p>
            <a:pPr marL="88900" indent="-88900" rtl="0">
              <a:tabLst>
                <a:tab pos="87313" algn="l"/>
                <a:tab pos="182563" algn="l"/>
              </a:tabLst>
              <a:defRPr/>
            </a:pPr>
            <a:r>
              <a:rPr lang="en-US" sz="700" dirty="0">
                <a:solidFill>
                  <a:srgbClr val="000000"/>
                </a:solidFill>
                <a:latin typeface="+mj-lt"/>
              </a:rPr>
              <a:t> </a:t>
            </a:r>
            <a:r>
              <a:rPr lang="en-US" sz="700" dirty="0">
                <a:solidFill>
                  <a:srgbClr val="000000"/>
                </a:solidFill>
                <a:latin typeface="+mj-lt"/>
                <a:ea typeface="ＭＳ Ｐ明朝" panose="02020600040205080304" pitchFamily="18" charset="-128"/>
              </a:rPr>
              <a:t>・	Increasing the diversity of Japanese scientific research, which is relatively low</a:t>
            </a:r>
            <a:r>
              <a:rPr lang="en-US" sz="700" u="sng" dirty="0">
                <a:solidFill>
                  <a:srgbClr val="000000"/>
                </a:solidFill>
                <a:latin typeface="+mj-lt"/>
              </a:rPr>
              <a:t>, from the perspective of participation in research areas that are attracting attention internationally</a:t>
            </a:r>
            <a:endParaRPr lang="ja-JP" altLang="en-US" sz="700" dirty="0">
              <a:solidFill>
                <a:srgbClr val="000000"/>
              </a:solidFill>
              <a:latin typeface="+mj-lt"/>
              <a:ea typeface="ＭＳ Ｐ明朝" panose="02020600040205080304" pitchFamily="18" charset="-128"/>
            </a:endParaRPr>
          </a:p>
        </p:txBody>
      </p:sp>
      <p:cxnSp>
        <p:nvCxnSpPr>
          <p:cNvPr id="22" name="直線コネクタ 21"/>
          <p:cNvCxnSpPr/>
          <p:nvPr/>
        </p:nvCxnSpPr>
        <p:spPr bwMode="auto">
          <a:xfrm>
            <a:off x="3116152" y="2217270"/>
            <a:ext cx="0" cy="350998"/>
          </a:xfrm>
          <a:prstGeom prst="line">
            <a:avLst/>
          </a:prstGeom>
          <a:noFill/>
          <a:ln w="9525" cap="flat" cmpd="sng" algn="ctr">
            <a:solidFill>
              <a:schemeClr val="tx1"/>
            </a:solidFill>
            <a:prstDash val="dash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6026810" y="2217270"/>
            <a:ext cx="0" cy="349653"/>
          </a:xfrm>
          <a:prstGeom prst="line">
            <a:avLst/>
          </a:prstGeom>
          <a:noFill/>
          <a:ln w="9525" cap="flat" cmpd="sng" algn="ctr">
            <a:solidFill>
              <a:schemeClr val="tx1"/>
            </a:solidFill>
            <a:prstDash val="dash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Rectangle 24"/>
          <p:cNvSpPr>
            <a:spLocks noChangeArrowheads="1"/>
          </p:cNvSpPr>
          <p:nvPr/>
        </p:nvSpPr>
        <p:spPr bwMode="auto">
          <a:xfrm>
            <a:off x="81046" y="1944015"/>
            <a:ext cx="2104058" cy="3317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9696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rIns="18000" rtlCol="0" anchor="ctr"/>
          <a:lstStyle/>
          <a:p>
            <a:pPr rtl="0"/>
            <a:r>
              <a:rPr lang="en-US" sz="1050" b="1" dirty="0">
                <a:solidFill>
                  <a:srgbClr val="000000"/>
                </a:solidFill>
                <a:latin typeface="+mj-lt"/>
                <a:ea typeface="HG創英角ｺﾞｼｯｸUB" pitchFamily="49" charset="-128"/>
              </a:rPr>
              <a:t>&lt; Issues in Japanese scientific research &gt;</a:t>
            </a:r>
            <a:endParaRPr lang="ja-JP" altLang="en-US" sz="1050" b="1" dirty="0">
              <a:solidFill>
                <a:srgbClr val="000000"/>
              </a:solidFill>
              <a:latin typeface="+mj-lt"/>
              <a:ea typeface="HG創英角ｺﾞｼｯｸUB" pitchFamily="49" charset="-128"/>
            </a:endParaRPr>
          </a:p>
        </p:txBody>
      </p:sp>
      <p:sp>
        <p:nvSpPr>
          <p:cNvPr id="3" name="下矢印 2"/>
          <p:cNvSpPr/>
          <p:nvPr/>
        </p:nvSpPr>
        <p:spPr bwMode="auto">
          <a:xfrm>
            <a:off x="3917577" y="2593472"/>
            <a:ext cx="1308848" cy="259752"/>
          </a:xfrm>
          <a:prstGeom prst="downArrow">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10800" rIns="0" bIns="10800" numCol="1" rtlCol="0" anchor="t" anchorCtr="0" compatLnSpc="1">
            <a:prstTxWarp prst="textNoShape">
              <a:avLst/>
            </a:prstTxWarp>
            <a:spAutoFit/>
          </a:bodyPr>
          <a:lstStyle/>
          <a:p>
            <a:pPr rtl="0"/>
            <a:endParaRPr lang="ja-JP" altLang="en-US" sz="1600" smtClean="0">
              <a:solidFill>
                <a:srgbClr val="000000"/>
              </a:solidFill>
              <a:latin typeface="+mj-lt"/>
            </a:endParaRPr>
          </a:p>
        </p:txBody>
      </p:sp>
      <p:sp>
        <p:nvSpPr>
          <p:cNvPr id="26" name="角丸四角形 25"/>
          <p:cNvSpPr/>
          <p:nvPr/>
        </p:nvSpPr>
        <p:spPr bwMode="auto">
          <a:xfrm>
            <a:off x="317989" y="5301496"/>
            <a:ext cx="4785762" cy="937937"/>
          </a:xfrm>
          <a:prstGeom prst="roundRect">
            <a:avLst>
              <a:gd name="adj" fmla="val 0"/>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10800" rIns="0" bIns="10800" numCol="1" rtlCol="0" anchor="t" anchorCtr="0" compatLnSpc="1">
            <a:prstTxWarp prst="textNoShape">
              <a:avLst/>
            </a:prstTxWarp>
            <a:noAutofit/>
          </a:bodyPr>
          <a:lstStyle/>
          <a:p>
            <a:pPr rtl="0"/>
            <a:endParaRPr lang="en-US" altLang="ja-JP" sz="100" dirty="0" smtClean="0">
              <a:solidFill>
                <a:srgbClr val="000000"/>
              </a:solidFill>
              <a:latin typeface="+mj-lt"/>
              <a:ea typeface="HGS創英角ｺﾞｼｯｸUB" panose="020B0900000000000000" pitchFamily="50" charset="-128"/>
            </a:endParaRPr>
          </a:p>
          <a:p>
            <a:pPr marL="179388" indent="-179388" rtl="0">
              <a:tabLst>
                <a:tab pos="269875" algn="l"/>
              </a:tabLst>
            </a:pPr>
            <a:r>
              <a:rPr lang="en-US" sz="800" dirty="0" smtClean="0">
                <a:solidFill>
                  <a:srgbClr val="000000"/>
                </a:solidFill>
                <a:latin typeface="+mj-lt"/>
                <a:ea typeface="ＭＳ Ｐゴシック"/>
                <a:sym typeface="Wingdings 2"/>
              </a:rPr>
              <a:t></a:t>
            </a:r>
            <a:r>
              <a:rPr lang="en-US" sz="800" dirty="0">
                <a:solidFill>
                  <a:srgbClr val="000000"/>
                </a:solidFill>
                <a:latin typeface="+mj-lt"/>
                <a:ea typeface="ＭＳ Ｐゴシック"/>
              </a:rPr>
              <a:t>	</a:t>
            </a:r>
            <a:r>
              <a:rPr lang="en-US" sz="800" u="sng" dirty="0">
                <a:solidFill>
                  <a:srgbClr val="000000"/>
                </a:solidFill>
                <a:latin typeface="+mj-lt"/>
                <a:ea typeface="ＭＳ Ｐゴシック"/>
              </a:rPr>
              <a:t>We will maximize the outcomes of research expenses by reviewing the subjects of grants from the Fund for Scientific Research Grants</a:t>
            </a:r>
            <a:endParaRPr lang="en-US" altLang="ja-JP" sz="800" u="sng" dirty="0" smtClean="0">
              <a:solidFill>
                <a:srgbClr val="000000"/>
              </a:solidFill>
              <a:latin typeface="+mj-lt"/>
              <a:ea typeface="ＭＳ Ｐゴシック"/>
            </a:endParaRPr>
          </a:p>
          <a:p>
            <a:pPr marL="179388" indent="-179388" rtl="0"/>
            <a:r>
              <a:rPr lang="en-US" sz="700" dirty="0">
                <a:solidFill>
                  <a:srgbClr val="000000"/>
                </a:solidFill>
                <a:latin typeface="+mj-lt"/>
                <a:ea typeface="ＭＳ Ｐ明朝" panose="02020600040205080304" pitchFamily="18" charset="-128"/>
              </a:rPr>
              <a:t>  ・	We will use the fund to maximize investment effects with regard to international joint research and area fusion-type research, which increases the quality of KAKENHI, to hold onto expanding / fusing scientific research fields positively and establish an international presence</a:t>
            </a:r>
            <a:endParaRPr lang="en-US" altLang="ja-JP" sz="700" dirty="0" smtClean="0">
              <a:solidFill>
                <a:srgbClr val="000000"/>
              </a:solidFill>
              <a:latin typeface="+mj-lt"/>
              <a:ea typeface="ＭＳ Ｐ明朝" panose="02020600040205080304" pitchFamily="18" charset="-128"/>
            </a:endParaRPr>
          </a:p>
          <a:p>
            <a:pPr marL="179388" indent="-179388" rtl="0"/>
            <a:r>
              <a:rPr lang="en-US" sz="700" dirty="0">
                <a:solidFill>
                  <a:srgbClr val="000000"/>
                </a:solidFill>
                <a:latin typeface="+mj-lt"/>
                <a:ea typeface="ＭＳ Ｐ明朝" panose="02020600040205080304" pitchFamily="18" charset="-128"/>
              </a:rPr>
              <a:t>  ・	We will simplify the complex and cumbersome system by eliminating fund / grant composite classes (Grants-in-Aid for Scientific Research (B), Grants-in-Aid for Young Scientists (A)) and issuing grants in order to secure the research time of researchers and to secure the flexibility of research expenses</a:t>
            </a:r>
            <a:endParaRPr lang="en-US" altLang="ja-JP" sz="700" dirty="0">
              <a:solidFill>
                <a:srgbClr val="000000"/>
              </a:solidFill>
              <a:latin typeface="+mj-lt"/>
              <a:ea typeface="ＭＳ Ｐ明朝" panose="02020600040205080304" pitchFamily="18" charset="-128"/>
            </a:endParaRPr>
          </a:p>
        </p:txBody>
      </p:sp>
      <p:pic>
        <p:nvPicPr>
          <p:cNvPr id="2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4016" y="3973291"/>
            <a:ext cx="3722260" cy="2245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Rectangle 6"/>
          <p:cNvSpPr>
            <a:spLocks noGrp="1" noChangeArrowheads="1"/>
          </p:cNvSpPr>
          <p:nvPr>
            <p:ph type="sldNum" sz="quarter" idx="12"/>
          </p:nvPr>
        </p:nvSpPr>
        <p:spPr>
          <a:xfrm>
            <a:off x="8608479" y="6480122"/>
            <a:ext cx="514350" cy="307975"/>
          </a:xfrm>
        </p:spPr>
        <p:txBody>
          <a:bodyPr rtlCol="0"/>
          <a:lstStyle/>
          <a:p>
            <a:pPr rtl="0">
              <a:defRPr/>
            </a:pPr>
            <a:fld id="{002BB98D-5F75-49C1-902E-9683AE378945}" type="slidenum">
              <a:rPr lang="en-US" altLang="ja-JP" sz="1200">
                <a:solidFill>
                  <a:srgbClr val="FFFFFF">
                    <a:lumMod val="50000"/>
                  </a:srgbClr>
                </a:solidFill>
                <a:latin typeface="+mj-lt"/>
              </a:rPr>
              <a:pPr rtl="0">
                <a:defRPr/>
              </a:pPr>
              <a:t>38</a:t>
            </a:fld>
            <a:endParaRPr lang="en-US" altLang="ja-JP" sz="1200" dirty="0">
              <a:solidFill>
                <a:srgbClr val="FFFFFF">
                  <a:lumMod val="50000"/>
                </a:srgbClr>
              </a:solidFill>
              <a:latin typeface="+mj-lt"/>
            </a:endParaRPr>
          </a:p>
        </p:txBody>
      </p:sp>
    </p:spTree>
    <p:extLst>
      <p:ext uri="{BB962C8B-B14F-4D97-AF65-F5344CB8AC3E}">
        <p14:creationId xmlns:p14="http://schemas.microsoft.com/office/powerpoint/2010/main" val="27059283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2" name="正方形/長方形 1"/>
          <p:cNvSpPr>
            <a:spLocks noChangeArrowheads="1"/>
          </p:cNvSpPr>
          <p:nvPr/>
        </p:nvSpPr>
        <p:spPr bwMode="auto">
          <a:xfrm>
            <a:off x="288000" y="1170618"/>
            <a:ext cx="877765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None/>
            </a:pPr>
            <a:r>
              <a:rPr lang="ja-JP" altLang="en-US" sz="2400" dirty="0" smtClean="0">
                <a:latin typeface="Arial"/>
                <a:cs typeface="Arial"/>
              </a:rPr>
              <a:t>●</a:t>
            </a:r>
            <a:r>
              <a:rPr lang="en-US" altLang="ja-JP" sz="2400" dirty="0" smtClean="0">
                <a:latin typeface="Arial"/>
                <a:cs typeface="Arial"/>
              </a:rPr>
              <a:t>Fund</a:t>
            </a:r>
            <a:r>
              <a:rPr lang="ja-JP" altLang="en-US" sz="2400" dirty="0">
                <a:latin typeface="Arial"/>
                <a:cs typeface="Arial"/>
              </a:rPr>
              <a:t> </a:t>
            </a:r>
            <a:r>
              <a:rPr lang="en-US" altLang="ja-JP" sz="2400" dirty="0" smtClean="0">
                <a:latin typeface="Arial"/>
                <a:cs typeface="Arial"/>
              </a:rPr>
              <a:t>for</a:t>
            </a:r>
            <a:r>
              <a:rPr lang="ja-JP" altLang="en-US" sz="2400" dirty="0" smtClean="0">
                <a:latin typeface="Arial"/>
                <a:cs typeface="Arial"/>
              </a:rPr>
              <a:t> </a:t>
            </a:r>
            <a:r>
              <a:rPr lang="en-US" altLang="ja-JP" sz="2400" dirty="0" smtClean="0">
                <a:latin typeface="Arial"/>
                <a:cs typeface="Arial"/>
              </a:rPr>
              <a:t>Accelerating International </a:t>
            </a:r>
            <a:r>
              <a:rPr lang="en-US" altLang="ja-JP" sz="2400" dirty="0">
                <a:latin typeface="Arial"/>
                <a:cs typeface="Arial"/>
              </a:rPr>
              <a:t>Research </a:t>
            </a:r>
            <a:r>
              <a:rPr lang="en-US" altLang="ja-JP" sz="2400" dirty="0" smtClean="0">
                <a:latin typeface="Arial"/>
                <a:cs typeface="Arial"/>
              </a:rPr>
              <a:t>Collaborations </a:t>
            </a:r>
            <a:endParaRPr lang="en-US" altLang="ja-JP" sz="2400" dirty="0">
              <a:latin typeface="Arial"/>
              <a:cs typeface="Arial"/>
            </a:endParaRPr>
          </a:p>
          <a:p>
            <a:pPr eaLnBrk="1" hangingPunct="1">
              <a:buFontTx/>
              <a:buNone/>
            </a:pPr>
            <a:r>
              <a:rPr lang="ja-JP" altLang="en-US" sz="1600" dirty="0" smtClean="0">
                <a:latin typeface="Arial"/>
                <a:ea typeface="ＭＳ ゴシック" pitchFamily="49" charset="-128"/>
                <a:cs typeface="Arial"/>
              </a:rPr>
              <a:t>・</a:t>
            </a:r>
            <a:r>
              <a:rPr lang="en-US" altLang="ja-JP" sz="1600" dirty="0" smtClean="0">
                <a:latin typeface="Arial"/>
                <a:ea typeface="ＭＳ ゴシック" pitchFamily="49" charset="-128"/>
                <a:cs typeface="Arial"/>
              </a:rPr>
              <a:t>Strengthening International Research Collaboration…</a:t>
            </a:r>
            <a:r>
              <a:rPr lang="en-US" altLang="ja-JP" sz="1600" dirty="0">
                <a:latin typeface="Arial"/>
                <a:ea typeface="ＭＳ ゴシック" panose="020B0609070205080204" pitchFamily="49" charset="-128"/>
                <a:cs typeface="Arial"/>
              </a:rPr>
              <a:t>…</a:t>
            </a:r>
            <a:r>
              <a:rPr lang="ja-JP" altLang="en-US" sz="1600" dirty="0" smtClean="0">
                <a:latin typeface="Arial"/>
                <a:ea typeface="ＭＳ ゴシック" pitchFamily="49" charset="-128"/>
                <a:cs typeface="Arial"/>
              </a:rPr>
              <a:t>（</a:t>
            </a:r>
            <a:r>
              <a:rPr lang="en-US" altLang="ja-JP" sz="1600" dirty="0" smtClean="0">
                <a:latin typeface="Arial"/>
                <a:ea typeface="ＭＳ ゴシック" pitchFamily="49" charset="-128"/>
                <a:cs typeface="Arial"/>
              </a:rPr>
              <a:t>Creating International Research Network for Young Researchers</a:t>
            </a:r>
            <a:r>
              <a:rPr lang="ja-JP" altLang="en-US" sz="1600" dirty="0" smtClean="0">
                <a:latin typeface="Arial"/>
                <a:ea typeface="ＭＳ ゴシック" pitchFamily="49" charset="-128"/>
                <a:cs typeface="Arial"/>
              </a:rPr>
              <a:t>）</a:t>
            </a:r>
            <a:endParaRPr lang="en-US" altLang="ja-JP" sz="1600" dirty="0" smtClean="0">
              <a:latin typeface="Arial"/>
              <a:ea typeface="ＭＳ ゴシック" pitchFamily="49" charset="-128"/>
              <a:cs typeface="Arial"/>
            </a:endParaRPr>
          </a:p>
          <a:p>
            <a:pPr eaLnBrk="1" hangingPunct="1">
              <a:buFontTx/>
              <a:buNone/>
            </a:pPr>
            <a:r>
              <a:rPr lang="ja-JP" altLang="en-US" sz="1600" dirty="0" smtClean="0">
                <a:latin typeface="Arial"/>
                <a:ea typeface="ＭＳ ゴシック" pitchFamily="49" charset="-128"/>
                <a:cs typeface="Arial"/>
              </a:rPr>
              <a:t>・</a:t>
            </a:r>
            <a:r>
              <a:rPr lang="en-US" altLang="ja-JP" sz="1600" dirty="0" smtClean="0">
                <a:latin typeface="Arial"/>
                <a:ea typeface="ＭＳ ゴシック" pitchFamily="49" charset="-128"/>
                <a:cs typeface="Arial"/>
              </a:rPr>
              <a:t>Innovative Research Area</a:t>
            </a:r>
            <a:r>
              <a:rPr lang="ja-JP" altLang="en-US" sz="1600" dirty="0" smtClean="0">
                <a:latin typeface="Arial"/>
                <a:ea typeface="ＭＳ ゴシック" pitchFamily="49" charset="-128"/>
                <a:cs typeface="Arial"/>
              </a:rPr>
              <a:t>（</a:t>
            </a:r>
            <a:r>
              <a:rPr lang="en-US" altLang="ja-JP" sz="1600" dirty="0" smtClean="0">
                <a:latin typeface="Arial"/>
                <a:ea typeface="ＭＳ ゴシック" pitchFamily="49" charset="-128"/>
                <a:cs typeface="Arial"/>
              </a:rPr>
              <a:t>International activity supporting group</a:t>
            </a:r>
            <a:r>
              <a:rPr lang="ja-JP" altLang="en-US" sz="1600" dirty="0" smtClean="0">
                <a:latin typeface="Arial"/>
                <a:ea typeface="ＭＳ ゴシック" panose="020B0609070205080204" pitchFamily="49" charset="-128"/>
                <a:cs typeface="Arial"/>
              </a:rPr>
              <a:t>）</a:t>
            </a:r>
            <a:endParaRPr lang="en-US" altLang="ja-JP" sz="1600" dirty="0" smtClean="0">
              <a:latin typeface="Arial"/>
              <a:ea typeface="ＭＳ ゴシック" panose="020B0609070205080204" pitchFamily="49" charset="-128"/>
              <a:cs typeface="Arial"/>
            </a:endParaRPr>
          </a:p>
          <a:p>
            <a:pPr eaLnBrk="1" hangingPunct="1">
              <a:buFontTx/>
              <a:buNone/>
            </a:pPr>
            <a:r>
              <a:rPr lang="en-US" altLang="ja-JP" sz="1600" dirty="0" smtClean="0">
                <a:latin typeface="Arial"/>
                <a:ea typeface="ＭＳ ゴシック" panose="020B0609070205080204" pitchFamily="49" charset="-128"/>
                <a:cs typeface="Arial"/>
              </a:rPr>
              <a:t>  …</a:t>
            </a:r>
            <a:r>
              <a:rPr lang="en-US" altLang="ja-JP" sz="1600" dirty="0">
                <a:latin typeface="Arial"/>
                <a:ea typeface="ＭＳ ゴシック" panose="020B0609070205080204" pitchFamily="49" charset="-128"/>
                <a:cs typeface="Arial"/>
              </a:rPr>
              <a:t>…</a:t>
            </a:r>
            <a:r>
              <a:rPr lang="ja-JP" altLang="en-US" sz="1600" dirty="0" smtClean="0">
                <a:latin typeface="Arial"/>
                <a:ea typeface="ＭＳ ゴシック" panose="020B0609070205080204" pitchFamily="49" charset="-128"/>
                <a:cs typeface="Arial"/>
              </a:rPr>
              <a:t>（</a:t>
            </a:r>
            <a:r>
              <a:rPr lang="en-US" altLang="ja-JP" sz="1600" dirty="0" smtClean="0">
                <a:latin typeface="Arial"/>
                <a:ea typeface="ＭＳ ゴシック" panose="020B0609070205080204" pitchFamily="49" charset="-128"/>
                <a:cs typeface="Arial"/>
              </a:rPr>
              <a:t>Inviting foreign researchers who have a strong reputation internationally</a:t>
            </a:r>
            <a:r>
              <a:rPr lang="en-US" altLang="en-US" sz="1600" dirty="0" smtClean="0">
                <a:latin typeface="Arial"/>
                <a:ea typeface="ＭＳ ゴシック" panose="020B0609070205080204" pitchFamily="49" charset="-128"/>
                <a:cs typeface="Arial"/>
              </a:rPr>
              <a:t>, etc.</a:t>
            </a:r>
            <a:r>
              <a:rPr lang="ja-JP" altLang="en-US" sz="1600" dirty="0" smtClean="0">
                <a:latin typeface="Arial"/>
                <a:ea typeface="ＭＳ ゴシック" pitchFamily="49" charset="-128"/>
                <a:cs typeface="Arial"/>
              </a:rPr>
              <a:t>）</a:t>
            </a:r>
            <a:endParaRPr lang="en-US" altLang="ja-JP" sz="2400" dirty="0" smtClean="0">
              <a:latin typeface="Arial"/>
              <a:ea typeface="ＭＳ ゴシック" pitchFamily="49" charset="-128"/>
              <a:cs typeface="Arial"/>
            </a:endParaRPr>
          </a:p>
          <a:p>
            <a:pPr eaLnBrk="1" hangingPunct="1">
              <a:buFontTx/>
              <a:buNone/>
            </a:pPr>
            <a:r>
              <a:rPr lang="ja-JP" altLang="en-US" sz="1600" dirty="0" smtClean="0">
                <a:latin typeface="Arial"/>
                <a:ea typeface="ＭＳ ゴシック" pitchFamily="49" charset="-128"/>
                <a:cs typeface="Arial"/>
              </a:rPr>
              <a:t>・</a:t>
            </a:r>
            <a:r>
              <a:rPr lang="en-US" altLang="ja-JP" sz="1600" dirty="0" smtClean="0">
                <a:latin typeface="Arial"/>
                <a:ea typeface="ＭＳ ゴシック" pitchFamily="49" charset="-128"/>
                <a:cs typeface="Arial"/>
              </a:rPr>
              <a:t>Developing Research back in Japan…</a:t>
            </a:r>
            <a:r>
              <a:rPr lang="ja-JP" altLang="en-US" sz="1600" dirty="0" smtClean="0">
                <a:latin typeface="Arial"/>
                <a:ea typeface="ＭＳ ゴシック" pitchFamily="49" charset="-128"/>
                <a:cs typeface="Arial"/>
              </a:rPr>
              <a:t>（</a:t>
            </a:r>
            <a:r>
              <a:rPr lang="en-US" altLang="ja-JP" sz="1600" dirty="0" smtClean="0">
                <a:latin typeface="Arial"/>
                <a:ea typeface="ＭＳ ゴシック" pitchFamily="49" charset="-128"/>
                <a:cs typeface="Arial"/>
              </a:rPr>
              <a:t>”Inducing Japanese </a:t>
            </a:r>
            <a:r>
              <a:rPr lang="en-US" altLang="ja-JP" sz="1600" dirty="0">
                <a:latin typeface="Arial"/>
                <a:ea typeface="ＭＳ ゴシック" pitchFamily="49" charset="-128"/>
                <a:cs typeface="Arial"/>
              </a:rPr>
              <a:t>researchers </a:t>
            </a:r>
            <a:r>
              <a:rPr lang="en-US" altLang="ja-JP" sz="1600" dirty="0" smtClean="0">
                <a:latin typeface="Arial"/>
                <a:ea typeface="ＭＳ ゴシック" pitchFamily="49" charset="-128"/>
                <a:cs typeface="Arial"/>
              </a:rPr>
              <a:t>abroad</a:t>
            </a:r>
            <a:r>
              <a:rPr lang="en-US" altLang="en-US" sz="1600" dirty="0">
                <a:latin typeface="Arial"/>
                <a:ea typeface="ＭＳ ゴシック" pitchFamily="49" charset="-128"/>
                <a:cs typeface="Arial"/>
              </a:rPr>
              <a:t> </a:t>
            </a:r>
            <a:r>
              <a:rPr lang="en-US" altLang="en-US" sz="1600" dirty="0" smtClean="0">
                <a:latin typeface="Arial"/>
                <a:ea typeface="ＭＳ ゴシック" pitchFamily="49" charset="-128"/>
                <a:cs typeface="Arial"/>
              </a:rPr>
              <a:t>to come </a:t>
            </a:r>
            <a:r>
              <a:rPr lang="en-US" altLang="ja-JP" sz="1600" dirty="0" smtClean="0">
                <a:latin typeface="Arial"/>
                <a:ea typeface="ＭＳ ゴシック" pitchFamily="49" charset="-128"/>
                <a:cs typeface="Arial"/>
              </a:rPr>
              <a:t>back to Japan)</a:t>
            </a:r>
            <a:endParaRPr lang="en-US" altLang="ja-JP" sz="2400" dirty="0">
              <a:latin typeface="Arial"/>
              <a:ea typeface="ＭＳ ゴシック" panose="020B0609070205080204" pitchFamily="49" charset="-128"/>
              <a:cs typeface="Arial"/>
            </a:endParaRPr>
          </a:p>
        </p:txBody>
      </p:sp>
      <p:sp>
        <p:nvSpPr>
          <p:cNvPr id="11" name="Rectangle 6"/>
          <p:cNvSpPr>
            <a:spLocks noGrp="1" noChangeArrowheads="1"/>
          </p:cNvSpPr>
          <p:nvPr>
            <p:ph type="sldNum" sz="quarter" idx="12"/>
          </p:nvPr>
        </p:nvSpPr>
        <p:spPr>
          <a:xfrm>
            <a:off x="8640003" y="6480142"/>
            <a:ext cx="514350" cy="307975"/>
          </a:xfrm>
        </p:spPr>
        <p:txBody>
          <a:bodyPr/>
          <a:lstStyle/>
          <a:p>
            <a:pPr>
              <a:defRPr/>
            </a:pPr>
            <a:fld id="{002BB98D-5F75-49C1-902E-9683AE378945}" type="slidenum">
              <a:rPr lang="en-US" altLang="ja-JP">
                <a:solidFill>
                  <a:srgbClr val="FFFFFF">
                    <a:lumMod val="50000"/>
                  </a:srgbClr>
                </a:solidFill>
                <a:latin typeface="OCRB" panose="020B0609020202020204" pitchFamily="49" charset="0"/>
              </a:rPr>
              <a:pPr>
                <a:defRPr/>
              </a:pPr>
              <a:t>39</a:t>
            </a:fld>
            <a:endParaRPr lang="en-US" altLang="ja-JP" dirty="0">
              <a:solidFill>
                <a:srgbClr val="FFFFFF">
                  <a:lumMod val="50000"/>
                </a:srgbClr>
              </a:solidFill>
              <a:latin typeface="OCRB" panose="020B0609020202020204" pitchFamily="49" charset="0"/>
            </a:endParaRPr>
          </a:p>
        </p:txBody>
      </p:sp>
      <p:sp>
        <p:nvSpPr>
          <p:cNvPr id="12" name="AutoShape 3"/>
          <p:cNvSpPr>
            <a:spLocks noChangeArrowheads="1"/>
          </p:cNvSpPr>
          <p:nvPr/>
        </p:nvSpPr>
        <p:spPr bwMode="auto">
          <a:xfrm>
            <a:off x="0" y="0"/>
            <a:ext cx="9144000" cy="648000"/>
          </a:xfrm>
          <a:prstGeom prst="rect">
            <a:avLst/>
          </a:prstGeom>
          <a:solidFill>
            <a:srgbClr val="8064A2"/>
          </a:solidFill>
          <a:ln w="9525">
            <a:noFill/>
            <a:round/>
            <a:headEnd/>
            <a:tailEnd/>
          </a:ln>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b="1" dirty="0" smtClean="0">
                <a:solidFill>
                  <a:srgbClr val="FFFFFF"/>
                </a:solidFill>
                <a:latin typeface="ＭＳ Ｐゴシック"/>
                <a:ea typeface="ＭＳ Ｐゴシック"/>
              </a:rPr>
              <a:t>○</a:t>
            </a:r>
            <a:r>
              <a:rPr lang="en-US" altLang="ja-JP" b="1" dirty="0" smtClean="0">
                <a:solidFill>
                  <a:srgbClr val="FFFFFF"/>
                </a:solidFill>
                <a:latin typeface="ＭＳ Ｐゴシック"/>
                <a:ea typeface="ＭＳ Ｐゴシック"/>
              </a:rPr>
              <a:t>Main Change for FY 2015</a:t>
            </a:r>
            <a:endParaRPr lang="ja-JP" altLang="en-US" b="1" dirty="0">
              <a:solidFill>
                <a:srgbClr val="FFFFFF"/>
              </a:solidFill>
              <a:latin typeface="ＭＳ Ｐゴシック"/>
              <a:ea typeface="ＭＳ Ｐゴシック"/>
            </a:endParaRPr>
          </a:p>
        </p:txBody>
      </p:sp>
      <p:sp>
        <p:nvSpPr>
          <p:cNvPr id="13" name="正方形/長方形 1"/>
          <p:cNvSpPr>
            <a:spLocks noChangeArrowheads="1"/>
          </p:cNvSpPr>
          <p:nvPr/>
        </p:nvSpPr>
        <p:spPr bwMode="auto">
          <a:xfrm>
            <a:off x="288000" y="3328536"/>
            <a:ext cx="8777654"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None/>
            </a:pPr>
            <a:r>
              <a:rPr lang="ja-JP" altLang="en-US" sz="2400" dirty="0" smtClean="0"/>
              <a:t>●</a:t>
            </a:r>
            <a:r>
              <a:rPr lang="en-US" altLang="ja-JP" sz="2400" dirty="0" smtClean="0"/>
              <a:t>Multi-Year </a:t>
            </a:r>
            <a:r>
              <a:rPr lang="en-US" altLang="ja-JP" sz="2400" dirty="0"/>
              <a:t>F</a:t>
            </a:r>
            <a:r>
              <a:rPr lang="en-US" altLang="ja-JP" sz="2400" dirty="0" smtClean="0"/>
              <a:t>und categories are applied to:</a:t>
            </a:r>
          </a:p>
          <a:p>
            <a:pPr eaLnBrk="1" hangingPunct="1">
              <a:buNone/>
            </a:pPr>
            <a:r>
              <a:rPr lang="ja-JP" altLang="en-US" sz="2800" dirty="0">
                <a:ea typeface="ＭＳ ゴシック" pitchFamily="49" charset="-128"/>
              </a:rPr>
              <a:t>　</a:t>
            </a:r>
            <a:r>
              <a:rPr lang="ja-JP" altLang="en-US" sz="1600" dirty="0" smtClean="0">
                <a:ea typeface="ＭＳ ゴシック" pitchFamily="49" charset="-128"/>
              </a:rPr>
              <a:t>・</a:t>
            </a:r>
            <a:r>
              <a:rPr lang="en-US" altLang="ja-JP" sz="1600" dirty="0" smtClean="0">
                <a:ea typeface="ＭＳ ゴシック" pitchFamily="49" charset="-128"/>
              </a:rPr>
              <a:t>Scientific Research</a:t>
            </a:r>
            <a:r>
              <a:rPr lang="ja-JP" altLang="en-US" sz="1600" dirty="0" smtClean="0">
                <a:ea typeface="ＭＳ ゴシック" pitchFamily="49" charset="-128"/>
              </a:rPr>
              <a:t>（Ｂ・Ｃ）（</a:t>
            </a:r>
            <a:r>
              <a:rPr lang="en-US" altLang="ja-JP" sz="1600" dirty="0" smtClean="0">
                <a:ea typeface="ＭＳ ゴシック" pitchFamily="49" charset="-128"/>
              </a:rPr>
              <a:t>Special Field Research</a:t>
            </a:r>
            <a:r>
              <a:rPr lang="ja-JP" altLang="en-US" sz="1600" dirty="0" smtClean="0">
                <a:ea typeface="ＭＳ ゴシック" pitchFamily="49" charset="-128"/>
              </a:rPr>
              <a:t>）</a:t>
            </a:r>
            <a:endParaRPr lang="en-US" altLang="ja-JP" sz="2400" dirty="0">
              <a:ea typeface="ＭＳ ゴシック" pitchFamily="49" charset="-128"/>
            </a:endParaRPr>
          </a:p>
        </p:txBody>
      </p:sp>
      <p:sp>
        <p:nvSpPr>
          <p:cNvPr id="16" name="正方形/長方形 1"/>
          <p:cNvSpPr>
            <a:spLocks noChangeArrowheads="1"/>
          </p:cNvSpPr>
          <p:nvPr/>
        </p:nvSpPr>
        <p:spPr bwMode="auto">
          <a:xfrm>
            <a:off x="288000" y="4797152"/>
            <a:ext cx="8777654"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ja-JP" altLang="en-US" sz="2400" dirty="0" smtClean="0"/>
              <a:t>●</a:t>
            </a:r>
            <a:r>
              <a:rPr lang="en-US" altLang="ja-JP" sz="2400" dirty="0" smtClean="0"/>
              <a:t>Single-Year Fund is disbanded</a:t>
            </a:r>
          </a:p>
          <a:p>
            <a:pPr eaLnBrk="1" hangingPunct="1">
              <a:buFontTx/>
              <a:buNone/>
            </a:pPr>
            <a:r>
              <a:rPr lang="ja-JP" altLang="en-US" sz="2800" dirty="0" smtClean="0">
                <a:ea typeface="ＭＳ ゴシック" pitchFamily="49" charset="-128"/>
              </a:rPr>
              <a:t>　</a:t>
            </a:r>
            <a:r>
              <a:rPr lang="ja-JP" altLang="en-US" sz="1600" dirty="0" smtClean="0">
                <a:ea typeface="ＭＳ ゴシック" pitchFamily="49" charset="-128"/>
              </a:rPr>
              <a:t>・</a:t>
            </a:r>
            <a:r>
              <a:rPr lang="en-US" altLang="ja-JP" sz="1600" dirty="0" smtClean="0">
                <a:ea typeface="ＭＳ ゴシック" pitchFamily="49" charset="-128"/>
              </a:rPr>
              <a:t>Simplifies the complicated system: Scientific Research</a:t>
            </a:r>
            <a:r>
              <a:rPr lang="ja-JP" altLang="en-US" sz="1600" dirty="0" smtClean="0">
                <a:ea typeface="ＭＳ ゴシック" pitchFamily="49" charset="-128"/>
              </a:rPr>
              <a:t>（Ｂ）</a:t>
            </a:r>
            <a:r>
              <a:rPr lang="en-US" altLang="ja-JP" sz="1600" dirty="0" smtClean="0">
                <a:ea typeface="ＭＳ ゴシック" pitchFamily="49" charset="-128"/>
              </a:rPr>
              <a:t>and</a:t>
            </a:r>
            <a:r>
              <a:rPr lang="en-US" altLang="en-US" sz="1600" dirty="0">
                <a:ea typeface="ＭＳ ゴシック" pitchFamily="49" charset="-128"/>
              </a:rPr>
              <a:t> </a:t>
            </a:r>
            <a:r>
              <a:rPr lang="en-US" altLang="en-US" sz="1600" dirty="0" smtClean="0">
                <a:ea typeface="ＭＳ ゴシック" pitchFamily="49" charset="-128"/>
              </a:rPr>
              <a:t>Young Scientist</a:t>
            </a:r>
            <a:r>
              <a:rPr lang="ja-JP" altLang="en-US" sz="1600" dirty="0" smtClean="0">
                <a:ea typeface="ＭＳ ゴシック" pitchFamily="49" charset="-128"/>
              </a:rPr>
              <a:t>（Ａ）</a:t>
            </a:r>
            <a:endParaRPr lang="ja-JP" altLang="en-US" sz="1600" dirty="0">
              <a:ea typeface="ＭＳ ゴシック" pitchFamily="49" charset="-128"/>
            </a:endParaRPr>
          </a:p>
        </p:txBody>
      </p:sp>
    </p:spTree>
    <p:extLst>
      <p:ext uri="{BB962C8B-B14F-4D97-AF65-F5344CB8AC3E}">
        <p14:creationId xmlns:p14="http://schemas.microsoft.com/office/powerpoint/2010/main" val="9583535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466" name="グループ化 18"/>
          <p:cNvGrpSpPr>
            <a:grpSpLocks/>
          </p:cNvGrpSpPr>
          <p:nvPr/>
        </p:nvGrpSpPr>
        <p:grpSpPr bwMode="auto">
          <a:xfrm>
            <a:off x="389083" y="1006923"/>
            <a:ext cx="8350105" cy="4716462"/>
            <a:chOff x="335972" y="1296556"/>
            <a:chExt cx="8349608" cy="4716225"/>
          </a:xfrm>
        </p:grpSpPr>
        <p:sp>
          <p:nvSpPr>
            <p:cNvPr id="62471" name="フローチャート: 処理 17"/>
            <p:cNvSpPr>
              <a:spLocks noChangeArrowheads="1"/>
            </p:cNvSpPr>
            <p:nvPr/>
          </p:nvSpPr>
          <p:spPr bwMode="auto">
            <a:xfrm>
              <a:off x="359637" y="1296556"/>
              <a:ext cx="900059" cy="720689"/>
            </a:xfrm>
            <a:prstGeom prst="roundRect">
              <a:avLst>
                <a:gd name="adj" fmla="val 8729"/>
              </a:avLst>
            </a:prstGeom>
            <a:gradFill>
              <a:gsLst>
                <a:gs pos="0">
                  <a:schemeClr val="bg1">
                    <a:lumMod val="95000"/>
                  </a:schemeClr>
                </a:gs>
                <a:gs pos="50000">
                  <a:schemeClr val="bg1">
                    <a:lumMod val="85000"/>
                  </a:schemeClr>
                </a:gs>
                <a:gs pos="100000">
                  <a:schemeClr val="bg1">
                    <a:lumMod val="95000"/>
                  </a:schemeClr>
                </a:gs>
              </a:gsLst>
            </a:gradFill>
            <a:ln>
              <a:solidFill>
                <a:schemeClr val="bg1">
                  <a:lumMod val="50000"/>
                </a:schemeClr>
              </a:solidFill>
              <a:headEnd/>
              <a:tailEnd/>
            </a:ln>
          </p:spPr>
          <p:style>
            <a:lnRef idx="1">
              <a:schemeClr val="dk1"/>
            </a:lnRef>
            <a:fillRef idx="2">
              <a:schemeClr val="dk1"/>
            </a:fillRef>
            <a:effectRef idx="1">
              <a:schemeClr val="dk1"/>
            </a:effectRef>
            <a:fontRef idx="minor">
              <a:schemeClr val="dk1"/>
            </a:fontRef>
          </p:style>
          <p:txBody>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buFontTx/>
                <a:buNone/>
                <a:defRPr/>
              </a:pPr>
              <a:endParaRPr lang="ja-JP" altLang="en-US" sz="1800" smtClean="0">
                <a:latin typeface="ＭＳ Ｐゴシック" pitchFamily="50" charset="-128"/>
              </a:endParaRPr>
            </a:p>
          </p:txBody>
        </p:sp>
        <p:sp>
          <p:nvSpPr>
            <p:cNvPr id="62473" name="AutoShape 6"/>
            <p:cNvSpPr>
              <a:spLocks noChangeArrowheads="1"/>
            </p:cNvSpPr>
            <p:nvPr/>
          </p:nvSpPr>
          <p:spPr bwMode="auto">
            <a:xfrm>
              <a:off x="5085344" y="4128514"/>
              <a:ext cx="3600236" cy="898480"/>
            </a:xfrm>
            <a:prstGeom prst="roundRect">
              <a:avLst/>
            </a:prstGeom>
            <a:gradFill>
              <a:gsLst>
                <a:gs pos="0">
                  <a:schemeClr val="accent6">
                    <a:lumMod val="20000"/>
                    <a:lumOff val="80000"/>
                  </a:schemeClr>
                </a:gs>
                <a:gs pos="50000">
                  <a:schemeClr val="accent6">
                    <a:lumMod val="40000"/>
                    <a:lumOff val="60000"/>
                  </a:schemeClr>
                </a:gs>
                <a:gs pos="100000">
                  <a:schemeClr val="accent6">
                    <a:tint val="15000"/>
                    <a:satMod val="350000"/>
                  </a:schemeClr>
                </a:gs>
              </a:gsLst>
            </a:gradFill>
            <a:ln>
              <a:solidFill>
                <a:schemeClr val="accent6">
                  <a:lumMod val="60000"/>
                  <a:lumOff val="40000"/>
                </a:schemeClr>
              </a:solidFill>
              <a:headEnd/>
              <a:tailEnd/>
            </a:ln>
          </p:spPr>
          <p:style>
            <a:lnRef idx="1">
              <a:schemeClr val="accent6"/>
            </a:lnRef>
            <a:fillRef idx="2">
              <a:schemeClr val="accent6"/>
            </a:fillRef>
            <a:effectRef idx="1">
              <a:schemeClr val="accent6"/>
            </a:effectRef>
            <a:fontRef idx="minor">
              <a:schemeClr val="dk1"/>
            </a:fontRef>
          </p:style>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lnSpc>
                  <a:spcPct val="140000"/>
                </a:lnSpc>
                <a:spcBef>
                  <a:spcPct val="0"/>
                </a:spcBef>
                <a:buFontTx/>
                <a:buNone/>
                <a:defRPr/>
              </a:pPr>
              <a:r>
                <a:rPr lang="en-US" altLang="ja-JP" sz="1600" b="1" dirty="0" smtClean="0">
                  <a:latin typeface="Arial" pitchFamily="34" charset="0"/>
                </a:rPr>
                <a:t>National research projects </a:t>
              </a:r>
            </a:p>
            <a:p>
              <a:pPr algn="ctr" eaLnBrk="1" hangingPunct="1">
                <a:lnSpc>
                  <a:spcPct val="140000"/>
                </a:lnSpc>
                <a:spcBef>
                  <a:spcPct val="0"/>
                </a:spcBef>
                <a:buFontTx/>
                <a:buNone/>
                <a:defRPr/>
              </a:pPr>
              <a:r>
                <a:rPr lang="en-US" altLang="ja-JP" sz="1600" b="1" dirty="0" smtClean="0">
                  <a:latin typeface="Arial" pitchFamily="34" charset="0"/>
                </a:rPr>
                <a:t>led by the government</a:t>
              </a:r>
              <a:endParaRPr lang="ja-JP" altLang="en-US" sz="1600" b="1" dirty="0" smtClean="0">
                <a:latin typeface="Arial" pitchFamily="34" charset="0"/>
              </a:endParaRPr>
            </a:p>
          </p:txBody>
        </p:sp>
        <p:sp>
          <p:nvSpPr>
            <p:cNvPr id="62474" name="AutoShape 8"/>
            <p:cNvSpPr>
              <a:spLocks noChangeArrowheads="1"/>
            </p:cNvSpPr>
            <p:nvPr/>
          </p:nvSpPr>
          <p:spPr bwMode="auto">
            <a:xfrm>
              <a:off x="5085344" y="1296556"/>
              <a:ext cx="3600236" cy="720689"/>
            </a:xfrm>
            <a:prstGeom prst="roundRect">
              <a:avLst/>
            </a:prstGeom>
            <a:ln w="12700">
              <a:solidFill>
                <a:schemeClr val="bg1">
                  <a:lumMod val="50000"/>
                </a:schemeClr>
              </a:solidFill>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defRPr/>
              </a:pPr>
              <a:r>
                <a:rPr lang="ja-JP" altLang="en-US" sz="1400" dirty="0" smtClean="0">
                  <a:latin typeface="Arial" pitchFamily="34" charset="0"/>
                </a:rPr>
                <a:t>政策課題対応型研究開発</a:t>
              </a:r>
            </a:p>
            <a:p>
              <a:pPr algn="ctr" eaLnBrk="1" hangingPunct="1">
                <a:spcBef>
                  <a:spcPct val="0"/>
                </a:spcBef>
                <a:buFontTx/>
                <a:buNone/>
                <a:defRPr/>
              </a:pPr>
              <a:r>
                <a:rPr lang="en-US" altLang="ja-JP" sz="1400" b="1" dirty="0" smtClean="0">
                  <a:latin typeface="ＭＳ Ｐゴシック" pitchFamily="50" charset="-128"/>
                </a:rPr>
                <a:t>【</a:t>
              </a:r>
              <a:r>
                <a:rPr lang="en-US" altLang="ja-JP" sz="1400" b="1" dirty="0" smtClean="0">
                  <a:latin typeface="Arial" pitchFamily="34" charset="0"/>
                </a:rPr>
                <a:t>mission-oriented research</a:t>
              </a:r>
              <a:r>
                <a:rPr lang="en-US" altLang="ja-JP" sz="1400" b="1" dirty="0" smtClean="0">
                  <a:latin typeface="ＭＳ Ｐゴシック" pitchFamily="50" charset="-128"/>
                </a:rPr>
                <a:t>】</a:t>
              </a:r>
            </a:p>
          </p:txBody>
        </p:sp>
        <p:sp>
          <p:nvSpPr>
            <p:cNvPr id="62475" name="AutoShape 9"/>
            <p:cNvSpPr>
              <a:spLocks noChangeArrowheads="1"/>
            </p:cNvSpPr>
            <p:nvPr/>
          </p:nvSpPr>
          <p:spPr bwMode="auto">
            <a:xfrm>
              <a:off x="1413675" y="1296556"/>
              <a:ext cx="3600236" cy="720689"/>
            </a:xfrm>
            <a:prstGeom prst="roundRect">
              <a:avLst/>
            </a:prstGeom>
            <a:ln w="12700">
              <a:solidFill>
                <a:schemeClr val="bg1">
                  <a:lumMod val="50000"/>
                </a:schemeClr>
              </a:solidFill>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defRPr/>
              </a:pPr>
              <a:r>
                <a:rPr lang="en-US" altLang="ja-JP" sz="1400" dirty="0" smtClean="0">
                  <a:latin typeface="Arial" pitchFamily="34" charset="0"/>
                </a:rPr>
                <a:t>Scientific Research based on </a:t>
              </a:r>
            </a:p>
            <a:p>
              <a:pPr algn="ctr" eaLnBrk="1" hangingPunct="1">
                <a:spcBef>
                  <a:spcPct val="0"/>
                </a:spcBef>
                <a:buFontTx/>
                <a:buNone/>
                <a:defRPr/>
              </a:pPr>
              <a:r>
                <a:rPr lang="en-US" altLang="ja-JP" sz="1400" dirty="0" smtClean="0">
                  <a:latin typeface="Arial" pitchFamily="34" charset="0"/>
                </a:rPr>
                <a:t>researcher’s creative ideas</a:t>
              </a:r>
              <a:endParaRPr lang="ja-JP" altLang="en-US" sz="1400" dirty="0" smtClean="0">
                <a:latin typeface="Arial" pitchFamily="34" charset="0"/>
              </a:endParaRPr>
            </a:p>
            <a:p>
              <a:pPr algn="ctr" eaLnBrk="1" hangingPunct="1">
                <a:spcBef>
                  <a:spcPct val="0"/>
                </a:spcBef>
                <a:buFontTx/>
                <a:buNone/>
                <a:defRPr/>
              </a:pPr>
              <a:r>
                <a:rPr lang="en-US" altLang="ja-JP" sz="1400" b="1" dirty="0" smtClean="0">
                  <a:latin typeface="ＭＳ Ｐゴシック" pitchFamily="50" charset="-128"/>
                </a:rPr>
                <a:t>【</a:t>
              </a:r>
              <a:r>
                <a:rPr lang="en-US" altLang="ja-JP" sz="1400" b="1" dirty="0" smtClean="0">
                  <a:latin typeface="Arial" pitchFamily="34" charset="0"/>
                </a:rPr>
                <a:t>curiosity-driven research</a:t>
              </a:r>
              <a:r>
                <a:rPr lang="en-US" altLang="ja-JP" sz="1400" b="1" dirty="0" smtClean="0">
                  <a:latin typeface="ＭＳ Ｐゴシック" pitchFamily="50" charset="-128"/>
                </a:rPr>
                <a:t>】</a:t>
              </a:r>
            </a:p>
          </p:txBody>
        </p:sp>
        <p:sp>
          <p:nvSpPr>
            <p:cNvPr id="62477" name="AutoShape 13"/>
            <p:cNvSpPr>
              <a:spLocks noChangeArrowheads="1"/>
            </p:cNvSpPr>
            <p:nvPr/>
          </p:nvSpPr>
          <p:spPr bwMode="auto">
            <a:xfrm>
              <a:off x="5085344" y="2126776"/>
              <a:ext cx="3600236" cy="1873156"/>
            </a:xfrm>
            <a:prstGeom prst="roundRect">
              <a:avLst>
                <a:gd name="adj" fmla="val 9544"/>
              </a:avLst>
            </a:prstGeom>
            <a:gradFill>
              <a:gsLst>
                <a:gs pos="0">
                  <a:schemeClr val="accent6">
                    <a:lumMod val="20000"/>
                    <a:lumOff val="80000"/>
                  </a:schemeClr>
                </a:gs>
                <a:gs pos="50000">
                  <a:schemeClr val="accent6">
                    <a:lumMod val="40000"/>
                    <a:lumOff val="60000"/>
                  </a:schemeClr>
                </a:gs>
                <a:gs pos="100000">
                  <a:schemeClr val="accent6">
                    <a:lumMod val="20000"/>
                    <a:lumOff val="80000"/>
                  </a:schemeClr>
                </a:gs>
              </a:gsLst>
            </a:gradFill>
            <a:ln>
              <a:solidFill>
                <a:schemeClr val="accent6">
                  <a:lumMod val="60000"/>
                  <a:lumOff val="40000"/>
                </a:schemeClr>
              </a:solidFill>
              <a:headEnd/>
              <a:tailEnd/>
            </a:ln>
          </p:spPr>
          <p:style>
            <a:lnRef idx="1">
              <a:schemeClr val="accent6"/>
            </a:lnRef>
            <a:fillRef idx="2">
              <a:schemeClr val="accent6"/>
            </a:fillRef>
            <a:effectRef idx="1">
              <a:schemeClr val="accent6"/>
            </a:effectRef>
            <a:fontRef idx="minor">
              <a:schemeClr val="dk1"/>
            </a:fontRef>
          </p:style>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lnSpc>
                  <a:spcPct val="140000"/>
                </a:lnSpc>
                <a:spcBef>
                  <a:spcPct val="0"/>
                </a:spcBef>
                <a:buFontTx/>
                <a:buNone/>
                <a:defRPr/>
              </a:pPr>
              <a:r>
                <a:rPr lang="en-US" altLang="ja-JP" sz="1800" b="1" dirty="0" smtClean="0">
                  <a:latin typeface="Arial" pitchFamily="34" charset="0"/>
                </a:rPr>
                <a:t>Open-call research </a:t>
              </a:r>
            </a:p>
            <a:p>
              <a:pPr algn="ctr" eaLnBrk="1" hangingPunct="1">
                <a:lnSpc>
                  <a:spcPct val="140000"/>
                </a:lnSpc>
                <a:spcBef>
                  <a:spcPct val="0"/>
                </a:spcBef>
                <a:buFontTx/>
                <a:buNone/>
                <a:defRPr/>
              </a:pPr>
              <a:r>
                <a:rPr lang="en-US" altLang="ja-JP" sz="1800" b="1" dirty="0" smtClean="0">
                  <a:latin typeface="Arial" pitchFamily="34" charset="0"/>
                </a:rPr>
                <a:t>based on </a:t>
              </a:r>
              <a:r>
                <a:rPr lang="en-US" altLang="ja-JP" sz="1800" b="1" dirty="0">
                  <a:latin typeface="Arial" pitchFamily="34" charset="0"/>
                </a:rPr>
                <a:t>o</a:t>
              </a:r>
              <a:r>
                <a:rPr lang="en-US" altLang="ja-JP" sz="1800" b="1" dirty="0" smtClean="0">
                  <a:latin typeface="Arial" pitchFamily="34" charset="0"/>
                </a:rPr>
                <a:t>bjectives </a:t>
              </a:r>
            </a:p>
            <a:p>
              <a:pPr algn="ctr" eaLnBrk="1" hangingPunct="1">
                <a:lnSpc>
                  <a:spcPct val="140000"/>
                </a:lnSpc>
                <a:spcBef>
                  <a:spcPct val="0"/>
                </a:spcBef>
                <a:buFontTx/>
                <a:buNone/>
                <a:defRPr/>
              </a:pPr>
              <a:r>
                <a:rPr lang="en-US" altLang="ja-JP" sz="1800" b="1" dirty="0" smtClean="0">
                  <a:latin typeface="Arial" pitchFamily="34" charset="0"/>
                </a:rPr>
                <a:t>set by each ministry</a:t>
              </a:r>
              <a:endParaRPr lang="ja-JP" altLang="en-US" sz="1800" b="1" dirty="0" smtClean="0">
                <a:latin typeface="Arial" pitchFamily="34" charset="0"/>
              </a:endParaRPr>
            </a:p>
          </p:txBody>
        </p:sp>
        <p:sp>
          <p:nvSpPr>
            <p:cNvPr id="62478" name="AutoShape 16"/>
            <p:cNvSpPr>
              <a:spLocks noChangeArrowheads="1"/>
            </p:cNvSpPr>
            <p:nvPr/>
          </p:nvSpPr>
          <p:spPr bwMode="auto">
            <a:xfrm>
              <a:off x="359637" y="4126926"/>
              <a:ext cx="900059" cy="1873156"/>
            </a:xfrm>
            <a:prstGeom prst="roundRect">
              <a:avLst/>
            </a:prstGeom>
            <a:ln w="12700">
              <a:solidFill>
                <a:schemeClr val="bg1">
                  <a:lumMod val="50000"/>
                </a:schemeClr>
              </a:solidFill>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defRPr/>
              </a:pPr>
              <a:r>
                <a:rPr lang="en-US" altLang="ja-JP" sz="1800" dirty="0" smtClean="0">
                  <a:latin typeface="Arial" pitchFamily="34" charset="0"/>
                </a:rPr>
                <a:t>Subsidies</a:t>
              </a:r>
              <a:endParaRPr lang="ja-JP" altLang="en-US" sz="1800" dirty="0" smtClean="0">
                <a:latin typeface="Arial" pitchFamily="34" charset="0"/>
              </a:endParaRPr>
            </a:p>
          </p:txBody>
        </p:sp>
        <p:sp>
          <p:nvSpPr>
            <p:cNvPr id="62479" name="AutoShape 20"/>
            <p:cNvSpPr>
              <a:spLocks noChangeArrowheads="1"/>
            </p:cNvSpPr>
            <p:nvPr/>
          </p:nvSpPr>
          <p:spPr bwMode="auto">
            <a:xfrm>
              <a:off x="1413675" y="4128514"/>
              <a:ext cx="3600236" cy="1869981"/>
            </a:xfrm>
            <a:prstGeom prst="roundRect">
              <a:avLst>
                <a:gd name="adj" fmla="val 9541"/>
              </a:avLst>
            </a:prstGeom>
            <a:gradFill>
              <a:gsLst>
                <a:gs pos="0">
                  <a:schemeClr val="accent6">
                    <a:lumMod val="20000"/>
                    <a:lumOff val="80000"/>
                  </a:schemeClr>
                </a:gs>
                <a:gs pos="50000">
                  <a:schemeClr val="accent6">
                    <a:lumMod val="40000"/>
                    <a:lumOff val="60000"/>
                  </a:schemeClr>
                </a:gs>
                <a:gs pos="100000">
                  <a:schemeClr val="accent6">
                    <a:tint val="15000"/>
                    <a:satMod val="350000"/>
                  </a:schemeClr>
                </a:gs>
              </a:gsLst>
            </a:gradFill>
            <a:ln>
              <a:solidFill>
                <a:schemeClr val="accent6">
                  <a:lumMod val="60000"/>
                  <a:lumOff val="40000"/>
                </a:schemeClr>
              </a:solidFill>
              <a:headEnd/>
              <a:tailEnd/>
            </a:ln>
          </p:spPr>
          <p:style>
            <a:lnRef idx="1">
              <a:schemeClr val="accent6"/>
            </a:lnRef>
            <a:fillRef idx="2">
              <a:schemeClr val="accent6"/>
            </a:fillRef>
            <a:effectRef idx="1">
              <a:schemeClr val="accent6"/>
            </a:effectRef>
            <a:fontRef idx="minor">
              <a:schemeClr val="dk1"/>
            </a:fontRef>
          </p:style>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lnSpc>
                  <a:spcPct val="140000"/>
                </a:lnSpc>
                <a:spcBef>
                  <a:spcPct val="0"/>
                </a:spcBef>
                <a:buFontTx/>
                <a:buNone/>
                <a:defRPr/>
              </a:pPr>
              <a:r>
                <a:rPr lang="en-US" altLang="ja-JP" sz="1800" b="1" dirty="0" smtClean="0">
                  <a:latin typeface="Arial" pitchFamily="34" charset="0"/>
                </a:rPr>
                <a:t>Advancement of research </a:t>
              </a:r>
            </a:p>
            <a:p>
              <a:pPr algn="ctr" eaLnBrk="1" hangingPunct="1">
                <a:lnSpc>
                  <a:spcPct val="140000"/>
                </a:lnSpc>
                <a:spcBef>
                  <a:spcPct val="0"/>
                </a:spcBef>
                <a:buFontTx/>
                <a:buNone/>
                <a:defRPr/>
              </a:pPr>
              <a:r>
                <a:rPr lang="en-US" altLang="ja-JP" sz="1800" b="1" dirty="0" smtClean="0">
                  <a:latin typeface="Arial" pitchFamily="34" charset="0"/>
                </a:rPr>
                <a:t>in universities and </a:t>
              </a:r>
            </a:p>
            <a:p>
              <a:pPr algn="ctr" eaLnBrk="1" hangingPunct="1">
                <a:lnSpc>
                  <a:spcPct val="140000"/>
                </a:lnSpc>
                <a:spcBef>
                  <a:spcPct val="0"/>
                </a:spcBef>
                <a:buFontTx/>
                <a:buNone/>
                <a:defRPr/>
              </a:pPr>
              <a:r>
                <a:rPr lang="en-US" altLang="ja-JP" sz="1800" b="1" dirty="0" smtClean="0">
                  <a:latin typeface="Arial" pitchFamily="34" charset="0"/>
                </a:rPr>
                <a:t>research institutions</a:t>
              </a:r>
            </a:p>
          </p:txBody>
        </p:sp>
        <p:sp>
          <p:nvSpPr>
            <p:cNvPr id="62480" name="AutoShape 6"/>
            <p:cNvSpPr>
              <a:spLocks noChangeArrowheads="1"/>
            </p:cNvSpPr>
            <p:nvPr/>
          </p:nvSpPr>
          <p:spPr bwMode="auto">
            <a:xfrm>
              <a:off x="5085344" y="5112714"/>
              <a:ext cx="3600236" cy="900067"/>
            </a:xfrm>
            <a:prstGeom prst="roundRect">
              <a:avLst/>
            </a:prstGeom>
            <a:gradFill>
              <a:gsLst>
                <a:gs pos="0">
                  <a:schemeClr val="accent6">
                    <a:lumMod val="20000"/>
                    <a:lumOff val="80000"/>
                  </a:schemeClr>
                </a:gs>
                <a:gs pos="50000">
                  <a:schemeClr val="accent6">
                    <a:lumMod val="40000"/>
                    <a:lumOff val="60000"/>
                  </a:schemeClr>
                </a:gs>
                <a:gs pos="100000">
                  <a:schemeClr val="accent6">
                    <a:tint val="15000"/>
                    <a:satMod val="350000"/>
                  </a:schemeClr>
                </a:gs>
              </a:gsLst>
            </a:gradFill>
            <a:ln>
              <a:solidFill>
                <a:schemeClr val="accent6">
                  <a:lumMod val="60000"/>
                  <a:lumOff val="40000"/>
                </a:schemeClr>
              </a:solidFill>
              <a:headEnd/>
              <a:tailEnd/>
            </a:ln>
          </p:spPr>
          <p:style>
            <a:lnRef idx="1">
              <a:schemeClr val="accent6"/>
            </a:lnRef>
            <a:fillRef idx="2">
              <a:schemeClr val="accent6"/>
            </a:fillRef>
            <a:effectRef idx="1">
              <a:schemeClr val="accent6"/>
            </a:effectRef>
            <a:fontRef idx="minor">
              <a:schemeClr val="dk1"/>
            </a:fontRef>
          </p:style>
          <p:txBody>
            <a:bodyPr wrap="none" lIns="54000" tIns="108000" bIns="108000"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lnSpc>
                  <a:spcPct val="120000"/>
                </a:lnSpc>
                <a:spcBef>
                  <a:spcPct val="0"/>
                </a:spcBef>
                <a:buFontTx/>
                <a:buNone/>
                <a:defRPr/>
              </a:pPr>
              <a:r>
                <a:rPr lang="en-US" altLang="ja-JP" sz="1400" b="1" dirty="0" smtClean="0">
                  <a:latin typeface="Arial" pitchFamily="34" charset="0"/>
                </a:rPr>
                <a:t>Strategic research and development by </a:t>
              </a:r>
            </a:p>
            <a:p>
              <a:pPr algn="ctr" eaLnBrk="1" hangingPunct="1">
                <a:lnSpc>
                  <a:spcPct val="120000"/>
                </a:lnSpc>
                <a:spcBef>
                  <a:spcPct val="0"/>
                </a:spcBef>
                <a:buFontTx/>
                <a:buNone/>
                <a:defRPr/>
              </a:pPr>
              <a:r>
                <a:rPr lang="en-US" altLang="ja-JP" sz="1400" b="1" dirty="0" smtClean="0">
                  <a:latin typeface="Arial" pitchFamily="34" charset="0"/>
                </a:rPr>
                <a:t>National Research Development Agencies</a:t>
              </a:r>
              <a:endParaRPr lang="ja-JP" altLang="en-US" sz="1400" b="1" dirty="0" smtClean="0">
                <a:latin typeface="Arial" pitchFamily="34" charset="0"/>
              </a:endParaRPr>
            </a:p>
          </p:txBody>
        </p:sp>
        <p:sp>
          <p:nvSpPr>
            <p:cNvPr id="2" name="AutoShape 16"/>
            <p:cNvSpPr>
              <a:spLocks noChangeArrowheads="1"/>
            </p:cNvSpPr>
            <p:nvPr/>
          </p:nvSpPr>
          <p:spPr bwMode="auto">
            <a:xfrm>
              <a:off x="359637" y="2126776"/>
              <a:ext cx="900059" cy="1873156"/>
            </a:xfrm>
            <a:prstGeom prst="roundRect">
              <a:avLst/>
            </a:prstGeom>
            <a:ln w="12700">
              <a:solidFill>
                <a:schemeClr val="bg1">
                  <a:lumMod val="50000"/>
                </a:schemeClr>
              </a:solidFill>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wrap="none" anchor="ctr"/>
            <a:lstStyle/>
            <a:p>
              <a:pPr algn="ctr">
                <a:defRPr/>
              </a:pPr>
              <a:r>
                <a:rPr lang="en-US" altLang="ja-JP" dirty="0" smtClean="0">
                  <a:latin typeface="Arial" charset="0"/>
                </a:rPr>
                <a:t>Competitive funds</a:t>
              </a:r>
              <a:endParaRPr lang="en-US" altLang="ja-JP" dirty="0">
                <a:latin typeface="Arial" charset="0"/>
              </a:endParaRPr>
            </a:p>
            <a:p>
              <a:pPr algn="ctr">
                <a:defRPr/>
              </a:pPr>
              <a:r>
                <a:rPr lang="ja-JP" altLang="en-US" sz="1050" dirty="0" smtClean="0">
                  <a:latin typeface="Arial" charset="0"/>
                </a:rPr>
                <a:t>（</a:t>
              </a:r>
              <a:r>
                <a:rPr lang="en-US" altLang="ja-JP" sz="1050" dirty="0" smtClean="0">
                  <a:latin typeface="Arial" charset="0"/>
                </a:rPr>
                <a:t>Open call</a:t>
              </a:r>
              <a:r>
                <a:rPr lang="ja-JP" altLang="en-US" sz="1050" dirty="0" smtClean="0">
                  <a:latin typeface="Arial" charset="0"/>
                </a:rPr>
                <a:t>）</a:t>
              </a:r>
              <a:endParaRPr lang="ja-JP" altLang="en-US" sz="1050" dirty="0">
                <a:latin typeface="Arial" charset="0"/>
              </a:endParaRPr>
            </a:p>
          </p:txBody>
        </p:sp>
        <p:cxnSp>
          <p:nvCxnSpPr>
            <p:cNvPr id="14" name="直線コネクタ 13"/>
            <p:cNvCxnSpPr/>
            <p:nvPr/>
          </p:nvCxnSpPr>
          <p:spPr bwMode="auto">
            <a:xfrm>
              <a:off x="412022" y="1348940"/>
              <a:ext cx="792115" cy="612744"/>
            </a:xfrm>
            <a:prstGeom prst="line">
              <a:avLst/>
            </a:prstGeom>
            <a:ln>
              <a:solidFill>
                <a:schemeClr val="bg1">
                  <a:lumMod val="50000"/>
                </a:schemeClr>
              </a:solidFill>
              <a:headEnd type="none" w="med" len="med"/>
              <a:tailEnd type="none" w="med" len="med"/>
            </a:ln>
          </p:spPr>
          <p:style>
            <a:lnRef idx="1">
              <a:schemeClr val="accent6"/>
            </a:lnRef>
            <a:fillRef idx="2">
              <a:schemeClr val="accent6"/>
            </a:fillRef>
            <a:effectRef idx="1">
              <a:schemeClr val="accent6"/>
            </a:effectRef>
            <a:fontRef idx="minor">
              <a:schemeClr val="dk1"/>
            </a:fontRef>
          </p:style>
        </p:cxnSp>
        <p:sp>
          <p:nvSpPr>
            <p:cNvPr id="62483" name="テキスト ボックス 14"/>
            <p:cNvSpPr txBox="1">
              <a:spLocks noChangeArrowheads="1"/>
            </p:cNvSpPr>
            <p:nvPr/>
          </p:nvSpPr>
          <p:spPr bwMode="auto">
            <a:xfrm>
              <a:off x="535840" y="1301318"/>
              <a:ext cx="755605" cy="369313"/>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defRPr/>
              </a:pPr>
              <a:r>
                <a:rPr lang="en-US" altLang="ja-JP" sz="900" dirty="0" smtClean="0">
                  <a:latin typeface="Arial" pitchFamily="34" charset="0"/>
                </a:rPr>
                <a:t>Research</a:t>
              </a:r>
            </a:p>
            <a:p>
              <a:pPr algn="ctr" eaLnBrk="1" hangingPunct="1">
                <a:spcBef>
                  <a:spcPct val="0"/>
                </a:spcBef>
                <a:buFontTx/>
                <a:buNone/>
                <a:defRPr/>
              </a:pPr>
              <a:r>
                <a:rPr lang="en-US" altLang="ja-JP" sz="900" dirty="0" smtClean="0">
                  <a:latin typeface="Arial" pitchFamily="34" charset="0"/>
                </a:rPr>
                <a:t>type</a:t>
              </a:r>
              <a:endParaRPr lang="ja-JP" altLang="en-US" sz="900" dirty="0" smtClean="0">
                <a:latin typeface="Arial" pitchFamily="34" charset="0"/>
              </a:endParaRPr>
            </a:p>
          </p:txBody>
        </p:sp>
        <p:sp>
          <p:nvSpPr>
            <p:cNvPr id="62484" name="テキスト ボックス 15"/>
            <p:cNvSpPr txBox="1">
              <a:spLocks noChangeArrowheads="1"/>
            </p:cNvSpPr>
            <p:nvPr/>
          </p:nvSpPr>
          <p:spPr bwMode="auto">
            <a:xfrm>
              <a:off x="335972" y="1663656"/>
              <a:ext cx="755605" cy="369313"/>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defRPr/>
              </a:pPr>
              <a:r>
                <a:rPr lang="en-US" altLang="ja-JP" sz="900" dirty="0" smtClean="0">
                  <a:latin typeface="Arial" pitchFamily="34" charset="0"/>
                </a:rPr>
                <a:t>Funding type</a:t>
              </a:r>
              <a:endParaRPr lang="ja-JP" altLang="en-US" sz="900" dirty="0" smtClean="0">
                <a:latin typeface="Arial" pitchFamily="34" charset="0"/>
              </a:endParaRPr>
            </a:p>
          </p:txBody>
        </p:sp>
      </p:grpSp>
      <p:sp>
        <p:nvSpPr>
          <p:cNvPr id="62467" name="AutoShape 2"/>
          <p:cNvSpPr>
            <a:spLocks noChangeArrowheads="1"/>
          </p:cNvSpPr>
          <p:nvPr/>
        </p:nvSpPr>
        <p:spPr bwMode="auto">
          <a:xfrm>
            <a:off x="0" y="0"/>
            <a:ext cx="9144000" cy="648000"/>
          </a:xfrm>
          <a:prstGeom prst="rect">
            <a:avLst/>
          </a:prstGeom>
          <a:solidFill>
            <a:schemeClr val="accent4"/>
          </a:solidFill>
          <a:ln w="9525">
            <a:noFill/>
            <a:round/>
            <a:headEnd/>
            <a:tailEnd/>
          </a:ln>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1600" b="1" dirty="0" err="1" smtClean="0">
                <a:solidFill>
                  <a:schemeClr val="bg1"/>
                </a:solidFill>
                <a:latin typeface="Arial" pitchFamily="34" charset="0"/>
              </a:rPr>
              <a:t>Kakenhi</a:t>
            </a:r>
            <a:r>
              <a:rPr lang="en-US" altLang="ja-JP" sz="1600" b="1" dirty="0" smtClean="0">
                <a:solidFill>
                  <a:schemeClr val="bg1"/>
                </a:solidFill>
                <a:latin typeface="Arial" pitchFamily="34" charset="0"/>
              </a:rPr>
              <a:t> within Japan’s Science &amp; Technology Research Policy Framework</a:t>
            </a:r>
            <a:endParaRPr lang="ja-JP" altLang="en-US" sz="1600" b="1" dirty="0">
              <a:solidFill>
                <a:schemeClr val="bg1"/>
              </a:solidFill>
              <a:latin typeface="Arial" pitchFamily="34" charset="0"/>
            </a:endParaRPr>
          </a:p>
        </p:txBody>
      </p:sp>
      <p:sp>
        <p:nvSpPr>
          <p:cNvPr id="62468" name="正方形/長方形 19"/>
          <p:cNvSpPr>
            <a:spLocks noChangeArrowheads="1"/>
          </p:cNvSpPr>
          <p:nvPr/>
        </p:nvSpPr>
        <p:spPr bwMode="auto">
          <a:xfrm>
            <a:off x="354675" y="5904506"/>
            <a:ext cx="8568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1200" dirty="0">
                <a:latin typeface="Arial" pitchFamily="34" charset="0"/>
              </a:rPr>
              <a:t>*</a:t>
            </a:r>
            <a:r>
              <a:rPr lang="en-US" altLang="ja-JP" sz="1200" dirty="0" err="1" smtClean="0">
                <a:latin typeface="Arial" pitchFamily="34" charset="0"/>
              </a:rPr>
              <a:t>Kakenhi</a:t>
            </a:r>
            <a:r>
              <a:rPr lang="en-US" altLang="ja-JP" sz="1200" dirty="0" smtClean="0">
                <a:latin typeface="Arial" pitchFamily="34" charset="0"/>
              </a:rPr>
              <a:t> is awarded based on the rigorous screening of research plans submitted by researchers. This type of program is called “competitive funding”.</a:t>
            </a:r>
            <a:endParaRPr kumimoji="0" lang="en-US" altLang="ja-JP" sz="1200" dirty="0">
              <a:latin typeface="Arial" pitchFamily="34" charset="0"/>
            </a:endParaRPr>
          </a:p>
          <a:p>
            <a:pPr eaLnBrk="1" hangingPunct="1">
              <a:spcBef>
                <a:spcPct val="0"/>
              </a:spcBef>
              <a:buFontTx/>
              <a:buNone/>
            </a:pPr>
            <a:r>
              <a:rPr kumimoji="0" lang="en-US" altLang="ja-JP" sz="1200" dirty="0">
                <a:latin typeface="Arial" pitchFamily="34" charset="0"/>
              </a:rPr>
              <a:t> </a:t>
            </a:r>
            <a:r>
              <a:rPr kumimoji="0" lang="en-US" altLang="ja-JP" sz="1200" u="sng" dirty="0" err="1" smtClean="0">
                <a:latin typeface="Arial" pitchFamily="34" charset="0"/>
              </a:rPr>
              <a:t>Kakenhi</a:t>
            </a:r>
            <a:r>
              <a:rPr kumimoji="0" lang="en-US" altLang="ja-JP" sz="1200" u="sng" dirty="0" smtClean="0">
                <a:latin typeface="Arial" pitchFamily="34" charset="0"/>
              </a:rPr>
              <a:t> is the largest competitive </a:t>
            </a:r>
            <a:r>
              <a:rPr kumimoji="0" lang="en-US" altLang="ja-JP" sz="1200" u="sng" dirty="0" err="1" smtClean="0">
                <a:latin typeface="Arial" pitchFamily="34" charset="0"/>
              </a:rPr>
              <a:t>fundin</a:t>
            </a:r>
            <a:r>
              <a:rPr kumimoji="0" lang="en-US" altLang="ja-JP" sz="1200" u="sng" dirty="0" smtClean="0">
                <a:latin typeface="Arial" pitchFamily="34" charset="0"/>
              </a:rPr>
              <a:t> program in Japan, accounting for more than 50% of all competitive funding by the government, </a:t>
            </a:r>
            <a:r>
              <a:rPr kumimoji="0" lang="ja-JP" altLang="en-US" sz="1200" dirty="0" smtClean="0">
                <a:latin typeface="Arial" pitchFamily="34" charset="0"/>
              </a:rPr>
              <a:t>（</a:t>
            </a:r>
            <a:r>
              <a:rPr kumimoji="0" lang="en-US" altLang="ja-JP" sz="1200" dirty="0" smtClean="0">
                <a:latin typeface="Arial" pitchFamily="34" charset="0"/>
              </a:rPr>
              <a:t>FY2015 Budget: 22.73 billion yen)</a:t>
            </a:r>
            <a:endParaRPr kumimoji="0" lang="ja-JP" altLang="en-US" sz="1200" dirty="0">
              <a:latin typeface="Arial" pitchFamily="34" charset="0"/>
            </a:endParaRPr>
          </a:p>
        </p:txBody>
      </p:sp>
      <p:sp>
        <p:nvSpPr>
          <p:cNvPr id="33" name="AutoShape 13"/>
          <p:cNvSpPr>
            <a:spLocks noChangeArrowheads="1"/>
          </p:cNvSpPr>
          <p:nvPr/>
        </p:nvSpPr>
        <p:spPr bwMode="auto">
          <a:xfrm>
            <a:off x="1466850" y="1837185"/>
            <a:ext cx="3600450" cy="1871663"/>
          </a:xfrm>
          <a:prstGeom prst="roundRect">
            <a:avLst>
              <a:gd name="adj" fmla="val 10052"/>
            </a:avLst>
          </a:prstGeom>
          <a:solidFill>
            <a:srgbClr val="FFE7FF"/>
          </a:solidFill>
          <a:ln w="25400">
            <a:solidFill>
              <a:srgbClr val="CEA8DC"/>
            </a:solidFill>
            <a:headEnd/>
            <a:tailEnd/>
          </a:ln>
        </p:spPr>
        <p:style>
          <a:lnRef idx="1">
            <a:schemeClr val="accent6"/>
          </a:lnRef>
          <a:fillRef idx="2">
            <a:schemeClr val="accent6"/>
          </a:fillRef>
          <a:effectRef idx="1">
            <a:schemeClr val="accent6"/>
          </a:effectRef>
          <a:fontRef idx="minor">
            <a:schemeClr val="dk1"/>
          </a:fontRef>
        </p:style>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lnSpc>
                <a:spcPct val="140000"/>
              </a:lnSpc>
              <a:spcBef>
                <a:spcPct val="0"/>
              </a:spcBef>
              <a:buFontTx/>
              <a:buNone/>
              <a:defRPr/>
            </a:pPr>
            <a:r>
              <a:rPr lang="en-US" altLang="ja-JP" sz="2000" b="1" u="sng" dirty="0" smtClean="0">
                <a:latin typeface="Arial" pitchFamily="34" charset="0"/>
              </a:rPr>
              <a:t>Advancement of research </a:t>
            </a:r>
          </a:p>
          <a:p>
            <a:pPr algn="ctr" eaLnBrk="1" hangingPunct="1">
              <a:lnSpc>
                <a:spcPct val="140000"/>
              </a:lnSpc>
              <a:spcBef>
                <a:spcPct val="0"/>
              </a:spcBef>
              <a:buFontTx/>
              <a:buNone/>
              <a:defRPr/>
            </a:pPr>
            <a:r>
              <a:rPr lang="en-US" altLang="ja-JP" sz="2000" b="1" u="sng" dirty="0" smtClean="0">
                <a:latin typeface="Arial" pitchFamily="34" charset="0"/>
              </a:rPr>
              <a:t>with </a:t>
            </a:r>
            <a:r>
              <a:rPr lang="en-US" altLang="ja-JP" sz="2000" b="1" u="sng" dirty="0" err="1" smtClean="0">
                <a:latin typeface="Arial" pitchFamily="34" charset="0"/>
              </a:rPr>
              <a:t>Kakenhi</a:t>
            </a:r>
            <a:endParaRPr lang="en-US" altLang="ja-JP" sz="2000" b="1" u="sng" dirty="0" smtClean="0">
              <a:latin typeface="Arial" pitchFamily="34" charset="0"/>
            </a:endParaRPr>
          </a:p>
        </p:txBody>
      </p:sp>
      <p:sp>
        <p:nvSpPr>
          <p:cNvPr id="20" name="Rectangle 6"/>
          <p:cNvSpPr>
            <a:spLocks noGrp="1" noChangeArrowheads="1"/>
          </p:cNvSpPr>
          <p:nvPr>
            <p:ph type="sldNum" sz="quarter" idx="12"/>
          </p:nvPr>
        </p:nvSpPr>
        <p:spPr>
          <a:xfrm>
            <a:off x="8640003" y="6480138"/>
            <a:ext cx="514350" cy="307975"/>
          </a:xfrm>
        </p:spPr>
        <p:txBody>
          <a:bodyPr/>
          <a:lstStyle/>
          <a:p>
            <a:pPr>
              <a:defRPr/>
            </a:pPr>
            <a:fld id="{002BB98D-5F75-49C1-902E-9683AE378945}" type="slidenum">
              <a:rPr lang="en-US" altLang="ja-JP" sz="1400">
                <a:solidFill>
                  <a:schemeClr val="bg1">
                    <a:lumMod val="50000"/>
                  </a:schemeClr>
                </a:solidFill>
                <a:latin typeface="OCRB" panose="020B0609020202020204" pitchFamily="49" charset="0"/>
              </a:rPr>
              <a:pPr>
                <a:defRPr/>
              </a:pPr>
              <a:t>4</a:t>
            </a:fld>
            <a:endParaRPr lang="en-US" altLang="ja-JP" sz="1400" dirty="0">
              <a:solidFill>
                <a:schemeClr val="bg1">
                  <a:lumMod val="50000"/>
                </a:schemeClr>
              </a:solidFill>
              <a:latin typeface="OCRB" panose="020B0609020202020204" pitchFamily="49" charset="0"/>
            </a:endParaRP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782" y="908720"/>
            <a:ext cx="8599406" cy="4889858"/>
          </a:xfrm>
          <a:prstGeom prst="rect">
            <a:avLst/>
          </a:prstGeom>
        </p:spPr>
      </p:pic>
    </p:spTree>
    <p:extLst>
      <p:ext uri="{BB962C8B-B14F-4D97-AF65-F5344CB8AC3E}">
        <p14:creationId xmlns:p14="http://schemas.microsoft.com/office/powerpoint/2010/main" val="37184391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正方形/長方形 40"/>
          <p:cNvSpPr/>
          <p:nvPr/>
        </p:nvSpPr>
        <p:spPr>
          <a:xfrm>
            <a:off x="3508497" y="2420895"/>
            <a:ext cx="3124039" cy="4311773"/>
          </a:xfrm>
          <a:prstGeom prst="rect">
            <a:avLst/>
          </a:prstGeom>
          <a:noFill/>
          <a:ln>
            <a:solidFill>
              <a:schemeClr val="tx2"/>
            </a:solidFill>
          </a:ln>
        </p:spPr>
        <p:style>
          <a:lnRef idx="2">
            <a:schemeClr val="dk1"/>
          </a:lnRef>
          <a:fillRef idx="1">
            <a:schemeClr val="lt1"/>
          </a:fillRef>
          <a:effectRef idx="0">
            <a:schemeClr val="dk1"/>
          </a:effectRef>
          <a:fontRef idx="minor">
            <a:schemeClr val="dk1"/>
          </a:fontRef>
        </p:style>
        <p:txBody>
          <a:bodyPr vert="horz" rtlCol="0" anchor="t"/>
          <a:lstStyle/>
          <a:p>
            <a:pPr algn="ctr" rtl="0" fontAlgn="auto">
              <a:spcBef>
                <a:spcPts val="0"/>
              </a:spcBef>
              <a:spcAft>
                <a:spcPts val="0"/>
              </a:spcAft>
            </a:pPr>
            <a:r>
              <a:rPr lang="en-US" sz="1200" b="1">
                <a:solidFill>
                  <a:prstClr val="black"/>
                </a:solidFill>
                <a:latin typeface="Arial" panose="020B0604020202020204" pitchFamily="34" charset="0"/>
                <a:cs typeface="Arial" panose="020B0604020202020204" pitchFamily="34" charset="0"/>
              </a:rPr>
              <a:t>KAKENHI “International Joint Research Acceleration Fund”</a:t>
            </a:r>
            <a:endParaRPr lang="ja-JP" altLang="en-US" sz="1200" b="1" dirty="0">
              <a:solidFill>
                <a:prstClr val="black"/>
              </a:solidFill>
              <a:latin typeface="Arial" panose="020B0604020202020204" pitchFamily="34" charset="0"/>
              <a:cs typeface="Arial" panose="020B0604020202020204" pitchFamily="34" charset="0"/>
            </a:endParaRPr>
          </a:p>
        </p:txBody>
      </p:sp>
      <p:pic>
        <p:nvPicPr>
          <p:cNvPr id="1028" name="Picture 4" descr="http://msp.c.yimg.jp/yjimage?q=hQKnpo0XyLHWdMLwWYV_9wnkRwgmI.hwENzZPY44eOJEhjxi9Or3i_xiZC50sh9YaJ.QUdpK1iYtzzVoRzyJWjx7aD0fucFIrQINBm4Crvd4VHDp0OlQGHw1lc1ZO8ijtT0-&amp;sig=12tq2rjij&amp;x=169&amp;y=170"/>
          <p:cNvPicPr>
            <a:picLocks noChangeAspect="1" noChangeArrowheads="1"/>
          </p:cNvPicPr>
          <p:nvPr/>
        </p:nvPicPr>
        <p:blipFill>
          <a:blip r:embed="rId3" cstate="print">
            <a:duotone>
              <a:schemeClr val="accent3">
                <a:shade val="45000"/>
                <a:satMod val="135000"/>
              </a:schemeClr>
              <a:prstClr val="white"/>
            </a:duotone>
            <a:extLst>
              <a:ext uri="{BEBA8EAE-BF5A-486C-A8C5-ECC9F3942E4B}">
                <a14:imgProps xmlns:a14="http://schemas.microsoft.com/office/drawing/2010/main">
                  <a14:imgLayer r:embed="rId4">
                    <a14:imgEffect>
                      <a14:backgroundRemoval t="0" b="100000" l="0" r="100000">
                        <a14:foregroundMark x1="17751" y1="26471" x2="17751" y2="26471"/>
                        <a14:foregroundMark x1="33728" y1="16471" x2="33728" y2="16471"/>
                        <a14:foregroundMark x1="14201" y1="27059" x2="14201" y2="27059"/>
                        <a14:foregroundMark x1="13609" y1="31176" x2="13609" y2="31176"/>
                        <a14:foregroundMark x1="11243" y1="31176" x2="11243" y2="31176"/>
                        <a14:foregroundMark x1="8876" y1="41176" x2="8876" y2="41176"/>
                        <a14:foregroundMark x1="10059" y1="34118" x2="10059" y2="34118"/>
                        <a14:foregroundMark x1="7101" y1="47059" x2="7101" y2="47059"/>
                      </a14:backgroundRemoval>
                    </a14:imgEffect>
                  </a14:imgLayer>
                </a14:imgProps>
              </a:ext>
              <a:ext uri="{28A0092B-C50C-407E-A947-70E740481C1C}">
                <a14:useLocalDpi xmlns:a14="http://schemas.microsoft.com/office/drawing/2010/main" val="0"/>
              </a:ext>
            </a:extLst>
          </a:blip>
          <a:srcRect/>
          <a:stretch>
            <a:fillRect/>
          </a:stretch>
        </p:blipFill>
        <p:spPr bwMode="auto">
          <a:xfrm>
            <a:off x="6137666" y="3230612"/>
            <a:ext cx="3004982" cy="2857366"/>
          </a:xfrm>
          <a:prstGeom prst="rect">
            <a:avLst/>
          </a:prstGeom>
          <a:noFill/>
          <a:extLst>
            <a:ext uri="{909E8E84-426E-40DD-AFC4-6F175D3DCCD1}">
              <a14:hiddenFill xmlns:a14="http://schemas.microsoft.com/office/drawing/2010/main">
                <a:solidFill>
                  <a:srgbClr val="FFFFFF"/>
                </a:solidFill>
              </a14:hiddenFill>
            </a:ext>
          </a:extLst>
        </p:spPr>
      </p:pic>
      <p:sp>
        <p:nvSpPr>
          <p:cNvPr id="8" name="角丸四角形 7"/>
          <p:cNvSpPr/>
          <p:nvPr/>
        </p:nvSpPr>
        <p:spPr>
          <a:xfrm>
            <a:off x="7097875" y="4581128"/>
            <a:ext cx="1814449" cy="1123452"/>
          </a:xfrm>
          <a:prstGeom prst="roundRect">
            <a:avLst/>
          </a:prstGeom>
          <a:ln w="57150" cmpd="thickThin"/>
        </p:spPr>
        <p:style>
          <a:lnRef idx="1">
            <a:schemeClr val="accent1"/>
          </a:lnRef>
          <a:fillRef idx="2">
            <a:schemeClr val="accent1"/>
          </a:fillRef>
          <a:effectRef idx="1">
            <a:schemeClr val="accent1"/>
          </a:effectRef>
          <a:fontRef idx="minor">
            <a:schemeClr val="dk1"/>
          </a:fontRef>
        </p:style>
        <p:txBody>
          <a:bodyPr rtlCol="0" anchor="ctr"/>
          <a:lstStyle/>
          <a:p>
            <a:pPr algn="ctr" rtl="0" fontAlgn="auto">
              <a:spcBef>
                <a:spcPts val="0"/>
              </a:spcBef>
              <a:spcAft>
                <a:spcPts val="0"/>
              </a:spcAft>
            </a:pPr>
            <a:r>
              <a:rPr lang="en-US" sz="1200" b="1">
                <a:solidFill>
                  <a:prstClr val="black"/>
                </a:solidFill>
                <a:latin typeface="Arial" panose="020B0604020202020204" pitchFamily="34" charset="0"/>
                <a:cs typeface="Arial" panose="020B0604020202020204" pitchFamily="34" charset="0"/>
              </a:rPr>
              <a:t>Japanese researchers achieving success overseas</a:t>
            </a:r>
            <a:endParaRPr lang="ja-JP" altLang="en-US" sz="1200" b="1" dirty="0">
              <a:solidFill>
                <a:prstClr val="black"/>
              </a:solidFill>
              <a:latin typeface="Arial" panose="020B0604020202020204" pitchFamily="34" charset="0"/>
              <a:cs typeface="Arial" panose="020B0604020202020204" pitchFamily="34" charset="0"/>
            </a:endParaRPr>
          </a:p>
        </p:txBody>
      </p:sp>
      <p:sp>
        <p:nvSpPr>
          <p:cNvPr id="6" name="正方形/長方形 5"/>
          <p:cNvSpPr/>
          <p:nvPr/>
        </p:nvSpPr>
        <p:spPr>
          <a:xfrm>
            <a:off x="323543" y="2420905"/>
            <a:ext cx="2592289" cy="4311773"/>
          </a:xfrm>
          <a:prstGeom prst="rect">
            <a:avLst/>
          </a:prstGeom>
        </p:spPr>
        <p:style>
          <a:lnRef idx="2">
            <a:schemeClr val="dk1"/>
          </a:lnRef>
          <a:fillRef idx="1">
            <a:schemeClr val="lt1"/>
          </a:fillRef>
          <a:effectRef idx="0">
            <a:schemeClr val="dk1"/>
          </a:effectRef>
          <a:fontRef idx="minor">
            <a:schemeClr val="dk1"/>
          </a:fontRef>
        </p:style>
        <p:txBody>
          <a:bodyPr vert="horz" rtlCol="0" anchor="t"/>
          <a:lstStyle/>
          <a:p>
            <a:pPr algn="ctr" rtl="0" fontAlgn="auto">
              <a:spcBef>
                <a:spcPts val="0"/>
              </a:spcBef>
              <a:spcAft>
                <a:spcPts val="0"/>
              </a:spcAft>
            </a:pPr>
            <a:r>
              <a:rPr lang="en-US" sz="1200">
                <a:solidFill>
                  <a:prstClr val="black"/>
                </a:solidFill>
                <a:latin typeface="Arial" panose="020B0604020202020204" pitchFamily="34" charset="0"/>
                <a:cs typeface="Arial" panose="020B0604020202020204" pitchFamily="34" charset="0"/>
              </a:rPr>
              <a:t>Japan Society for the Promotion of Science</a:t>
            </a:r>
            <a:endParaRPr lang="ja-JP" altLang="en-US" sz="1200" dirty="0">
              <a:solidFill>
                <a:prstClr val="black"/>
              </a:solidFill>
              <a:latin typeface="Arial" panose="020B0604020202020204" pitchFamily="34" charset="0"/>
              <a:cs typeface="Arial" panose="020B0604020202020204" pitchFamily="34" charset="0"/>
            </a:endParaRPr>
          </a:p>
        </p:txBody>
      </p:sp>
      <p:sp>
        <p:nvSpPr>
          <p:cNvPr id="2" name="タイトル 1"/>
          <p:cNvSpPr>
            <a:spLocks noGrp="1"/>
          </p:cNvSpPr>
          <p:nvPr>
            <p:ph type="title"/>
          </p:nvPr>
        </p:nvSpPr>
        <p:spPr>
          <a:xfrm>
            <a:off x="0" y="0"/>
            <a:ext cx="9144000" cy="648000"/>
          </a:xfrm>
          <a:solidFill>
            <a:srgbClr val="8064A2"/>
          </a:solidFill>
        </p:spPr>
        <p:txBody>
          <a:bodyPr rtlCol="0">
            <a:normAutofit fontScale="90000"/>
          </a:bodyPr>
          <a:lstStyle/>
          <a:p>
            <a:pPr rtl="0"/>
            <a:r>
              <a:rPr lang="en-US" sz="2000" b="1" dirty="0" smtClean="0">
                <a:solidFill>
                  <a:srgbClr val="FFFFFF"/>
                </a:solidFill>
                <a:latin typeface="Arial" panose="020B0604020202020204" pitchFamily="34" charset="0"/>
                <a:cs typeface="Arial" panose="020B0604020202020204" pitchFamily="34" charset="0"/>
              </a:rPr>
              <a:t>○</a:t>
            </a:r>
            <a:r>
              <a:rPr lang="en-US" sz="2000" dirty="0" smtClean="0">
                <a:solidFill>
                  <a:schemeClr val="bg1"/>
                </a:solidFill>
                <a:latin typeface="Arial" panose="020B0604020202020204" pitchFamily="34" charset="0"/>
                <a:cs typeface="Arial" panose="020B0604020202020204" pitchFamily="34" charset="0"/>
              </a:rPr>
              <a:t> </a:t>
            </a:r>
            <a:r>
              <a:rPr lang="en-US" sz="2000" dirty="0">
                <a:solidFill>
                  <a:schemeClr val="bg1"/>
                </a:solidFill>
                <a:latin typeface="Arial" panose="020B0604020202020204" pitchFamily="34" charset="0"/>
                <a:cs typeface="Arial" panose="020B0604020202020204" pitchFamily="34" charset="0"/>
              </a:rPr>
              <a:t>Overview of the International Joint Research Acceleration </a:t>
            </a:r>
            <a:r>
              <a:rPr lang="en-US" sz="2000" dirty="0" smtClean="0">
                <a:solidFill>
                  <a:schemeClr val="bg1"/>
                </a:solidFill>
                <a:latin typeface="Arial" panose="020B0604020202020204" pitchFamily="34" charset="0"/>
                <a:cs typeface="Arial" panose="020B0604020202020204" pitchFamily="34" charset="0"/>
              </a:rPr>
              <a:t>Fund  (Purpose </a:t>
            </a:r>
            <a:r>
              <a:rPr lang="en-US" sz="2000" dirty="0">
                <a:solidFill>
                  <a:schemeClr val="bg1"/>
                </a:solidFill>
                <a:latin typeface="Arial" panose="020B0604020202020204" pitchFamily="34" charset="0"/>
                <a:cs typeface="Arial" panose="020B0604020202020204" pitchFamily="34" charset="0"/>
              </a:rPr>
              <a:t>/ aim)</a:t>
            </a:r>
            <a:endParaRPr kumimoji="1" lang="ja-JP" altLang="en-US" sz="1600" dirty="0">
              <a:solidFill>
                <a:schemeClr val="bg1"/>
              </a:solidFill>
              <a:latin typeface="Arial" panose="020B0604020202020204" pitchFamily="34" charset="0"/>
              <a:cs typeface="Arial" panose="020B0604020202020204" pitchFamily="34" charset="0"/>
            </a:endParaRPr>
          </a:p>
        </p:txBody>
      </p:sp>
      <p:pic>
        <p:nvPicPr>
          <p:cNvPr id="1026" name="Picture 2" descr="http://r02.isearch.c.yimg.jp/image?id=42df376993a00b9bd65eea5d1ce82e93"/>
          <p:cNvPicPr>
            <a:picLocks noChangeAspect="1" noChangeArrowheads="1"/>
          </p:cNvPicPr>
          <p:nvPr/>
        </p:nvPicPr>
        <p:blipFill>
          <a:blip r:embed="rId5" cstate="print">
            <a:biLevel thresh="50000"/>
            <a:extLst>
              <a:ext uri="{BEBA8EAE-BF5A-486C-A8C5-ECC9F3942E4B}">
                <a14:imgProps xmlns:a14="http://schemas.microsoft.com/office/drawing/2010/main">
                  <a14:imgLayer r:embed="rId6">
                    <a14:imgEffect>
                      <a14:backgroundRemoval t="8824" b="94706" l="1765" r="94706">
                        <a14:foregroundMark x1="80588" y1="23529" x2="80588" y2="23529"/>
                        <a14:foregroundMark x1="28824" y1="78235" x2="28824" y2="78235"/>
                      </a14:backgroundRemoval>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72686" y="2638892"/>
            <a:ext cx="3335515" cy="3335517"/>
          </a:xfrm>
          <a:prstGeom prst="rect">
            <a:avLst/>
          </a:prstGeom>
          <a:noFill/>
          <a:extLst>
            <a:ext uri="{909E8E84-426E-40DD-AFC4-6F175D3DCCD1}">
              <a14:hiddenFill xmlns:a14="http://schemas.microsoft.com/office/drawing/2010/main">
                <a:solidFill>
                  <a:srgbClr val="FFFFFF"/>
                </a:solidFill>
              </a14:hiddenFill>
            </a:ext>
          </a:extLst>
        </p:spPr>
      </p:pic>
      <p:sp>
        <p:nvSpPr>
          <p:cNvPr id="31" name="角丸四角形 30"/>
          <p:cNvSpPr/>
          <p:nvPr/>
        </p:nvSpPr>
        <p:spPr>
          <a:xfrm>
            <a:off x="7097875" y="3496777"/>
            <a:ext cx="1814449" cy="1080000"/>
          </a:xfrm>
          <a:prstGeom prst="roundRect">
            <a:avLst/>
          </a:prstGeom>
          <a:ln w="57150" cmpd="thickThin"/>
        </p:spPr>
        <p:style>
          <a:lnRef idx="1">
            <a:schemeClr val="accent1"/>
          </a:lnRef>
          <a:fillRef idx="2">
            <a:schemeClr val="accent1"/>
          </a:fillRef>
          <a:effectRef idx="1">
            <a:schemeClr val="accent1"/>
          </a:effectRef>
          <a:fontRef idx="minor">
            <a:schemeClr val="dk1"/>
          </a:fontRef>
        </p:style>
        <p:txBody>
          <a:bodyPr rtlCol="0" anchor="ctr"/>
          <a:lstStyle/>
          <a:p>
            <a:pPr algn="ctr" rtl="0" fontAlgn="auto">
              <a:spcBef>
                <a:spcPts val="0"/>
              </a:spcBef>
              <a:spcAft>
                <a:spcPts val="0"/>
              </a:spcAft>
            </a:pPr>
            <a:r>
              <a:rPr lang="en-US" sz="1200" b="1">
                <a:solidFill>
                  <a:prstClr val="black"/>
                </a:solidFill>
                <a:latin typeface="Arial" panose="020B0604020202020204" pitchFamily="34" charset="0"/>
                <a:cs typeface="Arial" panose="020B0604020202020204" pitchFamily="34" charset="0"/>
              </a:rPr>
              <a:t>Leading overseas researchers</a:t>
            </a:r>
            <a:endParaRPr lang="ja-JP" altLang="en-US" sz="1200" b="1" dirty="0">
              <a:solidFill>
                <a:prstClr val="black"/>
              </a:solidFill>
              <a:latin typeface="Arial" panose="020B0604020202020204" pitchFamily="34" charset="0"/>
              <a:cs typeface="Arial" panose="020B0604020202020204" pitchFamily="34" charset="0"/>
            </a:endParaRPr>
          </a:p>
        </p:txBody>
      </p:sp>
      <p:sp>
        <p:nvSpPr>
          <p:cNvPr id="10" name="正方形/長方形 9"/>
          <p:cNvSpPr/>
          <p:nvPr/>
        </p:nvSpPr>
        <p:spPr>
          <a:xfrm>
            <a:off x="698040" y="5560665"/>
            <a:ext cx="1808778" cy="1090817"/>
          </a:xfrm>
          <a:prstGeom prst="rect">
            <a:avLst/>
          </a:prstGeom>
        </p:spPr>
        <p:style>
          <a:lnRef idx="1">
            <a:schemeClr val="accent6"/>
          </a:lnRef>
          <a:fillRef idx="2">
            <a:schemeClr val="accent6"/>
          </a:fillRef>
          <a:effectRef idx="1">
            <a:schemeClr val="accent6"/>
          </a:effectRef>
          <a:fontRef idx="minor">
            <a:schemeClr val="dk1"/>
          </a:fontRef>
        </p:style>
        <p:txBody>
          <a:bodyPr vert="horz" rtlCol="0" anchor="ctr"/>
          <a:lstStyle/>
          <a:p>
            <a:pPr algn="ctr" rtl="0" fontAlgn="auto">
              <a:spcBef>
                <a:spcPts val="0"/>
              </a:spcBef>
              <a:spcAft>
                <a:spcPts val="0"/>
              </a:spcAft>
            </a:pPr>
            <a:r>
              <a:rPr lang="en-US" sz="1100" dirty="0">
                <a:solidFill>
                  <a:prstClr val="black"/>
                </a:solidFill>
                <a:latin typeface="Arial" panose="020B0604020202020204" pitchFamily="34" charset="0"/>
                <a:cs typeface="Arial" panose="020B0604020202020204" pitchFamily="34" charset="0"/>
              </a:rPr>
              <a:t>International exchange programs</a:t>
            </a:r>
            <a:endParaRPr lang="en-US" altLang="ja-JP" sz="1100" dirty="0" smtClean="0">
              <a:solidFill>
                <a:prstClr val="black"/>
              </a:solidFill>
              <a:latin typeface="Arial" panose="020B0604020202020204" pitchFamily="34" charset="0"/>
              <a:cs typeface="Arial" panose="020B0604020202020204" pitchFamily="34" charset="0"/>
            </a:endParaRPr>
          </a:p>
          <a:p>
            <a:pPr algn="ctr" rtl="0" fontAlgn="auto">
              <a:spcBef>
                <a:spcPts val="0"/>
              </a:spcBef>
              <a:spcAft>
                <a:spcPts val="0"/>
              </a:spcAft>
            </a:pPr>
            <a:r>
              <a:rPr lang="en-US" sz="800" dirty="0">
                <a:solidFill>
                  <a:prstClr val="black"/>
                </a:solidFill>
                <a:latin typeface="Arial" panose="020B0604020202020204" pitchFamily="34" charset="0"/>
                <a:cs typeface="Arial" panose="020B0604020202020204" pitchFamily="34" charset="0"/>
              </a:rPr>
              <a:t>Support for the formation of international exchange bases</a:t>
            </a:r>
            <a:endParaRPr lang="en-US" altLang="ja-JP" sz="800" dirty="0">
              <a:solidFill>
                <a:prstClr val="black"/>
              </a:solidFill>
              <a:latin typeface="Arial" panose="020B0604020202020204" pitchFamily="34" charset="0"/>
              <a:cs typeface="Arial" panose="020B0604020202020204" pitchFamily="34" charset="0"/>
            </a:endParaRPr>
          </a:p>
          <a:p>
            <a:pPr algn="ctr" rtl="0" fontAlgn="auto">
              <a:spcBef>
                <a:spcPts val="0"/>
              </a:spcBef>
              <a:spcAft>
                <a:spcPts val="0"/>
              </a:spcAft>
            </a:pPr>
            <a:r>
              <a:rPr lang="en-US" sz="800" dirty="0">
                <a:solidFill>
                  <a:prstClr val="black"/>
                </a:solidFill>
                <a:latin typeface="Arial" panose="020B0604020202020204" pitchFamily="34" charset="0"/>
                <a:cs typeface="Arial" panose="020B0604020202020204" pitchFamily="34" charset="0"/>
              </a:rPr>
              <a:t>Support for international research meetings</a:t>
            </a:r>
            <a:endParaRPr lang="en-US" altLang="ja-JP" sz="800" dirty="0">
              <a:solidFill>
                <a:prstClr val="black"/>
              </a:solidFill>
              <a:latin typeface="Arial" panose="020B0604020202020204" pitchFamily="34" charset="0"/>
              <a:cs typeface="Arial" panose="020B0604020202020204" pitchFamily="34" charset="0"/>
            </a:endParaRPr>
          </a:p>
          <a:p>
            <a:pPr algn="ctr" rtl="0" fontAlgn="auto">
              <a:spcBef>
                <a:spcPts val="0"/>
              </a:spcBef>
              <a:spcAft>
                <a:spcPts val="0"/>
              </a:spcAft>
            </a:pPr>
            <a:r>
              <a:rPr lang="en-US" sz="800" dirty="0">
                <a:solidFill>
                  <a:prstClr val="black"/>
                </a:solidFill>
                <a:latin typeface="Arial" panose="020B0604020202020204" pitchFamily="34" charset="0"/>
                <a:cs typeface="Arial" panose="020B0604020202020204" pitchFamily="34" charset="0"/>
              </a:rPr>
              <a:t>Invitations for excellent foreign researchers</a:t>
            </a:r>
            <a:endParaRPr lang="ja-JP" altLang="en-US" sz="1050" dirty="0">
              <a:solidFill>
                <a:prstClr val="black"/>
              </a:solidFill>
              <a:latin typeface="Arial" panose="020B0604020202020204" pitchFamily="34" charset="0"/>
              <a:cs typeface="Arial" panose="020B0604020202020204" pitchFamily="34" charset="0"/>
            </a:endParaRPr>
          </a:p>
        </p:txBody>
      </p:sp>
      <p:sp>
        <p:nvSpPr>
          <p:cNvPr id="24" name="正方形/長方形 23"/>
          <p:cNvSpPr/>
          <p:nvPr/>
        </p:nvSpPr>
        <p:spPr>
          <a:xfrm>
            <a:off x="690750" y="4024057"/>
            <a:ext cx="1813422" cy="1079736"/>
          </a:xfrm>
          <a:prstGeom prst="rect">
            <a:avLst/>
          </a:prstGeom>
          <a:ln w="57150" cmpd="thickThin"/>
        </p:spPr>
        <p:style>
          <a:lnRef idx="1">
            <a:schemeClr val="accent1"/>
          </a:lnRef>
          <a:fillRef idx="2">
            <a:schemeClr val="accent1"/>
          </a:fillRef>
          <a:effectRef idx="1">
            <a:schemeClr val="accent1"/>
          </a:effectRef>
          <a:fontRef idx="minor">
            <a:schemeClr val="dk1"/>
          </a:fontRef>
        </p:style>
        <p:txBody>
          <a:bodyPr vert="horz" rtlCol="0" anchor="ctr"/>
          <a:lstStyle/>
          <a:p>
            <a:pPr algn="ctr" rtl="0" fontAlgn="auto">
              <a:lnSpc>
                <a:spcPct val="80000"/>
              </a:lnSpc>
              <a:spcBef>
                <a:spcPts val="0"/>
              </a:spcBef>
              <a:spcAft>
                <a:spcPts val="0"/>
              </a:spcAft>
            </a:pPr>
            <a:r>
              <a:rPr lang="en-US" sz="16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KAKENHI</a:t>
            </a:r>
            <a:endParaRPr lang="en-US" altLang="ja-JP" sz="1600" b="1" dirty="0" smtClean="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rtl="0" fontAlgn="auto">
              <a:lnSpc>
                <a:spcPct val="80000"/>
              </a:lnSpc>
              <a:spcBef>
                <a:spcPts val="0"/>
              </a:spcBef>
              <a:spcAft>
                <a:spcPts val="0"/>
              </a:spcAft>
            </a:pPr>
            <a:r>
              <a:rPr lang="en-US" sz="16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International Joint Research Acceleration Fund</a:t>
            </a:r>
            <a:endParaRPr lang="ja-JP" altLang="en-US" sz="16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 name="下カーブ矢印 13"/>
          <p:cNvSpPr/>
          <p:nvPr/>
        </p:nvSpPr>
        <p:spPr>
          <a:xfrm>
            <a:off x="2710870" y="3068960"/>
            <a:ext cx="4724341" cy="896312"/>
          </a:xfrm>
          <a:prstGeom prst="curvedDownArrow">
            <a:avLst>
              <a:gd name="adj1" fmla="val 25000"/>
              <a:gd name="adj2" fmla="val 64808"/>
              <a:gd name="adj3" fmla="val 34998"/>
            </a:avLst>
          </a:prstGeom>
          <a:solidFill>
            <a:schemeClr val="accent1"/>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0" fontAlgn="auto">
              <a:spcBef>
                <a:spcPts val="0"/>
              </a:spcBef>
              <a:spcAft>
                <a:spcPts val="0"/>
              </a:spcAft>
            </a:pPr>
            <a:endParaRPr lang="ja-JP" altLang="en-US" sz="1200">
              <a:solidFill>
                <a:prstClr val="black"/>
              </a:solidFill>
              <a:latin typeface="Arial" panose="020B0604020202020204" pitchFamily="34" charset="0"/>
              <a:cs typeface="Arial" panose="020B0604020202020204" pitchFamily="34" charset="0"/>
            </a:endParaRPr>
          </a:p>
        </p:txBody>
      </p:sp>
      <p:sp>
        <p:nvSpPr>
          <p:cNvPr id="16" name="左右矢印 15"/>
          <p:cNvSpPr/>
          <p:nvPr/>
        </p:nvSpPr>
        <p:spPr>
          <a:xfrm>
            <a:off x="2627791" y="4411418"/>
            <a:ext cx="4630667" cy="45774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pPr>
            <a:endParaRPr lang="ja-JP" altLang="en-US" sz="1200">
              <a:solidFill>
                <a:prstClr val="white"/>
              </a:solidFill>
              <a:latin typeface="Arial" panose="020B0604020202020204" pitchFamily="34" charset="0"/>
              <a:cs typeface="Arial" panose="020B0604020202020204" pitchFamily="34" charset="0"/>
            </a:endParaRPr>
          </a:p>
        </p:txBody>
      </p:sp>
      <p:sp>
        <p:nvSpPr>
          <p:cNvPr id="9" name="角丸四角形 8"/>
          <p:cNvSpPr/>
          <p:nvPr/>
        </p:nvSpPr>
        <p:spPr>
          <a:xfrm>
            <a:off x="3708199" y="4149200"/>
            <a:ext cx="2658462" cy="1152128"/>
          </a:xfrm>
          <a:prstGeom prst="roundRect">
            <a:avLst/>
          </a:prstGeom>
          <a:ln w="57150" cmpd="thickThin"/>
        </p:spPr>
        <p:style>
          <a:lnRef idx="1">
            <a:schemeClr val="accent1"/>
          </a:lnRef>
          <a:fillRef idx="2">
            <a:schemeClr val="accent1"/>
          </a:fillRef>
          <a:effectRef idx="1">
            <a:schemeClr val="accent1"/>
          </a:effectRef>
          <a:fontRef idx="minor">
            <a:schemeClr val="dk1"/>
          </a:fontRef>
        </p:style>
        <p:txBody>
          <a:bodyPr rtlCol="0" anchor="ctr"/>
          <a:lstStyle/>
          <a:p>
            <a:pPr algn="ctr" rtl="0" fontAlgn="auto">
              <a:spcBef>
                <a:spcPts val="0"/>
              </a:spcBef>
              <a:spcAft>
                <a:spcPts val="0"/>
              </a:spcAft>
              <a:tabLst>
                <a:tab pos="357188" algn="l"/>
              </a:tabLst>
            </a:pPr>
            <a:r>
              <a:rPr lang="en-US" sz="1050" b="1" dirty="0">
                <a:solidFill>
                  <a:prstClr val="black"/>
                </a:solidFill>
                <a:latin typeface="Arial" panose="020B0604020202020204" pitchFamily="34" charset="0"/>
                <a:cs typeface="Arial" panose="020B0604020202020204" pitchFamily="34" charset="0"/>
              </a:rPr>
              <a:t>[2]	Grants-in-Aid for Scientific Research on Innovative Areas</a:t>
            </a:r>
            <a:endParaRPr lang="en-US" altLang="ja-JP" sz="1050" b="1" dirty="0" smtClean="0">
              <a:solidFill>
                <a:prstClr val="black"/>
              </a:solidFill>
              <a:latin typeface="Arial" panose="020B0604020202020204" pitchFamily="34" charset="0"/>
              <a:cs typeface="Arial" panose="020B0604020202020204" pitchFamily="34" charset="0"/>
            </a:endParaRPr>
          </a:p>
          <a:p>
            <a:pPr algn="ctr" rtl="0" fontAlgn="auto">
              <a:spcBef>
                <a:spcPts val="0"/>
              </a:spcBef>
              <a:spcAft>
                <a:spcPts val="0"/>
              </a:spcAft>
            </a:pPr>
            <a:r>
              <a:rPr lang="en-US" sz="1050" b="1" u="sng" dirty="0">
                <a:solidFill>
                  <a:prstClr val="black"/>
                </a:solidFill>
                <a:latin typeface="Arial" panose="020B0604020202020204" pitchFamily="34" charset="0"/>
                <a:cs typeface="Arial" panose="020B0604020202020204" pitchFamily="34" charset="0"/>
              </a:rPr>
              <a:t>Establishment of the “International Activities Support Team”</a:t>
            </a:r>
            <a:endParaRPr lang="en-US" altLang="ja-JP" sz="1050" b="1" u="sng" dirty="0" smtClean="0">
              <a:solidFill>
                <a:prstClr val="black"/>
              </a:solidFill>
              <a:latin typeface="Arial" panose="020B0604020202020204" pitchFamily="34" charset="0"/>
              <a:cs typeface="Arial" panose="020B0604020202020204" pitchFamily="34" charset="0"/>
            </a:endParaRPr>
          </a:p>
          <a:p>
            <a:pPr algn="ctr" rtl="0" fontAlgn="auto">
              <a:spcBef>
                <a:spcPts val="0"/>
              </a:spcBef>
              <a:spcAft>
                <a:spcPts val="0"/>
              </a:spcAft>
            </a:pPr>
            <a:r>
              <a:rPr lang="en-US" sz="1000" dirty="0">
                <a:solidFill>
                  <a:prstClr val="black"/>
                </a:solidFill>
                <a:latin typeface="Arial" panose="020B0604020202020204" pitchFamily="34" charset="0"/>
                <a:ea typeface="ＭＳ Ｐ明朝" panose="02020600040205080304" pitchFamily="18" charset="-128"/>
                <a:cs typeface="Arial" panose="020B0604020202020204" pitchFamily="34" charset="0"/>
              </a:rPr>
              <a:t>Acceleration of international joint research, etc., in research areas that Japan is strong in</a:t>
            </a:r>
            <a:endParaRPr lang="ja-JP" altLang="en-US" sz="1000" dirty="0">
              <a:solidFill>
                <a:prstClr val="black"/>
              </a:solidFill>
              <a:latin typeface="Arial" panose="020B0604020202020204" pitchFamily="34" charset="0"/>
              <a:ea typeface="ＭＳ Ｐ明朝" panose="02020600040205080304" pitchFamily="18" charset="-128"/>
              <a:cs typeface="Arial" panose="020B0604020202020204" pitchFamily="34" charset="0"/>
            </a:endParaRPr>
          </a:p>
        </p:txBody>
      </p:sp>
      <p:sp>
        <p:nvSpPr>
          <p:cNvPr id="33" name="下カーブ矢印 32"/>
          <p:cNvSpPr/>
          <p:nvPr/>
        </p:nvSpPr>
        <p:spPr>
          <a:xfrm flipH="1" flipV="1">
            <a:off x="2577932" y="5301328"/>
            <a:ext cx="4680521" cy="995118"/>
          </a:xfrm>
          <a:prstGeom prst="curvedDownArrow">
            <a:avLst>
              <a:gd name="adj1" fmla="val 25000"/>
              <a:gd name="adj2" fmla="val 50000"/>
              <a:gd name="adj3" fmla="val 34998"/>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rtl="0" fontAlgn="auto">
              <a:spcBef>
                <a:spcPts val="0"/>
              </a:spcBef>
              <a:spcAft>
                <a:spcPts val="0"/>
              </a:spcAft>
            </a:pPr>
            <a:endParaRPr lang="ja-JP" altLang="en-US" sz="1200">
              <a:solidFill>
                <a:prstClr val="black"/>
              </a:solidFill>
              <a:latin typeface="Arial" panose="020B0604020202020204" pitchFamily="34" charset="0"/>
              <a:cs typeface="Arial" panose="020B0604020202020204" pitchFamily="34" charset="0"/>
            </a:endParaRPr>
          </a:p>
        </p:txBody>
      </p:sp>
      <p:sp>
        <p:nvSpPr>
          <p:cNvPr id="36" name="正方形/長方形 35"/>
          <p:cNvSpPr/>
          <p:nvPr/>
        </p:nvSpPr>
        <p:spPr>
          <a:xfrm>
            <a:off x="695718" y="2886844"/>
            <a:ext cx="1808778" cy="614700"/>
          </a:xfrm>
          <a:prstGeom prst="rect">
            <a:avLst/>
          </a:prstGeom>
        </p:spPr>
        <p:style>
          <a:lnRef idx="1">
            <a:schemeClr val="accent3"/>
          </a:lnRef>
          <a:fillRef idx="2">
            <a:schemeClr val="accent3"/>
          </a:fillRef>
          <a:effectRef idx="1">
            <a:schemeClr val="accent3"/>
          </a:effectRef>
          <a:fontRef idx="minor">
            <a:schemeClr val="dk1"/>
          </a:fontRef>
        </p:style>
        <p:txBody>
          <a:bodyPr vert="horz" rtlCol="0" anchor="ctr"/>
          <a:lstStyle/>
          <a:p>
            <a:pPr algn="ctr" rtl="0" fontAlgn="auto">
              <a:spcBef>
                <a:spcPts val="0"/>
              </a:spcBef>
              <a:spcAft>
                <a:spcPts val="0"/>
              </a:spcAft>
            </a:pPr>
            <a:r>
              <a:rPr lang="en-US" sz="1200" dirty="0">
                <a:solidFill>
                  <a:prstClr val="black"/>
                </a:solidFill>
                <a:latin typeface="Arial" panose="020B0604020202020204" pitchFamily="34" charset="0"/>
                <a:cs typeface="Arial" panose="020B0604020202020204" pitchFamily="34" charset="0"/>
              </a:rPr>
              <a:t>Special overseas researchers</a:t>
            </a:r>
            <a:endParaRPr lang="en-US" altLang="ja-JP" sz="1200" dirty="0" smtClean="0">
              <a:solidFill>
                <a:prstClr val="black"/>
              </a:solidFill>
              <a:latin typeface="Arial" panose="020B0604020202020204" pitchFamily="34" charset="0"/>
              <a:cs typeface="Arial" panose="020B0604020202020204" pitchFamily="34" charset="0"/>
            </a:endParaRPr>
          </a:p>
        </p:txBody>
      </p:sp>
      <p:sp>
        <p:nvSpPr>
          <p:cNvPr id="4" name="テキスト ボックス 3"/>
          <p:cNvSpPr txBox="1"/>
          <p:nvPr/>
        </p:nvSpPr>
        <p:spPr>
          <a:xfrm>
            <a:off x="217480" y="740196"/>
            <a:ext cx="8709041" cy="164660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rtl="0" fontAlgn="auto">
              <a:spcBef>
                <a:spcPts val="0"/>
              </a:spcBef>
              <a:spcAft>
                <a:spcPts val="600"/>
              </a:spcAft>
              <a:buFont typeface="Wingdings" panose="05000000000000000000" pitchFamily="2" charset="2"/>
              <a:buChar char="l"/>
            </a:pPr>
            <a:r>
              <a:rPr lang="en-US" sz="1200">
                <a:solidFill>
                  <a:prstClr val="black"/>
                </a:solidFill>
                <a:latin typeface="Arial" panose="020B0604020202020204" pitchFamily="34" charset="0"/>
                <a:cs typeface="Arial" panose="020B0604020202020204" pitchFamily="34" charset="0"/>
              </a:rPr>
              <a:t>Japan currently has issues such as a declining birth rate and a growing proportion of elderly people, and a declining population, etc., and is also faced with global issues such as the energy problem, etc. Scientific research continues to focus on the modern elements of “challenge, integration, fusion and internationalism” while being required to exhibit to the utmost the essential roles of scientific research (Report of the Science Subcommittee, January 2015)</a:t>
            </a:r>
            <a:endParaRPr lang="en-US" altLang="ja-JP" sz="1200" dirty="0" smtClean="0">
              <a:solidFill>
                <a:prstClr val="black"/>
              </a:solidFill>
              <a:latin typeface="Arial" panose="020B0604020202020204" pitchFamily="34" charset="0"/>
              <a:cs typeface="Arial" panose="020B0604020202020204" pitchFamily="34" charset="0"/>
            </a:endParaRPr>
          </a:p>
          <a:p>
            <a:pPr marL="285750" indent="-285750" rtl="0" fontAlgn="auto">
              <a:spcBef>
                <a:spcPts val="0"/>
              </a:spcBef>
              <a:spcAft>
                <a:spcPts val="600"/>
              </a:spcAft>
              <a:buFont typeface="Wingdings" panose="05000000000000000000" pitchFamily="2" charset="2"/>
              <a:buChar char="l"/>
            </a:pPr>
            <a:r>
              <a:rPr lang="en-US" sz="1200">
                <a:solidFill>
                  <a:prstClr val="black"/>
                </a:solidFill>
                <a:latin typeface="Arial" panose="020B0604020202020204" pitchFamily="34" charset="0"/>
                <a:cs typeface="Arial" panose="020B0604020202020204" pitchFamily="34" charset="0"/>
              </a:rPr>
              <a:t>Meanwhile, the concern has been expressed that “Recently, the construction of international research networks has advanced around the world due to things like the invigoration of international intellectual circulation, etc., and Japan has been left behind from that great flow” (Science Subcommittee Research Expenses Panel, August 29, 2013), and measures are required to invigorate Japanese research activities.</a:t>
            </a:r>
          </a:p>
        </p:txBody>
      </p:sp>
      <p:sp>
        <p:nvSpPr>
          <p:cNvPr id="5" name="円/楕円 4"/>
          <p:cNvSpPr/>
          <p:nvPr/>
        </p:nvSpPr>
        <p:spPr>
          <a:xfrm>
            <a:off x="7640159" y="5564294"/>
            <a:ext cx="1388462" cy="469186"/>
          </a:xfrm>
          <a:prstGeom prst="ellipse">
            <a:avLst/>
          </a:prstGeom>
        </p:spPr>
        <p:style>
          <a:lnRef idx="2">
            <a:schemeClr val="accent1"/>
          </a:lnRef>
          <a:fillRef idx="1">
            <a:schemeClr val="lt1"/>
          </a:fillRef>
          <a:effectRef idx="0">
            <a:schemeClr val="accent1"/>
          </a:effectRef>
          <a:fontRef idx="minor">
            <a:schemeClr val="dk1"/>
          </a:fontRef>
        </p:style>
        <p:txBody>
          <a:bodyPr lIns="0" rIns="0" rtlCol="0" anchor="ctr"/>
          <a:lstStyle/>
          <a:p>
            <a:pPr algn="ctr" rtl="0" fontAlgn="auto">
              <a:spcBef>
                <a:spcPts val="0"/>
              </a:spcBef>
              <a:spcAft>
                <a:spcPts val="0"/>
              </a:spcAft>
            </a:pPr>
            <a:r>
              <a:rPr lang="en-US" sz="1050" b="1" dirty="0">
                <a:solidFill>
                  <a:prstClr val="black"/>
                </a:solidFill>
                <a:latin typeface="Arial" panose="020B0604020202020204" pitchFamily="34" charset="0"/>
                <a:cs typeface="Arial" panose="020B0604020202020204" pitchFamily="34" charset="0"/>
              </a:rPr>
              <a:t>About 10,000 people</a:t>
            </a:r>
            <a:endParaRPr lang="ja-JP" altLang="en-US" sz="1050" b="1" dirty="0">
              <a:solidFill>
                <a:prstClr val="black"/>
              </a:solidFill>
              <a:latin typeface="Arial" panose="020B0604020202020204" pitchFamily="34" charset="0"/>
              <a:cs typeface="Arial" panose="020B0604020202020204" pitchFamily="34" charset="0"/>
            </a:endParaRPr>
          </a:p>
        </p:txBody>
      </p:sp>
      <p:sp>
        <p:nvSpPr>
          <p:cNvPr id="11" name="角丸四角形吹き出し 10"/>
          <p:cNvSpPr/>
          <p:nvPr/>
        </p:nvSpPr>
        <p:spPr>
          <a:xfrm>
            <a:off x="7097819" y="6174069"/>
            <a:ext cx="1528785" cy="495295"/>
          </a:xfrm>
          <a:prstGeom prst="wedgeRoundRectCallout">
            <a:avLst>
              <a:gd name="adj1" fmla="val 40225"/>
              <a:gd name="adj2" fmla="val -98472"/>
              <a:gd name="adj3" fmla="val 16667"/>
            </a:avLst>
          </a:prstGeom>
        </p:spPr>
        <p:style>
          <a:lnRef idx="1">
            <a:schemeClr val="accent1"/>
          </a:lnRef>
          <a:fillRef idx="2">
            <a:schemeClr val="accent1"/>
          </a:fillRef>
          <a:effectRef idx="1">
            <a:schemeClr val="accent1"/>
          </a:effectRef>
          <a:fontRef idx="minor">
            <a:schemeClr val="dk1"/>
          </a:fontRef>
        </p:style>
        <p:txBody>
          <a:bodyPr lIns="36000" rIns="36000" rtlCol="0" anchor="ctr"/>
          <a:lstStyle/>
          <a:p>
            <a:pPr algn="ctr" rtl="0" fontAlgn="auto">
              <a:spcBef>
                <a:spcPts val="0"/>
              </a:spcBef>
              <a:spcAft>
                <a:spcPts val="0"/>
              </a:spcAft>
            </a:pPr>
            <a:r>
              <a:rPr lang="en-US" sz="1050">
                <a:solidFill>
                  <a:prstClr val="black"/>
                </a:solidFill>
                <a:latin typeface="Arial" panose="020B0604020202020204" pitchFamily="34" charset="0"/>
                <a:cs typeface="Arial" panose="020B0604020202020204" pitchFamily="34" charset="0"/>
              </a:rPr>
              <a:t>Network vanguard</a:t>
            </a:r>
            <a:endParaRPr lang="ja-JP" altLang="en-US" sz="1050" dirty="0">
              <a:solidFill>
                <a:prstClr val="black"/>
              </a:solidFill>
              <a:latin typeface="Arial" panose="020B0604020202020204" pitchFamily="34" charset="0"/>
              <a:cs typeface="Arial" panose="020B0604020202020204" pitchFamily="34" charset="0"/>
            </a:endParaRPr>
          </a:p>
        </p:txBody>
      </p:sp>
      <p:sp>
        <p:nvSpPr>
          <p:cNvPr id="23" name="角丸四角形 22"/>
          <p:cNvSpPr/>
          <p:nvPr/>
        </p:nvSpPr>
        <p:spPr>
          <a:xfrm>
            <a:off x="3708199" y="2906014"/>
            <a:ext cx="2658462" cy="1080000"/>
          </a:xfrm>
          <a:prstGeom prst="roundRect">
            <a:avLst/>
          </a:prstGeom>
          <a:ln w="57150" cmpd="thickThin"/>
        </p:spPr>
        <p:style>
          <a:lnRef idx="1">
            <a:schemeClr val="accent1"/>
          </a:lnRef>
          <a:fillRef idx="2">
            <a:schemeClr val="accent1"/>
          </a:fillRef>
          <a:effectRef idx="1">
            <a:schemeClr val="accent1"/>
          </a:effectRef>
          <a:fontRef idx="minor">
            <a:schemeClr val="dk1"/>
          </a:fontRef>
        </p:style>
        <p:txBody>
          <a:bodyPr rtlCol="0" anchor="ctr"/>
          <a:lstStyle/>
          <a:p>
            <a:pPr algn="ctr" rtl="0" fontAlgn="auto">
              <a:spcBef>
                <a:spcPts val="0"/>
              </a:spcBef>
              <a:spcAft>
                <a:spcPts val="0"/>
              </a:spcAft>
              <a:tabLst>
                <a:tab pos="357188" algn="l"/>
              </a:tabLst>
            </a:pPr>
            <a:r>
              <a:rPr lang="en-US" sz="1050" b="1" dirty="0">
                <a:solidFill>
                  <a:prstClr val="black"/>
                </a:solidFill>
                <a:latin typeface="Arial" panose="020B0604020202020204" pitchFamily="34" charset="0"/>
                <a:cs typeface="Arial" panose="020B0604020202020204" pitchFamily="34" charset="0"/>
              </a:rPr>
              <a:t>[1]	</a:t>
            </a:r>
            <a:r>
              <a:rPr lang="en-US" sz="1050" b="1" u="sng" dirty="0">
                <a:solidFill>
                  <a:prstClr val="black"/>
                </a:solidFill>
                <a:latin typeface="Arial" panose="020B0604020202020204" pitchFamily="34" charset="0"/>
                <a:cs typeface="Arial" panose="020B0604020202020204" pitchFamily="34" charset="0"/>
              </a:rPr>
              <a:t>“Strengthening of international joint research”</a:t>
            </a:r>
            <a:endParaRPr lang="en-US" altLang="ja-JP" sz="1000" b="1" u="sng" dirty="0" smtClean="0">
              <a:solidFill>
                <a:prstClr val="black"/>
              </a:solidFill>
              <a:latin typeface="Arial" panose="020B0604020202020204" pitchFamily="34" charset="0"/>
              <a:cs typeface="Arial" panose="020B0604020202020204" pitchFamily="34" charset="0"/>
            </a:endParaRPr>
          </a:p>
          <a:p>
            <a:pPr algn="ctr" rtl="0" fontAlgn="auto">
              <a:spcBef>
                <a:spcPts val="0"/>
              </a:spcBef>
              <a:spcAft>
                <a:spcPts val="0"/>
              </a:spcAft>
            </a:pPr>
            <a:r>
              <a:rPr lang="en-US" sz="1000" dirty="0">
                <a:solidFill>
                  <a:prstClr val="black"/>
                </a:solidFill>
                <a:latin typeface="Arial" panose="020B0604020202020204" pitchFamily="34" charset="0"/>
                <a:ea typeface="ＭＳ Ｐ明朝" panose="02020600040205080304" pitchFamily="18" charset="-128"/>
                <a:cs typeface="Arial" panose="020B0604020202020204" pitchFamily="34" charset="0"/>
              </a:rPr>
              <a:t>We will select professors and associate professors who will lead the relevant areas into the future to strengthen international joint research.</a:t>
            </a:r>
            <a:endParaRPr lang="ja-JP" altLang="en-US" sz="1000" dirty="0">
              <a:solidFill>
                <a:prstClr val="black"/>
              </a:solidFill>
              <a:latin typeface="Arial" panose="020B0604020202020204" pitchFamily="34" charset="0"/>
              <a:ea typeface="ＭＳ Ｐ明朝" panose="02020600040205080304" pitchFamily="18" charset="-128"/>
              <a:cs typeface="Arial" panose="020B0604020202020204" pitchFamily="34" charset="0"/>
            </a:endParaRPr>
          </a:p>
        </p:txBody>
      </p:sp>
      <p:sp>
        <p:nvSpPr>
          <p:cNvPr id="26" name="角丸四角形 25"/>
          <p:cNvSpPr/>
          <p:nvPr/>
        </p:nvSpPr>
        <p:spPr>
          <a:xfrm>
            <a:off x="3708199" y="5517232"/>
            <a:ext cx="2658462" cy="1080000"/>
          </a:xfrm>
          <a:prstGeom prst="roundRect">
            <a:avLst/>
          </a:prstGeom>
          <a:ln w="57150" cmpd="thickThin"/>
        </p:spPr>
        <p:style>
          <a:lnRef idx="1">
            <a:schemeClr val="accent1"/>
          </a:lnRef>
          <a:fillRef idx="2">
            <a:schemeClr val="accent1"/>
          </a:fillRef>
          <a:effectRef idx="1">
            <a:schemeClr val="accent1"/>
          </a:effectRef>
          <a:fontRef idx="minor">
            <a:schemeClr val="dk1"/>
          </a:fontRef>
        </p:style>
        <p:txBody>
          <a:bodyPr rtlCol="0" anchor="ctr"/>
          <a:lstStyle/>
          <a:p>
            <a:pPr algn="ctr" rtl="0" fontAlgn="auto">
              <a:spcBef>
                <a:spcPts val="0"/>
              </a:spcBef>
              <a:spcAft>
                <a:spcPts val="0"/>
              </a:spcAft>
              <a:tabLst>
                <a:tab pos="357188" algn="l"/>
              </a:tabLst>
            </a:pPr>
            <a:r>
              <a:rPr lang="en-US" sz="1050" b="1" dirty="0">
                <a:solidFill>
                  <a:prstClr val="black"/>
                </a:solidFill>
                <a:latin typeface="Arial" panose="020B0604020202020204" pitchFamily="34" charset="0"/>
                <a:cs typeface="Arial" panose="020B0604020202020204" pitchFamily="34" charset="0"/>
              </a:rPr>
              <a:t>[3]	“</a:t>
            </a:r>
            <a:r>
              <a:rPr lang="en-US" sz="1050" b="1" u="sng" dirty="0">
                <a:solidFill>
                  <a:prstClr val="black"/>
                </a:solidFill>
                <a:latin typeface="Arial" panose="020B0604020202020204" pitchFamily="34" charset="0"/>
                <a:cs typeface="Arial" panose="020B0604020202020204" pitchFamily="34" charset="0"/>
              </a:rPr>
              <a:t>Research that advances returns to Japan” by Japanese researchers</a:t>
            </a:r>
            <a:endParaRPr lang="en-US" altLang="ja-JP" sz="1050" b="1" u="sng" dirty="0" smtClean="0">
              <a:solidFill>
                <a:prstClr val="black"/>
              </a:solidFill>
              <a:latin typeface="Arial" panose="020B0604020202020204" pitchFamily="34" charset="0"/>
              <a:cs typeface="Arial" panose="020B0604020202020204" pitchFamily="34" charset="0"/>
            </a:endParaRPr>
          </a:p>
          <a:p>
            <a:pPr algn="ctr" rtl="0" fontAlgn="auto">
              <a:spcBef>
                <a:spcPts val="0"/>
              </a:spcBef>
              <a:spcAft>
                <a:spcPts val="0"/>
              </a:spcAft>
            </a:pPr>
            <a:r>
              <a:rPr lang="en-US" sz="1000" dirty="0">
                <a:solidFill>
                  <a:prstClr val="black"/>
                </a:solidFill>
                <a:latin typeface="Arial" panose="020B0604020202020204" pitchFamily="34" charset="0"/>
                <a:ea typeface="ＭＳ Ｐ明朝" panose="02020600040205080304" pitchFamily="18" charset="-128"/>
                <a:cs typeface="Arial" panose="020B0604020202020204" pitchFamily="34" charset="0"/>
              </a:rPr>
              <a:t>“Calling back” of Japanese researchers overseas</a:t>
            </a:r>
          </a:p>
        </p:txBody>
      </p:sp>
      <p:sp>
        <p:nvSpPr>
          <p:cNvPr id="27" name="円/楕円 26"/>
          <p:cNvSpPr/>
          <p:nvPr/>
        </p:nvSpPr>
        <p:spPr>
          <a:xfrm>
            <a:off x="1335012" y="5008154"/>
            <a:ext cx="1281657" cy="469186"/>
          </a:xfrm>
          <a:prstGeom prst="ellipse">
            <a:avLst/>
          </a:prstGeom>
        </p:spPr>
        <p:style>
          <a:lnRef idx="2">
            <a:schemeClr val="accent1"/>
          </a:lnRef>
          <a:fillRef idx="1">
            <a:schemeClr val="lt1"/>
          </a:fillRef>
          <a:effectRef idx="0">
            <a:schemeClr val="accent1"/>
          </a:effectRef>
          <a:fontRef idx="minor">
            <a:schemeClr val="dk1"/>
          </a:fontRef>
        </p:style>
        <p:txBody>
          <a:bodyPr lIns="0" rIns="0" rtlCol="0" anchor="ctr"/>
          <a:lstStyle/>
          <a:p>
            <a:pPr algn="ctr" rtl="0" fontAlgn="auto">
              <a:spcBef>
                <a:spcPts val="0"/>
              </a:spcBef>
              <a:spcAft>
                <a:spcPts val="0"/>
              </a:spcAft>
            </a:pPr>
            <a:r>
              <a:rPr lang="en-US" sz="1100" b="1" dirty="0">
                <a:solidFill>
                  <a:prstClr val="black"/>
                </a:solidFill>
                <a:latin typeface="Arial" panose="020B0604020202020204" pitchFamily="34" charset="0"/>
                <a:cs typeface="Arial" panose="020B0604020202020204" pitchFamily="34" charset="0"/>
              </a:rPr>
              <a:t>About 70,000 people</a:t>
            </a:r>
            <a:endParaRPr lang="ja-JP" altLang="en-US" sz="1100" b="1" dirty="0">
              <a:solidFill>
                <a:prstClr val="black"/>
              </a:solidFill>
              <a:latin typeface="Arial" panose="020B0604020202020204" pitchFamily="34" charset="0"/>
              <a:cs typeface="Arial" panose="020B0604020202020204" pitchFamily="34" charset="0"/>
            </a:endParaRPr>
          </a:p>
        </p:txBody>
      </p:sp>
      <p:sp>
        <p:nvSpPr>
          <p:cNvPr id="28" name="角丸四角形吹き出し 27"/>
          <p:cNvSpPr/>
          <p:nvPr/>
        </p:nvSpPr>
        <p:spPr>
          <a:xfrm>
            <a:off x="67074" y="5008154"/>
            <a:ext cx="1118461" cy="469186"/>
          </a:xfrm>
          <a:prstGeom prst="wedgeRoundRectCallout">
            <a:avLst>
              <a:gd name="adj1" fmla="val 70527"/>
              <a:gd name="adj2" fmla="val 6178"/>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rtl="0" fontAlgn="auto">
              <a:spcBef>
                <a:spcPts val="0"/>
              </a:spcBef>
              <a:spcAft>
                <a:spcPts val="0"/>
              </a:spcAft>
            </a:pPr>
            <a:r>
              <a:rPr lang="en-US" sz="1000" dirty="0">
                <a:solidFill>
                  <a:prstClr val="black"/>
                </a:solidFill>
                <a:latin typeface="Arial" panose="020B0604020202020204" pitchFamily="34" charset="0"/>
                <a:cs typeface="Arial" panose="020B0604020202020204" pitchFamily="34" charset="0"/>
              </a:rPr>
              <a:t>Top level of domestic researchers</a:t>
            </a:r>
            <a:endParaRPr lang="ja-JP" altLang="en-US" sz="1000" dirty="0">
              <a:solidFill>
                <a:prstClr val="black"/>
              </a:solidFill>
              <a:latin typeface="Arial" panose="020B0604020202020204" pitchFamily="34" charset="0"/>
              <a:cs typeface="Arial" panose="020B0604020202020204" pitchFamily="34" charset="0"/>
            </a:endParaRPr>
          </a:p>
        </p:txBody>
      </p:sp>
      <p:sp>
        <p:nvSpPr>
          <p:cNvPr id="32" name="星 6 31"/>
          <p:cNvSpPr/>
          <p:nvPr/>
        </p:nvSpPr>
        <p:spPr>
          <a:xfrm>
            <a:off x="6151680" y="2722372"/>
            <a:ext cx="613794" cy="562723"/>
          </a:xfrm>
          <a:prstGeom prst="star6">
            <a:avLst>
              <a:gd name="adj" fmla="val 38038"/>
              <a:gd name="hf" fmla="val 115470"/>
            </a:avLst>
          </a:prstGeom>
          <a:solidFill>
            <a:srgbClr val="FFFF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rtl="0" fontAlgn="auto">
              <a:spcBef>
                <a:spcPts val="0"/>
              </a:spcBef>
              <a:spcAft>
                <a:spcPts val="0"/>
              </a:spcAft>
            </a:pPr>
            <a:endParaRPr lang="ja-JP" altLang="en-US" sz="1050" dirty="0">
              <a:solidFill>
                <a:srgbClr val="FF0000"/>
              </a:solidFill>
              <a:latin typeface="Arial" panose="020B0604020202020204" pitchFamily="34" charset="0"/>
              <a:ea typeface="HGP創英角ﾎﾟｯﾌﾟ体" panose="040B0A00000000000000" pitchFamily="50" charset="-128"/>
              <a:cs typeface="Arial" panose="020B0604020202020204" pitchFamily="34" charset="0"/>
            </a:endParaRPr>
          </a:p>
        </p:txBody>
      </p:sp>
      <p:sp>
        <p:nvSpPr>
          <p:cNvPr id="34" name="正方形/長方形 33"/>
          <p:cNvSpPr/>
          <p:nvPr/>
        </p:nvSpPr>
        <p:spPr>
          <a:xfrm>
            <a:off x="6151680" y="2722372"/>
            <a:ext cx="613794" cy="5627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rtl="0" fontAlgn="auto">
              <a:spcBef>
                <a:spcPts val="0"/>
              </a:spcBef>
              <a:spcAft>
                <a:spcPts val="0"/>
              </a:spcAft>
            </a:pPr>
            <a:r>
              <a:rPr lang="en-US" sz="1000">
                <a:solidFill>
                  <a:srgbClr val="FF0000"/>
                </a:solidFill>
                <a:effectLst>
                  <a:outerShdw blurRad="38100" dist="38100" dir="2700000" algn="tl">
                    <a:srgbClr val="000000">
                      <a:alpha val="43137"/>
                    </a:srgbClr>
                  </a:outerShdw>
                </a:effectLst>
                <a:latin typeface="Arial" panose="020B0604020202020204" pitchFamily="34" charset="0"/>
                <a:ea typeface="HGP創英角ﾎﾟｯﾌﾟ体" panose="040B0A00000000000000" pitchFamily="50" charset="-128"/>
                <a:cs typeface="Arial" panose="020B0604020202020204" pitchFamily="34" charset="0"/>
              </a:rPr>
              <a:t>400 people</a:t>
            </a:r>
          </a:p>
        </p:txBody>
      </p:sp>
      <p:sp>
        <p:nvSpPr>
          <p:cNvPr id="35" name="星 6 34"/>
          <p:cNvSpPr/>
          <p:nvPr/>
        </p:nvSpPr>
        <p:spPr>
          <a:xfrm>
            <a:off x="6084168" y="3946397"/>
            <a:ext cx="753314" cy="562723"/>
          </a:xfrm>
          <a:prstGeom prst="star6">
            <a:avLst>
              <a:gd name="adj" fmla="val 38038"/>
              <a:gd name="hf" fmla="val 115470"/>
            </a:avLst>
          </a:prstGeom>
          <a:solidFill>
            <a:srgbClr val="FFFF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rtl="0" fontAlgn="auto">
              <a:spcBef>
                <a:spcPts val="0"/>
              </a:spcBef>
              <a:spcAft>
                <a:spcPts val="0"/>
              </a:spcAft>
            </a:pPr>
            <a:endParaRPr lang="ja-JP" altLang="en-US" sz="1050" dirty="0">
              <a:solidFill>
                <a:srgbClr val="FF0000"/>
              </a:solidFill>
              <a:latin typeface="Arial" panose="020B0604020202020204" pitchFamily="34" charset="0"/>
              <a:ea typeface="HGP創英角ﾎﾟｯﾌﾟ体" panose="040B0A00000000000000" pitchFamily="50" charset="-128"/>
              <a:cs typeface="Arial" panose="020B0604020202020204" pitchFamily="34" charset="0"/>
            </a:endParaRPr>
          </a:p>
        </p:txBody>
      </p:sp>
      <p:sp>
        <p:nvSpPr>
          <p:cNvPr id="37" name="正方形/長方形 36"/>
          <p:cNvSpPr/>
          <p:nvPr/>
        </p:nvSpPr>
        <p:spPr>
          <a:xfrm>
            <a:off x="6098559" y="3930761"/>
            <a:ext cx="753314" cy="5627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rtl="0" fontAlgn="auto">
              <a:spcBef>
                <a:spcPts val="0"/>
              </a:spcBef>
              <a:spcAft>
                <a:spcPts val="0"/>
              </a:spcAft>
            </a:pPr>
            <a:r>
              <a:rPr lang="en-US" sz="1000" dirty="0">
                <a:solidFill>
                  <a:srgbClr val="FF0000"/>
                </a:solidFill>
                <a:effectLst>
                  <a:outerShdw blurRad="38100" dist="38100" dir="2700000" algn="tl">
                    <a:srgbClr val="000000">
                      <a:alpha val="43137"/>
                    </a:srgbClr>
                  </a:outerShdw>
                </a:effectLst>
                <a:latin typeface="Arial" panose="020B0604020202020204" pitchFamily="34" charset="0"/>
                <a:ea typeface="HGP創英角ﾎﾟｯﾌﾟ体" panose="040B0A00000000000000" pitchFamily="50" charset="-128"/>
                <a:cs typeface="Arial" panose="020B0604020202020204" pitchFamily="34" charset="0"/>
              </a:rPr>
              <a:t>40 areas</a:t>
            </a:r>
            <a:endParaRPr lang="ja-JP" altLang="en-US" sz="1000" dirty="0">
              <a:solidFill>
                <a:srgbClr val="FF0000"/>
              </a:solidFill>
              <a:effectLst>
                <a:outerShdw blurRad="38100" dist="38100" dir="2700000" algn="tl">
                  <a:srgbClr val="000000">
                    <a:alpha val="43137"/>
                  </a:srgbClr>
                </a:outerShdw>
              </a:effectLst>
              <a:latin typeface="Arial" panose="020B0604020202020204" pitchFamily="34" charset="0"/>
              <a:ea typeface="HGP創英角ﾎﾟｯﾌﾟ体" panose="040B0A00000000000000" pitchFamily="50" charset="-128"/>
              <a:cs typeface="Arial" panose="020B0604020202020204" pitchFamily="34" charset="0"/>
            </a:endParaRPr>
          </a:p>
        </p:txBody>
      </p:sp>
      <p:sp>
        <p:nvSpPr>
          <p:cNvPr id="38" name="星 6 37"/>
          <p:cNvSpPr/>
          <p:nvPr/>
        </p:nvSpPr>
        <p:spPr>
          <a:xfrm>
            <a:off x="6151680" y="5242652"/>
            <a:ext cx="613794" cy="562723"/>
          </a:xfrm>
          <a:prstGeom prst="star6">
            <a:avLst>
              <a:gd name="adj" fmla="val 38038"/>
              <a:gd name="hf" fmla="val 115470"/>
            </a:avLst>
          </a:prstGeom>
          <a:solidFill>
            <a:srgbClr val="FFFF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rtl="0" fontAlgn="auto">
              <a:spcBef>
                <a:spcPts val="0"/>
              </a:spcBef>
              <a:spcAft>
                <a:spcPts val="0"/>
              </a:spcAft>
            </a:pPr>
            <a:endParaRPr lang="ja-JP" altLang="en-US" sz="1050" dirty="0">
              <a:solidFill>
                <a:srgbClr val="FF0000"/>
              </a:solidFill>
              <a:latin typeface="Arial" panose="020B0604020202020204" pitchFamily="34" charset="0"/>
              <a:ea typeface="HGP創英角ﾎﾟｯﾌﾟ体" panose="040B0A00000000000000" pitchFamily="50" charset="-128"/>
              <a:cs typeface="Arial" panose="020B0604020202020204" pitchFamily="34" charset="0"/>
            </a:endParaRPr>
          </a:p>
        </p:txBody>
      </p:sp>
      <p:sp>
        <p:nvSpPr>
          <p:cNvPr id="39" name="正方形/長方形 38"/>
          <p:cNvSpPr/>
          <p:nvPr/>
        </p:nvSpPr>
        <p:spPr>
          <a:xfrm>
            <a:off x="6151680" y="5229311"/>
            <a:ext cx="613794" cy="5627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rtl="0" fontAlgn="auto">
              <a:spcBef>
                <a:spcPts val="0"/>
              </a:spcBef>
              <a:spcAft>
                <a:spcPts val="0"/>
              </a:spcAft>
            </a:pPr>
            <a:r>
              <a:rPr lang="en-US" sz="1000">
                <a:solidFill>
                  <a:srgbClr val="FF0000"/>
                </a:solidFill>
                <a:effectLst>
                  <a:outerShdw blurRad="38100" dist="38100" dir="2700000" algn="tl">
                    <a:srgbClr val="000000">
                      <a:alpha val="43137"/>
                    </a:srgbClr>
                  </a:outerShdw>
                </a:effectLst>
                <a:latin typeface="Arial" panose="020B0604020202020204" pitchFamily="34" charset="0"/>
                <a:ea typeface="HGP創英角ﾎﾟｯﾌﾟ体" panose="040B0A00000000000000" pitchFamily="50" charset="-128"/>
                <a:cs typeface="Arial" panose="020B0604020202020204" pitchFamily="34" charset="0"/>
              </a:rPr>
              <a:t>20 people</a:t>
            </a:r>
            <a:endParaRPr lang="ja-JP" altLang="en-US" sz="1000" dirty="0">
              <a:solidFill>
                <a:srgbClr val="FF0000"/>
              </a:solidFill>
              <a:effectLst>
                <a:outerShdw blurRad="38100" dist="38100" dir="2700000" algn="tl">
                  <a:srgbClr val="000000">
                    <a:alpha val="43137"/>
                  </a:srgbClr>
                </a:outerShdw>
              </a:effectLst>
              <a:latin typeface="Arial" panose="020B0604020202020204" pitchFamily="34" charset="0"/>
              <a:ea typeface="HGP創英角ﾎﾟｯﾌﾟ体" panose="040B0A00000000000000" pitchFamily="50" charset="-128"/>
              <a:cs typeface="Arial" panose="020B0604020202020204" pitchFamily="34" charset="0"/>
            </a:endParaRPr>
          </a:p>
        </p:txBody>
      </p:sp>
      <p:sp>
        <p:nvSpPr>
          <p:cNvPr id="7" name="正方形/長方形 6"/>
          <p:cNvSpPr/>
          <p:nvPr/>
        </p:nvSpPr>
        <p:spPr>
          <a:xfrm>
            <a:off x="6635192" y="2724942"/>
            <a:ext cx="802657" cy="3505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fontAlgn="auto">
              <a:spcBef>
                <a:spcPts val="0"/>
              </a:spcBef>
              <a:spcAft>
                <a:spcPts val="0"/>
              </a:spcAft>
            </a:pPr>
            <a:r>
              <a:rPr lang="en-US" sz="1050">
                <a:solidFill>
                  <a:srgbClr val="9BBB59">
                    <a:lumMod val="50000"/>
                  </a:srgbClr>
                </a:solidFill>
                <a:latin typeface="Arial" panose="020B0604020202020204" pitchFamily="34" charset="0"/>
                <a:ea typeface="HGP創英角ｺﾞｼｯｸUB" panose="020B0900000000000000" pitchFamily="50" charset="-128"/>
                <a:cs typeface="Arial" panose="020B0604020202020204" pitchFamily="34" charset="0"/>
              </a:rPr>
              <a:t>   Dispatch</a:t>
            </a:r>
            <a:r>
              <a:rPr lang="en-US" sz="1100">
                <a:solidFill>
                  <a:prstClr val="black"/>
                </a:solidFill>
                <a:latin typeface="Arial" panose="020B0604020202020204" pitchFamily="34" charset="0"/>
                <a:cs typeface="Arial" panose="020B0604020202020204" pitchFamily="34" charset="0"/>
              </a:rPr>
              <a:t>    </a:t>
            </a:r>
            <a:endParaRPr lang="ja-JP" altLang="en-US" sz="1100" b="1" dirty="0">
              <a:solidFill>
                <a:srgbClr val="9BBB59">
                  <a:lumMod val="50000"/>
                </a:srgbClr>
              </a:solidFill>
              <a:latin typeface="Arial" panose="020B0604020202020204" pitchFamily="34" charset="0"/>
              <a:cs typeface="Arial" panose="020B0604020202020204" pitchFamily="34" charset="0"/>
            </a:endParaRPr>
          </a:p>
        </p:txBody>
      </p:sp>
      <p:sp>
        <p:nvSpPr>
          <p:cNvPr id="30" name="正方形/長方形 29"/>
          <p:cNvSpPr/>
          <p:nvPr/>
        </p:nvSpPr>
        <p:spPr>
          <a:xfrm>
            <a:off x="2784943" y="6011124"/>
            <a:ext cx="922969" cy="3505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pPr>
            <a:r>
              <a:rPr lang="en-US" sz="1050">
                <a:solidFill>
                  <a:srgbClr val="9BBB59">
                    <a:lumMod val="50000"/>
                  </a:srgbClr>
                </a:solidFill>
                <a:latin typeface="Arial" panose="020B0604020202020204" pitchFamily="34" charset="0"/>
                <a:ea typeface="HGP創英角ｺﾞｼｯｸUB" panose="020B0900000000000000" pitchFamily="50" charset="-128"/>
                <a:cs typeface="Arial" panose="020B0604020202020204" pitchFamily="34" charset="0"/>
              </a:rPr>
              <a:t>Support to return home</a:t>
            </a:r>
            <a:endParaRPr lang="ja-JP" altLang="en-US" sz="1400" dirty="0">
              <a:solidFill>
                <a:srgbClr val="9BBB59">
                  <a:lumMod val="50000"/>
                </a:srgbClr>
              </a:solidFill>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40" name="Rectangle 6"/>
          <p:cNvSpPr>
            <a:spLocks noGrp="1" noChangeArrowheads="1"/>
          </p:cNvSpPr>
          <p:nvPr>
            <p:ph type="sldNum" sz="quarter" idx="12"/>
          </p:nvPr>
        </p:nvSpPr>
        <p:spPr>
          <a:xfrm>
            <a:off x="8640003" y="6480142"/>
            <a:ext cx="514350" cy="307975"/>
          </a:xfrm>
        </p:spPr>
        <p:txBody>
          <a:bodyPr rtlCol="0"/>
          <a:lstStyle/>
          <a:p>
            <a:pPr rtl="0">
              <a:defRPr/>
            </a:pPr>
            <a:fld id="{002BB98D-5F75-49C1-902E-9683AE378945}" type="slidenum">
              <a:rPr lang="en-US" altLang="ja-JP" sz="1400">
                <a:solidFill>
                  <a:srgbClr val="FFFFFF">
                    <a:lumMod val="50000"/>
                  </a:srgbClr>
                </a:solidFill>
                <a:cs typeface="Arial" panose="020B0604020202020204" pitchFamily="34" charset="0"/>
              </a:rPr>
              <a:pPr rtl="0">
                <a:defRPr/>
              </a:pPr>
              <a:t>40</a:t>
            </a:fld>
            <a:endParaRPr lang="en-US" altLang="ja-JP" sz="1400" dirty="0">
              <a:solidFill>
                <a:srgbClr val="FFFFFF">
                  <a:lumMod val="50000"/>
                </a:srgbClr>
              </a:solidFill>
              <a:cs typeface="Arial" panose="020B0604020202020204" pitchFamily="34" charset="0"/>
            </a:endParaRPr>
          </a:p>
        </p:txBody>
      </p:sp>
    </p:spTree>
    <p:extLst>
      <p:ext uri="{BB962C8B-B14F-4D97-AF65-F5344CB8AC3E}">
        <p14:creationId xmlns:p14="http://schemas.microsoft.com/office/powerpoint/2010/main" val="821092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5"/>
          <p:cNvSpPr>
            <a:spLocks noChangeArrowheads="1"/>
          </p:cNvSpPr>
          <p:nvPr/>
        </p:nvSpPr>
        <p:spPr bwMode="auto">
          <a:xfrm>
            <a:off x="52116" y="332656"/>
            <a:ext cx="9039774" cy="590465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rIns="18000" rtlCol="0" anchor="t"/>
          <a:lstStyle/>
          <a:p>
            <a:pPr marL="179388" indent="-179388" rtl="0" fontAlgn="auto">
              <a:spcBef>
                <a:spcPts val="0"/>
              </a:spcBef>
              <a:spcAft>
                <a:spcPts val="0"/>
              </a:spcAft>
              <a:defRPr/>
            </a:pPr>
            <a:r>
              <a:rPr lang="en-US" sz="1000" dirty="0">
                <a:solidFill>
                  <a:prstClr val="black"/>
                </a:solidFill>
                <a:ea typeface="HGP創英角ｺﾞｼｯｸUB" panose="020B0900000000000000" pitchFamily="50" charset="-128"/>
                <a:cs typeface="Arial" panose="020B0604020202020204" pitchFamily="34" charset="0"/>
              </a:rPr>
              <a:t>○	We will strengthen international joint research that researchers</a:t>
            </a:r>
            <a:r>
              <a:rPr lang="en-US" sz="1000" u="sng" dirty="0">
                <a:solidFill>
                  <a:prstClr val="black"/>
                </a:solidFill>
                <a:ea typeface="HGP創英角ｺﾞｼｯｸUB" panose="020B0900000000000000" pitchFamily="50" charset="-128"/>
                <a:cs typeface="Arial" panose="020B0604020202020204" pitchFamily="34" charset="0"/>
              </a:rPr>
              <a:t> adopted for KAKENHI carry out at overseas universities and research institutions for fixed </a:t>
            </a:r>
            <a:r>
              <a:rPr lang="en-US" sz="1000" u="sng" dirty="0" smtClean="0">
                <a:solidFill>
                  <a:prstClr val="black"/>
                </a:solidFill>
                <a:ea typeface="HGP創英角ｺﾞｼｯｸUB" panose="020B0900000000000000" pitchFamily="50" charset="-128"/>
                <a:cs typeface="Arial" panose="020B0604020202020204" pitchFamily="34" charset="0"/>
              </a:rPr>
              <a:t>periods</a:t>
            </a:r>
            <a:r>
              <a:rPr lang="en-US" sz="1000" dirty="0" smtClean="0">
                <a:solidFill>
                  <a:prstClr val="black"/>
                </a:solidFill>
                <a:ea typeface="HGP創英角ｺﾞｼｯｸUB" panose="020B0900000000000000" pitchFamily="50" charset="-128"/>
                <a:cs typeface="Arial" panose="020B0604020202020204" pitchFamily="34" charset="0"/>
              </a:rPr>
              <a:t> </a:t>
            </a:r>
            <a:r>
              <a:rPr lang="en-US" sz="1000" dirty="0" smtClean="0">
                <a:solidFill>
                  <a:srgbClr val="FF0000"/>
                </a:solidFill>
                <a:ea typeface="HGP創英角ｺﾞｼｯｸUB" panose="020B0900000000000000" pitchFamily="50" charset="-128"/>
                <a:cs typeface="Arial" panose="020B0604020202020204" pitchFamily="34" charset="0"/>
              </a:rPr>
              <a:t>(</a:t>
            </a:r>
            <a:r>
              <a:rPr lang="en-US" sz="1000" dirty="0">
                <a:solidFill>
                  <a:srgbClr val="FF0000"/>
                </a:solidFill>
                <a:ea typeface="HGP創英角ｺﾞｼｯｸUB" panose="020B0900000000000000" pitchFamily="50" charset="-128"/>
                <a:cs typeface="Arial" panose="020B0604020202020204" pitchFamily="34" charset="0"/>
              </a:rPr>
              <a:t>Fund amount 6.4 billion yen)</a:t>
            </a:r>
            <a:endParaRPr lang="en-US" altLang="ja-JP" sz="1000" dirty="0">
              <a:solidFill>
                <a:srgbClr val="FF0000"/>
              </a:solidFill>
              <a:ea typeface="HGP創英角ｺﾞｼｯｸUB" panose="020B0900000000000000" pitchFamily="50" charset="-128"/>
              <a:cs typeface="Arial" panose="020B0604020202020204" pitchFamily="34" charset="0"/>
            </a:endParaRPr>
          </a:p>
          <a:p>
            <a:pPr rtl="0" fontAlgn="auto">
              <a:spcBef>
                <a:spcPts val="0"/>
              </a:spcBef>
              <a:spcAft>
                <a:spcPts val="0"/>
              </a:spcAft>
              <a:defRPr/>
            </a:pPr>
            <a:endParaRPr lang="en-US" altLang="ja-JP" sz="500" dirty="0" smtClean="0">
              <a:solidFill>
                <a:prstClr val="black"/>
              </a:solidFill>
              <a:ea typeface="ＭＳ Ｐゴシック"/>
              <a:cs typeface="Arial" panose="020B0604020202020204" pitchFamily="34" charset="0"/>
            </a:endParaRPr>
          </a:p>
          <a:p>
            <a:pPr rtl="0" fontAlgn="auto">
              <a:spcBef>
                <a:spcPts val="0"/>
              </a:spcBef>
              <a:spcAft>
                <a:spcPts val="0"/>
              </a:spcAft>
              <a:defRPr/>
            </a:pPr>
            <a:r>
              <a:rPr lang="en-US" sz="1000" u="sng" dirty="0">
                <a:solidFill>
                  <a:prstClr val="black"/>
                </a:solidFill>
                <a:ea typeface="ＭＳ Ｐゴシック"/>
                <a:cs typeface="Arial" panose="020B0604020202020204" pitchFamily="34" charset="0"/>
              </a:rPr>
              <a:t>[Background]</a:t>
            </a:r>
          </a:p>
          <a:p>
            <a:pPr rtl="0" fontAlgn="auto">
              <a:spcBef>
                <a:spcPts val="0"/>
              </a:spcBef>
              <a:spcAft>
                <a:spcPts val="0"/>
              </a:spcAft>
              <a:defRPr/>
            </a:pPr>
            <a:endParaRPr lang="en-US" altLang="ja-JP" sz="300" dirty="0">
              <a:solidFill>
                <a:prstClr val="black"/>
              </a:solidFill>
              <a:ea typeface="ＭＳ Ｐゴシック"/>
              <a:cs typeface="Arial" panose="020B0604020202020204" pitchFamily="34" charset="0"/>
            </a:endParaRPr>
          </a:p>
          <a:p>
            <a:pPr marL="87313" rtl="0" fontAlgn="auto">
              <a:spcBef>
                <a:spcPts val="0"/>
              </a:spcBef>
              <a:spcAft>
                <a:spcPts val="0"/>
              </a:spcAft>
              <a:defRPr/>
            </a:pPr>
            <a:r>
              <a:rPr lang="en-US" sz="800" dirty="0">
                <a:solidFill>
                  <a:prstClr val="black"/>
                </a:solidFill>
                <a:ea typeface="ＭＳ Ｐ明朝" panose="02020600040205080304" pitchFamily="18" charset="-128"/>
                <a:cs typeface="Arial" panose="020B0604020202020204" pitchFamily="34" charset="0"/>
              </a:rPr>
              <a:t> In the current situation of Japanese scientific research, it is essential that Japanese researchers accumulate research experience overseas and take the opportunity of success overseas to create an international circulation of human resources so that research can be allowed to develop. Furthermore, in increasing the productivity of international joint papers of Japan overall, for example, for which a decline in international share is pointed out, it is thought that increasing the rate of international joint authorship of papers using KAKENHI will be effective. However, the strengthening of international joint research will also be essential as a precondition for that.</a:t>
            </a:r>
          </a:p>
          <a:p>
            <a:pPr marL="87313" rtl="0" fontAlgn="auto">
              <a:spcBef>
                <a:spcPts val="0"/>
              </a:spcBef>
              <a:spcAft>
                <a:spcPts val="0"/>
              </a:spcAft>
              <a:defRPr/>
            </a:pPr>
            <a:r>
              <a:rPr lang="en-US" sz="800" dirty="0">
                <a:solidFill>
                  <a:prstClr val="black"/>
                </a:solidFill>
                <a:ea typeface="ＭＳ Ｐ明朝" panose="02020600040205080304" pitchFamily="18" charset="-128"/>
                <a:cs typeface="Arial" panose="020B0604020202020204" pitchFamily="34" charset="0"/>
              </a:rPr>
              <a:t> Consequently, we will develop research human resources with broad, international vision and form an international research circulation effectively as Japan overall through KAKENHI by strengthening international joint research centered on those researchers who have already been adopted for KAKENHI and are expected to lead Japanese scientific research as future front-line researchers to create an international exchange hub.</a:t>
            </a:r>
            <a:endParaRPr lang="en-US" altLang="ja-JP" sz="800" dirty="0" smtClean="0">
              <a:solidFill>
                <a:prstClr val="black"/>
              </a:solidFill>
              <a:ea typeface="ＭＳ Ｐ明朝" panose="02020600040205080304" pitchFamily="18" charset="-128"/>
              <a:cs typeface="Arial" panose="020B0604020202020204" pitchFamily="34" charset="0"/>
            </a:endParaRPr>
          </a:p>
          <a:p>
            <a:pPr rtl="0" fontAlgn="auto">
              <a:spcBef>
                <a:spcPts val="0"/>
              </a:spcBef>
              <a:spcAft>
                <a:spcPts val="0"/>
              </a:spcAft>
              <a:defRPr/>
            </a:pPr>
            <a:endParaRPr lang="en-US" altLang="ja-JP" sz="300" dirty="0" smtClean="0">
              <a:solidFill>
                <a:prstClr val="black"/>
              </a:solidFill>
              <a:ea typeface="ＭＳ Ｐゴシック"/>
              <a:cs typeface="Arial" panose="020B0604020202020204" pitchFamily="34" charset="0"/>
            </a:endParaRPr>
          </a:p>
          <a:p>
            <a:pPr rtl="0" fontAlgn="auto">
              <a:spcBef>
                <a:spcPts val="0"/>
              </a:spcBef>
              <a:spcAft>
                <a:spcPts val="0"/>
              </a:spcAft>
              <a:defRPr/>
            </a:pPr>
            <a:r>
              <a:rPr lang="en-US" sz="1000" u="sng" dirty="0">
                <a:solidFill>
                  <a:prstClr val="black"/>
                </a:solidFill>
                <a:ea typeface="ＭＳ Ｐゴシック"/>
                <a:cs typeface="Arial" panose="020B0604020202020204" pitchFamily="34" charset="0"/>
              </a:rPr>
              <a:t>[Overview]</a:t>
            </a:r>
            <a:endParaRPr lang="en-US" altLang="ja-JP" sz="1000" dirty="0" smtClean="0">
              <a:solidFill>
                <a:prstClr val="black"/>
              </a:solidFill>
              <a:ea typeface="ＭＳ Ｐ明朝" panose="02020600040205080304" pitchFamily="18" charset="-128"/>
              <a:cs typeface="Arial" panose="020B0604020202020204" pitchFamily="34" charset="0"/>
            </a:endParaRPr>
          </a:p>
          <a:p>
            <a:pPr rtl="0" fontAlgn="auto">
              <a:spcBef>
                <a:spcPts val="0"/>
              </a:spcBef>
              <a:spcAft>
                <a:spcPts val="0"/>
              </a:spcAft>
              <a:defRPr/>
            </a:pPr>
            <a:r>
              <a:rPr lang="en-US" sz="800" dirty="0" smtClean="0">
                <a:solidFill>
                  <a:prstClr val="black"/>
                </a:solidFill>
                <a:ea typeface="ＭＳ Ｐゴシック"/>
                <a:cs typeface="Arial" panose="020B0604020202020204" pitchFamily="34" charset="0"/>
              </a:rPr>
              <a:t>If </a:t>
            </a:r>
            <a:r>
              <a:rPr lang="en-US" sz="800" dirty="0">
                <a:solidFill>
                  <a:prstClr val="black"/>
                </a:solidFill>
                <a:ea typeface="ＭＳ Ｐゴシック"/>
                <a:cs typeface="Arial" panose="020B0604020202020204" pitchFamily="34" charset="0"/>
              </a:rPr>
              <a:t>excellent researchers (KAKENHI adoptees aged from 36 to 45) are resident overseas for a fixed period of time (in principle from 6 months to about 1 year) to carry out research, we will provide support bringing together “[1] travel expenses / living expenses,” “[2] research expenses” and “[3] expenses to secure replacement personnel” (up to 4 million yen each, total up to 12 million yen).</a:t>
            </a:r>
            <a:endParaRPr lang="en-US" altLang="ja-JP" sz="800" dirty="0">
              <a:solidFill>
                <a:prstClr val="black"/>
              </a:solidFill>
              <a:ea typeface="ＭＳ Ｐゴシック"/>
              <a:cs typeface="Arial" panose="020B0604020202020204" pitchFamily="34" charset="0"/>
            </a:endParaRPr>
          </a:p>
          <a:p>
            <a:pPr rtl="0" fontAlgn="auto">
              <a:spcBef>
                <a:spcPts val="0"/>
              </a:spcBef>
              <a:spcAft>
                <a:spcPts val="0"/>
              </a:spcAft>
              <a:defRPr/>
            </a:pPr>
            <a:endParaRPr lang="en-US" altLang="ja-JP" sz="900" dirty="0">
              <a:solidFill>
                <a:prstClr val="black"/>
              </a:solidFill>
              <a:ea typeface="ＭＳ Ｐゴシック"/>
              <a:cs typeface="Arial" panose="020B0604020202020204" pitchFamily="34" charset="0"/>
            </a:endParaRPr>
          </a:p>
          <a:p>
            <a:pPr rtl="0" fontAlgn="auto">
              <a:spcBef>
                <a:spcPts val="0"/>
              </a:spcBef>
              <a:spcAft>
                <a:spcPts val="0"/>
              </a:spcAft>
              <a:defRPr/>
            </a:pPr>
            <a:endParaRPr lang="en-US" altLang="ja-JP" sz="900" dirty="0" smtClean="0">
              <a:solidFill>
                <a:prstClr val="black"/>
              </a:solidFill>
              <a:ea typeface="ＭＳ Ｐゴシック"/>
              <a:cs typeface="Arial" panose="020B0604020202020204" pitchFamily="34" charset="0"/>
            </a:endParaRPr>
          </a:p>
          <a:p>
            <a:pPr rtl="0" fontAlgn="auto">
              <a:spcBef>
                <a:spcPts val="0"/>
              </a:spcBef>
              <a:spcAft>
                <a:spcPts val="0"/>
              </a:spcAft>
              <a:defRPr/>
            </a:pPr>
            <a:endParaRPr lang="en-US" altLang="ja-JP" sz="1200" dirty="0" smtClean="0">
              <a:solidFill>
                <a:prstClr val="black"/>
              </a:solidFill>
              <a:ea typeface="ＭＳ Ｐゴシック"/>
              <a:cs typeface="Arial" panose="020B0604020202020204" pitchFamily="34" charset="0"/>
            </a:endParaRPr>
          </a:p>
          <a:p>
            <a:pPr rtl="0" fontAlgn="auto">
              <a:spcBef>
                <a:spcPts val="0"/>
              </a:spcBef>
              <a:spcAft>
                <a:spcPts val="0"/>
              </a:spcAft>
              <a:defRPr/>
            </a:pPr>
            <a:endParaRPr lang="en-US" altLang="ja-JP" sz="1200" dirty="0">
              <a:solidFill>
                <a:prstClr val="black"/>
              </a:solidFill>
              <a:ea typeface="ＭＳ Ｐゴシック"/>
              <a:cs typeface="Arial" panose="020B0604020202020204" pitchFamily="34" charset="0"/>
            </a:endParaRPr>
          </a:p>
          <a:p>
            <a:pPr rtl="0" fontAlgn="auto">
              <a:spcBef>
                <a:spcPts val="0"/>
              </a:spcBef>
              <a:spcAft>
                <a:spcPts val="0"/>
              </a:spcAft>
              <a:defRPr/>
            </a:pPr>
            <a:r>
              <a:rPr lang="en-US" sz="1100" dirty="0">
                <a:solidFill>
                  <a:prstClr val="black"/>
                </a:solidFill>
                <a:ea typeface="ＭＳ Ｐゴシック"/>
                <a:cs typeface="Arial" panose="020B0604020202020204" pitchFamily="34" charset="0"/>
              </a:rPr>
              <a:t>[Framework]</a:t>
            </a:r>
            <a:endParaRPr lang="en-US" altLang="ja-JP" sz="1100" dirty="0">
              <a:solidFill>
                <a:prstClr val="black"/>
              </a:solidFill>
              <a:ea typeface="ＭＳ Ｐゴシック"/>
              <a:cs typeface="Arial" panose="020B0604020202020204" pitchFamily="34" charset="0"/>
            </a:endParaRPr>
          </a:p>
          <a:p>
            <a:pPr rtl="0" fontAlgn="auto">
              <a:spcBef>
                <a:spcPts val="0"/>
              </a:spcBef>
              <a:spcAft>
                <a:spcPts val="0"/>
              </a:spcAft>
              <a:defRPr/>
            </a:pPr>
            <a:endParaRPr lang="en-US" altLang="ja-JP" sz="1200" dirty="0" smtClean="0">
              <a:solidFill>
                <a:prstClr val="black"/>
              </a:solidFill>
              <a:ea typeface="ＭＳ Ｐゴシック"/>
              <a:cs typeface="Arial" panose="020B0604020202020204" pitchFamily="34" charset="0"/>
            </a:endParaRPr>
          </a:p>
          <a:p>
            <a:pPr rtl="0" fontAlgn="auto">
              <a:spcBef>
                <a:spcPts val="0"/>
              </a:spcBef>
              <a:spcAft>
                <a:spcPts val="0"/>
              </a:spcAft>
              <a:defRPr/>
            </a:pPr>
            <a:endParaRPr lang="en-US" altLang="ja-JP" sz="1200" dirty="0" smtClean="0">
              <a:solidFill>
                <a:prstClr val="black"/>
              </a:solidFill>
              <a:ea typeface="ＭＳ Ｐゴシック"/>
              <a:cs typeface="Arial" panose="020B0604020202020204" pitchFamily="34" charset="0"/>
            </a:endParaRPr>
          </a:p>
          <a:p>
            <a:pPr rtl="0" fontAlgn="auto">
              <a:spcBef>
                <a:spcPts val="0"/>
              </a:spcBef>
              <a:spcAft>
                <a:spcPts val="0"/>
              </a:spcAft>
              <a:defRPr/>
            </a:pPr>
            <a:endParaRPr lang="en-US" altLang="ja-JP" sz="1200" dirty="0">
              <a:solidFill>
                <a:prstClr val="black"/>
              </a:solidFill>
              <a:ea typeface="ＭＳ Ｐゴシック"/>
              <a:cs typeface="Arial" panose="020B0604020202020204" pitchFamily="34" charset="0"/>
            </a:endParaRPr>
          </a:p>
          <a:p>
            <a:pPr rtl="0" fontAlgn="auto">
              <a:spcBef>
                <a:spcPts val="0"/>
              </a:spcBef>
              <a:spcAft>
                <a:spcPts val="0"/>
              </a:spcAft>
              <a:defRPr/>
            </a:pPr>
            <a:endParaRPr lang="en-US" altLang="ja-JP" sz="1200" dirty="0" smtClean="0">
              <a:solidFill>
                <a:prstClr val="black"/>
              </a:solidFill>
              <a:ea typeface="ＭＳ Ｐゴシック"/>
              <a:cs typeface="Arial" panose="020B0604020202020204" pitchFamily="34" charset="0"/>
            </a:endParaRPr>
          </a:p>
          <a:p>
            <a:pPr rtl="0" fontAlgn="auto">
              <a:spcBef>
                <a:spcPts val="0"/>
              </a:spcBef>
              <a:spcAft>
                <a:spcPts val="0"/>
              </a:spcAft>
              <a:defRPr/>
            </a:pPr>
            <a:endParaRPr lang="en-US" altLang="ja-JP" sz="1200" dirty="0">
              <a:solidFill>
                <a:prstClr val="black"/>
              </a:solidFill>
              <a:ea typeface="ＭＳ Ｐゴシック"/>
              <a:cs typeface="Arial" panose="020B0604020202020204" pitchFamily="34" charset="0"/>
            </a:endParaRPr>
          </a:p>
          <a:p>
            <a:pPr rtl="0" fontAlgn="auto">
              <a:spcBef>
                <a:spcPts val="0"/>
              </a:spcBef>
              <a:spcAft>
                <a:spcPts val="0"/>
              </a:spcAft>
              <a:defRPr/>
            </a:pPr>
            <a:endParaRPr lang="en-US" altLang="ja-JP" sz="1200" dirty="0" smtClean="0">
              <a:solidFill>
                <a:prstClr val="black"/>
              </a:solidFill>
              <a:ea typeface="ＭＳ Ｐゴシック"/>
              <a:cs typeface="Arial" panose="020B0604020202020204" pitchFamily="34" charset="0"/>
            </a:endParaRPr>
          </a:p>
          <a:p>
            <a:pPr rtl="0" fontAlgn="auto">
              <a:spcBef>
                <a:spcPts val="0"/>
              </a:spcBef>
              <a:spcAft>
                <a:spcPts val="0"/>
              </a:spcAft>
              <a:defRPr/>
            </a:pPr>
            <a:endParaRPr lang="en-US" altLang="ja-JP" sz="1200" dirty="0">
              <a:solidFill>
                <a:prstClr val="black"/>
              </a:solidFill>
              <a:ea typeface="ＭＳ Ｐゴシック"/>
              <a:cs typeface="Arial" panose="020B0604020202020204" pitchFamily="34" charset="0"/>
            </a:endParaRPr>
          </a:p>
          <a:p>
            <a:pPr rtl="0" fontAlgn="auto">
              <a:spcBef>
                <a:spcPts val="0"/>
              </a:spcBef>
              <a:spcAft>
                <a:spcPts val="0"/>
              </a:spcAft>
              <a:defRPr/>
            </a:pPr>
            <a:endParaRPr lang="en-US" altLang="ja-JP" sz="1200" dirty="0" smtClean="0">
              <a:solidFill>
                <a:prstClr val="black"/>
              </a:solidFill>
              <a:ea typeface="ＭＳ Ｐゴシック"/>
              <a:cs typeface="Arial" panose="020B0604020202020204" pitchFamily="34" charset="0"/>
            </a:endParaRPr>
          </a:p>
          <a:p>
            <a:pPr rtl="0" fontAlgn="auto">
              <a:spcBef>
                <a:spcPts val="0"/>
              </a:spcBef>
              <a:spcAft>
                <a:spcPts val="0"/>
              </a:spcAft>
              <a:defRPr/>
            </a:pPr>
            <a:endParaRPr lang="en-US" altLang="ja-JP" sz="1200" dirty="0">
              <a:solidFill>
                <a:prstClr val="black"/>
              </a:solidFill>
              <a:ea typeface="ＭＳ Ｐゴシック"/>
              <a:cs typeface="Arial" panose="020B0604020202020204" pitchFamily="34" charset="0"/>
            </a:endParaRPr>
          </a:p>
          <a:p>
            <a:pPr rtl="0" fontAlgn="auto">
              <a:spcBef>
                <a:spcPts val="0"/>
              </a:spcBef>
              <a:spcAft>
                <a:spcPts val="0"/>
              </a:spcAft>
              <a:defRPr/>
            </a:pPr>
            <a:endParaRPr lang="en-US" altLang="ja-JP" sz="1200" dirty="0" smtClean="0">
              <a:solidFill>
                <a:prstClr val="black"/>
              </a:solidFill>
              <a:ea typeface="ＭＳ Ｐゴシック"/>
              <a:cs typeface="Arial" panose="020B0604020202020204" pitchFamily="34" charset="0"/>
            </a:endParaRPr>
          </a:p>
          <a:p>
            <a:pPr rtl="0" fontAlgn="auto">
              <a:spcBef>
                <a:spcPts val="0"/>
              </a:spcBef>
              <a:spcAft>
                <a:spcPts val="0"/>
              </a:spcAft>
              <a:defRPr/>
            </a:pPr>
            <a:endParaRPr lang="en-US" altLang="ja-JP" sz="1200" dirty="0">
              <a:solidFill>
                <a:prstClr val="black"/>
              </a:solidFill>
              <a:ea typeface="ＭＳ Ｐゴシック"/>
              <a:cs typeface="Arial" panose="020B0604020202020204" pitchFamily="34" charset="0"/>
            </a:endParaRPr>
          </a:p>
          <a:p>
            <a:pPr rtl="0" fontAlgn="auto">
              <a:spcBef>
                <a:spcPts val="0"/>
              </a:spcBef>
              <a:spcAft>
                <a:spcPts val="0"/>
              </a:spcAft>
              <a:defRPr/>
            </a:pPr>
            <a:endParaRPr lang="en-US" altLang="ja-JP" sz="1200" dirty="0">
              <a:solidFill>
                <a:prstClr val="black"/>
              </a:solidFill>
              <a:ea typeface="ＭＳ Ｐゴシック"/>
              <a:cs typeface="Arial" panose="020B0604020202020204" pitchFamily="34" charset="0"/>
            </a:endParaRPr>
          </a:p>
          <a:p>
            <a:pPr rtl="0" fontAlgn="auto">
              <a:spcBef>
                <a:spcPts val="0"/>
              </a:spcBef>
              <a:spcAft>
                <a:spcPts val="0"/>
              </a:spcAft>
              <a:defRPr/>
            </a:pPr>
            <a:endParaRPr lang="en-US" altLang="ja-JP" sz="1000" dirty="0" smtClean="0">
              <a:solidFill>
                <a:prstClr val="black"/>
              </a:solidFill>
              <a:ea typeface="ＭＳ Ｐゴシック"/>
              <a:cs typeface="Arial" panose="020B0604020202020204" pitchFamily="34" charset="0"/>
            </a:endParaRPr>
          </a:p>
          <a:p>
            <a:pPr rtl="0" fontAlgn="auto">
              <a:spcBef>
                <a:spcPts val="0"/>
              </a:spcBef>
              <a:spcAft>
                <a:spcPts val="0"/>
              </a:spcAft>
              <a:defRPr/>
            </a:pPr>
            <a:endParaRPr lang="en-US" altLang="ja-JP" sz="700" dirty="0" smtClean="0">
              <a:solidFill>
                <a:prstClr val="black"/>
              </a:solidFill>
              <a:ea typeface="ＭＳ Ｐゴシック"/>
              <a:cs typeface="Arial" panose="020B0604020202020204" pitchFamily="34" charset="0"/>
            </a:endParaRPr>
          </a:p>
          <a:p>
            <a:pPr rtl="0" fontAlgn="auto">
              <a:spcBef>
                <a:spcPts val="0"/>
              </a:spcBef>
              <a:spcAft>
                <a:spcPts val="0"/>
              </a:spcAft>
              <a:defRPr/>
            </a:pPr>
            <a:endParaRPr lang="en-US" altLang="ja-JP" sz="1200" dirty="0" smtClean="0">
              <a:solidFill>
                <a:prstClr val="black"/>
              </a:solidFill>
              <a:ea typeface="ＭＳ Ｐゴシック"/>
              <a:cs typeface="Arial" panose="020B0604020202020204" pitchFamily="34" charset="0"/>
            </a:endParaRPr>
          </a:p>
          <a:p>
            <a:pPr rtl="0" fontAlgn="auto">
              <a:spcBef>
                <a:spcPts val="0"/>
              </a:spcBef>
              <a:spcAft>
                <a:spcPts val="0"/>
              </a:spcAft>
              <a:defRPr/>
            </a:pPr>
            <a:endParaRPr lang="en-US" altLang="ja-JP" sz="1200" dirty="0">
              <a:solidFill>
                <a:prstClr val="black"/>
              </a:solidFill>
              <a:ea typeface="ＭＳ Ｐゴシック"/>
              <a:cs typeface="Arial" panose="020B0604020202020204" pitchFamily="34" charset="0"/>
            </a:endParaRPr>
          </a:p>
          <a:p>
            <a:pPr rtl="0" fontAlgn="auto">
              <a:spcBef>
                <a:spcPts val="0"/>
              </a:spcBef>
              <a:spcAft>
                <a:spcPts val="0"/>
              </a:spcAft>
              <a:defRPr/>
            </a:pPr>
            <a:endParaRPr lang="en-US" altLang="ja-JP" sz="1200" dirty="0" smtClean="0">
              <a:solidFill>
                <a:prstClr val="black"/>
              </a:solidFill>
              <a:ea typeface="ＭＳ Ｐゴシック"/>
              <a:cs typeface="Arial" panose="020B0604020202020204" pitchFamily="34" charset="0"/>
            </a:endParaRPr>
          </a:p>
          <a:p>
            <a:pPr rtl="0" fontAlgn="auto">
              <a:spcBef>
                <a:spcPts val="0"/>
              </a:spcBef>
              <a:spcAft>
                <a:spcPts val="0"/>
              </a:spcAft>
              <a:defRPr/>
            </a:pPr>
            <a:endParaRPr lang="en-US" altLang="ja-JP" sz="900" dirty="0" smtClean="0">
              <a:solidFill>
                <a:prstClr val="black"/>
              </a:solidFill>
              <a:ea typeface="ＭＳ Ｐゴシック"/>
              <a:cs typeface="Arial" panose="020B0604020202020204" pitchFamily="34" charset="0"/>
            </a:endParaRPr>
          </a:p>
          <a:p>
            <a:pPr rtl="0" fontAlgn="auto">
              <a:spcBef>
                <a:spcPts val="0"/>
              </a:spcBef>
              <a:spcAft>
                <a:spcPts val="0"/>
              </a:spcAft>
              <a:defRPr/>
            </a:pPr>
            <a:r>
              <a:rPr lang="en-US" sz="1000" dirty="0">
                <a:solidFill>
                  <a:prstClr val="black"/>
                </a:solidFill>
                <a:ea typeface="ＭＳ Ｐゴシック"/>
                <a:cs typeface="Arial" panose="020B0604020202020204" pitchFamily="34" charset="0"/>
              </a:rPr>
              <a:t>[Expected results]</a:t>
            </a:r>
            <a:endParaRPr lang="en-US" altLang="ja-JP" sz="1000" dirty="0">
              <a:solidFill>
                <a:prstClr val="black"/>
              </a:solidFill>
              <a:ea typeface="ＭＳ Ｐゴシック"/>
              <a:cs typeface="Arial" panose="020B0604020202020204" pitchFamily="34" charset="0"/>
            </a:endParaRPr>
          </a:p>
        </p:txBody>
      </p:sp>
      <p:sp>
        <p:nvSpPr>
          <p:cNvPr id="20" name="タイトル 1"/>
          <p:cNvSpPr txBox="1">
            <a:spLocks/>
          </p:cNvSpPr>
          <p:nvPr/>
        </p:nvSpPr>
        <p:spPr>
          <a:xfrm>
            <a:off x="0" y="0"/>
            <a:ext cx="9144000" cy="346348"/>
          </a:xfrm>
          <a:prstGeom prst="rect">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lgn="l" rtl="0">
              <a:defRPr>
                <a:solidFill>
                  <a:schemeClr val="lt1"/>
                </a:solidFill>
                <a:latin typeface="+mn-lt"/>
                <a:ea typeface="+mn-ea"/>
                <a:cs typeface="+mn-cs"/>
              </a:defRPr>
            </a:lvl2pPr>
            <a:lvl3pPr algn="l" rtl="0">
              <a:defRPr>
                <a:solidFill>
                  <a:schemeClr val="lt1"/>
                </a:solidFill>
                <a:latin typeface="+mn-lt"/>
                <a:ea typeface="+mn-ea"/>
                <a:cs typeface="+mn-cs"/>
              </a:defRPr>
            </a:lvl3pPr>
            <a:lvl4pPr algn="l" rtl="0">
              <a:defRPr>
                <a:solidFill>
                  <a:schemeClr val="lt1"/>
                </a:solidFill>
                <a:latin typeface="+mn-lt"/>
                <a:ea typeface="+mn-ea"/>
                <a:cs typeface="+mn-cs"/>
              </a:defRPr>
            </a:lvl4pPr>
            <a:lvl5pPr algn="l" rtl="0">
              <a:defRPr>
                <a:solidFill>
                  <a:schemeClr val="lt1"/>
                </a:solidFill>
                <a:latin typeface="+mn-lt"/>
                <a:ea typeface="+mn-ea"/>
                <a:cs typeface="+mn-cs"/>
              </a:defRPr>
            </a:lvl5pPr>
            <a:lvl6pPr algn="l" rtl="0">
              <a:defRPr>
                <a:solidFill>
                  <a:schemeClr val="lt1"/>
                </a:solidFill>
                <a:latin typeface="+mn-lt"/>
                <a:ea typeface="+mn-ea"/>
                <a:cs typeface="+mn-cs"/>
              </a:defRPr>
            </a:lvl6pPr>
            <a:lvl7pPr algn="l" rtl="0">
              <a:defRPr>
                <a:solidFill>
                  <a:schemeClr val="lt1"/>
                </a:solidFill>
                <a:latin typeface="+mn-lt"/>
                <a:ea typeface="+mn-ea"/>
                <a:cs typeface="+mn-cs"/>
              </a:defRPr>
            </a:lvl7pPr>
            <a:lvl8pPr algn="l" rtl="0">
              <a:defRPr>
                <a:solidFill>
                  <a:schemeClr val="lt1"/>
                </a:solidFill>
                <a:latin typeface="+mn-lt"/>
                <a:ea typeface="+mn-ea"/>
                <a:cs typeface="+mn-cs"/>
              </a:defRPr>
            </a:lvl8pPr>
            <a:lvl9pPr algn="l" rtl="0">
              <a:defRPr>
                <a:solidFill>
                  <a:schemeClr val="lt1"/>
                </a:solidFill>
                <a:latin typeface="+mn-lt"/>
                <a:ea typeface="+mn-ea"/>
                <a:cs typeface="+mn-cs"/>
              </a:defRPr>
            </a:lvl9pPr>
          </a:lstStyle>
          <a:p>
            <a:pPr rtl="0" fontAlgn="auto">
              <a:lnSpc>
                <a:spcPct val="120000"/>
              </a:lnSpc>
              <a:spcAft>
                <a:spcPts val="0"/>
              </a:spcAft>
            </a:pPr>
            <a:r>
              <a:rPr lang="en-US" sz="1400" b="1">
                <a:solidFill>
                  <a:prstClr val="white"/>
                </a:solidFill>
                <a:latin typeface="Arial" panose="020B0604020202020204" pitchFamily="34" charset="0"/>
                <a:cs typeface="Arial" panose="020B0604020202020204" pitchFamily="34" charset="0"/>
              </a:rPr>
              <a:t>International Joint Research Acceleration Fund [1] “Strengthening of international joint research”</a:t>
            </a:r>
            <a:endParaRPr lang="en-US" altLang="ja-JP" sz="1400" b="1" dirty="0">
              <a:solidFill>
                <a:prstClr val="white"/>
              </a:solidFill>
              <a:latin typeface="Arial" panose="020B0604020202020204" pitchFamily="34" charset="0"/>
              <a:cs typeface="Arial" panose="020B0604020202020204" pitchFamily="34" charset="0"/>
            </a:endParaRPr>
          </a:p>
        </p:txBody>
      </p:sp>
      <p:sp>
        <p:nvSpPr>
          <p:cNvPr id="21" name="角丸四角形 20"/>
          <p:cNvSpPr/>
          <p:nvPr/>
        </p:nvSpPr>
        <p:spPr>
          <a:xfrm>
            <a:off x="118582" y="6371803"/>
            <a:ext cx="8973308" cy="476672"/>
          </a:xfrm>
          <a:prstGeom prst="roundRect">
            <a:avLst>
              <a:gd name="adj" fmla="val 12730"/>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3" indent="-87313" rtl="0" fontAlgn="auto">
              <a:lnSpc>
                <a:spcPct val="80000"/>
              </a:lnSpc>
              <a:spcBef>
                <a:spcPts val="0"/>
              </a:spcBef>
              <a:spcAft>
                <a:spcPts val="0"/>
              </a:spcAft>
            </a:pPr>
            <a:r>
              <a:rPr lang="en-US" sz="900" dirty="0">
                <a:solidFill>
                  <a:prstClr val="black"/>
                </a:solidFill>
                <a:latin typeface="Arial" panose="020B0604020202020204" pitchFamily="34" charset="0"/>
                <a:ea typeface="ＭＳ Ｐ明朝" panose="02020600040205080304" pitchFamily="18" charset="-128"/>
                <a:cs typeface="Arial" panose="020B0604020202020204" pitchFamily="34" charset="0"/>
              </a:rPr>
              <a:t>- We will form an international research environment based on researchers who promote diverse, high quality research in Japan accumulating research results at overseas universities and research institutions for fixed periods of time.</a:t>
            </a:r>
            <a:endParaRPr lang="en-US" altLang="ja-JP" sz="900" dirty="0" smtClean="0">
              <a:solidFill>
                <a:prstClr val="black"/>
              </a:solidFill>
              <a:latin typeface="Arial" panose="020B0604020202020204" pitchFamily="34" charset="0"/>
              <a:ea typeface="ＭＳ Ｐ明朝" panose="02020600040205080304" pitchFamily="18" charset="-128"/>
              <a:cs typeface="Arial" panose="020B0604020202020204" pitchFamily="34" charset="0"/>
            </a:endParaRPr>
          </a:p>
          <a:p>
            <a:pPr marL="87313" indent="-87313" rtl="0" fontAlgn="auto">
              <a:lnSpc>
                <a:spcPct val="80000"/>
              </a:lnSpc>
              <a:spcBef>
                <a:spcPts val="0"/>
              </a:spcBef>
              <a:spcAft>
                <a:spcPts val="0"/>
              </a:spcAft>
            </a:pPr>
            <a:r>
              <a:rPr lang="en-US" sz="900" dirty="0">
                <a:solidFill>
                  <a:prstClr val="black"/>
                </a:solidFill>
                <a:latin typeface="Arial" panose="020B0604020202020204" pitchFamily="34" charset="0"/>
                <a:ea typeface="ＭＳ Ｐ明朝" panose="02020600040205080304" pitchFamily="18" charset="-128"/>
                <a:cs typeface="Arial" panose="020B0604020202020204" pitchFamily="34" charset="0"/>
              </a:rPr>
              <a:t> Because it will be possible to secure replacement personnel to enable people to return smoothly to their research activities after returning to Japan, it will be </a:t>
            </a:r>
            <a:r>
              <a:rPr lang="en-US" sz="900" dirty="0" smtClean="0">
                <a:solidFill>
                  <a:prstClr val="black"/>
                </a:solidFill>
                <a:latin typeface="Arial" panose="020B0604020202020204" pitchFamily="34" charset="0"/>
                <a:ea typeface="ＭＳ Ｐ明朝" panose="02020600040205080304" pitchFamily="18" charset="-128"/>
                <a:cs typeface="Arial" panose="020B0604020202020204" pitchFamily="34" charset="0"/>
              </a:rPr>
              <a:t/>
            </a:r>
            <a:br>
              <a:rPr lang="en-US" sz="900" dirty="0" smtClean="0">
                <a:solidFill>
                  <a:prstClr val="black"/>
                </a:solidFill>
                <a:latin typeface="Arial" panose="020B0604020202020204" pitchFamily="34" charset="0"/>
                <a:ea typeface="ＭＳ Ｐ明朝" panose="02020600040205080304" pitchFamily="18" charset="-128"/>
                <a:cs typeface="Arial" panose="020B0604020202020204" pitchFamily="34" charset="0"/>
              </a:rPr>
            </a:br>
            <a:r>
              <a:rPr lang="en-US" sz="900" dirty="0" smtClean="0">
                <a:solidFill>
                  <a:prstClr val="black"/>
                </a:solidFill>
                <a:latin typeface="Arial" panose="020B0604020202020204" pitchFamily="34" charset="0"/>
                <a:ea typeface="ＭＳ Ｐ明朝" panose="02020600040205080304" pitchFamily="18" charset="-128"/>
                <a:cs typeface="Arial" panose="020B0604020202020204" pitchFamily="34" charset="0"/>
              </a:rPr>
              <a:t>possible </a:t>
            </a:r>
            <a:r>
              <a:rPr lang="en-US" sz="900" dirty="0">
                <a:solidFill>
                  <a:prstClr val="black"/>
                </a:solidFill>
                <a:latin typeface="Arial" panose="020B0604020202020204" pitchFamily="34" charset="0"/>
                <a:ea typeface="ＭＳ Ｐ明朝" panose="02020600040205080304" pitchFamily="18" charset="-128"/>
                <a:cs typeface="Arial" panose="020B0604020202020204" pitchFamily="34" charset="0"/>
              </a:rPr>
              <a:t>for them to take on the challenge of research exchanges with overseas partners without hesitancy.</a:t>
            </a:r>
            <a:endParaRPr lang="ja-JP" altLang="en-US" sz="900" dirty="0">
              <a:solidFill>
                <a:prstClr val="black"/>
              </a:solidFill>
              <a:latin typeface="Arial" panose="020B0604020202020204" pitchFamily="34" charset="0"/>
              <a:ea typeface="ＭＳ Ｐ明朝" panose="02020600040205080304" pitchFamily="18" charset="-128"/>
              <a:cs typeface="Arial" panose="020B0604020202020204" pitchFamily="34" charset="0"/>
            </a:endParaRPr>
          </a:p>
        </p:txBody>
      </p:sp>
      <p:sp>
        <p:nvSpPr>
          <p:cNvPr id="2" name="正方形/長方形 1"/>
          <p:cNvSpPr/>
          <p:nvPr/>
        </p:nvSpPr>
        <p:spPr>
          <a:xfrm>
            <a:off x="107387" y="955985"/>
            <a:ext cx="8984521" cy="888839"/>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rtl="0" fontAlgn="auto">
              <a:spcBef>
                <a:spcPts val="0"/>
              </a:spcBef>
              <a:spcAft>
                <a:spcPts val="0"/>
              </a:spcAft>
            </a:pPr>
            <a:endParaRPr lang="ja-JP" altLang="en-US" sz="1600">
              <a:solidFill>
                <a:prstClr val="white"/>
              </a:solidFill>
              <a:latin typeface="Arial" panose="020B0604020202020204" pitchFamily="34" charset="0"/>
              <a:cs typeface="Arial" panose="020B0604020202020204" pitchFamily="34" charset="0"/>
            </a:endParaRPr>
          </a:p>
        </p:txBody>
      </p:sp>
      <p:sp>
        <p:nvSpPr>
          <p:cNvPr id="3" name="正方形/長方形 2"/>
          <p:cNvSpPr/>
          <p:nvPr/>
        </p:nvSpPr>
        <p:spPr>
          <a:xfrm>
            <a:off x="69068" y="2344688"/>
            <a:ext cx="3522847" cy="3854524"/>
          </a:xfrm>
          <a:prstGeom prst="rect">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rtl="0" fontAlgn="auto">
              <a:spcBef>
                <a:spcPts val="0"/>
              </a:spcBef>
              <a:spcAft>
                <a:spcPts val="0"/>
              </a:spcAft>
            </a:pPr>
            <a:endParaRPr lang="en-US" altLang="ja-JP" sz="800" u="sng" dirty="0" smtClean="0">
              <a:solidFill>
                <a:prstClr val="black"/>
              </a:solidFill>
              <a:latin typeface="Arial" panose="020B0604020202020204" pitchFamily="34" charset="0"/>
              <a:cs typeface="Arial" panose="020B0604020202020204" pitchFamily="34" charset="0"/>
            </a:endParaRPr>
          </a:p>
          <a:p>
            <a:pPr rtl="0" fontAlgn="auto">
              <a:spcBef>
                <a:spcPts val="0"/>
              </a:spcBef>
              <a:spcAft>
                <a:spcPts val="0"/>
              </a:spcAft>
              <a:tabLst>
                <a:tab pos="177800" algn="l"/>
              </a:tabLst>
            </a:pPr>
            <a:r>
              <a:rPr lang="en-US" sz="800" u="sng" dirty="0">
                <a:solidFill>
                  <a:prstClr val="black"/>
                </a:solidFill>
                <a:latin typeface="Arial" panose="020B0604020202020204" pitchFamily="34" charset="0"/>
                <a:cs typeface="Arial" panose="020B0604020202020204" pitchFamily="34" charset="0"/>
              </a:rPr>
              <a:t>○	Subjects</a:t>
            </a:r>
            <a:endParaRPr lang="en-US" altLang="ja-JP" sz="800" u="sng" dirty="0" smtClean="0">
              <a:solidFill>
                <a:prstClr val="black"/>
              </a:solidFill>
              <a:latin typeface="Arial" panose="020B0604020202020204" pitchFamily="34" charset="0"/>
              <a:cs typeface="Arial" panose="020B0604020202020204" pitchFamily="34" charset="0"/>
            </a:endParaRPr>
          </a:p>
          <a:p>
            <a:pPr rtl="0" fontAlgn="auto">
              <a:spcBef>
                <a:spcPts val="0"/>
              </a:spcBef>
              <a:spcAft>
                <a:spcPts val="0"/>
              </a:spcAft>
              <a:tabLst>
                <a:tab pos="177800" algn="l"/>
              </a:tabLst>
            </a:pPr>
            <a:r>
              <a:rPr lang="en-US" sz="800" dirty="0">
                <a:solidFill>
                  <a:prstClr val="black"/>
                </a:solidFill>
                <a:latin typeface="Arial" panose="020B0604020202020204" pitchFamily="34" charset="0"/>
                <a:ea typeface="ＭＳ Ｐ明朝" panose="02020600040205080304" pitchFamily="18" charset="-128"/>
                <a:cs typeface="Arial" panose="020B0604020202020204" pitchFamily="34" charset="0"/>
              </a:rPr>
              <a:t> Research plans to be carried out at overseas universities or research institutions for a fixed period of time where the dramatic advancement of research plans currently adopted for KAKENHI is expected</a:t>
            </a:r>
            <a:endParaRPr lang="en-US" altLang="ja-JP" sz="800" dirty="0" smtClean="0">
              <a:solidFill>
                <a:prstClr val="black"/>
              </a:solidFill>
              <a:latin typeface="Arial" panose="020B0604020202020204" pitchFamily="34" charset="0"/>
              <a:ea typeface="ＭＳ Ｐ明朝" panose="02020600040205080304" pitchFamily="18" charset="-128"/>
              <a:cs typeface="Arial" panose="020B0604020202020204" pitchFamily="34" charset="0"/>
            </a:endParaRPr>
          </a:p>
          <a:p>
            <a:pPr rtl="0" fontAlgn="auto">
              <a:spcBef>
                <a:spcPts val="0"/>
              </a:spcBef>
              <a:spcAft>
                <a:spcPts val="0"/>
              </a:spcAft>
              <a:tabLst>
                <a:tab pos="177800" algn="l"/>
              </a:tabLst>
            </a:pPr>
            <a:r>
              <a:rPr lang="en-US" sz="800" u="sng" dirty="0" smtClean="0">
                <a:solidFill>
                  <a:prstClr val="black"/>
                </a:solidFill>
                <a:latin typeface="Arial" panose="020B0604020202020204" pitchFamily="34" charset="0"/>
                <a:cs typeface="Arial" panose="020B0604020202020204" pitchFamily="34" charset="0"/>
              </a:rPr>
              <a:t>○</a:t>
            </a:r>
            <a:r>
              <a:rPr lang="en-US" sz="800" u="sng" dirty="0">
                <a:solidFill>
                  <a:prstClr val="black"/>
                </a:solidFill>
                <a:latin typeface="Arial" panose="020B0604020202020204" pitchFamily="34" charset="0"/>
                <a:cs typeface="Arial" panose="020B0604020202020204" pitchFamily="34" charset="0"/>
              </a:rPr>
              <a:t>	Eligible applicants</a:t>
            </a:r>
            <a:endParaRPr lang="en-US" altLang="ja-JP" sz="800" u="sng" dirty="0" smtClean="0">
              <a:solidFill>
                <a:prstClr val="black"/>
              </a:solidFill>
              <a:latin typeface="Arial" panose="020B0604020202020204" pitchFamily="34" charset="0"/>
              <a:cs typeface="Arial" panose="020B0604020202020204" pitchFamily="34" charset="0"/>
            </a:endParaRPr>
          </a:p>
          <a:p>
            <a:pPr rtl="0" fontAlgn="auto">
              <a:spcBef>
                <a:spcPts val="0"/>
              </a:spcBef>
              <a:spcAft>
                <a:spcPts val="0"/>
              </a:spcAft>
              <a:tabLst>
                <a:tab pos="177800" algn="l"/>
              </a:tabLst>
            </a:pPr>
            <a:r>
              <a:rPr lang="en-US" sz="800" dirty="0">
                <a:solidFill>
                  <a:prstClr val="black"/>
                </a:solidFill>
                <a:latin typeface="Arial" panose="020B0604020202020204" pitchFamily="34" charset="0"/>
                <a:ea typeface="ＭＳ Ｐ明朝" panose="02020600040205080304" pitchFamily="18" charset="-128"/>
                <a:cs typeface="Arial" panose="020B0604020202020204" pitchFamily="34" charset="0"/>
              </a:rPr>
              <a:t> Research representatives aged from 36 to 45 who have been adopted for “Grants-in-Aid for Scientific Research (excluding Overseas Scientific Research)” or “Grants-in-Aid for Young Scientists”</a:t>
            </a:r>
            <a:endParaRPr lang="en-US" altLang="ja-JP" sz="800" dirty="0" smtClean="0">
              <a:solidFill>
                <a:prstClr val="black"/>
              </a:solidFill>
              <a:latin typeface="Arial" panose="020B0604020202020204" pitchFamily="34" charset="0"/>
              <a:ea typeface="ＭＳ Ｐ明朝" panose="02020600040205080304" pitchFamily="18" charset="-128"/>
              <a:cs typeface="Arial" panose="020B0604020202020204" pitchFamily="34" charset="0"/>
            </a:endParaRPr>
          </a:p>
          <a:p>
            <a:pPr rtl="0" fontAlgn="auto">
              <a:spcBef>
                <a:spcPts val="0"/>
              </a:spcBef>
              <a:spcAft>
                <a:spcPts val="0"/>
              </a:spcAft>
              <a:tabLst>
                <a:tab pos="177800" algn="l"/>
              </a:tabLst>
            </a:pPr>
            <a:r>
              <a:rPr lang="en-US" sz="800" u="sng" dirty="0" smtClean="0">
                <a:solidFill>
                  <a:prstClr val="black"/>
                </a:solidFill>
                <a:latin typeface="Arial" panose="020B0604020202020204" pitchFamily="34" charset="0"/>
                <a:cs typeface="Arial" panose="020B0604020202020204" pitchFamily="34" charset="0"/>
              </a:rPr>
              <a:t>○</a:t>
            </a:r>
            <a:r>
              <a:rPr lang="en-US" sz="800" u="sng" dirty="0">
                <a:solidFill>
                  <a:prstClr val="black"/>
                </a:solidFill>
                <a:latin typeface="Arial" panose="020B0604020202020204" pitchFamily="34" charset="0"/>
                <a:cs typeface="Arial" panose="020B0604020202020204" pitchFamily="34" charset="0"/>
              </a:rPr>
              <a:t>	Total amount for application</a:t>
            </a:r>
            <a:endParaRPr lang="en-US" altLang="ja-JP" sz="800" u="sng" dirty="0" smtClean="0">
              <a:solidFill>
                <a:prstClr val="black"/>
              </a:solidFill>
              <a:latin typeface="Arial" panose="020B0604020202020204" pitchFamily="34" charset="0"/>
              <a:cs typeface="Arial" panose="020B0604020202020204" pitchFamily="34" charset="0"/>
            </a:endParaRPr>
          </a:p>
          <a:p>
            <a:pPr rtl="0" fontAlgn="auto">
              <a:spcBef>
                <a:spcPts val="0"/>
              </a:spcBef>
              <a:spcAft>
                <a:spcPts val="0"/>
              </a:spcAft>
              <a:tabLst>
                <a:tab pos="177800" algn="l"/>
              </a:tabLst>
            </a:pPr>
            <a:r>
              <a:rPr lang="en-US" sz="800" dirty="0">
                <a:solidFill>
                  <a:prstClr val="black"/>
                </a:solidFill>
                <a:latin typeface="Arial" panose="020B0604020202020204" pitchFamily="34" charset="0"/>
                <a:ea typeface="ＭＳ Ｐ明朝" panose="02020600040205080304" pitchFamily="18" charset="-128"/>
                <a:cs typeface="Arial" panose="020B0604020202020204" pitchFamily="34" charset="0"/>
              </a:rPr>
              <a:t>   No more than 12 million yen (no more than 4 million yen each for travel expenses / living expenses, research expenses and expenses to secure replacement personnel)</a:t>
            </a:r>
          </a:p>
          <a:p>
            <a:pPr rtl="0" fontAlgn="auto">
              <a:spcBef>
                <a:spcPts val="0"/>
              </a:spcBef>
              <a:spcAft>
                <a:spcPts val="0"/>
              </a:spcAft>
              <a:tabLst>
                <a:tab pos="177800" algn="l"/>
              </a:tabLst>
            </a:pPr>
            <a:r>
              <a:rPr lang="en-US" sz="800" u="sng" dirty="0" smtClean="0">
                <a:solidFill>
                  <a:prstClr val="black"/>
                </a:solidFill>
                <a:latin typeface="Arial" panose="020B0604020202020204" pitchFamily="34" charset="0"/>
                <a:cs typeface="Arial" panose="020B0604020202020204" pitchFamily="34" charset="0"/>
              </a:rPr>
              <a:t>○</a:t>
            </a:r>
            <a:r>
              <a:rPr lang="en-US" sz="800" u="sng" dirty="0">
                <a:solidFill>
                  <a:prstClr val="black"/>
                </a:solidFill>
                <a:latin typeface="Arial" panose="020B0604020202020204" pitchFamily="34" charset="0"/>
                <a:cs typeface="Arial" panose="020B0604020202020204" pitchFamily="34" charset="0"/>
              </a:rPr>
              <a:t>	Research period</a:t>
            </a:r>
            <a:r>
              <a:rPr lang="en-US" sz="800" dirty="0">
                <a:solidFill>
                  <a:prstClr val="black"/>
                </a:solidFill>
                <a:latin typeface="Arial" panose="020B0604020202020204" pitchFamily="34" charset="0"/>
                <a:cs typeface="Arial" panose="020B0604020202020204" pitchFamily="34" charset="0"/>
              </a:rPr>
              <a:t> </a:t>
            </a:r>
            <a:endParaRPr lang="en-US" altLang="ja-JP" sz="800" dirty="0" smtClean="0">
              <a:solidFill>
                <a:prstClr val="black"/>
              </a:solidFill>
              <a:latin typeface="Arial" panose="020B0604020202020204" pitchFamily="34" charset="0"/>
              <a:cs typeface="Arial" panose="020B0604020202020204" pitchFamily="34" charset="0"/>
            </a:endParaRPr>
          </a:p>
          <a:p>
            <a:pPr rtl="0" fontAlgn="auto">
              <a:spcBef>
                <a:spcPts val="0"/>
              </a:spcBef>
              <a:spcAft>
                <a:spcPts val="0"/>
              </a:spcAft>
              <a:tabLst>
                <a:tab pos="177800" algn="l"/>
              </a:tabLst>
            </a:pPr>
            <a:r>
              <a:rPr lang="en-US" sz="800" dirty="0">
                <a:solidFill>
                  <a:prstClr val="black"/>
                </a:solidFill>
                <a:latin typeface="Arial" panose="020B0604020202020204" pitchFamily="34" charset="0"/>
                <a:ea typeface="ＭＳ Ｐ明朝" panose="02020600040205080304" pitchFamily="18" charset="-128"/>
                <a:cs typeface="Arial" panose="020B0604020202020204" pitchFamily="34" charset="0"/>
              </a:rPr>
              <a:t>   The research period will be up to the end of the 3rd fiscal year calculated from the fiscal year when the grant was determined (maximum of 3 years), but, in principle, the period overseas shall be from 6 months to about 1 year.</a:t>
            </a:r>
            <a:endParaRPr lang="en-US" altLang="ja-JP" sz="800" dirty="0" smtClean="0">
              <a:solidFill>
                <a:prstClr val="black"/>
              </a:solidFill>
              <a:latin typeface="Arial" panose="020B0604020202020204" pitchFamily="34" charset="0"/>
              <a:ea typeface="ＭＳ Ｐ明朝" panose="02020600040205080304" pitchFamily="18" charset="-128"/>
              <a:cs typeface="Arial" panose="020B0604020202020204" pitchFamily="34" charset="0"/>
            </a:endParaRPr>
          </a:p>
          <a:p>
            <a:pPr rtl="0" fontAlgn="auto">
              <a:spcBef>
                <a:spcPts val="0"/>
              </a:spcBef>
              <a:spcAft>
                <a:spcPts val="0"/>
              </a:spcAft>
              <a:tabLst>
                <a:tab pos="177800" algn="l"/>
              </a:tabLst>
            </a:pPr>
            <a:r>
              <a:rPr lang="en-US" sz="800" u="sng" dirty="0" smtClean="0">
                <a:solidFill>
                  <a:prstClr val="black"/>
                </a:solidFill>
                <a:latin typeface="Arial" panose="020B0604020202020204" pitchFamily="34" charset="0"/>
                <a:cs typeface="Arial" panose="020B0604020202020204" pitchFamily="34" charset="0"/>
              </a:rPr>
              <a:t>○</a:t>
            </a:r>
            <a:r>
              <a:rPr lang="en-US" sz="800" u="sng" dirty="0">
                <a:solidFill>
                  <a:prstClr val="black"/>
                </a:solidFill>
                <a:latin typeface="Arial" panose="020B0604020202020204" pitchFamily="34" charset="0"/>
                <a:cs typeface="Arial" panose="020B0604020202020204" pitchFamily="34" charset="0"/>
              </a:rPr>
              <a:t>	Research expenses</a:t>
            </a:r>
            <a:r>
              <a:rPr lang="en-US" sz="800" dirty="0">
                <a:solidFill>
                  <a:prstClr val="black"/>
                </a:solidFill>
                <a:latin typeface="Arial" panose="020B0604020202020204" pitchFamily="34" charset="0"/>
                <a:cs typeface="Arial" panose="020B0604020202020204" pitchFamily="34" charset="0"/>
              </a:rPr>
              <a:t> </a:t>
            </a:r>
            <a:endParaRPr lang="en-US" sz="800" dirty="0" smtClean="0">
              <a:solidFill>
                <a:prstClr val="black"/>
              </a:solidFill>
              <a:latin typeface="Arial" panose="020B0604020202020204" pitchFamily="34" charset="0"/>
              <a:cs typeface="Arial" panose="020B0604020202020204" pitchFamily="34" charset="0"/>
            </a:endParaRPr>
          </a:p>
          <a:p>
            <a:pPr algn="r" rtl="0" fontAlgn="auto">
              <a:spcBef>
                <a:spcPts val="0"/>
              </a:spcBef>
              <a:spcAft>
                <a:spcPts val="0"/>
              </a:spcAft>
              <a:tabLst>
                <a:tab pos="177800" algn="l"/>
              </a:tabLst>
            </a:pPr>
            <a:r>
              <a:rPr lang="en-US" sz="800" dirty="0">
                <a:solidFill>
                  <a:prstClr val="black"/>
                </a:solidFill>
                <a:latin typeface="Arial" panose="020B0604020202020204" pitchFamily="34" charset="0"/>
                <a:cs typeface="Arial" panose="020B0604020202020204" pitchFamily="34" charset="0"/>
              </a:rPr>
              <a:t>	</a:t>
            </a:r>
            <a:r>
              <a:rPr lang="en-US" sz="800" dirty="0">
                <a:solidFill>
                  <a:prstClr val="black"/>
                </a:solidFill>
                <a:latin typeface="Arial" panose="020B0604020202020204" pitchFamily="34" charset="0"/>
                <a:ea typeface="ＭＳ Ｐ明朝" panose="02020600040205080304" pitchFamily="18" charset="-128"/>
                <a:cs typeface="Arial" panose="020B0604020202020204" pitchFamily="34" charset="0"/>
              </a:rPr>
              <a:t>Grant issue of KAKENHI (Multi-year Fund)</a:t>
            </a:r>
            <a:endParaRPr lang="en-US" altLang="ja-JP" sz="800" dirty="0" smtClean="0">
              <a:solidFill>
                <a:prstClr val="black"/>
              </a:solidFill>
              <a:latin typeface="Arial" panose="020B0604020202020204" pitchFamily="34" charset="0"/>
              <a:ea typeface="ＭＳ Ｐ明朝" panose="02020600040205080304" pitchFamily="18" charset="-128"/>
              <a:cs typeface="Arial" panose="020B0604020202020204" pitchFamily="34" charset="0"/>
            </a:endParaRPr>
          </a:p>
          <a:p>
            <a:pPr rtl="0" fontAlgn="auto">
              <a:spcBef>
                <a:spcPts val="0"/>
              </a:spcBef>
              <a:spcAft>
                <a:spcPts val="0"/>
              </a:spcAft>
              <a:tabLst>
                <a:tab pos="177800" algn="l"/>
              </a:tabLst>
            </a:pPr>
            <a:r>
              <a:rPr lang="en-US" sz="800" u="sng" dirty="0" smtClean="0">
                <a:solidFill>
                  <a:prstClr val="black"/>
                </a:solidFill>
                <a:latin typeface="Arial" panose="020B0604020202020204" pitchFamily="34" charset="0"/>
                <a:cs typeface="Arial" panose="020B0604020202020204" pitchFamily="34" charset="0"/>
              </a:rPr>
              <a:t>○</a:t>
            </a:r>
            <a:r>
              <a:rPr lang="en-US" sz="800" u="sng" dirty="0">
                <a:solidFill>
                  <a:prstClr val="black"/>
                </a:solidFill>
                <a:latin typeface="Arial" panose="020B0604020202020204" pitchFamily="34" charset="0"/>
                <a:cs typeface="Arial" panose="020B0604020202020204" pitchFamily="34" charset="0"/>
              </a:rPr>
              <a:t>	Number of cases scheduled for </a:t>
            </a:r>
            <a:r>
              <a:rPr lang="en-US" sz="800" u="sng" dirty="0" smtClean="0">
                <a:solidFill>
                  <a:prstClr val="black"/>
                </a:solidFill>
                <a:latin typeface="Arial" panose="020B0604020202020204" pitchFamily="34" charset="0"/>
                <a:cs typeface="Arial" panose="020B0604020202020204" pitchFamily="34" charset="0"/>
              </a:rPr>
              <a:t>adoption</a:t>
            </a:r>
          </a:p>
          <a:p>
            <a:pPr algn="r" rtl="0" fontAlgn="auto">
              <a:spcBef>
                <a:spcPts val="0"/>
              </a:spcBef>
              <a:spcAft>
                <a:spcPts val="0"/>
              </a:spcAft>
              <a:tabLst>
                <a:tab pos="177800" algn="l"/>
              </a:tabLst>
            </a:pPr>
            <a:r>
              <a:rPr lang="en-US" sz="800" dirty="0">
                <a:solidFill>
                  <a:prstClr val="black"/>
                </a:solidFill>
                <a:latin typeface="Arial" panose="020B0604020202020204" pitchFamily="34" charset="0"/>
                <a:cs typeface="Arial" panose="020B0604020202020204" pitchFamily="34" charset="0"/>
              </a:rPr>
              <a:t>	</a:t>
            </a:r>
            <a:r>
              <a:rPr lang="en-US" sz="800" dirty="0">
                <a:solidFill>
                  <a:prstClr val="black"/>
                </a:solidFill>
                <a:latin typeface="Arial" panose="020B0604020202020204" pitchFamily="34" charset="0"/>
                <a:ea typeface="ＭＳ Ｐ明朝" panose="02020600040205080304" pitchFamily="18" charset="-128"/>
                <a:cs typeface="Arial" panose="020B0604020202020204" pitchFamily="34" charset="0"/>
              </a:rPr>
              <a:t>About 400 (400 people (strictly selected)</a:t>
            </a:r>
          </a:p>
          <a:p>
            <a:pPr rtl="0" fontAlgn="auto">
              <a:spcBef>
                <a:spcPts val="0"/>
              </a:spcBef>
              <a:spcAft>
                <a:spcPts val="0"/>
              </a:spcAft>
              <a:tabLst>
                <a:tab pos="177800" algn="l"/>
              </a:tabLst>
            </a:pPr>
            <a:r>
              <a:rPr lang="en-US" sz="800" u="sng" dirty="0" smtClean="0">
                <a:solidFill>
                  <a:prstClr val="black"/>
                </a:solidFill>
                <a:latin typeface="Arial" panose="020B0604020202020204" pitchFamily="34" charset="0"/>
                <a:cs typeface="Arial" panose="020B0604020202020204" pitchFamily="34" charset="0"/>
              </a:rPr>
              <a:t>○</a:t>
            </a:r>
            <a:r>
              <a:rPr lang="en-US" sz="800" u="sng" dirty="0">
                <a:solidFill>
                  <a:prstClr val="black"/>
                </a:solidFill>
                <a:latin typeface="Arial" panose="020B0604020202020204" pitchFamily="34" charset="0"/>
                <a:cs typeface="Arial" panose="020B0604020202020204" pitchFamily="34" charset="0"/>
              </a:rPr>
              <a:t>	Considerations</a:t>
            </a:r>
            <a:endParaRPr lang="en-US" altLang="ja-JP" sz="800" u="sng" dirty="0" smtClean="0">
              <a:solidFill>
                <a:prstClr val="black"/>
              </a:solidFill>
              <a:latin typeface="Arial" panose="020B0604020202020204" pitchFamily="34" charset="0"/>
              <a:cs typeface="Arial" panose="020B0604020202020204" pitchFamily="34" charset="0"/>
            </a:endParaRPr>
          </a:p>
          <a:p>
            <a:pPr marL="85725" indent="-85725" rtl="0" fontAlgn="auto">
              <a:spcBef>
                <a:spcPts val="0"/>
              </a:spcBef>
              <a:spcAft>
                <a:spcPts val="0"/>
              </a:spcAft>
              <a:tabLst>
                <a:tab pos="177800" algn="l"/>
              </a:tabLst>
            </a:pPr>
            <a:r>
              <a:rPr lang="en-US" sz="800" dirty="0">
                <a:solidFill>
                  <a:prstClr val="black"/>
                </a:solidFill>
                <a:latin typeface="Arial" panose="020B0604020202020204" pitchFamily="34" charset="0"/>
                <a:ea typeface="ＭＳ Ｐ明朝" panose="02020600040205080304" pitchFamily="18" charset="-128"/>
                <a:cs typeface="Arial" panose="020B0604020202020204" pitchFamily="34" charset="0"/>
              </a:rPr>
              <a:t>・ 	Do not place restrictions on duplication with research classes for which open recruitment is carried out in September.</a:t>
            </a:r>
            <a:endParaRPr lang="en-US" altLang="ja-JP" sz="800" dirty="0" smtClean="0">
              <a:solidFill>
                <a:prstClr val="black"/>
              </a:solidFill>
              <a:latin typeface="Arial" panose="020B0604020202020204" pitchFamily="34" charset="0"/>
              <a:ea typeface="ＭＳ Ｐ明朝" panose="02020600040205080304" pitchFamily="18" charset="-128"/>
              <a:cs typeface="Arial" panose="020B0604020202020204" pitchFamily="34" charset="0"/>
            </a:endParaRPr>
          </a:p>
          <a:p>
            <a:pPr marL="85725" indent="-85725" rtl="0" fontAlgn="auto">
              <a:spcBef>
                <a:spcPts val="0"/>
              </a:spcBef>
              <a:spcAft>
                <a:spcPts val="0"/>
              </a:spcAft>
              <a:tabLst>
                <a:tab pos="177800" algn="l"/>
              </a:tabLst>
            </a:pPr>
            <a:r>
              <a:rPr lang="en-US" sz="800" dirty="0">
                <a:solidFill>
                  <a:prstClr val="black"/>
                </a:solidFill>
                <a:latin typeface="Arial" panose="020B0604020202020204" pitchFamily="34" charset="0"/>
                <a:ea typeface="ＭＳ Ｐ明朝" panose="02020600040205080304" pitchFamily="18" charset="-128"/>
                <a:cs typeface="Arial" panose="020B0604020202020204" pitchFamily="34" charset="0"/>
              </a:rPr>
              <a:t>・	 Make unofficial announcements of issue conditional on starting the period overseas by the end of the next fiscal year to the fiscal year that adoption was determined because adjustment / preparation between the destination facility and the institute of affiliation will be required.</a:t>
            </a:r>
            <a:endParaRPr lang="en-US" altLang="ja-JP" sz="800" dirty="0" smtClean="0">
              <a:solidFill>
                <a:prstClr val="black"/>
              </a:solidFill>
              <a:latin typeface="Arial" panose="020B0604020202020204" pitchFamily="34" charset="0"/>
              <a:ea typeface="ＭＳ Ｐ明朝" panose="02020600040205080304" pitchFamily="18" charset="-128"/>
              <a:cs typeface="Arial" panose="020B0604020202020204" pitchFamily="34" charset="0"/>
            </a:endParaRPr>
          </a:p>
          <a:p>
            <a:pPr marL="85725" indent="-85725" rtl="0" fontAlgn="auto">
              <a:spcBef>
                <a:spcPts val="0"/>
              </a:spcBef>
              <a:spcAft>
                <a:spcPts val="0"/>
              </a:spcAft>
              <a:tabLst>
                <a:tab pos="177800" algn="l"/>
              </a:tabLst>
            </a:pPr>
            <a:r>
              <a:rPr lang="en-US" sz="800" dirty="0">
                <a:solidFill>
                  <a:prstClr val="black"/>
                </a:solidFill>
                <a:latin typeface="Arial" panose="020B0604020202020204" pitchFamily="34" charset="0"/>
                <a:ea typeface="ＭＳ Ｐ明朝" panose="02020600040205080304" pitchFamily="18" charset="-128"/>
                <a:cs typeface="Arial" panose="020B0604020202020204" pitchFamily="34" charset="0"/>
              </a:rPr>
              <a:t>・	 Carry out environmental preparations related to travel at the research institution by the time of the application for the grant.</a:t>
            </a:r>
            <a:endParaRPr lang="en-US" altLang="ja-JP" sz="800" dirty="0" smtClean="0">
              <a:solidFill>
                <a:prstClr val="black"/>
              </a:solidFill>
              <a:latin typeface="Arial" panose="020B0604020202020204" pitchFamily="34" charset="0"/>
              <a:ea typeface="ＭＳ Ｐ明朝" panose="02020600040205080304" pitchFamily="18" charset="-128"/>
              <a:cs typeface="Arial" panose="020B0604020202020204" pitchFamily="34" charset="0"/>
            </a:endParaRPr>
          </a:p>
        </p:txBody>
      </p:sp>
      <p:sp>
        <p:nvSpPr>
          <p:cNvPr id="9" name="正方形/長方形 8"/>
          <p:cNvSpPr/>
          <p:nvPr/>
        </p:nvSpPr>
        <p:spPr>
          <a:xfrm>
            <a:off x="3690963" y="2344688"/>
            <a:ext cx="2626170" cy="3854524"/>
          </a:xfrm>
          <a:prstGeom prst="rect">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rtl="0" fontAlgn="auto">
              <a:spcBef>
                <a:spcPts val="0"/>
              </a:spcBef>
              <a:spcAft>
                <a:spcPts val="0"/>
              </a:spcAft>
              <a:tabLst>
                <a:tab pos="177800" algn="l"/>
              </a:tabLst>
            </a:pPr>
            <a:endParaRPr lang="en-US" sz="800" u="sng" dirty="0" smtClean="0">
              <a:solidFill>
                <a:prstClr val="black"/>
              </a:solidFill>
              <a:latin typeface="Arial" panose="020B0604020202020204" pitchFamily="34" charset="0"/>
              <a:cs typeface="Arial" panose="020B0604020202020204" pitchFamily="34" charset="0"/>
            </a:endParaRPr>
          </a:p>
          <a:p>
            <a:pPr rtl="0" fontAlgn="auto">
              <a:spcBef>
                <a:spcPts val="0"/>
              </a:spcBef>
              <a:spcAft>
                <a:spcPts val="0"/>
              </a:spcAft>
              <a:tabLst>
                <a:tab pos="177800" algn="l"/>
              </a:tabLst>
            </a:pPr>
            <a:r>
              <a:rPr lang="en-US" sz="800" u="sng" dirty="0" smtClean="0">
                <a:solidFill>
                  <a:prstClr val="black"/>
                </a:solidFill>
                <a:latin typeface="Arial" panose="020B0604020202020204" pitchFamily="34" charset="0"/>
                <a:cs typeface="Arial" panose="020B0604020202020204" pitchFamily="34" charset="0"/>
              </a:rPr>
              <a:t>○</a:t>
            </a:r>
            <a:r>
              <a:rPr lang="en-US" sz="800" u="sng" dirty="0">
                <a:solidFill>
                  <a:prstClr val="black"/>
                </a:solidFill>
                <a:latin typeface="Arial" panose="020B0604020202020204" pitchFamily="34" charset="0"/>
                <a:cs typeface="Arial" panose="020B0604020202020204" pitchFamily="34" charset="0"/>
              </a:rPr>
              <a:t>	Review system and method</a:t>
            </a:r>
            <a:endParaRPr lang="en-US" altLang="ja-JP" sz="800" u="sng" dirty="0" smtClean="0">
              <a:solidFill>
                <a:prstClr val="black"/>
              </a:solidFill>
              <a:latin typeface="Arial" panose="020B0604020202020204" pitchFamily="34" charset="0"/>
              <a:cs typeface="Arial" panose="020B0604020202020204" pitchFamily="34" charset="0"/>
            </a:endParaRPr>
          </a:p>
          <a:p>
            <a:pPr rtl="0" fontAlgn="auto">
              <a:spcBef>
                <a:spcPts val="0"/>
              </a:spcBef>
              <a:spcAft>
                <a:spcPts val="0"/>
              </a:spcAft>
              <a:tabLst>
                <a:tab pos="177800" algn="l"/>
              </a:tabLst>
            </a:pPr>
            <a:r>
              <a:rPr lang="en-US" sz="800" dirty="0">
                <a:solidFill>
                  <a:prstClr val="black"/>
                </a:solidFill>
                <a:latin typeface="Arial" panose="020B0604020202020204" pitchFamily="34" charset="0"/>
                <a:ea typeface="ＭＳ Ｐ明朝" panose="02020600040205080304" pitchFamily="18" charset="-128"/>
                <a:cs typeface="Arial" panose="020B0604020202020204" pitchFamily="34" charset="0"/>
              </a:rPr>
              <a:t>・	4 categories - humanities / social sciences, science / engineering, biology and general</a:t>
            </a:r>
            <a:endParaRPr lang="en-US" altLang="ja-JP" sz="800" dirty="0" smtClean="0">
              <a:solidFill>
                <a:prstClr val="black"/>
              </a:solidFill>
              <a:latin typeface="Arial" panose="020B0604020202020204" pitchFamily="34" charset="0"/>
              <a:ea typeface="ＭＳ Ｐ明朝" panose="02020600040205080304" pitchFamily="18" charset="-128"/>
              <a:cs typeface="Arial" panose="020B0604020202020204" pitchFamily="34" charset="0"/>
            </a:endParaRPr>
          </a:p>
          <a:p>
            <a:pPr rtl="0" fontAlgn="auto">
              <a:spcBef>
                <a:spcPts val="0"/>
              </a:spcBef>
              <a:spcAft>
                <a:spcPts val="0"/>
              </a:spcAft>
              <a:tabLst>
                <a:tab pos="177800" algn="l"/>
              </a:tabLst>
            </a:pPr>
            <a:r>
              <a:rPr lang="en-US" sz="800" dirty="0">
                <a:solidFill>
                  <a:prstClr val="black"/>
                </a:solidFill>
                <a:latin typeface="Arial" panose="020B0604020202020204" pitchFamily="34" charset="0"/>
                <a:ea typeface="ＭＳ Ｐ明朝" panose="02020600040205080304" pitchFamily="18" charset="-128"/>
                <a:cs typeface="Arial" panose="020B0604020202020204" pitchFamily="34" charset="0"/>
              </a:rPr>
              <a:t>・	Selection of senior researchers, etc., as review committee members</a:t>
            </a:r>
            <a:endParaRPr lang="ja-JP" altLang="en-US" sz="800" dirty="0">
              <a:solidFill>
                <a:prstClr val="black"/>
              </a:solidFill>
              <a:latin typeface="Arial" panose="020B0604020202020204" pitchFamily="34" charset="0"/>
              <a:ea typeface="ＭＳ Ｐ明朝" panose="02020600040205080304" pitchFamily="18" charset="-128"/>
              <a:cs typeface="Arial" panose="020B0604020202020204" pitchFamily="34" charset="0"/>
            </a:endParaRPr>
          </a:p>
          <a:p>
            <a:pPr rtl="0" fontAlgn="auto">
              <a:spcBef>
                <a:spcPts val="0"/>
              </a:spcBef>
              <a:spcAft>
                <a:spcPts val="0"/>
              </a:spcAft>
              <a:tabLst>
                <a:tab pos="177800" algn="l"/>
              </a:tabLst>
            </a:pPr>
            <a:r>
              <a:rPr lang="en-US" sz="800" dirty="0">
                <a:solidFill>
                  <a:prstClr val="black"/>
                </a:solidFill>
                <a:latin typeface="Arial" panose="020B0604020202020204" pitchFamily="34" charset="0"/>
                <a:ea typeface="ＭＳ Ｐ明朝" panose="02020600040205080304" pitchFamily="18" charset="-128"/>
                <a:cs typeface="Arial" panose="020B0604020202020204" pitchFamily="34" charset="0"/>
              </a:rPr>
              <a:t>・	Comprehensive review format based on people who can judge the significance and appropriateness of travel plans from a broad perspective (do not seek expert area knowledge alone)</a:t>
            </a:r>
            <a:endParaRPr lang="ja-JP" altLang="en-US" sz="800" dirty="0">
              <a:solidFill>
                <a:prstClr val="black"/>
              </a:solidFill>
              <a:latin typeface="Arial" panose="020B0604020202020204" pitchFamily="34" charset="0"/>
              <a:ea typeface="ＭＳ Ｐ明朝" panose="02020600040205080304" pitchFamily="18" charset="-128"/>
              <a:cs typeface="Arial" panose="020B0604020202020204" pitchFamily="34" charset="0"/>
            </a:endParaRPr>
          </a:p>
          <a:p>
            <a:pPr rtl="0" fontAlgn="auto">
              <a:spcBef>
                <a:spcPts val="0"/>
              </a:spcBef>
              <a:spcAft>
                <a:spcPts val="0"/>
              </a:spcAft>
              <a:tabLst>
                <a:tab pos="177800" algn="l"/>
              </a:tabLst>
            </a:pPr>
            <a:endParaRPr lang="en-US" altLang="ja-JP" sz="800" dirty="0">
              <a:solidFill>
                <a:prstClr val="black"/>
              </a:solidFill>
              <a:latin typeface="Arial" panose="020B0604020202020204" pitchFamily="34" charset="0"/>
              <a:cs typeface="Arial" panose="020B0604020202020204" pitchFamily="34" charset="0"/>
            </a:endParaRPr>
          </a:p>
          <a:p>
            <a:pPr rtl="0" fontAlgn="auto">
              <a:spcBef>
                <a:spcPts val="0"/>
              </a:spcBef>
              <a:spcAft>
                <a:spcPts val="0"/>
              </a:spcAft>
              <a:tabLst>
                <a:tab pos="177800" algn="l"/>
              </a:tabLst>
            </a:pPr>
            <a:endParaRPr lang="en-US" altLang="ja-JP" sz="800" u="sng" dirty="0" smtClean="0">
              <a:solidFill>
                <a:prstClr val="black"/>
              </a:solidFill>
              <a:latin typeface="Arial" panose="020B0604020202020204" pitchFamily="34" charset="0"/>
              <a:cs typeface="Arial" panose="020B0604020202020204" pitchFamily="34" charset="0"/>
            </a:endParaRPr>
          </a:p>
          <a:p>
            <a:pPr rtl="0" fontAlgn="auto">
              <a:spcBef>
                <a:spcPts val="0"/>
              </a:spcBef>
              <a:spcAft>
                <a:spcPts val="0"/>
              </a:spcAft>
              <a:tabLst>
                <a:tab pos="177800" algn="l"/>
              </a:tabLst>
            </a:pPr>
            <a:r>
              <a:rPr lang="en-US" sz="800" u="sng" dirty="0">
                <a:solidFill>
                  <a:prstClr val="black"/>
                </a:solidFill>
                <a:latin typeface="Arial" panose="020B0604020202020204" pitchFamily="34" charset="0"/>
                <a:cs typeface="Arial" panose="020B0604020202020204" pitchFamily="34" charset="0"/>
              </a:rPr>
              <a:t>○	Points of focus in reviews</a:t>
            </a:r>
            <a:endParaRPr lang="en-US" altLang="ja-JP" sz="800" u="sng" dirty="0" smtClean="0">
              <a:solidFill>
                <a:prstClr val="black"/>
              </a:solidFill>
              <a:latin typeface="Arial" panose="020B0604020202020204" pitchFamily="34" charset="0"/>
              <a:cs typeface="Arial" panose="020B0604020202020204" pitchFamily="34" charset="0"/>
            </a:endParaRPr>
          </a:p>
          <a:p>
            <a:pPr rtl="0" fontAlgn="auto">
              <a:spcBef>
                <a:spcPts val="0"/>
              </a:spcBef>
              <a:spcAft>
                <a:spcPts val="0"/>
              </a:spcAft>
              <a:tabLst>
                <a:tab pos="177800" algn="l"/>
              </a:tabLst>
            </a:pPr>
            <a:r>
              <a:rPr lang="en-US" sz="800" dirty="0">
                <a:solidFill>
                  <a:prstClr val="black"/>
                </a:solidFill>
                <a:latin typeface="Arial" panose="020B0604020202020204" pitchFamily="34" charset="0"/>
                <a:ea typeface="ＭＳ Ｐ明朝" panose="02020600040205080304" pitchFamily="18" charset="-128"/>
                <a:cs typeface="Arial" panose="020B0604020202020204" pitchFamily="34" charset="0"/>
              </a:rPr>
              <a:t>・	Suitability / effectiveness of the research plan (aim of travel / details of travel) (judge comprehensively factors including the state of preparation, the research environment at the destination, the possibility of forming an applicant network, compatibility with already-adopted research plans, the effects, degree of contribution to and details of returns to research plans, the possibility of leading the international scientific community in the future, and  necessity or urgency as a research area, etc.)</a:t>
            </a:r>
          </a:p>
          <a:p>
            <a:pPr rtl="0" fontAlgn="auto">
              <a:spcBef>
                <a:spcPts val="0"/>
              </a:spcBef>
              <a:spcAft>
                <a:spcPts val="0"/>
              </a:spcAft>
            </a:pPr>
            <a:endParaRPr lang="en-US" altLang="ja-JP" sz="800" dirty="0" smtClean="0">
              <a:solidFill>
                <a:prstClr val="black"/>
              </a:solidFill>
              <a:latin typeface="Arial" panose="020B0604020202020204" pitchFamily="34" charset="0"/>
              <a:ea typeface="ＭＳ Ｐ明朝" panose="02020600040205080304" pitchFamily="18" charset="-128"/>
              <a:cs typeface="Arial" panose="020B0604020202020204" pitchFamily="34" charset="0"/>
            </a:endParaRPr>
          </a:p>
          <a:p>
            <a:pPr rtl="0" fontAlgn="auto">
              <a:spcBef>
                <a:spcPts val="0"/>
              </a:spcBef>
              <a:spcAft>
                <a:spcPts val="0"/>
              </a:spcAft>
              <a:tabLst>
                <a:tab pos="177800" algn="l"/>
              </a:tabLst>
            </a:pPr>
            <a:r>
              <a:rPr lang="en-US" sz="800" dirty="0">
                <a:solidFill>
                  <a:prstClr val="black"/>
                </a:solidFill>
                <a:latin typeface="Arial" panose="020B0604020202020204" pitchFamily="34" charset="0"/>
                <a:ea typeface="ＭＳ Ｐ明朝" panose="02020600040205080304" pitchFamily="18" charset="-128"/>
                <a:cs typeface="Arial" panose="020B0604020202020204" pitchFamily="34" charset="0"/>
              </a:rPr>
              <a:t>*	Because the system is for KAKENHI adoptees, subjects have already reached a high standard in their research results and research content.</a:t>
            </a:r>
            <a:endParaRPr lang="en-US" altLang="ja-JP" sz="800" dirty="0" smtClean="0">
              <a:solidFill>
                <a:prstClr val="black"/>
              </a:solidFill>
              <a:latin typeface="Arial" panose="020B0604020202020204" pitchFamily="34" charset="0"/>
              <a:ea typeface="ＭＳ Ｐ明朝" panose="02020600040205080304" pitchFamily="18" charset="-128"/>
              <a:cs typeface="Arial" panose="020B0604020202020204" pitchFamily="34" charset="0"/>
            </a:endParaRPr>
          </a:p>
        </p:txBody>
      </p:sp>
      <p:sp>
        <p:nvSpPr>
          <p:cNvPr id="10" name="正方形/長方形 9"/>
          <p:cNvSpPr/>
          <p:nvPr/>
        </p:nvSpPr>
        <p:spPr>
          <a:xfrm>
            <a:off x="6433133" y="2344688"/>
            <a:ext cx="2658757" cy="3854524"/>
          </a:xfrm>
          <a:prstGeom prst="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rtl="0" fontAlgn="auto">
              <a:spcBef>
                <a:spcPts val="0"/>
              </a:spcBef>
              <a:spcAft>
                <a:spcPts val="0"/>
              </a:spcAft>
              <a:tabLst>
                <a:tab pos="177800" algn="l"/>
              </a:tabLst>
            </a:pPr>
            <a:endParaRPr lang="en-US" sz="800" u="sng" dirty="0" smtClean="0">
              <a:solidFill>
                <a:prstClr val="black"/>
              </a:solidFill>
              <a:latin typeface="Arial" panose="020B0604020202020204" pitchFamily="34" charset="0"/>
              <a:cs typeface="Arial" panose="020B0604020202020204" pitchFamily="34" charset="0"/>
            </a:endParaRPr>
          </a:p>
          <a:p>
            <a:pPr rtl="0" fontAlgn="auto">
              <a:spcBef>
                <a:spcPts val="0"/>
              </a:spcBef>
              <a:spcAft>
                <a:spcPts val="0"/>
              </a:spcAft>
              <a:tabLst>
                <a:tab pos="177800" algn="l"/>
              </a:tabLst>
            </a:pPr>
            <a:r>
              <a:rPr lang="en-US" sz="800" u="sng" dirty="0" smtClean="0">
                <a:solidFill>
                  <a:prstClr val="black"/>
                </a:solidFill>
                <a:latin typeface="Arial" panose="020B0604020202020204" pitchFamily="34" charset="0"/>
                <a:cs typeface="Arial" panose="020B0604020202020204" pitchFamily="34" charset="0"/>
              </a:rPr>
              <a:t>○</a:t>
            </a:r>
            <a:r>
              <a:rPr lang="en-US" sz="800" u="sng" dirty="0">
                <a:solidFill>
                  <a:prstClr val="black"/>
                </a:solidFill>
                <a:latin typeface="Arial" panose="020B0604020202020204" pitchFamily="34" charset="0"/>
                <a:cs typeface="Arial" panose="020B0604020202020204" pitchFamily="34" charset="0"/>
              </a:rPr>
              <a:t>	Expenses</a:t>
            </a:r>
            <a:endParaRPr lang="en-US" altLang="ja-JP" sz="800" u="sng" dirty="0" smtClean="0">
              <a:solidFill>
                <a:prstClr val="black"/>
              </a:solidFill>
              <a:latin typeface="Arial" panose="020B0604020202020204" pitchFamily="34" charset="0"/>
              <a:cs typeface="Arial" panose="020B0604020202020204" pitchFamily="34" charset="0"/>
            </a:endParaRPr>
          </a:p>
          <a:p>
            <a:pPr rtl="0" fontAlgn="auto">
              <a:spcBef>
                <a:spcPts val="0"/>
              </a:spcBef>
              <a:spcAft>
                <a:spcPts val="0"/>
              </a:spcAft>
              <a:tabLst>
                <a:tab pos="177800" algn="l"/>
              </a:tabLst>
            </a:pPr>
            <a:r>
              <a:rPr lang="en-US" sz="800" dirty="0" smtClean="0">
                <a:solidFill>
                  <a:prstClr val="black"/>
                </a:solidFill>
                <a:latin typeface="Arial" panose="020B0604020202020204" pitchFamily="34" charset="0"/>
                <a:ea typeface="ＭＳ Ｐ明朝" panose="02020600040205080304" pitchFamily="18" charset="-128"/>
                <a:cs typeface="Arial" panose="020B0604020202020204" pitchFamily="34" charset="0"/>
              </a:rPr>
              <a:t>・</a:t>
            </a:r>
            <a:r>
              <a:rPr lang="en-US" sz="800" dirty="0">
                <a:solidFill>
                  <a:prstClr val="black"/>
                </a:solidFill>
                <a:latin typeface="Arial" panose="020B0604020202020204" pitchFamily="34" charset="0"/>
                <a:ea typeface="ＭＳ Ｐ明朝" panose="02020600040205080304" pitchFamily="18" charset="-128"/>
                <a:cs typeface="Arial" panose="020B0604020202020204" pitchFamily="34" charset="0"/>
              </a:rPr>
              <a:t>	Along with “travel expenses / living expenses” and “research expenses” required for the period in question, we will also support “expenses to secure replacement personnel” (with regard to “expenses to secure replacement personnel,” it will be possible to have expenditure not only for the labor costs of the replacement personnel, but also for the expenses required to secure the replacement personnel.</a:t>
            </a:r>
            <a:endParaRPr lang="en-US" altLang="ja-JP" sz="800" dirty="0" smtClean="0">
              <a:solidFill>
                <a:prstClr val="black"/>
              </a:solidFill>
              <a:latin typeface="Arial" panose="020B0604020202020204" pitchFamily="34" charset="0"/>
              <a:ea typeface="ＭＳ Ｐ明朝" panose="02020600040205080304" pitchFamily="18" charset="-128"/>
              <a:cs typeface="Arial" panose="020B0604020202020204" pitchFamily="34" charset="0"/>
            </a:endParaRPr>
          </a:p>
          <a:p>
            <a:pPr rtl="0" fontAlgn="auto">
              <a:spcBef>
                <a:spcPts val="0"/>
              </a:spcBef>
              <a:spcAft>
                <a:spcPts val="0"/>
              </a:spcAft>
              <a:tabLst>
                <a:tab pos="177800" algn="l"/>
              </a:tabLst>
            </a:pPr>
            <a:r>
              <a:rPr lang="en-US" sz="800" dirty="0">
                <a:solidFill>
                  <a:prstClr val="black"/>
                </a:solidFill>
                <a:latin typeface="Arial" panose="020B0604020202020204" pitchFamily="34" charset="0"/>
                <a:ea typeface="ＭＳ Ｐ明朝" panose="02020600040205080304" pitchFamily="18" charset="-128"/>
                <a:cs typeface="Arial" panose="020B0604020202020204" pitchFamily="34" charset="0"/>
              </a:rPr>
              <a:t>   In addition, it will also be possible to calculate and pay the labor costs of sharing the work among existing personnel without securing replacement personnel.</a:t>
            </a:r>
          </a:p>
          <a:p>
            <a:pPr rtl="0" fontAlgn="auto">
              <a:spcBef>
                <a:spcPts val="0"/>
              </a:spcBef>
              <a:spcAft>
                <a:spcPts val="0"/>
              </a:spcAft>
              <a:tabLst>
                <a:tab pos="177800" algn="l"/>
              </a:tabLst>
            </a:pPr>
            <a:endParaRPr lang="en-US" altLang="ja-JP" sz="800" dirty="0" smtClean="0">
              <a:solidFill>
                <a:prstClr val="black"/>
              </a:solidFill>
              <a:latin typeface="Arial" panose="020B0604020202020204" pitchFamily="34" charset="0"/>
              <a:cs typeface="Arial" panose="020B0604020202020204" pitchFamily="34" charset="0"/>
            </a:endParaRPr>
          </a:p>
          <a:p>
            <a:pPr rtl="0" fontAlgn="auto">
              <a:spcBef>
                <a:spcPts val="0"/>
              </a:spcBef>
              <a:spcAft>
                <a:spcPts val="0"/>
              </a:spcAft>
              <a:tabLst>
                <a:tab pos="177800" algn="l"/>
              </a:tabLst>
            </a:pPr>
            <a:endParaRPr lang="en-US" altLang="ja-JP" sz="800" dirty="0" smtClean="0">
              <a:solidFill>
                <a:prstClr val="black"/>
              </a:solidFill>
              <a:latin typeface="Arial" panose="020B0604020202020204" pitchFamily="34" charset="0"/>
              <a:cs typeface="Arial" panose="020B0604020202020204" pitchFamily="34" charset="0"/>
            </a:endParaRPr>
          </a:p>
          <a:p>
            <a:pPr rtl="0" fontAlgn="auto">
              <a:spcBef>
                <a:spcPts val="0"/>
              </a:spcBef>
              <a:spcAft>
                <a:spcPts val="0"/>
              </a:spcAft>
              <a:tabLst>
                <a:tab pos="177800" algn="l"/>
              </a:tabLst>
            </a:pPr>
            <a:r>
              <a:rPr lang="en-US" sz="800" u="sng" dirty="0">
                <a:solidFill>
                  <a:prstClr val="black"/>
                </a:solidFill>
                <a:latin typeface="Arial" panose="020B0604020202020204" pitchFamily="34" charset="0"/>
                <a:cs typeface="Arial" panose="020B0604020202020204" pitchFamily="34" charset="0"/>
              </a:rPr>
              <a:t>○	Conditions after issue</a:t>
            </a:r>
            <a:endParaRPr lang="en-US" altLang="ja-JP" sz="800" u="sng" dirty="0" smtClean="0">
              <a:solidFill>
                <a:prstClr val="black"/>
              </a:solidFill>
              <a:latin typeface="Arial" panose="020B0604020202020204" pitchFamily="34" charset="0"/>
              <a:cs typeface="Arial" panose="020B0604020202020204" pitchFamily="34" charset="0"/>
            </a:endParaRPr>
          </a:p>
          <a:p>
            <a:pPr rtl="0" fontAlgn="auto">
              <a:spcBef>
                <a:spcPts val="0"/>
              </a:spcBef>
              <a:spcAft>
                <a:spcPts val="0"/>
              </a:spcAft>
              <a:tabLst>
                <a:tab pos="177800" algn="l"/>
              </a:tabLst>
            </a:pPr>
            <a:r>
              <a:rPr lang="en-US" sz="800" dirty="0">
                <a:solidFill>
                  <a:prstClr val="black"/>
                </a:solidFill>
                <a:latin typeface="Arial" panose="020B0604020202020204" pitchFamily="34" charset="0"/>
                <a:ea typeface="ＭＳ Ｐ明朝" panose="02020600040205080304" pitchFamily="18" charset="-128"/>
                <a:cs typeface="Arial" panose="020B0604020202020204" pitchFamily="34" charset="0"/>
              </a:rPr>
              <a:t>・	Along with advancing research activities by giving a name to the traveling researcher, participation in joint research with researchers in the country of travel or in international workshops, etc., in Japan or overseas is also a condition, and involvement in the management of workshops, etc., in addition to the main member is recommended. Results reports, etc., are required to have the details of international research activities and reports on the results of the holding of / participation in workshops, etc.</a:t>
            </a:r>
          </a:p>
          <a:p>
            <a:pPr rtl="0" fontAlgn="auto">
              <a:spcBef>
                <a:spcPts val="0"/>
              </a:spcBef>
              <a:spcAft>
                <a:spcPts val="0"/>
              </a:spcAft>
              <a:tabLst>
                <a:tab pos="177800" algn="l"/>
              </a:tabLst>
            </a:pPr>
            <a:r>
              <a:rPr lang="en-US" sz="800" dirty="0">
                <a:solidFill>
                  <a:prstClr val="black"/>
                </a:solidFill>
                <a:latin typeface="Arial" panose="020B0604020202020204" pitchFamily="34" charset="0"/>
                <a:ea typeface="ＭＳ Ｐ明朝" panose="02020600040205080304" pitchFamily="18" charset="-128"/>
                <a:cs typeface="Arial" panose="020B0604020202020204" pitchFamily="34" charset="0"/>
              </a:rPr>
              <a:t>・	It will be obligatory to cooperate with the follow-up survey by the JSPS after returning to Japan (a survey of research activities and career formation results after returning to Japan is envisaged). </a:t>
            </a:r>
            <a:endParaRPr lang="ja-JP" altLang="en-US" sz="800" dirty="0">
              <a:solidFill>
                <a:prstClr val="black"/>
              </a:solidFill>
              <a:latin typeface="Arial" panose="020B0604020202020204" pitchFamily="34" charset="0"/>
              <a:ea typeface="ＭＳ Ｐ明朝" panose="02020600040205080304" pitchFamily="18" charset="-128"/>
              <a:cs typeface="Arial" panose="020B0604020202020204" pitchFamily="34" charset="0"/>
            </a:endParaRPr>
          </a:p>
        </p:txBody>
      </p:sp>
      <p:sp>
        <p:nvSpPr>
          <p:cNvPr id="4" name="正方形/長方形 3"/>
          <p:cNvSpPr/>
          <p:nvPr/>
        </p:nvSpPr>
        <p:spPr>
          <a:xfrm>
            <a:off x="932760" y="2276872"/>
            <a:ext cx="1761564" cy="19697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pPr>
            <a:r>
              <a:rPr lang="en-US" sz="1000" dirty="0">
                <a:solidFill>
                  <a:prstClr val="black"/>
                </a:solidFill>
                <a:latin typeface="Arial" panose="020B0604020202020204" pitchFamily="34" charset="0"/>
                <a:cs typeface="Arial" panose="020B0604020202020204" pitchFamily="34" charset="0"/>
              </a:rPr>
              <a:t>Open recruitment</a:t>
            </a:r>
            <a:endParaRPr lang="ja-JP" altLang="en-US" sz="1000" dirty="0">
              <a:solidFill>
                <a:prstClr val="black"/>
              </a:solidFill>
              <a:latin typeface="Arial" panose="020B0604020202020204" pitchFamily="34" charset="0"/>
              <a:cs typeface="Arial" panose="020B0604020202020204" pitchFamily="34" charset="0"/>
            </a:endParaRPr>
          </a:p>
        </p:txBody>
      </p:sp>
      <p:sp>
        <p:nvSpPr>
          <p:cNvPr id="13" name="正方形/長方形 12"/>
          <p:cNvSpPr/>
          <p:nvPr/>
        </p:nvSpPr>
        <p:spPr>
          <a:xfrm>
            <a:off x="4123266" y="2276872"/>
            <a:ext cx="1761564" cy="19697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pPr>
            <a:r>
              <a:rPr lang="en-US" sz="1000">
                <a:solidFill>
                  <a:prstClr val="black"/>
                </a:solidFill>
                <a:latin typeface="Arial" panose="020B0604020202020204" pitchFamily="34" charset="0"/>
                <a:cs typeface="Arial" panose="020B0604020202020204" pitchFamily="34" charset="0"/>
              </a:rPr>
              <a:t>Reviews</a:t>
            </a:r>
            <a:endParaRPr lang="ja-JP" altLang="en-US" sz="1000" dirty="0">
              <a:solidFill>
                <a:prstClr val="black"/>
              </a:solidFill>
              <a:latin typeface="Arial" panose="020B0604020202020204" pitchFamily="34" charset="0"/>
              <a:cs typeface="Arial" panose="020B0604020202020204" pitchFamily="34" charset="0"/>
            </a:endParaRPr>
          </a:p>
        </p:txBody>
      </p:sp>
      <p:sp>
        <p:nvSpPr>
          <p:cNvPr id="14" name="正方形/長方形 13"/>
          <p:cNvSpPr/>
          <p:nvPr/>
        </p:nvSpPr>
        <p:spPr>
          <a:xfrm>
            <a:off x="6842884" y="2276872"/>
            <a:ext cx="1761564" cy="19697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pPr>
            <a:r>
              <a:rPr lang="en-US" sz="1000">
                <a:solidFill>
                  <a:prstClr val="black"/>
                </a:solidFill>
                <a:latin typeface="Arial" panose="020B0604020202020204" pitchFamily="34" charset="0"/>
                <a:cs typeface="Arial" panose="020B0604020202020204" pitchFamily="34" charset="0"/>
              </a:rPr>
              <a:t>Issue</a:t>
            </a:r>
            <a:endParaRPr lang="ja-JP" altLang="en-US" sz="1000" dirty="0">
              <a:solidFill>
                <a:prstClr val="black"/>
              </a:solidFill>
              <a:latin typeface="Arial" panose="020B0604020202020204" pitchFamily="34" charset="0"/>
              <a:cs typeface="Arial" panose="020B0604020202020204" pitchFamily="34" charset="0"/>
            </a:endParaRPr>
          </a:p>
        </p:txBody>
      </p:sp>
      <p:sp>
        <p:nvSpPr>
          <p:cNvPr id="15" name="Rectangle 6"/>
          <p:cNvSpPr>
            <a:spLocks noGrp="1" noChangeArrowheads="1"/>
          </p:cNvSpPr>
          <p:nvPr>
            <p:ph type="sldNum" sz="quarter" idx="12"/>
          </p:nvPr>
        </p:nvSpPr>
        <p:spPr>
          <a:xfrm>
            <a:off x="8640003" y="6480142"/>
            <a:ext cx="514350" cy="307975"/>
          </a:xfrm>
        </p:spPr>
        <p:txBody>
          <a:bodyPr rtlCol="0"/>
          <a:lstStyle/>
          <a:p>
            <a:pPr rtl="0">
              <a:defRPr/>
            </a:pPr>
            <a:fld id="{002BB98D-5F75-49C1-902E-9683AE378945}" type="slidenum">
              <a:rPr lang="en-US" altLang="ja-JP" sz="1400">
                <a:solidFill>
                  <a:srgbClr val="FFFFFF">
                    <a:lumMod val="50000"/>
                  </a:srgbClr>
                </a:solidFill>
                <a:cs typeface="Arial" panose="020B0604020202020204" pitchFamily="34" charset="0"/>
              </a:rPr>
              <a:pPr rtl="0">
                <a:defRPr/>
              </a:pPr>
              <a:t>41</a:t>
            </a:fld>
            <a:endParaRPr lang="en-US" altLang="ja-JP" dirty="0">
              <a:solidFill>
                <a:srgbClr val="FFFFFF">
                  <a:lumMod val="50000"/>
                </a:srgbClr>
              </a:solidFill>
              <a:cs typeface="Arial" panose="020B0604020202020204" pitchFamily="34" charset="0"/>
            </a:endParaRPr>
          </a:p>
        </p:txBody>
      </p:sp>
    </p:spTree>
    <p:extLst>
      <p:ext uri="{BB962C8B-B14F-4D97-AF65-F5344CB8AC3E}">
        <p14:creationId xmlns:p14="http://schemas.microsoft.com/office/powerpoint/2010/main" val="42136333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7" name="直線コネクタ 76"/>
          <p:cNvCxnSpPr>
            <a:stCxn id="85" idx="1"/>
            <a:endCxn id="8" idx="2"/>
          </p:cNvCxnSpPr>
          <p:nvPr/>
        </p:nvCxnSpPr>
        <p:spPr>
          <a:xfrm flipH="1">
            <a:off x="1979754" y="1212334"/>
            <a:ext cx="59377" cy="5257814"/>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1381492" y="1103068"/>
            <a:ext cx="0" cy="4846215"/>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9" name="直線コネクタ 198"/>
          <p:cNvCxnSpPr/>
          <p:nvPr/>
        </p:nvCxnSpPr>
        <p:spPr>
          <a:xfrm>
            <a:off x="5668464" y="1284872"/>
            <a:ext cx="0" cy="4983580"/>
          </a:xfrm>
          <a:prstGeom prst="line">
            <a:avLst/>
          </a:prstGeom>
          <a:ln w="50800">
            <a:solidFill>
              <a:schemeClr val="bg2">
                <a:lumMod val="75000"/>
                <a:alpha val="77000"/>
              </a:schemeClr>
            </a:solidFill>
          </a:ln>
        </p:spPr>
        <p:style>
          <a:lnRef idx="1">
            <a:schemeClr val="accent1"/>
          </a:lnRef>
          <a:fillRef idx="0">
            <a:schemeClr val="accent1"/>
          </a:fillRef>
          <a:effectRef idx="0">
            <a:schemeClr val="accent1"/>
          </a:effectRef>
          <a:fontRef idx="minor">
            <a:schemeClr val="tx1"/>
          </a:fontRef>
        </p:style>
      </p:cxnSp>
      <p:cxnSp>
        <p:nvCxnSpPr>
          <p:cNvPr id="207" name="直線コネクタ 206"/>
          <p:cNvCxnSpPr/>
          <p:nvPr/>
        </p:nvCxnSpPr>
        <p:spPr>
          <a:xfrm>
            <a:off x="7283287" y="1266424"/>
            <a:ext cx="5543" cy="5002028"/>
          </a:xfrm>
          <a:prstGeom prst="line">
            <a:avLst/>
          </a:prstGeom>
          <a:ln w="50800">
            <a:solidFill>
              <a:schemeClr val="bg2">
                <a:lumMod val="75000"/>
                <a:alpha val="77000"/>
              </a:schemeClr>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4052995" y="1309602"/>
            <a:ext cx="11775" cy="4999654"/>
          </a:xfrm>
          <a:prstGeom prst="line">
            <a:avLst/>
          </a:prstGeom>
          <a:ln w="50800">
            <a:solidFill>
              <a:schemeClr val="bg2">
                <a:lumMod val="75000"/>
                <a:alpha val="77000"/>
              </a:schemeClr>
            </a:solidFill>
          </a:ln>
        </p:spPr>
        <p:style>
          <a:lnRef idx="1">
            <a:schemeClr val="accent1"/>
          </a:lnRef>
          <a:fillRef idx="0">
            <a:schemeClr val="accent1"/>
          </a:fillRef>
          <a:effectRef idx="0">
            <a:schemeClr val="accent1"/>
          </a:effectRef>
          <a:fontRef idx="minor">
            <a:schemeClr val="tx1"/>
          </a:fontRef>
        </p:style>
      </p:cxnSp>
      <p:cxnSp>
        <p:nvCxnSpPr>
          <p:cNvPr id="190" name="直線コネクタ 189"/>
          <p:cNvCxnSpPr/>
          <p:nvPr/>
        </p:nvCxnSpPr>
        <p:spPr>
          <a:xfrm>
            <a:off x="2525559" y="1201826"/>
            <a:ext cx="0" cy="5107433"/>
          </a:xfrm>
          <a:prstGeom prst="line">
            <a:avLst/>
          </a:prstGeom>
          <a:ln w="50800">
            <a:solidFill>
              <a:schemeClr val="bg2">
                <a:lumMod val="75000"/>
                <a:alpha val="77000"/>
              </a:schemeClr>
            </a:solidFill>
          </a:ln>
        </p:spPr>
        <p:style>
          <a:lnRef idx="1">
            <a:schemeClr val="accent1"/>
          </a:lnRef>
          <a:fillRef idx="0">
            <a:schemeClr val="accent1"/>
          </a:fillRef>
          <a:effectRef idx="0">
            <a:schemeClr val="accent1"/>
          </a:effectRef>
          <a:fontRef idx="minor">
            <a:schemeClr val="tx1"/>
          </a:fontRef>
        </p:style>
      </p:cxnSp>
      <p:cxnSp>
        <p:nvCxnSpPr>
          <p:cNvPr id="197" name="直線コネクタ 196"/>
          <p:cNvCxnSpPr/>
          <p:nvPr/>
        </p:nvCxnSpPr>
        <p:spPr>
          <a:xfrm>
            <a:off x="905622" y="1237594"/>
            <a:ext cx="10631" cy="5071726"/>
          </a:xfrm>
          <a:prstGeom prst="line">
            <a:avLst/>
          </a:prstGeom>
          <a:ln w="50800">
            <a:solidFill>
              <a:schemeClr val="bg2">
                <a:lumMod val="75000"/>
                <a:alpha val="77000"/>
              </a:schemeClr>
            </a:solidFill>
          </a:ln>
        </p:spPr>
        <p:style>
          <a:lnRef idx="1">
            <a:schemeClr val="accent1"/>
          </a:lnRef>
          <a:fillRef idx="0">
            <a:schemeClr val="accent1"/>
          </a:fillRef>
          <a:effectRef idx="0">
            <a:schemeClr val="accent1"/>
          </a:effectRef>
          <a:fontRef idx="minor">
            <a:schemeClr val="tx1"/>
          </a:fontRef>
        </p:style>
      </p:cxnSp>
      <p:sp>
        <p:nvSpPr>
          <p:cNvPr id="56" name="正方形/長方形 55"/>
          <p:cNvSpPr/>
          <p:nvPr/>
        </p:nvSpPr>
        <p:spPr>
          <a:xfrm>
            <a:off x="916209" y="332658"/>
            <a:ext cx="823794" cy="4001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pPr>
            <a:r>
              <a:rPr lang="en-US" sz="1100">
                <a:solidFill>
                  <a:srgbClr val="FF0000"/>
                </a:solidFill>
                <a:latin typeface="Arial" panose="020B0604020202020204" pitchFamily="34" charset="0"/>
                <a:ea typeface="HGP創英角ｺﾞｼｯｸUB" panose="020B0900000000000000" pitchFamily="50" charset="-128"/>
                <a:cs typeface="Arial" panose="020B0604020202020204" pitchFamily="34" charset="0"/>
              </a:rPr>
              <a:t>July</a:t>
            </a:r>
            <a:endParaRPr lang="ja-JP" altLang="en-US" sz="1100" dirty="0">
              <a:solidFill>
                <a:srgbClr val="FF0000"/>
              </a:solidFill>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69" name="テキスト ボックス 4"/>
          <p:cNvSpPr txBox="1">
            <a:spLocks noChangeArrowheads="1"/>
          </p:cNvSpPr>
          <p:nvPr/>
        </p:nvSpPr>
        <p:spPr bwMode="auto">
          <a:xfrm>
            <a:off x="0" y="0"/>
            <a:ext cx="9144000" cy="684625"/>
          </a:xfrm>
          <a:prstGeom prst="rect">
            <a:avLst/>
          </a:prstGeom>
          <a:solidFill>
            <a:srgbClr val="8064A2"/>
          </a:solidFill>
          <a:ln>
            <a:noFill/>
          </a:ln>
          <a:extLst/>
        </p:spPr>
        <p:txBody>
          <a:bodyPr wrap="square" lIns="68403" tIns="34202" rIns="68403" bIns="34202" rtlCol="0">
            <a:spAutoFit/>
          </a:bodyPr>
          <a:lstStyle>
            <a:lvl1pPr algn="l" rtl="0" eaLnBrk="0" hangingPunct="0">
              <a:spcBef>
                <a:spcPct val="20000"/>
              </a:spcBef>
              <a:buChar char="•"/>
              <a:defRPr kumimoji="1" sz="4300">
                <a:solidFill>
                  <a:schemeClr val="tx1"/>
                </a:solidFill>
                <a:latin typeface="Arial" charset="0"/>
                <a:ea typeface="ＭＳ Ｐゴシック" charset="-128"/>
              </a:defRPr>
            </a:lvl1pPr>
            <a:lvl2pPr marL="742950" indent="-285750" algn="l" rtl="0" eaLnBrk="0" hangingPunct="0">
              <a:spcBef>
                <a:spcPct val="20000"/>
              </a:spcBef>
              <a:buChar char="–"/>
              <a:defRPr kumimoji="1" sz="3700">
                <a:solidFill>
                  <a:schemeClr val="tx1"/>
                </a:solidFill>
                <a:latin typeface="Arial" charset="0"/>
                <a:ea typeface="ＭＳ Ｐゴシック" charset="-128"/>
              </a:defRPr>
            </a:lvl2pPr>
            <a:lvl3pPr marL="1143000" indent="-228600" algn="l" rtl="0" eaLnBrk="0" hangingPunct="0">
              <a:spcBef>
                <a:spcPct val="20000"/>
              </a:spcBef>
              <a:buChar char="•"/>
              <a:defRPr kumimoji="1" sz="3200">
                <a:solidFill>
                  <a:schemeClr val="tx1"/>
                </a:solidFill>
                <a:latin typeface="Arial" charset="0"/>
                <a:ea typeface="ＭＳ Ｐゴシック" charset="-128"/>
              </a:defRPr>
            </a:lvl3pPr>
            <a:lvl4pPr marL="1600200" indent="-228600" algn="l" rtl="0" eaLnBrk="0" hangingPunct="0">
              <a:spcBef>
                <a:spcPct val="20000"/>
              </a:spcBef>
              <a:buChar char="–"/>
              <a:defRPr kumimoji="1" sz="2700">
                <a:solidFill>
                  <a:schemeClr val="tx1"/>
                </a:solidFill>
                <a:latin typeface="Arial" charset="0"/>
                <a:ea typeface="ＭＳ Ｐゴシック" charset="-128"/>
              </a:defRPr>
            </a:lvl4pPr>
            <a:lvl5pPr marL="2057400" indent="-228600" algn="l" rtl="0" eaLnBrk="0" hangingPunct="0">
              <a:spcBef>
                <a:spcPct val="20000"/>
              </a:spcBef>
              <a:buChar char="»"/>
              <a:defRPr kumimoji="1" sz="2700">
                <a:solidFill>
                  <a:schemeClr val="tx1"/>
                </a:solidFill>
                <a:latin typeface="Arial" charset="0"/>
                <a:ea typeface="ＭＳ Ｐゴシック" charset="-128"/>
              </a:defRPr>
            </a:lvl5pPr>
            <a:lvl6pPr marL="2514600" indent="-228600" algn="l" rtl="0" eaLnBrk="0" fontAlgn="base" hangingPunct="0">
              <a:spcBef>
                <a:spcPct val="20000"/>
              </a:spcBef>
              <a:spcAft>
                <a:spcPct val="0"/>
              </a:spcAft>
              <a:buChar char="»"/>
              <a:defRPr kumimoji="1" sz="2700">
                <a:solidFill>
                  <a:schemeClr val="tx1"/>
                </a:solidFill>
                <a:latin typeface="Arial" charset="0"/>
                <a:ea typeface="ＭＳ Ｐゴシック" charset="-128"/>
              </a:defRPr>
            </a:lvl6pPr>
            <a:lvl7pPr marL="2971800" indent="-228600" algn="l" rtl="0" eaLnBrk="0" fontAlgn="base" hangingPunct="0">
              <a:spcBef>
                <a:spcPct val="20000"/>
              </a:spcBef>
              <a:spcAft>
                <a:spcPct val="0"/>
              </a:spcAft>
              <a:buChar char="»"/>
              <a:defRPr kumimoji="1" sz="2700">
                <a:solidFill>
                  <a:schemeClr val="tx1"/>
                </a:solidFill>
                <a:latin typeface="Arial" charset="0"/>
                <a:ea typeface="ＭＳ Ｐゴシック" charset="-128"/>
              </a:defRPr>
            </a:lvl7pPr>
            <a:lvl8pPr marL="3429000" indent="-228600" algn="l" rtl="0" eaLnBrk="0" fontAlgn="base" hangingPunct="0">
              <a:spcBef>
                <a:spcPct val="20000"/>
              </a:spcBef>
              <a:spcAft>
                <a:spcPct val="0"/>
              </a:spcAft>
              <a:buChar char="»"/>
              <a:defRPr kumimoji="1" sz="2700">
                <a:solidFill>
                  <a:schemeClr val="tx1"/>
                </a:solidFill>
                <a:latin typeface="Arial" charset="0"/>
                <a:ea typeface="ＭＳ Ｐゴシック" charset="-128"/>
              </a:defRPr>
            </a:lvl8pPr>
            <a:lvl9pPr marL="3886200" indent="-228600" algn="l" rtl="0" eaLnBrk="0" fontAlgn="base" hangingPunct="0">
              <a:spcBef>
                <a:spcPct val="20000"/>
              </a:spcBef>
              <a:spcAft>
                <a:spcPct val="0"/>
              </a:spcAft>
              <a:buChar char="»"/>
              <a:defRPr kumimoji="1" sz="2700">
                <a:solidFill>
                  <a:schemeClr val="tx1"/>
                </a:solidFill>
                <a:latin typeface="Arial" charset="0"/>
                <a:ea typeface="ＭＳ Ｐゴシック" charset="-128"/>
              </a:defRPr>
            </a:lvl9pPr>
          </a:lstStyle>
          <a:p>
            <a:pPr algn="ctr" rtl="0" eaLnBrk="1" fontAlgn="auto" hangingPunct="1">
              <a:spcBef>
                <a:spcPct val="0"/>
              </a:spcBef>
              <a:spcAft>
                <a:spcPts val="0"/>
              </a:spcAft>
              <a:buFontTx/>
              <a:buNone/>
            </a:pPr>
            <a:r>
              <a:rPr lang="en-US" sz="2000" b="1">
                <a:solidFill>
                  <a:prstClr val="white"/>
                </a:solidFill>
                <a:latin typeface="Arial" panose="020B0604020202020204" pitchFamily="34" charset="0"/>
                <a:cs typeface="Arial" panose="020B0604020202020204" pitchFamily="34" charset="0"/>
              </a:rPr>
              <a:t>Grant pattern image of the International Joint Research Acceleration Fund (strengthening of international joint research)</a:t>
            </a:r>
            <a:endParaRPr lang="ja-JP" altLang="en-US" sz="2000" b="1" dirty="0">
              <a:solidFill>
                <a:prstClr val="white"/>
              </a:solidFill>
              <a:latin typeface="Arial" panose="020B0604020202020204" pitchFamily="34" charset="0"/>
              <a:cs typeface="Arial" panose="020B0604020202020204" pitchFamily="34" charset="0"/>
            </a:endParaRPr>
          </a:p>
        </p:txBody>
      </p:sp>
      <p:grpSp>
        <p:nvGrpSpPr>
          <p:cNvPr id="3" name="グループ化 2"/>
          <p:cNvGrpSpPr/>
          <p:nvPr/>
        </p:nvGrpSpPr>
        <p:grpSpPr>
          <a:xfrm>
            <a:off x="916209" y="5949280"/>
            <a:ext cx="7976271" cy="503992"/>
            <a:chOff x="206672" y="3851936"/>
            <a:chExt cx="8922792" cy="576000"/>
          </a:xfrm>
        </p:grpSpPr>
        <p:sp>
          <p:nvSpPr>
            <p:cNvPr id="52" name="正方形/長方形 51"/>
            <p:cNvSpPr/>
            <p:nvPr/>
          </p:nvSpPr>
          <p:spPr>
            <a:xfrm>
              <a:off x="1934864" y="3851936"/>
              <a:ext cx="1794000" cy="5760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rtl="0" fontAlgn="auto">
                <a:spcBef>
                  <a:spcPts val="0"/>
                </a:spcBef>
                <a:spcAft>
                  <a:spcPts val="0"/>
                </a:spcAft>
              </a:pPr>
              <a:r>
                <a:rPr lang="en-US" sz="1100">
                  <a:solidFill>
                    <a:prstClr val="black"/>
                  </a:solidFill>
                  <a:latin typeface="Arial" panose="020B0604020202020204" pitchFamily="34" charset="0"/>
                  <a:ea typeface="HGP創英角ｺﾞｼｯｸUB" panose="020B0900000000000000" pitchFamily="50" charset="-128"/>
                  <a:cs typeface="Arial" panose="020B0604020202020204" pitchFamily="34" charset="0"/>
                </a:rPr>
                <a:t>2nd year</a:t>
              </a:r>
              <a:endParaRPr lang="ja-JP" altLang="en-US" sz="1100" dirty="0">
                <a:solidFill>
                  <a:prstClr val="black"/>
                </a:solidFill>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64" name="正方形/長方形 63"/>
            <p:cNvSpPr/>
            <p:nvPr/>
          </p:nvSpPr>
          <p:spPr>
            <a:xfrm>
              <a:off x="7335464" y="3851936"/>
              <a:ext cx="1794000" cy="5760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rtl="0" fontAlgn="auto">
                <a:spcBef>
                  <a:spcPts val="0"/>
                </a:spcBef>
                <a:spcAft>
                  <a:spcPts val="0"/>
                </a:spcAft>
              </a:pPr>
              <a:r>
                <a:rPr lang="en-US" sz="1100">
                  <a:solidFill>
                    <a:prstClr val="black"/>
                  </a:solidFill>
                  <a:latin typeface="Arial" panose="020B0604020202020204" pitchFamily="34" charset="0"/>
                  <a:ea typeface="HGP創英角ｺﾞｼｯｸUB" panose="020B0900000000000000" pitchFamily="50" charset="-128"/>
                  <a:cs typeface="Arial" panose="020B0604020202020204" pitchFamily="34" charset="0"/>
                </a:rPr>
                <a:t>5th year</a:t>
              </a:r>
              <a:endParaRPr lang="ja-JP" altLang="en-US" sz="1100" dirty="0">
                <a:solidFill>
                  <a:prstClr val="black"/>
                </a:solidFill>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65" name="正方形/長方形 64"/>
            <p:cNvSpPr/>
            <p:nvPr/>
          </p:nvSpPr>
          <p:spPr>
            <a:xfrm>
              <a:off x="5535264" y="3851936"/>
              <a:ext cx="1794000" cy="5760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rtl="0" fontAlgn="auto">
                <a:spcBef>
                  <a:spcPts val="0"/>
                </a:spcBef>
                <a:spcAft>
                  <a:spcPts val="0"/>
                </a:spcAft>
              </a:pPr>
              <a:r>
                <a:rPr lang="en-US" sz="1100">
                  <a:solidFill>
                    <a:prstClr val="black"/>
                  </a:solidFill>
                  <a:latin typeface="Arial" panose="020B0604020202020204" pitchFamily="34" charset="0"/>
                  <a:ea typeface="HGP創英角ｺﾞｼｯｸUB" panose="020B0900000000000000" pitchFamily="50" charset="-128"/>
                  <a:cs typeface="Arial" panose="020B0604020202020204" pitchFamily="34" charset="0"/>
                </a:rPr>
                <a:t>4th year</a:t>
              </a:r>
              <a:endParaRPr lang="ja-JP" altLang="en-US" sz="1100" dirty="0">
                <a:solidFill>
                  <a:prstClr val="black"/>
                </a:solidFill>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66" name="正方形/長方形 65"/>
            <p:cNvSpPr/>
            <p:nvPr/>
          </p:nvSpPr>
          <p:spPr>
            <a:xfrm>
              <a:off x="3728864" y="3851936"/>
              <a:ext cx="1794000" cy="5760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rtl="0" fontAlgn="auto">
                <a:spcBef>
                  <a:spcPts val="0"/>
                </a:spcBef>
                <a:spcAft>
                  <a:spcPts val="0"/>
                </a:spcAft>
              </a:pPr>
              <a:r>
                <a:rPr lang="en-US" sz="1100">
                  <a:solidFill>
                    <a:prstClr val="black"/>
                  </a:solidFill>
                  <a:latin typeface="Arial" panose="020B0604020202020204" pitchFamily="34" charset="0"/>
                  <a:ea typeface="HGP創英角ｺﾞｼｯｸUB" panose="020B0900000000000000" pitchFamily="50" charset="-128"/>
                  <a:cs typeface="Arial" panose="020B0604020202020204" pitchFamily="34" charset="0"/>
                </a:rPr>
                <a:t>3rd year</a:t>
              </a:r>
              <a:endParaRPr lang="ja-JP" altLang="en-US" sz="1100" dirty="0">
                <a:solidFill>
                  <a:prstClr val="black"/>
                </a:solidFill>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70" name="正方形/長方形 69"/>
            <p:cNvSpPr/>
            <p:nvPr/>
          </p:nvSpPr>
          <p:spPr>
            <a:xfrm>
              <a:off x="206672" y="3851936"/>
              <a:ext cx="1794000" cy="576000"/>
            </a:xfrm>
            <a:prstGeom prst="rect">
              <a:avLst/>
            </a:prstGeom>
            <a:solidFill>
              <a:schemeClr val="bg1"/>
            </a:solidFill>
            <a:ln/>
          </p:spPr>
          <p:style>
            <a:lnRef idx="2">
              <a:schemeClr val="dk1"/>
            </a:lnRef>
            <a:fillRef idx="1">
              <a:schemeClr val="lt1"/>
            </a:fillRef>
            <a:effectRef idx="0">
              <a:schemeClr val="dk1"/>
            </a:effectRef>
            <a:fontRef idx="minor">
              <a:schemeClr val="dk1"/>
            </a:fontRef>
          </p:style>
          <p:txBody>
            <a:bodyPr lIns="36000" rIns="36000" rtlCol="0" anchor="ctr"/>
            <a:lstStyle/>
            <a:p>
              <a:pPr algn="ctr" rtl="0" fontAlgn="auto">
                <a:lnSpc>
                  <a:spcPct val="80000"/>
                </a:lnSpc>
                <a:spcBef>
                  <a:spcPts val="0"/>
                </a:spcBef>
                <a:spcAft>
                  <a:spcPts val="0"/>
                </a:spcAft>
              </a:pPr>
              <a:r>
                <a:rPr lang="en-US" sz="900" dirty="0">
                  <a:solidFill>
                    <a:prstClr val="black"/>
                  </a:solidFill>
                  <a:latin typeface="Arial" panose="020B0604020202020204" pitchFamily="34" charset="0"/>
                  <a:ea typeface="HGP創英角ｺﾞｼｯｸUB" panose="020B0900000000000000" pitchFamily="50" charset="-128"/>
                  <a:cs typeface="Arial" panose="020B0604020202020204" pitchFamily="34" charset="0"/>
                </a:rPr>
                <a:t>Informal announcement of international KAKENHI adoption</a:t>
              </a:r>
              <a:endParaRPr lang="en-US" altLang="ja-JP" sz="900" dirty="0" smtClean="0">
                <a:solidFill>
                  <a:prstClr val="black"/>
                </a:solidFill>
                <a:latin typeface="Arial" panose="020B0604020202020204" pitchFamily="34" charset="0"/>
                <a:ea typeface="HGP創英角ｺﾞｼｯｸUB" panose="020B0900000000000000" pitchFamily="50" charset="-128"/>
                <a:cs typeface="Arial" panose="020B0604020202020204" pitchFamily="34" charset="0"/>
              </a:endParaRPr>
            </a:p>
            <a:p>
              <a:pPr algn="ctr" rtl="0" fontAlgn="auto">
                <a:lnSpc>
                  <a:spcPct val="80000"/>
                </a:lnSpc>
                <a:spcBef>
                  <a:spcPts val="0"/>
                </a:spcBef>
                <a:spcAft>
                  <a:spcPts val="0"/>
                </a:spcAft>
              </a:pPr>
              <a:r>
                <a:rPr lang="en-US" sz="900" dirty="0">
                  <a:solidFill>
                    <a:prstClr val="black"/>
                  </a:solidFill>
                  <a:latin typeface="Arial" panose="020B0604020202020204" pitchFamily="34" charset="0"/>
                  <a:ea typeface="HGP創英角ｺﾞｼｯｸUB" panose="020B0900000000000000" pitchFamily="50" charset="-128"/>
                  <a:cs typeface="Arial" panose="020B0604020202020204" pitchFamily="34" charset="0"/>
                </a:rPr>
                <a:t>1st year</a:t>
              </a:r>
              <a:endParaRPr lang="ja-JP" altLang="en-US" sz="900" dirty="0">
                <a:solidFill>
                  <a:prstClr val="black"/>
                </a:solidFill>
                <a:latin typeface="Arial" panose="020B0604020202020204" pitchFamily="34" charset="0"/>
                <a:ea typeface="HGP創英角ｺﾞｼｯｸUB" panose="020B0900000000000000" pitchFamily="50" charset="-128"/>
                <a:cs typeface="Arial" panose="020B0604020202020204" pitchFamily="34" charset="0"/>
              </a:endParaRPr>
            </a:p>
          </p:txBody>
        </p:sp>
      </p:grpSp>
      <p:sp>
        <p:nvSpPr>
          <p:cNvPr id="78" name="正方形/長方形 77"/>
          <p:cNvSpPr/>
          <p:nvPr/>
        </p:nvSpPr>
        <p:spPr>
          <a:xfrm>
            <a:off x="1554731" y="548680"/>
            <a:ext cx="823794" cy="4001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pPr>
            <a:r>
              <a:rPr lang="en-US" sz="1050" dirty="0">
                <a:solidFill>
                  <a:srgbClr val="FF0000"/>
                </a:solidFill>
                <a:latin typeface="Arial" panose="020B0604020202020204" pitchFamily="34" charset="0"/>
                <a:ea typeface="HGP創英角ｺﾞｼｯｸUB" panose="020B0900000000000000" pitchFamily="50" charset="-128"/>
                <a:cs typeface="Arial" panose="020B0604020202020204" pitchFamily="34" charset="0"/>
              </a:rPr>
              <a:t>December</a:t>
            </a:r>
            <a:endParaRPr lang="ja-JP" altLang="en-US" sz="1050" dirty="0">
              <a:solidFill>
                <a:srgbClr val="FF0000"/>
              </a:solidFill>
              <a:latin typeface="Arial" panose="020B0604020202020204" pitchFamily="34" charset="0"/>
              <a:ea typeface="HGP創英角ｺﾞｼｯｸUB" panose="020B0900000000000000" pitchFamily="50" charset="-128"/>
              <a:cs typeface="Arial" panose="020B0604020202020204" pitchFamily="34" charset="0"/>
            </a:endParaRPr>
          </a:p>
        </p:txBody>
      </p:sp>
      <p:grpSp>
        <p:nvGrpSpPr>
          <p:cNvPr id="30" name="グループ化 29"/>
          <p:cNvGrpSpPr/>
          <p:nvPr/>
        </p:nvGrpSpPr>
        <p:grpSpPr>
          <a:xfrm>
            <a:off x="3696194" y="4505927"/>
            <a:ext cx="5225072" cy="1011393"/>
            <a:chOff x="4062048" y="3505162"/>
            <a:chExt cx="5360178" cy="1163230"/>
          </a:xfrm>
          <a:solidFill>
            <a:schemeClr val="accent3">
              <a:lumMod val="60000"/>
              <a:lumOff val="40000"/>
            </a:schemeClr>
          </a:solidFill>
        </p:grpSpPr>
        <p:sp>
          <p:nvSpPr>
            <p:cNvPr id="82" name="左矢印 81"/>
            <p:cNvSpPr/>
            <p:nvPr/>
          </p:nvSpPr>
          <p:spPr>
            <a:xfrm rot="10800000" flipV="1">
              <a:off x="4462620" y="3660279"/>
              <a:ext cx="4959606" cy="1008113"/>
            </a:xfrm>
            <a:prstGeom prst="leftArrow">
              <a:avLst>
                <a:gd name="adj1" fmla="val 50000"/>
                <a:gd name="adj2" fmla="val 39133"/>
              </a:avLst>
            </a:prstGeom>
            <a:pattFill prst="pct75">
              <a:fgClr>
                <a:schemeClr val="accent3">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pPr>
              <a:endParaRPr lang="ja-JP" altLang="en-US" sz="1400">
                <a:solidFill>
                  <a:prstClr val="white"/>
                </a:solidFill>
                <a:latin typeface="Arial" panose="020B0604020202020204" pitchFamily="34" charset="0"/>
                <a:cs typeface="Arial" panose="020B0604020202020204" pitchFamily="34" charset="0"/>
              </a:endParaRPr>
            </a:p>
          </p:txBody>
        </p:sp>
        <p:sp>
          <p:nvSpPr>
            <p:cNvPr id="84" name="正方形/長方形 83"/>
            <p:cNvSpPr/>
            <p:nvPr/>
          </p:nvSpPr>
          <p:spPr>
            <a:xfrm>
              <a:off x="4062048" y="3505162"/>
              <a:ext cx="1200692" cy="4001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lnSpc>
                  <a:spcPct val="80000"/>
                </a:lnSpc>
                <a:spcBef>
                  <a:spcPts val="0"/>
                </a:spcBef>
                <a:spcAft>
                  <a:spcPts val="0"/>
                </a:spcAft>
              </a:pPr>
              <a:r>
                <a:rPr lang="en-US" sz="800" dirty="0">
                  <a:solidFill>
                    <a:prstClr val="black"/>
                  </a:solidFill>
                  <a:latin typeface="Arial" panose="020B0604020202020204" pitchFamily="34" charset="0"/>
                  <a:ea typeface="HGP創英角ｺﾞｼｯｸUB" panose="020B0900000000000000" pitchFamily="50" charset="-128"/>
                  <a:cs typeface="Arial" panose="020B0604020202020204" pitchFamily="34" charset="0"/>
                </a:rPr>
                <a:t>Determination of travel</a:t>
              </a:r>
              <a:endParaRPr lang="en-US" altLang="ja-JP" sz="800" dirty="0" smtClean="0">
                <a:solidFill>
                  <a:prstClr val="black"/>
                </a:solidFill>
                <a:latin typeface="Arial" panose="020B0604020202020204" pitchFamily="34" charset="0"/>
                <a:ea typeface="HGP創英角ｺﾞｼｯｸUB" panose="020B0900000000000000" pitchFamily="50" charset="-128"/>
                <a:cs typeface="Arial" panose="020B0604020202020204" pitchFamily="34" charset="0"/>
              </a:endParaRPr>
            </a:p>
            <a:p>
              <a:pPr algn="ctr" rtl="0" fontAlgn="auto">
                <a:lnSpc>
                  <a:spcPct val="80000"/>
                </a:lnSpc>
                <a:spcBef>
                  <a:spcPts val="0"/>
                </a:spcBef>
                <a:spcAft>
                  <a:spcPts val="0"/>
                </a:spcAft>
              </a:pPr>
              <a:r>
                <a:rPr lang="en-US" sz="800" dirty="0">
                  <a:solidFill>
                    <a:prstClr val="black"/>
                  </a:solidFill>
                  <a:latin typeface="Arial" panose="020B0604020202020204" pitchFamily="34" charset="0"/>
                  <a:ea typeface="HGP創英角ｺﾞｼｯｸUB" panose="020B0900000000000000" pitchFamily="50" charset="-128"/>
                  <a:cs typeface="Arial" panose="020B0604020202020204" pitchFamily="34" charset="0"/>
                </a:rPr>
                <a:t>Determination of grant issue</a:t>
              </a:r>
              <a:endParaRPr lang="ja-JP" altLang="en-US" sz="800" dirty="0">
                <a:solidFill>
                  <a:prstClr val="black"/>
                </a:solidFill>
                <a:latin typeface="Arial" panose="020B0604020202020204" pitchFamily="34" charset="0"/>
                <a:ea typeface="HGP創英角ｺﾞｼｯｸUB" panose="020B0900000000000000" pitchFamily="50" charset="-128"/>
                <a:cs typeface="Arial" panose="020B0604020202020204" pitchFamily="34" charset="0"/>
              </a:endParaRPr>
            </a:p>
          </p:txBody>
        </p:sp>
      </p:grpSp>
      <p:grpSp>
        <p:nvGrpSpPr>
          <p:cNvPr id="34" name="グループ化 33"/>
          <p:cNvGrpSpPr/>
          <p:nvPr/>
        </p:nvGrpSpPr>
        <p:grpSpPr>
          <a:xfrm>
            <a:off x="-28645" y="5122316"/>
            <a:ext cx="4064533" cy="755043"/>
            <a:chOff x="294462" y="4174233"/>
            <a:chExt cx="4226490" cy="1008113"/>
          </a:xfrm>
        </p:grpSpPr>
        <p:sp>
          <p:nvSpPr>
            <p:cNvPr id="81" name="左矢印 80"/>
            <p:cNvSpPr/>
            <p:nvPr/>
          </p:nvSpPr>
          <p:spPr>
            <a:xfrm rot="10800000" flipV="1">
              <a:off x="378442" y="4174233"/>
              <a:ext cx="4142510" cy="1008113"/>
            </a:xfrm>
            <a:prstGeom prst="leftArrow">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rtl="0" fontAlgn="auto">
                <a:spcBef>
                  <a:spcPts val="0"/>
                </a:spcBef>
                <a:spcAft>
                  <a:spcPts val="0"/>
                </a:spcAft>
              </a:pPr>
              <a:endParaRPr lang="ja-JP" altLang="en-US" sz="1400" dirty="0">
                <a:solidFill>
                  <a:prstClr val="white"/>
                </a:solidFill>
                <a:latin typeface="Arial" panose="020B0604020202020204" pitchFamily="34" charset="0"/>
                <a:cs typeface="Arial" panose="020B0604020202020204" pitchFamily="34" charset="0"/>
              </a:endParaRPr>
            </a:p>
          </p:txBody>
        </p:sp>
        <p:sp>
          <p:nvSpPr>
            <p:cNvPr id="86" name="正方形/長方形 85"/>
            <p:cNvSpPr/>
            <p:nvPr/>
          </p:nvSpPr>
          <p:spPr>
            <a:xfrm>
              <a:off x="294462" y="4397601"/>
              <a:ext cx="1208801" cy="4001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pPr>
              <a:r>
                <a:rPr lang="en-US" sz="1000" dirty="0">
                  <a:solidFill>
                    <a:prstClr val="black"/>
                  </a:solidFill>
                  <a:latin typeface="Arial" panose="020B0604020202020204" pitchFamily="34" charset="0"/>
                  <a:ea typeface="HGP創英角ｺﾞｼｯｸUB" panose="020B0900000000000000" pitchFamily="50" charset="-128"/>
                  <a:cs typeface="Arial" panose="020B0604020202020204" pitchFamily="34" charset="0"/>
                </a:rPr>
                <a:t>Original theme</a:t>
              </a:r>
              <a:endParaRPr lang="ja-JP" altLang="en-US" sz="1000" dirty="0">
                <a:solidFill>
                  <a:prstClr val="black"/>
                </a:solidFill>
                <a:latin typeface="Arial" panose="020B0604020202020204" pitchFamily="34" charset="0"/>
                <a:ea typeface="HGP創英角ｺﾞｼｯｸUB" panose="020B0900000000000000" pitchFamily="50" charset="-128"/>
                <a:cs typeface="Arial" panose="020B0604020202020204" pitchFamily="34" charset="0"/>
              </a:endParaRPr>
            </a:p>
          </p:txBody>
        </p:sp>
      </p:grpSp>
      <p:sp>
        <p:nvSpPr>
          <p:cNvPr id="92" name="正方形/長方形 91"/>
          <p:cNvSpPr/>
          <p:nvPr/>
        </p:nvSpPr>
        <p:spPr>
          <a:xfrm>
            <a:off x="849743" y="755652"/>
            <a:ext cx="959126" cy="3292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pPr>
            <a:r>
              <a:rPr lang="en-US" sz="800" dirty="0">
                <a:solidFill>
                  <a:prstClr val="black"/>
                </a:solidFill>
                <a:latin typeface="Arial" panose="020B0604020202020204" pitchFamily="34" charset="0"/>
                <a:ea typeface="HGP創英角ｺﾞｼｯｸUB" panose="020B0900000000000000" pitchFamily="50" charset="-128"/>
                <a:cs typeface="Arial" panose="020B0604020202020204" pitchFamily="34" charset="0"/>
              </a:rPr>
              <a:t>Open recruitment</a:t>
            </a:r>
            <a:endParaRPr lang="en-US" altLang="ja-JP" sz="800" dirty="0" smtClean="0">
              <a:solidFill>
                <a:prstClr val="black"/>
              </a:solidFill>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93" name="正方形/長方形 92"/>
          <p:cNvSpPr/>
          <p:nvPr/>
        </p:nvSpPr>
        <p:spPr>
          <a:xfrm>
            <a:off x="1580898" y="715606"/>
            <a:ext cx="1271545" cy="4001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pPr>
            <a:r>
              <a:rPr lang="en-US" sz="800" dirty="0">
                <a:solidFill>
                  <a:prstClr val="black"/>
                </a:solidFill>
                <a:latin typeface="Arial" panose="020B0604020202020204" pitchFamily="34" charset="0"/>
                <a:ea typeface="HGP創英角ｺﾞｼｯｸUB" panose="020B0900000000000000" pitchFamily="50" charset="-128"/>
                <a:cs typeface="Arial" panose="020B0604020202020204" pitchFamily="34" charset="0"/>
              </a:rPr>
              <a:t>Informal announcement of grant issues</a:t>
            </a:r>
            <a:endParaRPr lang="ja-JP" altLang="en-US" sz="800" dirty="0">
              <a:solidFill>
                <a:prstClr val="black"/>
              </a:solidFill>
              <a:latin typeface="Arial" panose="020B0604020202020204" pitchFamily="34" charset="0"/>
              <a:ea typeface="HGP創英角ｺﾞｼｯｸUB" panose="020B0900000000000000" pitchFamily="50" charset="-128"/>
              <a:cs typeface="Arial" panose="020B0604020202020204" pitchFamily="34" charset="0"/>
            </a:endParaRPr>
          </a:p>
        </p:txBody>
      </p:sp>
      <p:grpSp>
        <p:nvGrpSpPr>
          <p:cNvPr id="191" name="グループ化 190"/>
          <p:cNvGrpSpPr/>
          <p:nvPr/>
        </p:nvGrpSpPr>
        <p:grpSpPr>
          <a:xfrm>
            <a:off x="896808" y="3566772"/>
            <a:ext cx="3167963" cy="798332"/>
            <a:chOff x="482652" y="3341747"/>
            <a:chExt cx="4061409" cy="1008113"/>
          </a:xfrm>
        </p:grpSpPr>
        <p:sp>
          <p:nvSpPr>
            <p:cNvPr id="193" name="左矢印 192"/>
            <p:cNvSpPr/>
            <p:nvPr/>
          </p:nvSpPr>
          <p:spPr>
            <a:xfrm rot="10800000" flipV="1">
              <a:off x="493933" y="3341747"/>
              <a:ext cx="4050128" cy="1008113"/>
            </a:xfrm>
            <a:prstGeom prst="leftArrow">
              <a:avLst>
                <a:gd name="adj1" fmla="val 50000"/>
                <a:gd name="adj2" fmla="val 36163"/>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rtl="0" fontAlgn="auto">
                <a:spcBef>
                  <a:spcPts val="0"/>
                </a:spcBef>
                <a:spcAft>
                  <a:spcPts val="0"/>
                </a:spcAft>
              </a:pPr>
              <a:endParaRPr lang="ja-JP" altLang="en-US" sz="140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195" name="正方形/長方形 194"/>
            <p:cNvSpPr/>
            <p:nvPr/>
          </p:nvSpPr>
          <p:spPr>
            <a:xfrm>
              <a:off x="482652" y="3531491"/>
              <a:ext cx="1355803" cy="4001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pPr>
              <a:r>
                <a:rPr lang="en-US" sz="1000" dirty="0">
                  <a:solidFill>
                    <a:prstClr val="black"/>
                  </a:solidFill>
                  <a:latin typeface="Arial" panose="020B0604020202020204" pitchFamily="34" charset="0"/>
                  <a:ea typeface="HGP創英角ｺﾞｼｯｸUB" panose="020B0900000000000000" pitchFamily="50" charset="-128"/>
                  <a:cs typeface="Arial" panose="020B0604020202020204" pitchFamily="34" charset="0"/>
                </a:rPr>
                <a:t>Original theme</a:t>
              </a:r>
              <a:endParaRPr lang="ja-JP" altLang="en-US" sz="1000" dirty="0">
                <a:solidFill>
                  <a:prstClr val="black"/>
                </a:solidFill>
                <a:latin typeface="Arial" panose="020B0604020202020204" pitchFamily="34" charset="0"/>
                <a:ea typeface="HGP創英角ｺﾞｼｯｸUB" panose="020B0900000000000000" pitchFamily="50" charset="-128"/>
                <a:cs typeface="Arial" panose="020B0604020202020204" pitchFamily="34" charset="0"/>
              </a:endParaRPr>
            </a:p>
          </p:txBody>
        </p:sp>
      </p:grpSp>
      <p:grpSp>
        <p:nvGrpSpPr>
          <p:cNvPr id="46" name="グループ化 45"/>
          <p:cNvGrpSpPr/>
          <p:nvPr/>
        </p:nvGrpSpPr>
        <p:grpSpPr>
          <a:xfrm>
            <a:off x="2039131" y="1083901"/>
            <a:ext cx="3973029" cy="1022873"/>
            <a:chOff x="2201760" y="1323474"/>
            <a:chExt cx="5138322" cy="1107135"/>
          </a:xfrm>
        </p:grpSpPr>
        <p:sp>
          <p:nvSpPr>
            <p:cNvPr id="188" name="正方形/長方形 187"/>
            <p:cNvSpPr/>
            <p:nvPr/>
          </p:nvSpPr>
          <p:spPr>
            <a:xfrm>
              <a:off x="2824451" y="1419095"/>
              <a:ext cx="1362076" cy="4001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pPr>
              <a:r>
                <a:rPr lang="en-US" sz="800" dirty="0">
                  <a:solidFill>
                    <a:prstClr val="black"/>
                  </a:solidFill>
                  <a:latin typeface="Arial" panose="020B0604020202020204" pitchFamily="34" charset="0"/>
                  <a:ea typeface="HGP創英角ｺﾞｼｯｸUB" panose="020B0900000000000000" pitchFamily="50" charset="-128"/>
                  <a:cs typeface="Arial" panose="020B0604020202020204" pitchFamily="34" charset="0"/>
                </a:rPr>
                <a:t>Return to Japan</a:t>
              </a:r>
              <a:endParaRPr lang="ja-JP" altLang="en-US" sz="800" dirty="0">
                <a:solidFill>
                  <a:prstClr val="black"/>
                </a:solidFill>
                <a:latin typeface="Arial" panose="020B0604020202020204" pitchFamily="34" charset="0"/>
                <a:ea typeface="HGP創英角ｺﾞｼｯｸUB" panose="020B0900000000000000" pitchFamily="50" charset="-128"/>
                <a:cs typeface="Arial" panose="020B0604020202020204" pitchFamily="34" charset="0"/>
              </a:endParaRPr>
            </a:p>
          </p:txBody>
        </p:sp>
        <p:grpSp>
          <p:nvGrpSpPr>
            <p:cNvPr id="43" name="グループ化 42"/>
            <p:cNvGrpSpPr/>
            <p:nvPr/>
          </p:nvGrpSpPr>
          <p:grpSpPr>
            <a:xfrm>
              <a:off x="2201760" y="1323474"/>
              <a:ext cx="5138322" cy="1107135"/>
              <a:chOff x="2201760" y="1323474"/>
              <a:chExt cx="5138322" cy="1107135"/>
            </a:xfrm>
          </p:grpSpPr>
          <p:grpSp>
            <p:nvGrpSpPr>
              <p:cNvPr id="25" name="グループ化 24"/>
              <p:cNvGrpSpPr/>
              <p:nvPr/>
            </p:nvGrpSpPr>
            <p:grpSpPr>
              <a:xfrm>
                <a:off x="2201760" y="1323474"/>
                <a:ext cx="5138322" cy="1107135"/>
                <a:chOff x="4687666" y="1732644"/>
                <a:chExt cx="5138322" cy="1192301"/>
              </a:xfrm>
            </p:grpSpPr>
            <p:sp>
              <p:nvSpPr>
                <p:cNvPr id="73" name="左矢印 72"/>
                <p:cNvSpPr/>
                <p:nvPr/>
              </p:nvSpPr>
              <p:spPr>
                <a:xfrm rot="10800000" flipV="1">
                  <a:off x="5040669" y="1916832"/>
                  <a:ext cx="4414461" cy="1008113"/>
                </a:xfrm>
                <a:prstGeom prst="leftArrow">
                  <a:avLst>
                    <a:gd name="adj1" fmla="val 50000"/>
                    <a:gd name="adj2" fmla="val 42291"/>
                  </a:avLst>
                </a:prstGeom>
                <a:pattFill prst="pct75">
                  <a:fgClr>
                    <a:schemeClr val="accent3">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pPr>
                  <a:endParaRPr lang="ja-JP" altLang="en-US" sz="1400">
                    <a:solidFill>
                      <a:prstClr val="white"/>
                    </a:solidFill>
                    <a:latin typeface="Arial" panose="020B0604020202020204" pitchFamily="34" charset="0"/>
                    <a:cs typeface="Arial" panose="020B0604020202020204" pitchFamily="34" charset="0"/>
                  </a:endParaRPr>
                </a:p>
              </p:txBody>
            </p:sp>
            <p:sp>
              <p:nvSpPr>
                <p:cNvPr id="85" name="正方形/長方形 84"/>
                <p:cNvSpPr/>
                <p:nvPr/>
              </p:nvSpPr>
              <p:spPr>
                <a:xfrm>
                  <a:off x="4687666" y="1732644"/>
                  <a:ext cx="5138322" cy="2994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fontAlgn="auto">
                    <a:lnSpc>
                      <a:spcPct val="80000"/>
                    </a:lnSpc>
                    <a:spcBef>
                      <a:spcPts val="0"/>
                    </a:spcBef>
                    <a:spcAft>
                      <a:spcPts val="0"/>
                    </a:spcAft>
                  </a:pPr>
                  <a:r>
                    <a:rPr lang="en-US" sz="800" dirty="0" smtClean="0">
                      <a:solidFill>
                        <a:prstClr val="black"/>
                      </a:solidFill>
                      <a:latin typeface="Arial" panose="020B0604020202020204" pitchFamily="34" charset="0"/>
                      <a:ea typeface="HGP創英角ｺﾞｼｯｸUB" panose="020B0900000000000000" pitchFamily="50" charset="-128"/>
                      <a:cs typeface="Arial" panose="020B0604020202020204" pitchFamily="34" charset="0"/>
                    </a:rPr>
                    <a:t>Determination of </a:t>
                  </a:r>
                  <a:r>
                    <a:rPr lang="en-US" sz="800" dirty="0">
                      <a:solidFill>
                        <a:prstClr val="black"/>
                      </a:solidFill>
                      <a:latin typeface="Arial" panose="020B0604020202020204" pitchFamily="34" charset="0"/>
                      <a:ea typeface="HGP創英角ｺﾞｼｯｸUB" panose="020B0900000000000000" pitchFamily="50" charset="-128"/>
                      <a:cs typeface="Arial" panose="020B0604020202020204" pitchFamily="34" charset="0"/>
                    </a:rPr>
                    <a:t>travel</a:t>
                  </a:r>
                  <a:endParaRPr lang="en-US" altLang="ja-JP" sz="800" dirty="0" smtClean="0">
                    <a:solidFill>
                      <a:prstClr val="black"/>
                    </a:solidFill>
                    <a:latin typeface="Arial" panose="020B0604020202020204" pitchFamily="34" charset="0"/>
                    <a:ea typeface="HGP創英角ｺﾞｼｯｸUB" panose="020B0900000000000000" pitchFamily="50" charset="-128"/>
                    <a:cs typeface="Arial" panose="020B0604020202020204" pitchFamily="34" charset="0"/>
                  </a:endParaRPr>
                </a:p>
                <a:p>
                  <a:pPr rtl="0" fontAlgn="auto">
                    <a:lnSpc>
                      <a:spcPct val="80000"/>
                    </a:lnSpc>
                    <a:spcBef>
                      <a:spcPts val="0"/>
                    </a:spcBef>
                    <a:spcAft>
                      <a:spcPts val="0"/>
                    </a:spcAft>
                    <a:tabLst>
                      <a:tab pos="628650" algn="l"/>
                    </a:tabLst>
                  </a:pPr>
                  <a:r>
                    <a:rPr lang="en-US" sz="800" dirty="0" smtClean="0">
                      <a:solidFill>
                        <a:prstClr val="black"/>
                      </a:solidFill>
                      <a:latin typeface="Arial" panose="020B0604020202020204" pitchFamily="34" charset="0"/>
                      <a:ea typeface="HGP創英角ｺﾞｼｯｸUB" panose="020B0900000000000000" pitchFamily="50" charset="-128"/>
                      <a:cs typeface="Arial" panose="020B0604020202020204" pitchFamily="34" charset="0"/>
                    </a:rPr>
                    <a:t>Determination of </a:t>
                  </a:r>
                  <a:r>
                    <a:rPr lang="en-US" sz="800" dirty="0">
                      <a:solidFill>
                        <a:prstClr val="black"/>
                      </a:solidFill>
                      <a:latin typeface="Arial" panose="020B0604020202020204" pitchFamily="34" charset="0"/>
                      <a:ea typeface="HGP創英角ｺﾞｼｯｸUB" panose="020B0900000000000000" pitchFamily="50" charset="-128"/>
                      <a:cs typeface="Arial" panose="020B0604020202020204" pitchFamily="34" charset="0"/>
                    </a:rPr>
                    <a:t>grant </a:t>
                  </a:r>
                  <a:r>
                    <a:rPr lang="en-US" sz="800" dirty="0" smtClean="0">
                      <a:solidFill>
                        <a:prstClr val="black"/>
                      </a:solidFill>
                      <a:latin typeface="Arial" panose="020B0604020202020204" pitchFamily="34" charset="0"/>
                      <a:ea typeface="HGP創英角ｺﾞｼｯｸUB" panose="020B0900000000000000" pitchFamily="50" charset="-128"/>
                      <a:cs typeface="Arial" panose="020B0604020202020204" pitchFamily="34" charset="0"/>
                    </a:rPr>
                    <a:t>issue (</a:t>
                  </a:r>
                  <a:r>
                    <a:rPr lang="en-US" sz="800" dirty="0">
                      <a:solidFill>
                        <a:prstClr val="black"/>
                      </a:solidFill>
                      <a:latin typeface="Arial" panose="020B0604020202020204" pitchFamily="34" charset="0"/>
                      <a:ea typeface="HGP創英角ｺﾞｼｯｸUB" panose="020B0900000000000000" pitchFamily="50" charset="-128"/>
                      <a:cs typeface="Arial" panose="020B0604020202020204" pitchFamily="34" charset="0"/>
                    </a:rPr>
                    <a:t>About 1 month after application for grant issue)</a:t>
                  </a:r>
                  <a:endParaRPr lang="ja-JP" altLang="en-US" sz="800" dirty="0">
                    <a:solidFill>
                      <a:prstClr val="black"/>
                    </a:solidFill>
                    <a:latin typeface="Arial" panose="020B0604020202020204" pitchFamily="34" charset="0"/>
                    <a:ea typeface="HGP創英角ｺﾞｼｯｸUB" panose="020B0900000000000000" pitchFamily="50" charset="-128"/>
                    <a:cs typeface="Arial" panose="020B0604020202020204" pitchFamily="34" charset="0"/>
                  </a:endParaRPr>
                </a:p>
                <a:p>
                  <a:pPr rtl="0" fontAlgn="auto">
                    <a:lnSpc>
                      <a:spcPct val="80000"/>
                    </a:lnSpc>
                    <a:spcBef>
                      <a:spcPts val="0"/>
                    </a:spcBef>
                    <a:spcAft>
                      <a:spcPts val="0"/>
                    </a:spcAft>
                  </a:pPr>
                  <a:endParaRPr lang="ja-JP" altLang="en-US" sz="800" dirty="0">
                    <a:solidFill>
                      <a:prstClr val="black"/>
                    </a:solidFill>
                    <a:latin typeface="Arial" panose="020B0604020202020204" pitchFamily="34" charset="0"/>
                    <a:ea typeface="HGP創英角ｺﾞｼｯｸUB" panose="020B0900000000000000" pitchFamily="50" charset="-128"/>
                    <a:cs typeface="Arial" panose="020B0604020202020204" pitchFamily="34" charset="0"/>
                  </a:endParaRPr>
                </a:p>
              </p:txBody>
            </p:sp>
          </p:grpSp>
          <p:sp>
            <p:nvSpPr>
              <p:cNvPr id="198" name="左矢印 197"/>
              <p:cNvSpPr/>
              <p:nvPr/>
            </p:nvSpPr>
            <p:spPr>
              <a:xfrm rot="10800000" flipV="1">
                <a:off x="3489709" y="1514475"/>
                <a:ext cx="3426955" cy="880270"/>
              </a:xfrm>
              <a:prstGeom prst="leftArrow">
                <a:avLst>
                  <a:gd name="adj1" fmla="val 50000"/>
                  <a:gd name="adj2" fmla="val 38288"/>
                </a:avLst>
              </a:prstGeom>
              <a:gradFill>
                <a:gsLst>
                  <a:gs pos="0">
                    <a:srgbClr val="DDEBCF"/>
                  </a:gs>
                  <a:gs pos="50000">
                    <a:srgbClr val="9CB86E"/>
                  </a:gs>
                  <a:gs pos="100000">
                    <a:srgbClr val="156B13"/>
                  </a:gs>
                </a:gsLst>
                <a:lin ang="5400000" scaled="0"/>
              </a:gradFill>
              <a:ln>
                <a:gradFill>
                  <a:gsLst>
                    <a:gs pos="0">
                      <a:srgbClr val="DDEBCF"/>
                    </a:gs>
                    <a:gs pos="50000">
                      <a:srgbClr val="9CB86E"/>
                    </a:gs>
                    <a:gs pos="100000">
                      <a:srgbClr val="156B13"/>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pPr>
                <a:endParaRPr lang="ja-JP" altLang="en-US" sz="1400">
                  <a:solidFill>
                    <a:prstClr val="white"/>
                  </a:solidFill>
                  <a:latin typeface="Arial" panose="020B0604020202020204" pitchFamily="34" charset="0"/>
                  <a:cs typeface="Arial" panose="020B0604020202020204" pitchFamily="34" charset="0"/>
                </a:endParaRPr>
              </a:p>
            </p:txBody>
          </p:sp>
        </p:grpSp>
      </p:grpSp>
      <p:grpSp>
        <p:nvGrpSpPr>
          <p:cNvPr id="44" name="グループ化 43"/>
          <p:cNvGrpSpPr/>
          <p:nvPr/>
        </p:nvGrpSpPr>
        <p:grpSpPr>
          <a:xfrm>
            <a:off x="3149990" y="2716260"/>
            <a:ext cx="4198459" cy="1000809"/>
            <a:chOff x="2505904" y="2770892"/>
            <a:chExt cx="5428948" cy="1083256"/>
          </a:xfrm>
        </p:grpSpPr>
        <p:sp>
          <p:nvSpPr>
            <p:cNvPr id="189" name="正方形/長方形 188"/>
            <p:cNvSpPr/>
            <p:nvPr/>
          </p:nvSpPr>
          <p:spPr>
            <a:xfrm>
              <a:off x="5295945" y="2812688"/>
              <a:ext cx="892444" cy="4001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lnSpc>
                  <a:spcPct val="80000"/>
                </a:lnSpc>
                <a:spcBef>
                  <a:spcPts val="0"/>
                </a:spcBef>
                <a:spcAft>
                  <a:spcPts val="0"/>
                </a:spcAft>
              </a:pPr>
              <a:r>
                <a:rPr lang="en-US" sz="800" dirty="0">
                  <a:solidFill>
                    <a:prstClr val="black"/>
                  </a:solidFill>
                  <a:latin typeface="Arial" panose="020B0604020202020204" pitchFamily="34" charset="0"/>
                  <a:ea typeface="HGP創英角ｺﾞｼｯｸUB" panose="020B0900000000000000" pitchFamily="50" charset="-128"/>
                  <a:cs typeface="Arial" panose="020B0604020202020204" pitchFamily="34" charset="0"/>
                </a:rPr>
                <a:t>Return to Japan</a:t>
              </a:r>
              <a:endParaRPr lang="ja-JP" altLang="en-US" sz="800" dirty="0">
                <a:solidFill>
                  <a:prstClr val="black"/>
                </a:solidFill>
                <a:latin typeface="Arial" panose="020B0604020202020204" pitchFamily="34" charset="0"/>
                <a:ea typeface="HGP創英角ｺﾞｼｯｸUB" panose="020B0900000000000000" pitchFamily="50" charset="-128"/>
                <a:cs typeface="Arial" panose="020B0604020202020204" pitchFamily="34" charset="0"/>
              </a:endParaRPr>
            </a:p>
          </p:txBody>
        </p:sp>
        <p:grpSp>
          <p:nvGrpSpPr>
            <p:cNvPr id="201" name="グループ化 200"/>
            <p:cNvGrpSpPr/>
            <p:nvPr/>
          </p:nvGrpSpPr>
          <p:grpSpPr>
            <a:xfrm>
              <a:off x="2505904" y="2770892"/>
              <a:ext cx="5428948" cy="1083256"/>
              <a:chOff x="1540276" y="1347358"/>
              <a:chExt cx="5428948" cy="1083256"/>
            </a:xfrm>
          </p:grpSpPr>
          <p:grpSp>
            <p:nvGrpSpPr>
              <p:cNvPr id="202" name="グループ化 201"/>
              <p:cNvGrpSpPr/>
              <p:nvPr/>
            </p:nvGrpSpPr>
            <p:grpSpPr>
              <a:xfrm>
                <a:off x="1540276" y="1347358"/>
                <a:ext cx="5428948" cy="1083256"/>
                <a:chOff x="4026182" y="1758362"/>
                <a:chExt cx="5428948" cy="1166583"/>
              </a:xfrm>
            </p:grpSpPr>
            <p:sp>
              <p:nvSpPr>
                <p:cNvPr id="204" name="左矢印 203"/>
                <p:cNvSpPr/>
                <p:nvPr/>
              </p:nvSpPr>
              <p:spPr>
                <a:xfrm rot="10800000" flipV="1">
                  <a:off x="4496319" y="1916833"/>
                  <a:ext cx="4958811" cy="1008112"/>
                </a:xfrm>
                <a:prstGeom prst="leftArrow">
                  <a:avLst>
                    <a:gd name="adj1" fmla="val 50000"/>
                    <a:gd name="adj2" fmla="val 38161"/>
                  </a:avLst>
                </a:prstGeom>
                <a:pattFill prst="pct75">
                  <a:fgClr>
                    <a:schemeClr val="accent3">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pPr>
                  <a:endParaRPr lang="ja-JP" altLang="en-US" sz="1400">
                    <a:solidFill>
                      <a:prstClr val="white"/>
                    </a:solidFill>
                    <a:latin typeface="Arial" panose="020B0604020202020204" pitchFamily="34" charset="0"/>
                    <a:cs typeface="Arial" panose="020B0604020202020204" pitchFamily="34" charset="0"/>
                  </a:endParaRPr>
                </a:p>
              </p:txBody>
            </p:sp>
            <p:sp>
              <p:nvSpPr>
                <p:cNvPr id="205" name="正方形/長方形 204"/>
                <p:cNvSpPr/>
                <p:nvPr/>
              </p:nvSpPr>
              <p:spPr>
                <a:xfrm>
                  <a:off x="4026182" y="1758362"/>
                  <a:ext cx="1095996" cy="2883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lnSpc>
                      <a:spcPct val="80000"/>
                    </a:lnSpc>
                    <a:spcBef>
                      <a:spcPts val="0"/>
                    </a:spcBef>
                    <a:spcAft>
                      <a:spcPts val="0"/>
                    </a:spcAft>
                  </a:pPr>
                  <a:r>
                    <a:rPr lang="en-US" sz="800">
                      <a:solidFill>
                        <a:prstClr val="black"/>
                      </a:solidFill>
                      <a:latin typeface="Arial" panose="020B0604020202020204" pitchFamily="34" charset="0"/>
                      <a:ea typeface="HGP創英角ｺﾞｼｯｸUB" panose="020B0900000000000000" pitchFamily="50" charset="-128"/>
                      <a:cs typeface="Arial" panose="020B0604020202020204" pitchFamily="34" charset="0"/>
                    </a:rPr>
                    <a:t>Determination of travel</a:t>
                  </a:r>
                  <a:endParaRPr lang="en-US" altLang="ja-JP" sz="800" dirty="0" smtClean="0">
                    <a:solidFill>
                      <a:prstClr val="black"/>
                    </a:solidFill>
                    <a:latin typeface="Arial" panose="020B0604020202020204" pitchFamily="34" charset="0"/>
                    <a:ea typeface="HGP創英角ｺﾞｼｯｸUB" panose="020B0900000000000000" pitchFamily="50" charset="-128"/>
                    <a:cs typeface="Arial" panose="020B0604020202020204" pitchFamily="34" charset="0"/>
                  </a:endParaRPr>
                </a:p>
                <a:p>
                  <a:pPr algn="ctr" rtl="0" fontAlgn="auto">
                    <a:lnSpc>
                      <a:spcPct val="80000"/>
                    </a:lnSpc>
                    <a:spcBef>
                      <a:spcPts val="0"/>
                    </a:spcBef>
                    <a:spcAft>
                      <a:spcPts val="0"/>
                    </a:spcAft>
                  </a:pPr>
                  <a:r>
                    <a:rPr lang="en-US" sz="800">
                      <a:solidFill>
                        <a:prstClr val="black"/>
                      </a:solidFill>
                      <a:latin typeface="Arial" panose="020B0604020202020204" pitchFamily="34" charset="0"/>
                      <a:ea typeface="HGP創英角ｺﾞｼｯｸUB" panose="020B0900000000000000" pitchFamily="50" charset="-128"/>
                      <a:cs typeface="Arial" panose="020B0604020202020204" pitchFamily="34" charset="0"/>
                    </a:rPr>
                    <a:t>Determination of grant issue</a:t>
                  </a:r>
                  <a:endParaRPr lang="ja-JP" altLang="en-US" sz="800" dirty="0">
                    <a:solidFill>
                      <a:prstClr val="black"/>
                    </a:solidFill>
                    <a:latin typeface="Arial" panose="020B0604020202020204" pitchFamily="34" charset="0"/>
                    <a:ea typeface="HGP創英角ｺﾞｼｯｸUB" panose="020B0900000000000000" pitchFamily="50" charset="-128"/>
                    <a:cs typeface="Arial" panose="020B0604020202020204" pitchFamily="34" charset="0"/>
                  </a:endParaRPr>
                </a:p>
              </p:txBody>
            </p:sp>
          </p:grpSp>
          <p:sp>
            <p:nvSpPr>
              <p:cNvPr id="203" name="左矢印 202"/>
              <p:cNvSpPr/>
              <p:nvPr/>
            </p:nvSpPr>
            <p:spPr>
              <a:xfrm rot="10800000" flipV="1">
                <a:off x="4796872" y="1514475"/>
                <a:ext cx="2135814" cy="880270"/>
              </a:xfrm>
              <a:prstGeom prst="leftArrow">
                <a:avLst>
                  <a:gd name="adj1" fmla="val 50000"/>
                  <a:gd name="adj2" fmla="val 34774"/>
                </a:avLst>
              </a:prstGeom>
              <a:gradFill>
                <a:gsLst>
                  <a:gs pos="0">
                    <a:srgbClr val="DDEBCF"/>
                  </a:gs>
                  <a:gs pos="50000">
                    <a:srgbClr val="9CB86E"/>
                  </a:gs>
                  <a:gs pos="100000">
                    <a:srgbClr val="156B13"/>
                  </a:gs>
                </a:gsLst>
                <a:lin ang="5400000" scaled="0"/>
              </a:gradFill>
              <a:ln>
                <a:gradFill>
                  <a:gsLst>
                    <a:gs pos="0">
                      <a:srgbClr val="DDEBCF"/>
                    </a:gs>
                    <a:gs pos="50000">
                      <a:srgbClr val="9CB86E"/>
                    </a:gs>
                    <a:gs pos="100000">
                      <a:srgbClr val="156B13"/>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pPr>
                <a:endParaRPr lang="ja-JP" altLang="en-US" sz="1400">
                  <a:solidFill>
                    <a:prstClr val="white"/>
                  </a:solidFill>
                  <a:latin typeface="Arial" panose="020B0604020202020204" pitchFamily="34" charset="0"/>
                  <a:cs typeface="Arial" panose="020B0604020202020204" pitchFamily="34" charset="0"/>
                </a:endParaRPr>
              </a:p>
            </p:txBody>
          </p:sp>
        </p:grpSp>
      </p:grpSp>
      <p:grpSp>
        <p:nvGrpSpPr>
          <p:cNvPr id="206" name="グループ化 205"/>
          <p:cNvGrpSpPr/>
          <p:nvPr/>
        </p:nvGrpSpPr>
        <p:grpSpPr>
          <a:xfrm>
            <a:off x="4890070" y="1557562"/>
            <a:ext cx="3670072" cy="1701850"/>
            <a:chOff x="5297569" y="1837767"/>
            <a:chExt cx="3975911" cy="1701850"/>
          </a:xfrm>
        </p:grpSpPr>
        <p:sp>
          <p:nvSpPr>
            <p:cNvPr id="187" name="正方形/長方形 186"/>
            <p:cNvSpPr/>
            <p:nvPr/>
          </p:nvSpPr>
          <p:spPr>
            <a:xfrm>
              <a:off x="6701214" y="2483919"/>
              <a:ext cx="2572266" cy="50323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pPr>
              <a:r>
                <a:rPr lang="en-US" sz="1000">
                  <a:solidFill>
                    <a:prstClr val="black"/>
                  </a:solidFill>
                  <a:latin typeface="Arial" panose="020B0604020202020204" pitchFamily="34" charset="0"/>
                  <a:ea typeface="HGP創英角ｺﾞｼｯｸUB" panose="020B0900000000000000" pitchFamily="50" charset="-128"/>
                  <a:cs typeface="Arial" panose="020B0604020202020204" pitchFamily="34" charset="0"/>
                </a:rPr>
                <a:t>Implementation of joint research with researchers in the country of travel after returning home</a:t>
              </a:r>
              <a:endParaRPr lang="en-US" altLang="ja-JP" sz="1000" dirty="0" smtClean="0">
                <a:solidFill>
                  <a:prstClr val="black"/>
                </a:solidFill>
                <a:latin typeface="Arial" panose="020B0604020202020204" pitchFamily="34" charset="0"/>
                <a:ea typeface="HGP創英角ｺﾞｼｯｸUB" panose="020B0900000000000000" pitchFamily="50" charset="-128"/>
                <a:cs typeface="Arial" panose="020B0604020202020204" pitchFamily="34" charset="0"/>
              </a:endParaRPr>
            </a:p>
          </p:txBody>
        </p:sp>
        <p:cxnSp>
          <p:nvCxnSpPr>
            <p:cNvPr id="38" name="直線矢印コネクタ 37"/>
            <p:cNvCxnSpPr>
              <a:stCxn id="187" idx="0"/>
            </p:cNvCxnSpPr>
            <p:nvPr/>
          </p:nvCxnSpPr>
          <p:spPr>
            <a:xfrm flipH="1" flipV="1">
              <a:off x="5297569" y="1837767"/>
              <a:ext cx="2689778" cy="6461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6" name="直線矢印コネクタ 195"/>
            <p:cNvCxnSpPr>
              <a:stCxn id="187" idx="2"/>
            </p:cNvCxnSpPr>
            <p:nvPr/>
          </p:nvCxnSpPr>
          <p:spPr>
            <a:xfrm flipH="1">
              <a:off x="6850609" y="2987154"/>
              <a:ext cx="1136738" cy="5524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94" name="正方形/長方形 93"/>
          <p:cNvSpPr/>
          <p:nvPr/>
        </p:nvSpPr>
        <p:spPr>
          <a:xfrm>
            <a:off x="2312080" y="1485373"/>
            <a:ext cx="823794" cy="4001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pPr>
            <a:endParaRPr lang="ja-JP" altLang="en-US" sz="1100" dirty="0">
              <a:solidFill>
                <a:prstClr val="black"/>
              </a:solidFill>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208" name="左矢印 207"/>
          <p:cNvSpPr/>
          <p:nvPr/>
        </p:nvSpPr>
        <p:spPr>
          <a:xfrm rot="10800000" flipV="1">
            <a:off x="8161321" y="4679809"/>
            <a:ext cx="736700" cy="813274"/>
          </a:xfrm>
          <a:prstGeom prst="leftArrow">
            <a:avLst>
              <a:gd name="adj1" fmla="val 50000"/>
              <a:gd name="adj2" fmla="val 38288"/>
            </a:avLst>
          </a:prstGeom>
          <a:gradFill>
            <a:gsLst>
              <a:gs pos="0">
                <a:srgbClr val="DDEBCF"/>
              </a:gs>
              <a:gs pos="50000">
                <a:srgbClr val="9CB86E"/>
              </a:gs>
              <a:gs pos="100000">
                <a:srgbClr val="156B13"/>
              </a:gs>
            </a:gsLst>
            <a:lin ang="5400000" scaled="0"/>
          </a:gradFill>
          <a:ln>
            <a:gradFill>
              <a:gsLst>
                <a:gs pos="0">
                  <a:srgbClr val="DDEBCF"/>
                </a:gs>
                <a:gs pos="50000">
                  <a:srgbClr val="9CB86E"/>
                </a:gs>
                <a:gs pos="100000">
                  <a:srgbClr val="156B13"/>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pPr>
            <a:endParaRPr lang="ja-JP" altLang="en-US" sz="1400">
              <a:solidFill>
                <a:prstClr val="white"/>
              </a:solidFill>
              <a:latin typeface="Arial" panose="020B0604020202020204" pitchFamily="34" charset="0"/>
              <a:cs typeface="Arial" panose="020B0604020202020204" pitchFamily="34" charset="0"/>
            </a:endParaRPr>
          </a:p>
        </p:txBody>
      </p:sp>
      <p:sp>
        <p:nvSpPr>
          <p:cNvPr id="209" name="正方形/長方形 208"/>
          <p:cNvSpPr/>
          <p:nvPr/>
        </p:nvSpPr>
        <p:spPr>
          <a:xfrm>
            <a:off x="7736341" y="4509120"/>
            <a:ext cx="823794" cy="3697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lnSpc>
                <a:spcPct val="80000"/>
              </a:lnSpc>
              <a:spcBef>
                <a:spcPts val="0"/>
              </a:spcBef>
              <a:spcAft>
                <a:spcPts val="0"/>
              </a:spcAft>
            </a:pPr>
            <a:r>
              <a:rPr lang="en-US" sz="800" dirty="0">
                <a:solidFill>
                  <a:prstClr val="black"/>
                </a:solidFill>
                <a:latin typeface="Arial" panose="020B0604020202020204" pitchFamily="34" charset="0"/>
                <a:ea typeface="HGP創英角ｺﾞｼｯｸUB" panose="020B0900000000000000" pitchFamily="50" charset="-128"/>
                <a:cs typeface="Arial" panose="020B0604020202020204" pitchFamily="34" charset="0"/>
              </a:rPr>
              <a:t>Return to Japan</a:t>
            </a:r>
            <a:endParaRPr lang="ja-JP" altLang="en-US" sz="800" dirty="0">
              <a:solidFill>
                <a:prstClr val="black"/>
              </a:solidFill>
              <a:latin typeface="Arial" panose="020B0604020202020204" pitchFamily="34" charset="0"/>
              <a:ea typeface="HGP創英角ｺﾞｼｯｸUB" panose="020B0900000000000000" pitchFamily="50" charset="-128"/>
              <a:cs typeface="Arial" panose="020B0604020202020204" pitchFamily="34" charset="0"/>
            </a:endParaRPr>
          </a:p>
        </p:txBody>
      </p:sp>
      <p:cxnSp>
        <p:nvCxnSpPr>
          <p:cNvPr id="256" name="直線コネクタ 255"/>
          <p:cNvCxnSpPr/>
          <p:nvPr/>
        </p:nvCxnSpPr>
        <p:spPr>
          <a:xfrm>
            <a:off x="8898023" y="1237594"/>
            <a:ext cx="0" cy="4711686"/>
          </a:xfrm>
          <a:prstGeom prst="line">
            <a:avLst/>
          </a:prstGeom>
          <a:ln w="50800">
            <a:solidFill>
              <a:schemeClr val="bg2">
                <a:lumMod val="75000"/>
                <a:alpha val="77000"/>
              </a:schemeClr>
            </a:solidFill>
          </a:ln>
        </p:spPr>
        <p:style>
          <a:lnRef idx="1">
            <a:schemeClr val="accent1"/>
          </a:lnRef>
          <a:fillRef idx="0">
            <a:schemeClr val="accent1"/>
          </a:fillRef>
          <a:effectRef idx="0">
            <a:schemeClr val="accent1"/>
          </a:effectRef>
          <a:fontRef idx="minor">
            <a:schemeClr val="tx1"/>
          </a:fontRef>
        </p:style>
      </p:cxnSp>
      <p:sp>
        <p:nvSpPr>
          <p:cNvPr id="8" name="右中かっこ 7"/>
          <p:cNvSpPr/>
          <p:nvPr/>
        </p:nvSpPr>
        <p:spPr>
          <a:xfrm rot="5400000">
            <a:off x="2875442" y="5574460"/>
            <a:ext cx="226483" cy="2017859"/>
          </a:xfrm>
          <a:prstGeom prst="rightBrace">
            <a:avLst>
              <a:gd name="adj1" fmla="val 5814"/>
              <a:gd name="adj2" fmla="val 50000"/>
            </a:avLst>
          </a:prstGeom>
          <a:solidFill>
            <a:schemeClr val="bg1"/>
          </a:solidFill>
          <a:ln w="381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fontAlgn="auto">
              <a:spcBef>
                <a:spcPts val="0"/>
              </a:spcBef>
              <a:spcAft>
                <a:spcPts val="0"/>
              </a:spcAft>
            </a:pPr>
            <a:endParaRPr lang="ja-JP" altLang="en-US" sz="1400">
              <a:solidFill>
                <a:prstClr val="black"/>
              </a:solidFill>
              <a:latin typeface="Arial" panose="020B0604020202020204" pitchFamily="34" charset="0"/>
              <a:cs typeface="Arial" panose="020B0604020202020204" pitchFamily="34" charset="0"/>
            </a:endParaRPr>
          </a:p>
        </p:txBody>
      </p:sp>
      <p:sp>
        <p:nvSpPr>
          <p:cNvPr id="214" name="正方形/長方形 213"/>
          <p:cNvSpPr/>
          <p:nvPr/>
        </p:nvSpPr>
        <p:spPr>
          <a:xfrm>
            <a:off x="1969148" y="6606317"/>
            <a:ext cx="1820017" cy="3697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lnSpc>
                <a:spcPct val="80000"/>
              </a:lnSpc>
              <a:spcBef>
                <a:spcPts val="0"/>
              </a:spcBef>
              <a:spcAft>
                <a:spcPts val="0"/>
              </a:spcAft>
            </a:pPr>
            <a:r>
              <a:rPr lang="en-US" sz="900" dirty="0">
                <a:solidFill>
                  <a:prstClr val="black"/>
                </a:solidFill>
                <a:latin typeface="Arial" panose="020B0604020202020204" pitchFamily="34" charset="0"/>
                <a:ea typeface="HGP創英角ｺﾞｼｯｸUB" panose="020B0900000000000000" pitchFamily="50" charset="-128"/>
                <a:cs typeface="Arial" panose="020B0604020202020204" pitchFamily="34" charset="0"/>
              </a:rPr>
              <a:t>Preparation possible period</a:t>
            </a:r>
          </a:p>
        </p:txBody>
      </p:sp>
      <p:sp>
        <p:nvSpPr>
          <p:cNvPr id="9" name="二等辺三角形 8"/>
          <p:cNvSpPr/>
          <p:nvPr/>
        </p:nvSpPr>
        <p:spPr>
          <a:xfrm>
            <a:off x="3953297" y="6512636"/>
            <a:ext cx="199407" cy="320213"/>
          </a:xfrm>
          <a:prstGeom prst="triangle">
            <a:avLst>
              <a:gd name="adj" fmla="val 5440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pPr>
            <a:endParaRPr lang="ja-JP" altLang="en-US" sz="1400">
              <a:solidFill>
                <a:prstClr val="white"/>
              </a:solidFill>
              <a:latin typeface="Arial" panose="020B0604020202020204" pitchFamily="34" charset="0"/>
              <a:cs typeface="Arial" panose="020B0604020202020204" pitchFamily="34" charset="0"/>
            </a:endParaRPr>
          </a:p>
        </p:txBody>
      </p:sp>
      <p:sp>
        <p:nvSpPr>
          <p:cNvPr id="215" name="正方形/長方形 214"/>
          <p:cNvSpPr/>
          <p:nvPr/>
        </p:nvSpPr>
        <p:spPr>
          <a:xfrm>
            <a:off x="4077849" y="6560781"/>
            <a:ext cx="4022543" cy="3697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lnSpc>
                <a:spcPct val="80000"/>
              </a:lnSpc>
              <a:spcBef>
                <a:spcPts val="0"/>
              </a:spcBef>
              <a:spcAft>
                <a:spcPts val="0"/>
              </a:spcAft>
            </a:pPr>
            <a:r>
              <a:rPr lang="en-US" sz="900" dirty="0">
                <a:solidFill>
                  <a:prstClr val="black"/>
                </a:solidFill>
                <a:latin typeface="Arial" panose="020B0604020202020204" pitchFamily="34" charset="0"/>
                <a:ea typeface="HGP創英角ｺﾞｼｯｸUB" panose="020B0900000000000000" pitchFamily="50" charset="-128"/>
                <a:cs typeface="Arial" panose="020B0604020202020204" pitchFamily="34" charset="0"/>
              </a:rPr>
              <a:t>Deadline for grant issue application (by the end of the 2nd fiscal year after informal announcement of grant issue)</a:t>
            </a:r>
            <a:endParaRPr lang="ja-JP" altLang="en-US" sz="900" dirty="0">
              <a:solidFill>
                <a:prstClr val="black"/>
              </a:solidFill>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216" name="正方形/長方形 215"/>
          <p:cNvSpPr/>
          <p:nvPr/>
        </p:nvSpPr>
        <p:spPr>
          <a:xfrm>
            <a:off x="3696194" y="724571"/>
            <a:ext cx="5262766" cy="4001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indent="-179388" algn="r" rtl="0" fontAlgn="auto">
              <a:spcBef>
                <a:spcPts val="0"/>
              </a:spcBef>
              <a:spcAft>
                <a:spcPts val="0"/>
              </a:spcAft>
              <a:tabLst>
                <a:tab pos="179388" algn="l"/>
              </a:tabLst>
            </a:pPr>
            <a:r>
              <a:rPr lang="en-US" sz="1000" dirty="0">
                <a:solidFill>
                  <a:prstClr val="black"/>
                </a:solidFill>
                <a:latin typeface="Arial" panose="020B0604020202020204" pitchFamily="34" charset="0"/>
                <a:cs typeface="Arial" panose="020B0604020202020204" pitchFamily="34" charset="0"/>
              </a:rPr>
              <a:t>*	Support to the end of the 3rd fiscal year calculated </a:t>
            </a:r>
            <a:r>
              <a:rPr lang="en-US" sz="1000" dirty="0" smtClean="0">
                <a:solidFill>
                  <a:prstClr val="black"/>
                </a:solidFill>
                <a:latin typeface="Arial" panose="020B0604020202020204" pitchFamily="34" charset="0"/>
                <a:cs typeface="Arial" panose="020B0604020202020204" pitchFamily="34" charset="0"/>
              </a:rPr>
              <a:t/>
            </a:r>
            <a:br>
              <a:rPr lang="en-US" sz="1000" dirty="0" smtClean="0">
                <a:solidFill>
                  <a:prstClr val="black"/>
                </a:solidFill>
                <a:latin typeface="Arial" panose="020B0604020202020204" pitchFamily="34" charset="0"/>
                <a:cs typeface="Arial" panose="020B0604020202020204" pitchFamily="34" charset="0"/>
              </a:rPr>
            </a:br>
            <a:r>
              <a:rPr lang="en-US" sz="1000" dirty="0" smtClean="0">
                <a:solidFill>
                  <a:prstClr val="black"/>
                </a:solidFill>
                <a:latin typeface="Arial" panose="020B0604020202020204" pitchFamily="34" charset="0"/>
                <a:cs typeface="Arial" panose="020B0604020202020204" pitchFamily="34" charset="0"/>
              </a:rPr>
              <a:t>from </a:t>
            </a:r>
            <a:r>
              <a:rPr lang="en-US" sz="1000" dirty="0">
                <a:solidFill>
                  <a:prstClr val="black"/>
                </a:solidFill>
                <a:latin typeface="Arial" panose="020B0604020202020204" pitchFamily="34" charset="0"/>
                <a:cs typeface="Arial" panose="020B0604020202020204" pitchFamily="34" charset="0"/>
              </a:rPr>
              <a:t>the fiscal year grant issue was determined</a:t>
            </a:r>
            <a:endParaRPr lang="en-US" altLang="ja-JP" sz="1000" dirty="0" smtClean="0">
              <a:solidFill>
                <a:prstClr val="black"/>
              </a:solidFill>
              <a:latin typeface="Arial" panose="020B0604020202020204" pitchFamily="34" charset="0"/>
              <a:cs typeface="Arial" panose="020B0604020202020204" pitchFamily="34" charset="0"/>
            </a:endParaRPr>
          </a:p>
        </p:txBody>
      </p:sp>
      <p:sp>
        <p:nvSpPr>
          <p:cNvPr id="217" name="正方形/長方形 216"/>
          <p:cNvSpPr/>
          <p:nvPr/>
        </p:nvSpPr>
        <p:spPr>
          <a:xfrm>
            <a:off x="2264462" y="1592940"/>
            <a:ext cx="1335574" cy="3135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pPr>
            <a:r>
              <a:rPr lang="en-US" sz="700" dirty="0">
                <a:solidFill>
                  <a:prstClr val="black"/>
                </a:solidFill>
                <a:latin typeface="Arial" panose="020B0604020202020204" pitchFamily="34" charset="0"/>
                <a:cs typeface="Arial" panose="020B0604020202020204" pitchFamily="34" charset="0"/>
              </a:rPr>
              <a:t>(Securement of replacement personnel)</a:t>
            </a:r>
          </a:p>
        </p:txBody>
      </p:sp>
      <p:sp>
        <p:nvSpPr>
          <p:cNvPr id="234" name="正方形/長方形 233"/>
          <p:cNvSpPr/>
          <p:nvPr/>
        </p:nvSpPr>
        <p:spPr>
          <a:xfrm>
            <a:off x="52128" y="5445224"/>
            <a:ext cx="1001831" cy="3135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pPr>
            <a:r>
              <a:rPr lang="en-US" sz="700">
                <a:solidFill>
                  <a:prstClr val="black"/>
                </a:solidFill>
                <a:latin typeface="Arial" panose="020B0604020202020204" pitchFamily="34" charset="0"/>
                <a:ea typeface="HGS創英角ｺﾞｼｯｸUB" panose="020B0900000000000000" pitchFamily="50" charset="-128"/>
                <a:cs typeface="Arial" panose="020B0604020202020204" pitchFamily="34" charset="0"/>
              </a:rPr>
              <a:t>(1st year)</a:t>
            </a:r>
            <a:endParaRPr lang="en-US" altLang="ja-JP" sz="700" dirty="0" smtClean="0">
              <a:solidFill>
                <a:prstClr val="black"/>
              </a:solidFill>
              <a:latin typeface="Arial" panose="020B0604020202020204" pitchFamily="34" charset="0"/>
              <a:ea typeface="HGS創英角ｺﾞｼｯｸUB" panose="020B0900000000000000" pitchFamily="50" charset="-128"/>
              <a:cs typeface="Arial" panose="020B0604020202020204" pitchFamily="34" charset="0"/>
            </a:endParaRPr>
          </a:p>
        </p:txBody>
      </p:sp>
      <p:grpSp>
        <p:nvGrpSpPr>
          <p:cNvPr id="2" name="グループ化 1"/>
          <p:cNvGrpSpPr/>
          <p:nvPr/>
        </p:nvGrpSpPr>
        <p:grpSpPr>
          <a:xfrm>
            <a:off x="-202216" y="1910588"/>
            <a:ext cx="5854977" cy="798332"/>
            <a:chOff x="-219069" y="1910588"/>
            <a:chExt cx="6342893" cy="798332"/>
          </a:xfrm>
        </p:grpSpPr>
        <p:grpSp>
          <p:nvGrpSpPr>
            <p:cNvPr id="36" name="グループ化 35"/>
            <p:cNvGrpSpPr/>
            <p:nvPr/>
          </p:nvGrpSpPr>
          <p:grpSpPr>
            <a:xfrm>
              <a:off x="-219069" y="1910588"/>
              <a:ext cx="6342893" cy="798332"/>
              <a:chOff x="563507" y="3083222"/>
              <a:chExt cx="3951631" cy="1008113"/>
            </a:xfrm>
          </p:grpSpPr>
          <p:sp>
            <p:nvSpPr>
              <p:cNvPr id="90" name="左矢印 89"/>
              <p:cNvSpPr/>
              <p:nvPr/>
            </p:nvSpPr>
            <p:spPr>
              <a:xfrm rot="10800000" flipV="1">
                <a:off x="735170" y="3083222"/>
                <a:ext cx="3779968" cy="1008113"/>
              </a:xfrm>
              <a:prstGeom prst="leftArrow">
                <a:avLst>
                  <a:gd name="adj1" fmla="val 50000"/>
                  <a:gd name="adj2" fmla="val 41648"/>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rtl="0" fontAlgn="auto">
                  <a:spcBef>
                    <a:spcPts val="0"/>
                  </a:spcBef>
                  <a:spcAft>
                    <a:spcPts val="0"/>
                  </a:spcAft>
                </a:pPr>
                <a:endParaRPr lang="ja-JP" altLang="en-US" sz="1400">
                  <a:solidFill>
                    <a:prstClr val="white"/>
                  </a:solidFill>
                  <a:latin typeface="Arial" panose="020B0604020202020204" pitchFamily="34" charset="0"/>
                  <a:cs typeface="Arial" panose="020B0604020202020204" pitchFamily="34" charset="0"/>
                </a:endParaRPr>
              </a:p>
            </p:txBody>
          </p:sp>
          <p:sp>
            <p:nvSpPr>
              <p:cNvPr id="87" name="正方形/長方形 86"/>
              <p:cNvSpPr/>
              <p:nvPr/>
            </p:nvSpPr>
            <p:spPr>
              <a:xfrm>
                <a:off x="563507" y="3259155"/>
                <a:ext cx="992489" cy="4001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pPr>
                <a:r>
                  <a:rPr lang="en-US" sz="1000" dirty="0">
                    <a:solidFill>
                      <a:prstClr val="black"/>
                    </a:solidFill>
                    <a:latin typeface="Arial" panose="020B0604020202020204" pitchFamily="34" charset="0"/>
                    <a:ea typeface="HGP創英角ｺﾞｼｯｸUB" panose="020B0900000000000000" pitchFamily="50" charset="-128"/>
                    <a:cs typeface="Arial" panose="020B0604020202020204" pitchFamily="34" charset="0"/>
                  </a:rPr>
                  <a:t> Original theme</a:t>
                </a:r>
                <a:endParaRPr lang="ja-JP" altLang="en-US" sz="1000" dirty="0">
                  <a:solidFill>
                    <a:prstClr val="black"/>
                  </a:solidFill>
                  <a:latin typeface="Arial" panose="020B0604020202020204" pitchFamily="34" charset="0"/>
                  <a:ea typeface="HGP創英角ｺﾞｼｯｸUB" panose="020B0900000000000000" pitchFamily="50" charset="-128"/>
                  <a:cs typeface="Arial" panose="020B0604020202020204" pitchFamily="34" charset="0"/>
                </a:endParaRPr>
              </a:p>
            </p:txBody>
          </p:sp>
        </p:grpSp>
        <p:sp>
          <p:nvSpPr>
            <p:cNvPr id="255" name="正方形/長方形 254"/>
            <p:cNvSpPr/>
            <p:nvPr/>
          </p:nvSpPr>
          <p:spPr>
            <a:xfrm>
              <a:off x="1321565" y="2251332"/>
              <a:ext cx="1085317" cy="3135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pPr>
              <a:r>
                <a:rPr lang="en-US" sz="700">
                  <a:solidFill>
                    <a:prstClr val="black"/>
                  </a:solidFill>
                  <a:latin typeface="Arial" panose="020B0604020202020204" pitchFamily="34" charset="0"/>
                  <a:ea typeface="HGS創英角ｺﾞｼｯｸUB" panose="020B0900000000000000" pitchFamily="50" charset="-128"/>
                  <a:cs typeface="Arial" panose="020B0604020202020204" pitchFamily="34" charset="0"/>
                </a:rPr>
                <a:t>(3rd year)</a:t>
              </a:r>
              <a:endParaRPr lang="en-US" altLang="ja-JP" sz="700" dirty="0" smtClean="0">
                <a:solidFill>
                  <a:prstClr val="black"/>
                </a:solidFill>
                <a:latin typeface="Arial" panose="020B0604020202020204" pitchFamily="34" charset="0"/>
                <a:ea typeface="HGS創英角ｺﾞｼｯｸUB" panose="020B0900000000000000" pitchFamily="50" charset="-128"/>
                <a:cs typeface="Arial" panose="020B0604020202020204" pitchFamily="34" charset="0"/>
              </a:endParaRPr>
            </a:p>
          </p:txBody>
        </p:sp>
        <p:sp>
          <p:nvSpPr>
            <p:cNvPr id="258" name="正方形/長方形 257"/>
            <p:cNvSpPr/>
            <p:nvPr/>
          </p:nvSpPr>
          <p:spPr>
            <a:xfrm>
              <a:off x="-115765" y="2251332"/>
              <a:ext cx="1085317" cy="3135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pPr>
              <a:r>
                <a:rPr lang="en-US" sz="700">
                  <a:solidFill>
                    <a:prstClr val="black"/>
                  </a:solidFill>
                  <a:latin typeface="Arial" panose="020B0604020202020204" pitchFamily="34" charset="0"/>
                  <a:ea typeface="HGS創英角ｺﾞｼｯｸUB" panose="020B0900000000000000" pitchFamily="50" charset="-128"/>
                  <a:cs typeface="Arial" panose="020B0604020202020204" pitchFamily="34" charset="0"/>
                </a:rPr>
                <a:t>(2nd year)</a:t>
              </a:r>
              <a:endParaRPr lang="en-US" altLang="ja-JP" sz="700" dirty="0" smtClean="0">
                <a:solidFill>
                  <a:prstClr val="black"/>
                </a:solidFill>
                <a:latin typeface="Arial" panose="020B0604020202020204" pitchFamily="34" charset="0"/>
                <a:ea typeface="HGS創英角ｺﾞｼｯｸUB" panose="020B0900000000000000" pitchFamily="50" charset="-128"/>
                <a:cs typeface="Arial" panose="020B0604020202020204" pitchFamily="34" charset="0"/>
              </a:endParaRPr>
            </a:p>
          </p:txBody>
        </p:sp>
        <p:sp>
          <p:nvSpPr>
            <p:cNvPr id="260" name="正方形/長方形 259"/>
            <p:cNvSpPr/>
            <p:nvPr/>
          </p:nvSpPr>
          <p:spPr>
            <a:xfrm>
              <a:off x="2936778" y="2251332"/>
              <a:ext cx="1085317" cy="3135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pPr>
              <a:r>
                <a:rPr lang="en-US" sz="700">
                  <a:solidFill>
                    <a:prstClr val="black"/>
                  </a:solidFill>
                  <a:latin typeface="Arial" panose="020B0604020202020204" pitchFamily="34" charset="0"/>
                  <a:ea typeface="HGS創英角ｺﾞｼｯｸUB" panose="020B0900000000000000" pitchFamily="50" charset="-128"/>
                  <a:cs typeface="Arial" panose="020B0604020202020204" pitchFamily="34" charset="0"/>
                </a:rPr>
                <a:t>(4th year)</a:t>
              </a:r>
              <a:endParaRPr lang="en-US" altLang="ja-JP" sz="700" dirty="0" smtClean="0">
                <a:solidFill>
                  <a:prstClr val="black"/>
                </a:solidFill>
                <a:latin typeface="Arial" panose="020B0604020202020204" pitchFamily="34" charset="0"/>
                <a:ea typeface="HGS創英角ｺﾞｼｯｸUB" panose="020B0900000000000000" pitchFamily="50" charset="-128"/>
                <a:cs typeface="Arial" panose="020B0604020202020204" pitchFamily="34" charset="0"/>
              </a:endParaRPr>
            </a:p>
          </p:txBody>
        </p:sp>
        <p:sp>
          <p:nvSpPr>
            <p:cNvPr id="263" name="正方形/長方形 262"/>
            <p:cNvSpPr/>
            <p:nvPr/>
          </p:nvSpPr>
          <p:spPr>
            <a:xfrm>
              <a:off x="4587790" y="2251332"/>
              <a:ext cx="1085317" cy="3135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pPr>
              <a:r>
                <a:rPr lang="en-US" sz="700">
                  <a:solidFill>
                    <a:prstClr val="black"/>
                  </a:solidFill>
                  <a:latin typeface="Arial" panose="020B0604020202020204" pitchFamily="34" charset="0"/>
                  <a:ea typeface="HGS創英角ｺﾞｼｯｸUB" panose="020B0900000000000000" pitchFamily="50" charset="-128"/>
                  <a:cs typeface="Arial" panose="020B0604020202020204" pitchFamily="34" charset="0"/>
                </a:rPr>
                <a:t>(5th year)</a:t>
              </a:r>
              <a:endParaRPr lang="en-US" altLang="ja-JP" sz="700" dirty="0" smtClean="0">
                <a:solidFill>
                  <a:prstClr val="black"/>
                </a:solidFill>
                <a:latin typeface="Arial" panose="020B0604020202020204" pitchFamily="34" charset="0"/>
                <a:ea typeface="HGS創英角ｺﾞｼｯｸUB" panose="020B0900000000000000" pitchFamily="50" charset="-128"/>
                <a:cs typeface="Arial" panose="020B0604020202020204" pitchFamily="34" charset="0"/>
              </a:endParaRPr>
            </a:p>
          </p:txBody>
        </p:sp>
      </p:grpSp>
      <p:sp>
        <p:nvSpPr>
          <p:cNvPr id="264" name="正方形/長方形 263"/>
          <p:cNvSpPr/>
          <p:nvPr/>
        </p:nvSpPr>
        <p:spPr>
          <a:xfrm>
            <a:off x="1115660" y="3933056"/>
            <a:ext cx="1001831" cy="3135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pPr>
            <a:r>
              <a:rPr lang="en-US" sz="700">
                <a:solidFill>
                  <a:prstClr val="black"/>
                </a:solidFill>
                <a:latin typeface="Arial" panose="020B0604020202020204" pitchFamily="34" charset="0"/>
                <a:ea typeface="HGS創英角ｺﾞｼｯｸUB" panose="020B0900000000000000" pitchFamily="50" charset="-128"/>
                <a:cs typeface="Arial" panose="020B0604020202020204" pitchFamily="34" charset="0"/>
              </a:rPr>
              <a:t>(1st year)</a:t>
            </a:r>
            <a:endParaRPr lang="en-US" altLang="ja-JP" sz="700" dirty="0" smtClean="0">
              <a:solidFill>
                <a:prstClr val="black"/>
              </a:solidFill>
              <a:latin typeface="Arial" panose="020B0604020202020204" pitchFamily="34" charset="0"/>
              <a:ea typeface="HGS創英角ｺﾞｼｯｸUB" panose="020B0900000000000000" pitchFamily="50" charset="-128"/>
              <a:cs typeface="Arial" panose="020B0604020202020204" pitchFamily="34" charset="0"/>
            </a:endParaRPr>
          </a:p>
        </p:txBody>
      </p:sp>
      <p:sp>
        <p:nvSpPr>
          <p:cNvPr id="265" name="正方形/長方形 264"/>
          <p:cNvSpPr/>
          <p:nvPr/>
        </p:nvSpPr>
        <p:spPr>
          <a:xfrm>
            <a:off x="2706116" y="3933056"/>
            <a:ext cx="1001831" cy="3135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pPr>
            <a:r>
              <a:rPr lang="en-US" sz="700">
                <a:solidFill>
                  <a:prstClr val="black"/>
                </a:solidFill>
                <a:latin typeface="Arial" panose="020B0604020202020204" pitchFamily="34" charset="0"/>
                <a:ea typeface="HGS創英角ｺﾞｼｯｸUB" panose="020B0900000000000000" pitchFamily="50" charset="-128"/>
                <a:cs typeface="Arial" panose="020B0604020202020204" pitchFamily="34" charset="0"/>
              </a:rPr>
              <a:t>(2nd year)</a:t>
            </a:r>
            <a:endParaRPr lang="en-US" altLang="ja-JP" sz="700" dirty="0" smtClean="0">
              <a:solidFill>
                <a:prstClr val="black"/>
              </a:solidFill>
              <a:latin typeface="Arial" panose="020B0604020202020204" pitchFamily="34" charset="0"/>
              <a:ea typeface="HGS創英角ｺﾞｼｯｸUB" panose="020B0900000000000000" pitchFamily="50" charset="-128"/>
              <a:cs typeface="Arial" panose="020B0604020202020204" pitchFamily="34" charset="0"/>
            </a:endParaRPr>
          </a:p>
        </p:txBody>
      </p:sp>
      <p:sp>
        <p:nvSpPr>
          <p:cNvPr id="266" name="正方形/長方形 265"/>
          <p:cNvSpPr/>
          <p:nvPr/>
        </p:nvSpPr>
        <p:spPr>
          <a:xfrm>
            <a:off x="2074401" y="1372730"/>
            <a:ext cx="1166168" cy="4001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pPr>
            <a:r>
              <a:rPr lang="en-US" sz="1050" dirty="0">
                <a:solidFill>
                  <a:srgbClr val="F79646"/>
                </a:solidFill>
                <a:latin typeface="Arial" panose="020B0604020202020204" pitchFamily="34" charset="0"/>
                <a:ea typeface="HGP創英角ｺﾞｼｯｸUB" panose="020B0900000000000000" pitchFamily="50" charset="-128"/>
                <a:cs typeface="Arial" panose="020B0604020202020204" pitchFamily="34" charset="0"/>
              </a:rPr>
              <a:t>6 months</a:t>
            </a:r>
            <a:endParaRPr lang="ja-JP" altLang="en-US" sz="1050" dirty="0">
              <a:solidFill>
                <a:srgbClr val="F79646"/>
              </a:solidFill>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267" name="正方形/長方形 266"/>
          <p:cNvSpPr/>
          <p:nvPr/>
        </p:nvSpPr>
        <p:spPr>
          <a:xfrm>
            <a:off x="4081140" y="2969769"/>
            <a:ext cx="1354392" cy="4001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pPr>
            <a:r>
              <a:rPr lang="en-US" sz="1050" dirty="0">
                <a:solidFill>
                  <a:srgbClr val="F79646"/>
                </a:solidFill>
                <a:latin typeface="Arial" panose="020B0604020202020204" pitchFamily="34" charset="0"/>
                <a:ea typeface="HGP創英角ｺﾞｼｯｸUB" panose="020B0900000000000000" pitchFamily="50" charset="-128"/>
                <a:cs typeface="Arial" panose="020B0604020202020204" pitchFamily="34" charset="0"/>
              </a:rPr>
              <a:t>1 year, 3 months</a:t>
            </a:r>
            <a:endParaRPr lang="ja-JP" altLang="en-US" sz="1050" dirty="0">
              <a:solidFill>
                <a:srgbClr val="F79646"/>
              </a:solidFill>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268" name="正方形/長方形 267"/>
          <p:cNvSpPr/>
          <p:nvPr/>
        </p:nvSpPr>
        <p:spPr>
          <a:xfrm>
            <a:off x="5476668" y="4771991"/>
            <a:ext cx="1471596" cy="4001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pPr>
            <a:r>
              <a:rPr lang="en-US" sz="1050">
                <a:solidFill>
                  <a:srgbClr val="F79646"/>
                </a:solidFill>
                <a:latin typeface="Arial" panose="020B0604020202020204" pitchFamily="34" charset="0"/>
                <a:ea typeface="HGP創英角ｺﾞｼｯｸUB" panose="020B0900000000000000" pitchFamily="50" charset="-128"/>
                <a:cs typeface="Arial" panose="020B0604020202020204" pitchFamily="34" charset="0"/>
              </a:rPr>
              <a:t>2 year, 6 months</a:t>
            </a:r>
            <a:endParaRPr lang="ja-JP" altLang="en-US" sz="1050" dirty="0">
              <a:solidFill>
                <a:srgbClr val="F79646"/>
              </a:solidFill>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269" name="正方形/長方形 268"/>
          <p:cNvSpPr/>
          <p:nvPr/>
        </p:nvSpPr>
        <p:spPr>
          <a:xfrm>
            <a:off x="1115660" y="5445224"/>
            <a:ext cx="1001831" cy="3135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pPr>
            <a:r>
              <a:rPr lang="en-US" sz="700">
                <a:solidFill>
                  <a:prstClr val="black"/>
                </a:solidFill>
                <a:latin typeface="Arial" panose="020B0604020202020204" pitchFamily="34" charset="0"/>
                <a:ea typeface="HGS創英角ｺﾞｼｯｸUB" panose="020B0900000000000000" pitchFamily="50" charset="-128"/>
                <a:cs typeface="Arial" panose="020B0604020202020204" pitchFamily="34" charset="0"/>
              </a:rPr>
              <a:t>(2nd year)</a:t>
            </a:r>
            <a:endParaRPr lang="en-US" altLang="ja-JP" sz="700" dirty="0" smtClean="0">
              <a:solidFill>
                <a:prstClr val="black"/>
              </a:solidFill>
              <a:latin typeface="Arial" panose="020B0604020202020204" pitchFamily="34" charset="0"/>
              <a:ea typeface="HGS創英角ｺﾞｼｯｸUB" panose="020B0900000000000000" pitchFamily="50" charset="-128"/>
              <a:cs typeface="Arial" panose="020B0604020202020204" pitchFamily="34" charset="0"/>
            </a:endParaRPr>
          </a:p>
        </p:txBody>
      </p:sp>
      <p:sp>
        <p:nvSpPr>
          <p:cNvPr id="270" name="正方形/長方形 269"/>
          <p:cNvSpPr/>
          <p:nvPr/>
        </p:nvSpPr>
        <p:spPr>
          <a:xfrm>
            <a:off x="2772552" y="5449932"/>
            <a:ext cx="1001831" cy="3135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pPr>
            <a:r>
              <a:rPr lang="en-US" sz="700">
                <a:solidFill>
                  <a:prstClr val="black"/>
                </a:solidFill>
                <a:latin typeface="Arial" panose="020B0604020202020204" pitchFamily="34" charset="0"/>
                <a:ea typeface="HGS創英角ｺﾞｼｯｸUB" panose="020B0900000000000000" pitchFamily="50" charset="-128"/>
                <a:cs typeface="Arial" panose="020B0604020202020204" pitchFamily="34" charset="0"/>
              </a:rPr>
              <a:t>(3rd year)</a:t>
            </a:r>
            <a:endParaRPr lang="en-US" altLang="ja-JP" sz="700" dirty="0" smtClean="0">
              <a:solidFill>
                <a:prstClr val="black"/>
              </a:solidFill>
              <a:latin typeface="Arial" panose="020B0604020202020204" pitchFamily="34" charset="0"/>
              <a:ea typeface="HGS創英角ｺﾞｼｯｸUB" panose="020B0900000000000000" pitchFamily="50" charset="-128"/>
              <a:cs typeface="Arial" panose="020B0604020202020204" pitchFamily="34" charset="0"/>
            </a:endParaRPr>
          </a:p>
        </p:txBody>
      </p:sp>
      <p:sp>
        <p:nvSpPr>
          <p:cNvPr id="272" name="正方形/長方形 271"/>
          <p:cNvSpPr/>
          <p:nvPr/>
        </p:nvSpPr>
        <p:spPr>
          <a:xfrm>
            <a:off x="4300856" y="851798"/>
            <a:ext cx="2193474" cy="3462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pPr>
            <a:endParaRPr lang="ja-JP" altLang="en-US" sz="800" dirty="0">
              <a:solidFill>
                <a:prstClr val="black"/>
              </a:solidFill>
              <a:latin typeface="Arial" panose="020B0604020202020204" pitchFamily="34" charset="0"/>
              <a:ea typeface="HGP創英角ｺﾞｼｯｸUB" panose="020B0900000000000000" pitchFamily="50" charset="-128"/>
              <a:cs typeface="Arial" panose="020B0604020202020204" pitchFamily="34" charset="0"/>
            </a:endParaRPr>
          </a:p>
        </p:txBody>
      </p:sp>
      <p:cxnSp>
        <p:nvCxnSpPr>
          <p:cNvPr id="273" name="直線矢印コネクタ 272"/>
          <p:cNvCxnSpPr>
            <a:stCxn id="187" idx="2"/>
          </p:cNvCxnSpPr>
          <p:nvPr/>
        </p:nvCxnSpPr>
        <p:spPr>
          <a:xfrm>
            <a:off x="7372941" y="2706953"/>
            <a:ext cx="1156735" cy="21573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4" name="正方形/長方形 273"/>
          <p:cNvSpPr/>
          <p:nvPr/>
        </p:nvSpPr>
        <p:spPr>
          <a:xfrm>
            <a:off x="4040591" y="3197514"/>
            <a:ext cx="1390418" cy="3135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pPr>
            <a:r>
              <a:rPr lang="en-US" sz="700">
                <a:solidFill>
                  <a:prstClr val="black"/>
                </a:solidFill>
                <a:latin typeface="Arial" panose="020B0604020202020204" pitchFamily="34" charset="0"/>
                <a:cs typeface="Arial" panose="020B0604020202020204" pitchFamily="34" charset="0"/>
              </a:rPr>
              <a:t>(Securement of replacement personnel)</a:t>
            </a:r>
            <a:endParaRPr lang="en-US" altLang="ja-JP" sz="700" dirty="0" smtClean="0">
              <a:solidFill>
                <a:prstClr val="black"/>
              </a:solidFill>
              <a:latin typeface="Arial" panose="020B0604020202020204" pitchFamily="34" charset="0"/>
              <a:cs typeface="Arial" panose="020B0604020202020204" pitchFamily="34" charset="0"/>
            </a:endParaRPr>
          </a:p>
        </p:txBody>
      </p:sp>
      <p:sp>
        <p:nvSpPr>
          <p:cNvPr id="275" name="正方形/長方形 274"/>
          <p:cNvSpPr/>
          <p:nvPr/>
        </p:nvSpPr>
        <p:spPr>
          <a:xfrm>
            <a:off x="5502887" y="5005566"/>
            <a:ext cx="1390418" cy="3135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pPr>
            <a:r>
              <a:rPr lang="en-US" sz="700" dirty="0">
                <a:solidFill>
                  <a:prstClr val="black"/>
                </a:solidFill>
                <a:latin typeface="Arial" panose="020B0604020202020204" pitchFamily="34" charset="0"/>
                <a:cs typeface="Arial" panose="020B0604020202020204" pitchFamily="34" charset="0"/>
              </a:rPr>
              <a:t>(Securement of replacement personnel)</a:t>
            </a:r>
            <a:endParaRPr lang="en-US" altLang="ja-JP" sz="700" dirty="0" smtClean="0">
              <a:solidFill>
                <a:prstClr val="black"/>
              </a:solidFill>
              <a:latin typeface="Arial" panose="020B0604020202020204" pitchFamily="34" charset="0"/>
              <a:cs typeface="Arial" panose="020B0604020202020204" pitchFamily="34" charset="0"/>
            </a:endParaRPr>
          </a:p>
        </p:txBody>
      </p:sp>
      <p:sp>
        <p:nvSpPr>
          <p:cNvPr id="79" name="角丸四角形吹き出し 78"/>
          <p:cNvSpPr/>
          <p:nvPr/>
        </p:nvSpPr>
        <p:spPr>
          <a:xfrm>
            <a:off x="4771407" y="3755542"/>
            <a:ext cx="2592288" cy="1123294"/>
          </a:xfrm>
          <a:prstGeom prst="wedgeRoundRectCallout">
            <a:avLst>
              <a:gd name="adj1" fmla="val -34984"/>
              <a:gd name="adj2" fmla="val -83141"/>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rtl="0" fontAlgn="auto">
              <a:spcBef>
                <a:spcPts val="0"/>
              </a:spcBef>
              <a:spcAft>
                <a:spcPts val="0"/>
              </a:spcAft>
            </a:pPr>
            <a:endParaRPr lang="en-US" altLang="ja-JP" sz="800" dirty="0" smtClean="0">
              <a:solidFill>
                <a:prstClr val="black"/>
              </a:solidFill>
              <a:latin typeface="Arial" panose="020B0604020202020204" pitchFamily="34" charset="0"/>
              <a:cs typeface="Arial" panose="020B0604020202020204" pitchFamily="34" charset="0"/>
            </a:endParaRPr>
          </a:p>
          <a:p>
            <a:pPr marL="88900" indent="-88900" rtl="0" fontAlgn="auto">
              <a:spcBef>
                <a:spcPts val="0"/>
              </a:spcBef>
              <a:spcAft>
                <a:spcPts val="0"/>
              </a:spcAft>
              <a:tabLst>
                <a:tab pos="177800" algn="l"/>
              </a:tabLst>
            </a:pPr>
            <a:r>
              <a:rPr lang="en-US" sz="800" dirty="0">
                <a:solidFill>
                  <a:prstClr val="black"/>
                </a:solidFill>
                <a:latin typeface="Arial" panose="020B0604020202020204" pitchFamily="34" charset="0"/>
                <a:cs typeface="Arial" panose="020B0604020202020204" pitchFamily="34" charset="0"/>
              </a:rPr>
              <a:t>○	Measures to secure replacement personnel (e.g.)</a:t>
            </a:r>
            <a:endParaRPr lang="ja-JP" altLang="ja-JP" sz="800" dirty="0">
              <a:solidFill>
                <a:prstClr val="black"/>
              </a:solidFill>
              <a:latin typeface="Arial" panose="020B0604020202020204" pitchFamily="34" charset="0"/>
              <a:cs typeface="Arial" panose="020B0604020202020204" pitchFamily="34" charset="0"/>
            </a:endParaRPr>
          </a:p>
          <a:p>
            <a:pPr marL="179388" indent="-179388" rtl="0" fontAlgn="auto">
              <a:spcBef>
                <a:spcPts val="0"/>
              </a:spcBef>
              <a:spcAft>
                <a:spcPts val="0"/>
              </a:spcAft>
              <a:tabLst>
                <a:tab pos="177800" algn="l"/>
              </a:tabLst>
            </a:pPr>
            <a:r>
              <a:rPr lang="en-US" sz="800" dirty="0">
                <a:solidFill>
                  <a:prstClr val="black"/>
                </a:solidFill>
                <a:latin typeface="Arial" panose="020B0604020202020204" pitchFamily="34" charset="0"/>
                <a:cs typeface="Arial" panose="020B0604020202020204" pitchFamily="34" charset="0"/>
              </a:rPr>
              <a:t>  ・	Hiring of researcher or part-time lecturer</a:t>
            </a:r>
            <a:endParaRPr lang="ja-JP" altLang="ja-JP" sz="800" dirty="0">
              <a:solidFill>
                <a:prstClr val="black"/>
              </a:solidFill>
              <a:latin typeface="Arial" panose="020B0604020202020204" pitchFamily="34" charset="0"/>
              <a:cs typeface="Arial" panose="020B0604020202020204" pitchFamily="34" charset="0"/>
            </a:endParaRPr>
          </a:p>
          <a:p>
            <a:pPr marL="179388" indent="-179388" rtl="0" fontAlgn="auto">
              <a:spcBef>
                <a:spcPts val="0"/>
              </a:spcBef>
              <a:spcAft>
                <a:spcPts val="0"/>
              </a:spcAft>
              <a:tabLst>
                <a:tab pos="177800" algn="l"/>
              </a:tabLst>
            </a:pPr>
            <a:r>
              <a:rPr lang="en-US" sz="800" dirty="0">
                <a:solidFill>
                  <a:prstClr val="black"/>
                </a:solidFill>
                <a:latin typeface="Arial" panose="020B0604020202020204" pitchFamily="34" charset="0"/>
                <a:cs typeface="Arial" panose="020B0604020202020204" pitchFamily="34" charset="0"/>
              </a:rPr>
              <a:t>  ・	Enhancement of post-doctoral researchers</a:t>
            </a:r>
            <a:endParaRPr lang="ja-JP" altLang="ja-JP" sz="800" dirty="0">
              <a:solidFill>
                <a:prstClr val="black"/>
              </a:solidFill>
              <a:latin typeface="Arial" panose="020B0604020202020204" pitchFamily="34" charset="0"/>
              <a:cs typeface="Arial" panose="020B0604020202020204" pitchFamily="34" charset="0"/>
            </a:endParaRPr>
          </a:p>
          <a:p>
            <a:pPr marL="179388" indent="-179388" rtl="0" fontAlgn="auto">
              <a:spcBef>
                <a:spcPts val="0"/>
              </a:spcBef>
              <a:spcAft>
                <a:spcPts val="0"/>
              </a:spcAft>
              <a:tabLst>
                <a:tab pos="177800" algn="l"/>
              </a:tabLst>
            </a:pPr>
            <a:r>
              <a:rPr lang="en-US" sz="800" dirty="0">
                <a:solidFill>
                  <a:prstClr val="black"/>
                </a:solidFill>
                <a:latin typeface="Arial" panose="020B0604020202020204" pitchFamily="34" charset="0"/>
                <a:cs typeface="Arial" panose="020B0604020202020204" pitchFamily="34" charset="0"/>
              </a:rPr>
              <a:t>  ・	Securement of administrative personnel, TA and RA required when other teaching staff share the workload</a:t>
            </a:r>
            <a:endParaRPr lang="en-US" altLang="ja-JP" sz="800" dirty="0" smtClean="0">
              <a:solidFill>
                <a:prstClr val="black"/>
              </a:solidFill>
              <a:latin typeface="Arial" panose="020B0604020202020204" pitchFamily="34" charset="0"/>
              <a:cs typeface="Arial" panose="020B0604020202020204" pitchFamily="34" charset="0"/>
            </a:endParaRPr>
          </a:p>
          <a:p>
            <a:pPr marL="179388" indent="-179388" rtl="0" fontAlgn="auto">
              <a:spcBef>
                <a:spcPts val="0"/>
              </a:spcBef>
              <a:spcAft>
                <a:spcPts val="0"/>
              </a:spcAft>
              <a:tabLst>
                <a:tab pos="177800" algn="l"/>
              </a:tabLst>
            </a:pPr>
            <a:r>
              <a:rPr lang="en-US" sz="800" dirty="0">
                <a:solidFill>
                  <a:prstClr val="black"/>
                </a:solidFill>
                <a:latin typeface="Arial" panose="020B0604020202020204" pitchFamily="34" charset="0"/>
                <a:cs typeface="Arial" panose="020B0604020202020204" pitchFamily="34" charset="0"/>
              </a:rPr>
              <a:t>  ・	Compensation for teaching staff who share the burden of education and research, etc.</a:t>
            </a:r>
            <a:endParaRPr lang="en-US" altLang="ja-JP" sz="800" dirty="0" smtClean="0">
              <a:solidFill>
                <a:prstClr val="black"/>
              </a:solidFill>
              <a:latin typeface="Arial" panose="020B0604020202020204" pitchFamily="34" charset="0"/>
              <a:cs typeface="Arial" panose="020B0604020202020204" pitchFamily="34" charset="0"/>
            </a:endParaRPr>
          </a:p>
          <a:p>
            <a:pPr rtl="0" fontAlgn="auto">
              <a:spcBef>
                <a:spcPts val="0"/>
              </a:spcBef>
              <a:spcAft>
                <a:spcPts val="0"/>
              </a:spcAft>
            </a:pPr>
            <a:endParaRPr lang="en-US" altLang="ja-JP" sz="800" dirty="0" smtClean="0">
              <a:solidFill>
                <a:prstClr val="black"/>
              </a:solidFill>
              <a:latin typeface="Arial" panose="020B0604020202020204" pitchFamily="34" charset="0"/>
              <a:cs typeface="Arial" panose="020B0604020202020204" pitchFamily="34" charset="0"/>
            </a:endParaRPr>
          </a:p>
        </p:txBody>
      </p:sp>
      <p:sp>
        <p:nvSpPr>
          <p:cNvPr id="4" name="テキスト ボックス 3"/>
          <p:cNvSpPr txBox="1"/>
          <p:nvPr/>
        </p:nvSpPr>
        <p:spPr>
          <a:xfrm>
            <a:off x="1264218" y="3085965"/>
            <a:ext cx="2155654" cy="430887"/>
          </a:xfrm>
          <a:prstGeom prst="rect">
            <a:avLst/>
          </a:prstGeom>
          <a:solidFill>
            <a:schemeClr val="bg1"/>
          </a:solidFill>
        </p:spPr>
        <p:txBody>
          <a:bodyPr wrap="square" rtlCol="0">
            <a:spAutoFit/>
          </a:bodyPr>
          <a:lstStyle/>
          <a:p>
            <a:pPr rtl="0" fontAlgn="auto">
              <a:spcBef>
                <a:spcPts val="0"/>
              </a:spcBef>
              <a:spcAft>
                <a:spcPts val="0"/>
              </a:spcAft>
            </a:pPr>
            <a:r>
              <a:rPr lang="en-US" sz="1100">
                <a:solidFill>
                  <a:prstClr val="black"/>
                </a:solidFill>
                <a:ea typeface="ＭＳ Ｐゴシック"/>
                <a:cs typeface="Arial" panose="020B0604020202020204" pitchFamily="34" charset="0"/>
              </a:rPr>
              <a:t>[Travel prior to completion of research theme]</a:t>
            </a:r>
            <a:endParaRPr lang="ja-JP" altLang="en-US" sz="1100" dirty="0">
              <a:solidFill>
                <a:prstClr val="black"/>
              </a:solidFill>
              <a:ea typeface="ＭＳ Ｐゴシック"/>
              <a:cs typeface="Arial" panose="020B0604020202020204" pitchFamily="34" charset="0"/>
            </a:endParaRPr>
          </a:p>
        </p:txBody>
      </p:sp>
      <p:sp>
        <p:nvSpPr>
          <p:cNvPr id="80" name="テキスト ボックス 79"/>
          <p:cNvSpPr txBox="1"/>
          <p:nvPr/>
        </p:nvSpPr>
        <p:spPr>
          <a:xfrm>
            <a:off x="1625935" y="4824934"/>
            <a:ext cx="2286118" cy="430887"/>
          </a:xfrm>
          <a:prstGeom prst="rect">
            <a:avLst/>
          </a:prstGeom>
          <a:solidFill>
            <a:schemeClr val="bg1"/>
          </a:solidFill>
        </p:spPr>
        <p:txBody>
          <a:bodyPr wrap="square" rtlCol="0">
            <a:spAutoFit/>
          </a:bodyPr>
          <a:lstStyle/>
          <a:p>
            <a:pPr rtl="0" fontAlgn="auto">
              <a:spcBef>
                <a:spcPts val="0"/>
              </a:spcBef>
              <a:spcAft>
                <a:spcPts val="0"/>
              </a:spcAft>
            </a:pPr>
            <a:r>
              <a:rPr lang="en-US" sz="1100">
                <a:solidFill>
                  <a:prstClr val="black"/>
                </a:solidFill>
                <a:ea typeface="ＭＳ Ｐゴシック"/>
                <a:cs typeface="Arial" panose="020B0604020202020204" pitchFamily="34" charset="0"/>
              </a:rPr>
              <a:t>[Travel after completion of research theme]</a:t>
            </a:r>
            <a:endParaRPr lang="ja-JP" altLang="en-US" sz="1100" dirty="0">
              <a:solidFill>
                <a:prstClr val="black"/>
              </a:solidFill>
              <a:ea typeface="ＭＳ Ｐゴシック"/>
              <a:cs typeface="Arial" panose="020B0604020202020204" pitchFamily="34" charset="0"/>
            </a:endParaRPr>
          </a:p>
        </p:txBody>
      </p:sp>
      <p:sp>
        <p:nvSpPr>
          <p:cNvPr id="83" name="テキスト ボックス 82"/>
          <p:cNvSpPr txBox="1"/>
          <p:nvPr/>
        </p:nvSpPr>
        <p:spPr>
          <a:xfrm>
            <a:off x="111504" y="1500691"/>
            <a:ext cx="2099677" cy="430887"/>
          </a:xfrm>
          <a:prstGeom prst="rect">
            <a:avLst/>
          </a:prstGeom>
          <a:solidFill>
            <a:schemeClr val="bg1"/>
          </a:solidFill>
        </p:spPr>
        <p:txBody>
          <a:bodyPr wrap="square" rtlCol="0">
            <a:spAutoFit/>
          </a:bodyPr>
          <a:lstStyle/>
          <a:p>
            <a:pPr rtl="0" fontAlgn="auto">
              <a:spcBef>
                <a:spcPts val="0"/>
              </a:spcBef>
              <a:spcAft>
                <a:spcPts val="0"/>
              </a:spcAft>
            </a:pPr>
            <a:r>
              <a:rPr lang="en-US" sz="1100" dirty="0">
                <a:solidFill>
                  <a:prstClr val="black"/>
                </a:solidFill>
                <a:ea typeface="ＭＳ Ｐゴシック"/>
                <a:cs typeface="Arial" panose="020B0604020202020204" pitchFamily="34" charset="0"/>
              </a:rPr>
              <a:t>[Travel during implementation of research theme]</a:t>
            </a:r>
            <a:endParaRPr lang="ja-JP" altLang="en-US" sz="1100" dirty="0">
              <a:solidFill>
                <a:prstClr val="black"/>
              </a:solidFill>
              <a:ea typeface="ＭＳ Ｐゴシック"/>
              <a:cs typeface="Arial" panose="020B0604020202020204" pitchFamily="34" charset="0"/>
            </a:endParaRPr>
          </a:p>
        </p:txBody>
      </p:sp>
      <p:sp>
        <p:nvSpPr>
          <p:cNvPr id="88" name="Rectangle 6"/>
          <p:cNvSpPr>
            <a:spLocks noGrp="1" noChangeArrowheads="1"/>
          </p:cNvSpPr>
          <p:nvPr>
            <p:ph type="sldNum" sz="quarter" idx="12"/>
          </p:nvPr>
        </p:nvSpPr>
        <p:spPr>
          <a:xfrm>
            <a:off x="8640003" y="6480142"/>
            <a:ext cx="514350" cy="307975"/>
          </a:xfrm>
        </p:spPr>
        <p:txBody>
          <a:bodyPr rtlCol="0"/>
          <a:lstStyle/>
          <a:p>
            <a:pPr rtl="0">
              <a:defRPr/>
            </a:pPr>
            <a:fld id="{002BB98D-5F75-49C1-902E-9683AE378945}" type="slidenum">
              <a:rPr lang="en-US" altLang="ja-JP" sz="1400">
                <a:solidFill>
                  <a:srgbClr val="FFFFFF">
                    <a:lumMod val="50000"/>
                  </a:srgbClr>
                </a:solidFill>
                <a:cs typeface="Arial" panose="020B0604020202020204" pitchFamily="34" charset="0"/>
              </a:rPr>
              <a:pPr rtl="0">
                <a:defRPr/>
              </a:pPr>
              <a:t>42</a:t>
            </a:fld>
            <a:endParaRPr lang="en-US" altLang="ja-JP" dirty="0">
              <a:solidFill>
                <a:srgbClr val="FFFFFF">
                  <a:lumMod val="50000"/>
                </a:srgbClr>
              </a:solidFill>
              <a:cs typeface="Arial" panose="020B0604020202020204" pitchFamily="34" charset="0"/>
            </a:endParaRPr>
          </a:p>
        </p:txBody>
      </p:sp>
      <p:sp>
        <p:nvSpPr>
          <p:cNvPr id="89" name="正方形/長方形 88"/>
          <p:cNvSpPr/>
          <p:nvPr/>
        </p:nvSpPr>
        <p:spPr>
          <a:xfrm>
            <a:off x="891343" y="548680"/>
            <a:ext cx="823794" cy="4001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pPr>
            <a:r>
              <a:rPr lang="en-US" sz="1050" dirty="0" smtClean="0">
                <a:solidFill>
                  <a:srgbClr val="FF0000"/>
                </a:solidFill>
                <a:latin typeface="Arial" panose="020B0604020202020204" pitchFamily="34" charset="0"/>
                <a:ea typeface="HGP創英角ｺﾞｼｯｸUB" panose="020B0900000000000000" pitchFamily="50" charset="-128"/>
                <a:cs typeface="Arial" panose="020B0604020202020204" pitchFamily="34" charset="0"/>
              </a:rPr>
              <a:t>July</a:t>
            </a:r>
            <a:endParaRPr lang="ja-JP" altLang="en-US" sz="1050" dirty="0">
              <a:solidFill>
                <a:srgbClr val="FF0000"/>
              </a:solidFill>
              <a:latin typeface="Arial" panose="020B0604020202020204" pitchFamily="34" charset="0"/>
              <a:ea typeface="HGP創英角ｺﾞｼｯｸUB" panose="020B0900000000000000" pitchFamily="50" charset="-128"/>
              <a:cs typeface="Arial" panose="020B0604020202020204" pitchFamily="34" charset="0"/>
            </a:endParaRPr>
          </a:p>
        </p:txBody>
      </p:sp>
    </p:spTree>
    <p:extLst>
      <p:ext uri="{BB962C8B-B14F-4D97-AF65-F5344CB8AC3E}">
        <p14:creationId xmlns:p14="http://schemas.microsoft.com/office/powerpoint/2010/main" val="7199063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AutoShape 69"/>
          <p:cNvSpPr>
            <a:spLocks noChangeArrowheads="1"/>
          </p:cNvSpPr>
          <p:nvPr/>
        </p:nvSpPr>
        <p:spPr bwMode="auto">
          <a:xfrm>
            <a:off x="107505" y="578356"/>
            <a:ext cx="8825856" cy="4434820"/>
          </a:xfrm>
          <a:prstGeom prst="roundRect">
            <a:avLst>
              <a:gd name="adj" fmla="val 8937"/>
            </a:avLst>
          </a:prstGeom>
          <a:solidFill>
            <a:srgbClr val="CC99FF">
              <a:alpha val="14902"/>
            </a:srgbClr>
          </a:solidFill>
          <a:ln w="25400" cap="rnd" cmpd="sng">
            <a:solidFill>
              <a:schemeClr val="tx1"/>
            </a:solidFill>
            <a:prstDash val="solid"/>
            <a:round/>
            <a:headEnd/>
            <a:tailEnd/>
          </a:ln>
        </p:spPr>
        <p:txBody>
          <a:bodyPr wrap="square" rtlCol="0" anchor="ctr"/>
          <a:lstStyle/>
          <a:p>
            <a:pPr marL="268288" indent="-268288" rtl="0">
              <a:tabLst>
                <a:tab pos="266700" algn="l"/>
              </a:tabLst>
            </a:pPr>
            <a:r>
              <a:rPr lang="en-US" sz="1400" dirty="0">
                <a:solidFill>
                  <a:prstClr val="black"/>
                </a:solidFill>
                <a:cs typeface="Arial" panose="020B0604020202020204" pitchFamily="34" charset="0"/>
              </a:rPr>
              <a:t>○	This was newly established as a Grants-in-Aid for Scientific Research (B / C) review category from open recruitment in fiscal year 2014.</a:t>
            </a:r>
            <a:endParaRPr lang="en-US" altLang="ja-JP" sz="1400" dirty="0" smtClean="0">
              <a:solidFill>
                <a:prstClr val="black"/>
              </a:solidFill>
              <a:cs typeface="Arial" panose="020B0604020202020204" pitchFamily="34" charset="0"/>
            </a:endParaRPr>
          </a:p>
          <a:p>
            <a:pPr rtl="0">
              <a:tabLst>
                <a:tab pos="266700" algn="l"/>
              </a:tabLst>
            </a:pPr>
            <a:endParaRPr lang="en-US" altLang="ja-JP" sz="400" dirty="0" smtClean="0">
              <a:solidFill>
                <a:prstClr val="black"/>
              </a:solidFill>
              <a:cs typeface="Arial" panose="020B0604020202020204" pitchFamily="34" charset="0"/>
            </a:endParaRPr>
          </a:p>
          <a:p>
            <a:pPr marL="358775" indent="-358775" rtl="0">
              <a:tabLst>
                <a:tab pos="266700" algn="l"/>
              </a:tabLst>
            </a:pPr>
            <a:r>
              <a:rPr lang="en-US" sz="1400" dirty="0">
                <a:solidFill>
                  <a:prstClr val="black"/>
                </a:solidFill>
                <a:cs typeface="Arial" panose="020B0604020202020204" pitchFamily="34" charset="0"/>
              </a:rPr>
              <a:t>○	 In setting the areas of “Generative Research Fields,” the JSPS Research Center for Science Systems investigates based on the latest research trends taking as its subjects areas where the generation of cross-sectoral research is expected, based on the “basic policy” presented by the KAKENHI Review Panel of the Science Subcommittee, Council for Science and Technology, MEXT.</a:t>
            </a:r>
            <a:endParaRPr lang="en-US" altLang="ja-JP" sz="1400" dirty="0" smtClean="0">
              <a:solidFill>
                <a:prstClr val="black"/>
              </a:solidFill>
              <a:cs typeface="Arial" panose="020B0604020202020204" pitchFamily="34" charset="0"/>
            </a:endParaRPr>
          </a:p>
          <a:p>
            <a:pPr rtl="0">
              <a:tabLst>
                <a:tab pos="266700" algn="l"/>
              </a:tabLst>
            </a:pPr>
            <a:endParaRPr lang="en-US" altLang="ja-JP" sz="400" dirty="0" smtClean="0">
              <a:solidFill>
                <a:prstClr val="black"/>
              </a:solidFill>
              <a:cs typeface="Arial" panose="020B0604020202020204" pitchFamily="34" charset="0"/>
            </a:endParaRPr>
          </a:p>
          <a:p>
            <a:pPr marL="358775" indent="-358775" rtl="0">
              <a:tabLst>
                <a:tab pos="266700" algn="l"/>
              </a:tabLst>
            </a:pPr>
            <a:r>
              <a:rPr lang="en-US" sz="1400" dirty="0">
                <a:solidFill>
                  <a:prstClr val="black"/>
                </a:solidFill>
                <a:cs typeface="Arial" panose="020B0604020202020204" pitchFamily="34" charset="0"/>
              </a:rPr>
              <a:t>○	It sets about 3 areas each fiscal year.</a:t>
            </a:r>
            <a:endParaRPr lang="en-US" altLang="ja-JP" sz="1400" dirty="0" smtClean="0">
              <a:solidFill>
                <a:prstClr val="black"/>
              </a:solidFill>
              <a:cs typeface="Arial" panose="020B0604020202020204" pitchFamily="34" charset="0"/>
            </a:endParaRPr>
          </a:p>
          <a:p>
            <a:pPr marL="358775" indent="-358775" rtl="0">
              <a:tabLst>
                <a:tab pos="266700" algn="l"/>
              </a:tabLst>
            </a:pPr>
            <a:endParaRPr lang="en-US" altLang="ja-JP" sz="400" dirty="0" smtClean="0">
              <a:solidFill>
                <a:prstClr val="black"/>
              </a:solidFill>
              <a:cs typeface="Arial" panose="020B0604020202020204" pitchFamily="34" charset="0"/>
            </a:endParaRPr>
          </a:p>
          <a:p>
            <a:pPr marL="358775" indent="-358775" rtl="0">
              <a:tabLst>
                <a:tab pos="266700" algn="l"/>
              </a:tabLst>
            </a:pPr>
            <a:r>
              <a:rPr lang="en-US" sz="1400" dirty="0">
                <a:solidFill>
                  <a:prstClr val="black"/>
                </a:solidFill>
                <a:cs typeface="Arial" panose="020B0604020202020204" pitchFamily="34" charset="0"/>
              </a:rPr>
              <a:t>○	The characteristic efforts are as follows.</a:t>
            </a:r>
            <a:endParaRPr lang="en-US" altLang="ja-JP" sz="1400" dirty="0" smtClean="0">
              <a:solidFill>
                <a:prstClr val="black"/>
              </a:solidFill>
              <a:cs typeface="Arial" panose="020B0604020202020204" pitchFamily="34" charset="0"/>
            </a:endParaRPr>
          </a:p>
          <a:p>
            <a:pPr marL="447675" lvl="1" indent="-179388"/>
            <a:r>
              <a:rPr lang="en-US" sz="1400" dirty="0" smtClean="0">
                <a:solidFill>
                  <a:prstClr val="black"/>
                </a:solidFill>
                <a:cs typeface="Arial" panose="020B0604020202020204" pitchFamily="34" charset="0"/>
              </a:rPr>
              <a:t>・</a:t>
            </a:r>
            <a:r>
              <a:rPr lang="en-US" sz="1400" dirty="0">
                <a:solidFill>
                  <a:prstClr val="black"/>
                </a:solidFill>
                <a:cs typeface="Arial" panose="020B0604020202020204" pitchFamily="34" charset="0"/>
              </a:rPr>
              <a:t>	Avoid applications for research themes where appropriate research fields can be selected from the table of disciplines and research fields.</a:t>
            </a:r>
            <a:endParaRPr lang="en-US" altLang="ja-JP" sz="1400" dirty="0" smtClean="0">
              <a:solidFill>
                <a:prstClr val="black"/>
              </a:solidFill>
              <a:cs typeface="Arial" panose="020B0604020202020204" pitchFamily="34" charset="0"/>
            </a:endParaRPr>
          </a:p>
          <a:p>
            <a:pPr marL="447675" indent="-179388" rtl="0"/>
            <a:r>
              <a:rPr lang="en-US" sz="1400" dirty="0" smtClean="0">
                <a:solidFill>
                  <a:prstClr val="black"/>
                </a:solidFill>
                <a:cs typeface="Arial" panose="020B0604020202020204" pitchFamily="34" charset="0"/>
              </a:rPr>
              <a:t>・</a:t>
            </a:r>
            <a:r>
              <a:rPr lang="en-US" sz="1400" dirty="0">
                <a:solidFill>
                  <a:prstClr val="black"/>
                </a:solidFill>
                <a:cs typeface="Arial" panose="020B0604020202020204" pitchFamily="34" charset="0"/>
              </a:rPr>
              <a:t>	Do not place restrictions on duplicate applications with other research classes.</a:t>
            </a:r>
            <a:endParaRPr lang="en-US" altLang="ja-JP" sz="1400" dirty="0">
              <a:solidFill>
                <a:prstClr val="black"/>
              </a:solidFill>
              <a:cs typeface="Arial" panose="020B0604020202020204" pitchFamily="34" charset="0"/>
            </a:endParaRPr>
          </a:p>
          <a:p>
            <a:pPr marL="447675" indent="-179388" rtl="0"/>
            <a:r>
              <a:rPr lang="en-US" sz="1400" dirty="0" smtClean="0">
                <a:solidFill>
                  <a:prstClr val="black"/>
                </a:solidFill>
                <a:cs typeface="Arial" panose="020B0604020202020204" pitchFamily="34" charset="0"/>
              </a:rPr>
              <a:t>・</a:t>
            </a:r>
            <a:r>
              <a:rPr lang="en-US" sz="1400" dirty="0">
                <a:solidFill>
                  <a:prstClr val="black"/>
                </a:solidFill>
                <a:cs typeface="Arial" panose="020B0604020202020204" pitchFamily="34" charset="0"/>
              </a:rPr>
              <a:t>	Implement the new review format in advance (document / conference reviews by the same review committee members)</a:t>
            </a:r>
            <a:endParaRPr lang="en-US" altLang="ja-JP" sz="1400" dirty="0">
              <a:solidFill>
                <a:prstClr val="black"/>
              </a:solidFill>
              <a:cs typeface="Arial" panose="020B0604020202020204" pitchFamily="34" charset="0"/>
            </a:endParaRPr>
          </a:p>
          <a:p>
            <a:pPr marL="447675" indent="-179388" rtl="0">
              <a:tabLst>
                <a:tab pos="266700" algn="l"/>
              </a:tabLst>
            </a:pPr>
            <a:r>
              <a:rPr lang="en-US" sz="1400" dirty="0" smtClean="0">
                <a:solidFill>
                  <a:prstClr val="black"/>
                </a:solidFill>
                <a:cs typeface="Arial" panose="020B0604020202020204" pitchFamily="34" charset="0"/>
              </a:rPr>
              <a:t>・</a:t>
            </a:r>
            <a:r>
              <a:rPr lang="en-US" sz="1400" dirty="0">
                <a:solidFill>
                  <a:prstClr val="black"/>
                </a:solidFill>
                <a:cs typeface="Arial" panose="020B0604020202020204" pitchFamily="34" charset="0"/>
              </a:rPr>
              <a:t>	Implement reviews based on the same review standards without categorizing Grants-in-Aid for Scientific Research (B) and Grants-in-Aid for Scientific Research (C).</a:t>
            </a:r>
            <a:endParaRPr lang="en-US" altLang="ja-JP" sz="1400" dirty="0" smtClean="0">
              <a:solidFill>
                <a:prstClr val="black"/>
              </a:solidFill>
              <a:cs typeface="Arial" panose="020B0604020202020204" pitchFamily="34" charset="0"/>
            </a:endParaRPr>
          </a:p>
          <a:p>
            <a:pPr marL="447675" indent="-179388" rtl="0">
              <a:tabLst>
                <a:tab pos="266700" algn="l"/>
              </a:tabLst>
            </a:pPr>
            <a:r>
              <a:rPr lang="en-US" sz="1400" dirty="0" smtClean="0">
                <a:solidFill>
                  <a:prstClr val="black"/>
                </a:solidFill>
                <a:cs typeface="Arial" panose="020B0604020202020204" pitchFamily="34" charset="0"/>
              </a:rPr>
              <a:t>・</a:t>
            </a:r>
            <a:r>
              <a:rPr lang="en-US" sz="1400" dirty="0">
                <a:solidFill>
                  <a:prstClr val="black"/>
                </a:solidFill>
                <a:cs typeface="Arial" panose="020B0604020202020204" pitchFamily="34" charset="0"/>
              </a:rPr>
              <a:t>	Disclose the findings of review results for cases where it is judged to be necessary in particular among research themes that were not adopted.</a:t>
            </a:r>
            <a:endParaRPr lang="en-US" altLang="ja-JP" sz="1400" dirty="0" smtClean="0">
              <a:solidFill>
                <a:prstClr val="black"/>
              </a:solidFill>
              <a:cs typeface="Arial" panose="020B0604020202020204" pitchFamily="34" charset="0"/>
            </a:endParaRPr>
          </a:p>
          <a:p>
            <a:pPr marL="447675" indent="-179388" rtl="0">
              <a:tabLst>
                <a:tab pos="266700" algn="l"/>
              </a:tabLst>
            </a:pPr>
            <a:r>
              <a:rPr lang="en-US" sz="1400" dirty="0" smtClean="0">
                <a:solidFill>
                  <a:prstClr val="black"/>
                </a:solidFill>
                <a:cs typeface="Arial" panose="020B0604020202020204" pitchFamily="34" charset="0"/>
              </a:rPr>
              <a:t>・</a:t>
            </a:r>
            <a:r>
              <a:rPr lang="en-US" sz="1400" dirty="0">
                <a:solidFill>
                  <a:prstClr val="black"/>
                </a:solidFill>
                <a:cs typeface="Arial" panose="020B0604020202020204" pitchFamily="34" charset="0"/>
              </a:rPr>
              <a:t>	Distribute with total fund from the new adoptions in fiscal year 2015 (Grants-in-Aid for Scientific Research (B) also subject)</a:t>
            </a:r>
          </a:p>
        </p:txBody>
      </p:sp>
      <p:sp>
        <p:nvSpPr>
          <p:cNvPr id="10" name="角丸四角形 9"/>
          <p:cNvSpPr/>
          <p:nvPr/>
        </p:nvSpPr>
        <p:spPr bwMode="auto">
          <a:xfrm>
            <a:off x="604756" y="5133503"/>
            <a:ext cx="4255276" cy="287337"/>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rtl="0">
              <a:defRPr/>
            </a:pPr>
            <a:r>
              <a:rPr lang="en-US" sz="1400" dirty="0">
                <a:solidFill>
                  <a:prstClr val="black"/>
                </a:solidFill>
                <a:latin typeface="Arial" panose="020B0604020202020204" pitchFamily="34" charset="0"/>
                <a:cs typeface="Arial" panose="020B0604020202020204" pitchFamily="34" charset="0"/>
              </a:rPr>
              <a:t>Generative Research Fields set in fiscal year 2014</a:t>
            </a:r>
            <a:endParaRPr lang="ja-JP" altLang="en-US" sz="1400" dirty="0">
              <a:solidFill>
                <a:prstClr val="black"/>
              </a:solidFill>
              <a:latin typeface="Arial" panose="020B0604020202020204" pitchFamily="34" charset="0"/>
              <a:cs typeface="Arial" panose="020B0604020202020204" pitchFamily="34" charset="0"/>
            </a:endParaRPr>
          </a:p>
        </p:txBody>
      </p:sp>
      <p:sp>
        <p:nvSpPr>
          <p:cNvPr id="11" name="角丸四角形 10"/>
          <p:cNvSpPr/>
          <p:nvPr/>
        </p:nvSpPr>
        <p:spPr>
          <a:xfrm>
            <a:off x="756000" y="5517232"/>
            <a:ext cx="7776440" cy="3600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defRPr/>
            </a:pPr>
            <a:r>
              <a:rPr lang="en-US" sz="1600" dirty="0">
                <a:solidFill>
                  <a:prstClr val="black"/>
                </a:solidFill>
                <a:latin typeface="Arial" panose="020B0604020202020204" pitchFamily="34" charset="0"/>
                <a:ea typeface="ＭＳ ゴシック" pitchFamily="49" charset="-128"/>
                <a:cs typeface="Arial" panose="020B0604020202020204" pitchFamily="34" charset="0"/>
              </a:rPr>
              <a:t>“Neo-gerontology,” “Cooperative search-type mathematical science,” “Food circulation research”</a:t>
            </a:r>
            <a:endParaRPr lang="ja-JP" altLang="en-US" sz="1600" dirty="0">
              <a:solidFill>
                <a:prstClr val="black"/>
              </a:solidFill>
              <a:latin typeface="Arial" panose="020B0604020202020204" pitchFamily="34" charset="0"/>
              <a:ea typeface="ＭＳ ゴシック" pitchFamily="49" charset="-128"/>
              <a:cs typeface="Arial" panose="020B0604020202020204" pitchFamily="34" charset="0"/>
            </a:endParaRPr>
          </a:p>
        </p:txBody>
      </p:sp>
      <p:sp>
        <p:nvSpPr>
          <p:cNvPr id="15" name="角丸四角形 14"/>
          <p:cNvSpPr/>
          <p:nvPr/>
        </p:nvSpPr>
        <p:spPr bwMode="auto">
          <a:xfrm>
            <a:off x="604756" y="5951029"/>
            <a:ext cx="4255276" cy="287337"/>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rtl="0">
              <a:defRPr/>
            </a:pPr>
            <a:r>
              <a:rPr lang="en-US" sz="1400" dirty="0">
                <a:solidFill>
                  <a:prstClr val="black"/>
                </a:solidFill>
                <a:latin typeface="Arial" panose="020B0604020202020204" pitchFamily="34" charset="0"/>
                <a:cs typeface="Arial" panose="020B0604020202020204" pitchFamily="34" charset="0"/>
              </a:rPr>
              <a:t>Generative Research Fields set in fiscal year 2015</a:t>
            </a:r>
            <a:endParaRPr lang="ja-JP" altLang="en-US" sz="1400" dirty="0">
              <a:solidFill>
                <a:prstClr val="black"/>
              </a:solidFill>
              <a:latin typeface="Arial" panose="020B0604020202020204" pitchFamily="34" charset="0"/>
              <a:cs typeface="Arial" panose="020B0604020202020204" pitchFamily="34" charset="0"/>
            </a:endParaRPr>
          </a:p>
        </p:txBody>
      </p:sp>
      <p:sp>
        <p:nvSpPr>
          <p:cNvPr id="16" name="角丸四角形 15"/>
          <p:cNvSpPr/>
          <p:nvPr/>
        </p:nvSpPr>
        <p:spPr>
          <a:xfrm>
            <a:off x="756000" y="6371983"/>
            <a:ext cx="6610746" cy="2522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defRPr/>
            </a:pPr>
            <a:r>
              <a:rPr lang="en-US" sz="1600" dirty="0">
                <a:solidFill>
                  <a:prstClr val="black"/>
                </a:solidFill>
                <a:latin typeface="Arial" panose="020B0604020202020204" pitchFamily="34" charset="0"/>
                <a:ea typeface="ＭＳ ゴシック" pitchFamily="49" charset="-128"/>
                <a:cs typeface="Arial" panose="020B0604020202020204" pitchFamily="34" charset="0"/>
              </a:rPr>
              <a:t>“Conflict research,” “Transitional state control,” “Constructive system biology”</a:t>
            </a:r>
            <a:endParaRPr lang="ja-JP" altLang="en-US" sz="1600" dirty="0">
              <a:solidFill>
                <a:prstClr val="black"/>
              </a:solidFill>
              <a:latin typeface="Arial" panose="020B0604020202020204" pitchFamily="34" charset="0"/>
              <a:ea typeface="ＭＳ ゴシック" pitchFamily="49" charset="-128"/>
              <a:cs typeface="Arial" panose="020B0604020202020204" pitchFamily="34" charset="0"/>
            </a:endParaRPr>
          </a:p>
        </p:txBody>
      </p:sp>
      <p:sp>
        <p:nvSpPr>
          <p:cNvPr id="14" name="AutoShape 2"/>
          <p:cNvSpPr>
            <a:spLocks noChangeArrowheads="1"/>
          </p:cNvSpPr>
          <p:nvPr/>
        </p:nvSpPr>
        <p:spPr bwMode="auto">
          <a:xfrm>
            <a:off x="0" y="0"/>
            <a:ext cx="9144000" cy="476672"/>
          </a:xfrm>
          <a:prstGeom prst="rect">
            <a:avLst/>
          </a:prstGeom>
          <a:solidFill>
            <a:schemeClr val="accent4"/>
          </a:solidFill>
          <a:ln w="9525">
            <a:noFill/>
            <a:round/>
            <a:headEnd/>
            <a:tailEnd/>
          </a:ln>
        </p:spPr>
        <p:txBody>
          <a:bodyPr wrap="none" rtlCol="0" anchor="ctr"/>
          <a:lstStyle>
            <a:lvl1pPr algn="l" rtl="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rtl="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rtl="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rtl="0" eaLnBrk="1" fontAlgn="auto" hangingPunct="1">
              <a:spcBef>
                <a:spcPct val="0"/>
              </a:spcBef>
              <a:spcAft>
                <a:spcPts val="0"/>
              </a:spcAft>
              <a:buFontTx/>
              <a:buNone/>
            </a:pPr>
            <a:r>
              <a:rPr lang="en-US" sz="2800" b="1">
                <a:solidFill>
                  <a:prstClr val="white"/>
                </a:solidFill>
                <a:latin typeface="Arial" panose="020B0604020202020204" pitchFamily="34" charset="0"/>
                <a:cs typeface="Arial" panose="020B0604020202020204" pitchFamily="34" charset="0"/>
              </a:rPr>
              <a:t>Investigation of “Generative Research Fields”</a:t>
            </a:r>
          </a:p>
        </p:txBody>
      </p:sp>
      <p:sp>
        <p:nvSpPr>
          <p:cNvPr id="12" name="Rectangle 6"/>
          <p:cNvSpPr>
            <a:spLocks noGrp="1" noChangeArrowheads="1"/>
          </p:cNvSpPr>
          <p:nvPr>
            <p:ph type="sldNum" sz="quarter" idx="12"/>
          </p:nvPr>
        </p:nvSpPr>
        <p:spPr>
          <a:xfrm>
            <a:off x="8640003" y="6480060"/>
            <a:ext cx="514350" cy="307975"/>
          </a:xfrm>
        </p:spPr>
        <p:txBody>
          <a:bodyPr rtlCol="0"/>
          <a:lstStyle/>
          <a:p>
            <a:pPr rtl="0">
              <a:defRPr/>
            </a:pPr>
            <a:fld id="{002BB98D-5F75-49C1-902E-9683AE378945}" type="slidenum">
              <a:rPr lang="en-US" altLang="ja-JP" sz="1400">
                <a:solidFill>
                  <a:prstClr val="white">
                    <a:lumMod val="50000"/>
                  </a:prstClr>
                </a:solidFill>
                <a:cs typeface="Arial" panose="020B0604020202020204" pitchFamily="34" charset="0"/>
              </a:rPr>
              <a:pPr rtl="0">
                <a:defRPr/>
              </a:pPr>
              <a:t>43</a:t>
            </a:fld>
            <a:endParaRPr lang="en-US" altLang="ja-JP" sz="1400" dirty="0">
              <a:solidFill>
                <a:prstClr val="white">
                  <a:lumMod val="50000"/>
                </a:prstClr>
              </a:solidFill>
              <a:cs typeface="Arial" panose="020B0604020202020204" pitchFamily="34" charset="0"/>
            </a:endParaRPr>
          </a:p>
        </p:txBody>
      </p:sp>
    </p:spTree>
    <p:extLst>
      <p:ext uri="{BB962C8B-B14F-4D97-AF65-F5344CB8AC3E}">
        <p14:creationId xmlns:p14="http://schemas.microsoft.com/office/powerpoint/2010/main" val="27332311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角丸四角形 31"/>
          <p:cNvSpPr/>
          <p:nvPr/>
        </p:nvSpPr>
        <p:spPr bwMode="auto">
          <a:xfrm>
            <a:off x="134050" y="650166"/>
            <a:ext cx="8880801" cy="739221"/>
          </a:xfrm>
          <a:prstGeom prst="roundRect">
            <a:avLst/>
          </a:prstGeom>
          <a:gradFill>
            <a:gsLst>
              <a:gs pos="100000">
                <a:schemeClr val="bg1"/>
              </a:gs>
              <a:gs pos="0">
                <a:schemeClr val="bg1"/>
              </a:gs>
            </a:gsLst>
            <a:lin ang="5400000" scaled="0"/>
          </a:gradFill>
          <a:ln w="952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36000" tIns="10800" rIns="0" bIns="10800" numCol="1" spcCol="0" rtlCol="0" fromWordArt="0" anchor="t" anchorCtr="0" forceAA="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mj-lt"/>
              <a:ea typeface="ＭＳ Ｐゴシック"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endParaRPr lang="en-US" altLang="ja-JP" sz="500" dirty="0">
              <a:latin typeface="+mj-lt"/>
              <a:ea typeface="ＭＳ Ｐゴシック"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endParaRPr kumimoji="1" lang="en-US" altLang="ja-JP" sz="500" b="0" i="0" u="none" strike="noStrike" cap="none" normalizeH="0" baseline="0" dirty="0" smtClean="0">
              <a:ln>
                <a:noFill/>
              </a:ln>
              <a:solidFill>
                <a:schemeClr val="tx1"/>
              </a:solidFill>
              <a:effectLst/>
              <a:latin typeface="+mj-lt"/>
              <a:ea typeface="ＭＳ Ｐゴシック"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endParaRPr kumimoji="1" lang="en-US" altLang="ja-JP" sz="500" b="0" i="0" u="none" strike="noStrike" cap="none" normalizeH="0" baseline="0" dirty="0" smtClean="0">
              <a:ln>
                <a:noFill/>
              </a:ln>
              <a:solidFill>
                <a:schemeClr val="tx1"/>
              </a:solidFill>
              <a:effectLst/>
              <a:latin typeface="+mj-lt"/>
              <a:ea typeface="ＭＳ Ｐゴシック"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endParaRPr kumimoji="1" lang="en-US" altLang="ja-JP" sz="500" b="0" i="0" u="none" strike="noStrike" cap="none" normalizeH="0" baseline="0" dirty="0" smtClean="0">
              <a:ln>
                <a:noFill/>
              </a:ln>
              <a:solidFill>
                <a:schemeClr val="tx1"/>
              </a:solidFill>
              <a:effectLst/>
              <a:latin typeface="+mj-lt"/>
              <a:ea typeface="ＭＳ Ｐゴシック"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endParaRPr kumimoji="1" lang="en-US" altLang="ja-JP" sz="500" b="0" i="0" u="none" strike="noStrike" cap="none" normalizeH="0" baseline="0" dirty="0" smtClean="0">
              <a:ln>
                <a:noFill/>
              </a:ln>
              <a:solidFill>
                <a:schemeClr val="tx1"/>
              </a:solidFill>
              <a:effectLst/>
              <a:latin typeface="+mj-lt"/>
              <a:ea typeface="ＭＳ Ｐゴシック"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endParaRPr kumimoji="1" lang="en-US" altLang="ja-JP" sz="500" b="0" i="0" u="none" strike="noStrike" cap="none" normalizeH="0" baseline="0" dirty="0" smtClean="0">
              <a:ln>
                <a:noFill/>
              </a:ln>
              <a:solidFill>
                <a:schemeClr val="tx1"/>
              </a:solidFill>
              <a:effectLst/>
              <a:latin typeface="+mj-lt"/>
              <a:ea typeface="ＭＳ Ｐゴシック" pitchFamily="50" charset="-128"/>
            </a:endParaRPr>
          </a:p>
        </p:txBody>
      </p:sp>
      <p:sp>
        <p:nvSpPr>
          <p:cNvPr id="80" name="テキスト ボックス 79"/>
          <p:cNvSpPr txBox="1"/>
          <p:nvPr/>
        </p:nvSpPr>
        <p:spPr>
          <a:xfrm>
            <a:off x="144488" y="616798"/>
            <a:ext cx="8851429" cy="795978"/>
          </a:xfrm>
          <a:prstGeom prst="rect">
            <a:avLst/>
          </a:prstGeom>
          <a:noFill/>
          <a:ln>
            <a:noFill/>
            <a:bevel/>
          </a:ln>
        </p:spPr>
        <p:txBody>
          <a:bodyPr wrap="square" tIns="72000" rtlCol="0">
            <a:spAutoFit/>
          </a:bodyPr>
          <a:lstStyle/>
          <a:p>
            <a:pPr marL="180975" indent="-180975" rtl="0"/>
            <a:r>
              <a:rPr lang="en-US" sz="1100" b="1" dirty="0">
                <a:latin typeface="+mj-lt"/>
                <a:ea typeface="ＭＳ ゴシック" panose="020B0609070205080204" pitchFamily="49" charset="-128"/>
              </a:rPr>
              <a:t>○	We will from a competitive environment rich in creativity centered on the free thinking of individuals and select better themes to discover the shoots of new science by improving the quality of reviews.</a:t>
            </a:r>
            <a:endParaRPr lang="en-US" altLang="ja-JP" sz="1100" b="1" dirty="0" smtClean="0">
              <a:latin typeface="+mj-lt"/>
              <a:ea typeface="ＭＳ ゴシック" panose="020B0609070205080204" pitchFamily="49" charset="-128"/>
            </a:endParaRPr>
          </a:p>
          <a:p>
            <a:pPr marL="180975" indent="-180975" rtl="0"/>
            <a:r>
              <a:rPr lang="en-US" sz="1100" b="1" dirty="0">
                <a:latin typeface="+mj-lt"/>
                <a:ea typeface="ＭＳ ゴシック" panose="020B0609070205080204" pitchFamily="49" charset="-128"/>
              </a:rPr>
              <a:t>○	Through participation in the new review format, researchers’ (applicants / reviewers) activities will develop in accordance with changes in scientific trends and promote more creative and challenging research.</a:t>
            </a:r>
            <a:endParaRPr lang="en-US" altLang="ja-JP" sz="1100" b="1" dirty="0" smtClean="0">
              <a:latin typeface="+mj-lt"/>
              <a:ea typeface="ＭＳ ゴシック" panose="020B0609070205080204" pitchFamily="49" charset="-128"/>
            </a:endParaRPr>
          </a:p>
        </p:txBody>
      </p:sp>
      <p:sp>
        <p:nvSpPr>
          <p:cNvPr id="65" name="角丸四角形 64"/>
          <p:cNvSpPr/>
          <p:nvPr/>
        </p:nvSpPr>
        <p:spPr bwMode="auto">
          <a:xfrm>
            <a:off x="6543779" y="2597062"/>
            <a:ext cx="2514146" cy="877247"/>
          </a:xfrm>
          <a:prstGeom prst="roundRect">
            <a:avLst>
              <a:gd name="adj" fmla="val 15211"/>
            </a:avLst>
          </a:prstGeom>
          <a:solidFill>
            <a:srgbClr val="CCECFF">
              <a:alpha val="90000"/>
            </a:srgbClr>
          </a:solidFill>
          <a:ln w="25400" cap="flat" cmpd="sng" algn="ctr">
            <a:solidFill>
              <a:srgbClr val="0000CC"/>
            </a:solidFill>
            <a:prstDash val="solid"/>
            <a:round/>
            <a:headEnd type="none" w="med" len="med"/>
            <a:tailEnd type="none" w="med" len="med"/>
          </a:ln>
          <a:effectLst/>
          <a:extLst/>
        </p:spPr>
        <p:txBody>
          <a:bodyPr vert="horz" wrap="square" lIns="36000" tIns="10800" rIns="0" bIns="10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mj-lt"/>
              <a:ea typeface="ＭＳ Ｐゴシック"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endParaRPr lang="en-US" altLang="ja-JP" sz="500" dirty="0">
              <a:latin typeface="+mj-lt"/>
              <a:ea typeface="ＭＳ Ｐゴシック"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endParaRPr kumimoji="1" lang="en-US" altLang="ja-JP" sz="500" b="0" i="0" u="none" strike="noStrike" cap="none" normalizeH="0" baseline="0" dirty="0" smtClean="0">
              <a:ln>
                <a:noFill/>
              </a:ln>
              <a:solidFill>
                <a:schemeClr val="tx1"/>
              </a:solidFill>
              <a:effectLst/>
              <a:latin typeface="+mj-lt"/>
              <a:ea typeface="ＭＳ Ｐゴシック"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endParaRPr kumimoji="1" lang="en-US" altLang="ja-JP" sz="700" b="0" i="0" u="none" strike="noStrike" cap="none" normalizeH="0" baseline="0" dirty="0" smtClean="0">
              <a:ln>
                <a:noFill/>
              </a:ln>
              <a:solidFill>
                <a:schemeClr val="tx1"/>
              </a:solidFill>
              <a:effectLst/>
              <a:latin typeface="+mj-lt"/>
              <a:ea typeface="ＭＳ Ｐゴシック" pitchFamily="50" charset="-128"/>
            </a:endParaRPr>
          </a:p>
        </p:txBody>
      </p:sp>
      <p:sp>
        <p:nvSpPr>
          <p:cNvPr id="66" name="角丸四角形 65"/>
          <p:cNvSpPr/>
          <p:nvPr/>
        </p:nvSpPr>
        <p:spPr bwMode="auto">
          <a:xfrm>
            <a:off x="6567547" y="5328315"/>
            <a:ext cx="2535174" cy="1391269"/>
          </a:xfrm>
          <a:prstGeom prst="roundRect">
            <a:avLst>
              <a:gd name="adj" fmla="val 15845"/>
            </a:avLst>
          </a:prstGeom>
          <a:solidFill>
            <a:schemeClr val="accent6">
              <a:lumMod val="20000"/>
              <a:lumOff val="80000"/>
              <a:alpha val="90000"/>
            </a:schemeClr>
          </a:solidFill>
          <a:ln w="25400" cap="flat" cmpd="sng" algn="ctr">
            <a:solidFill>
              <a:srgbClr val="7030A0"/>
            </a:solidFill>
            <a:prstDash val="solid"/>
            <a:round/>
            <a:headEnd type="none" w="med" len="med"/>
            <a:tailEnd type="none" w="med" len="med"/>
          </a:ln>
          <a:effectLst/>
          <a:extLst/>
        </p:spPr>
        <p:txBody>
          <a:bodyPr vert="horz" wrap="square" lIns="36000" tIns="10800" rIns="0" bIns="10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mj-lt"/>
              <a:ea typeface="ＭＳ Ｐゴシック"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endParaRPr lang="en-US" altLang="ja-JP" sz="1200" dirty="0" smtClean="0">
              <a:latin typeface="+mj-lt"/>
              <a:ea typeface="ＭＳ Ｐゴシック"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endParaRPr lang="en-US" altLang="ja-JP" sz="500" dirty="0">
              <a:latin typeface="+mj-lt"/>
              <a:ea typeface="ＭＳ Ｐゴシック"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endParaRPr lang="en-US" altLang="ja-JP" sz="500" dirty="0" smtClean="0">
              <a:latin typeface="+mj-lt"/>
              <a:ea typeface="ＭＳ Ｐゴシック"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endParaRPr lang="en-US" altLang="ja-JP" sz="500" dirty="0">
              <a:latin typeface="+mj-lt"/>
              <a:ea typeface="ＭＳ Ｐゴシック"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endParaRPr lang="en-US" altLang="ja-JP" sz="500" dirty="0">
              <a:latin typeface="+mj-lt"/>
              <a:ea typeface="ＭＳ Ｐゴシック"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endParaRPr lang="en-US" altLang="ja-JP" sz="500" dirty="0" smtClean="0">
              <a:latin typeface="+mj-lt"/>
              <a:ea typeface="ＭＳ Ｐゴシック"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endParaRPr lang="en-US" altLang="ja-JP" sz="500" dirty="0" smtClean="0">
              <a:latin typeface="+mj-lt"/>
              <a:ea typeface="ＭＳ Ｐゴシック" pitchFamily="50" charset="-128"/>
            </a:endParaRPr>
          </a:p>
        </p:txBody>
      </p:sp>
      <p:cxnSp>
        <p:nvCxnSpPr>
          <p:cNvPr id="165" name="直線コネクタ 164"/>
          <p:cNvCxnSpPr/>
          <p:nvPr/>
        </p:nvCxnSpPr>
        <p:spPr bwMode="auto">
          <a:xfrm flipV="1">
            <a:off x="2481496" y="5906345"/>
            <a:ext cx="4094016" cy="7582"/>
          </a:xfrm>
          <a:prstGeom prst="line">
            <a:avLst/>
          </a:prstGeom>
          <a:noFill/>
          <a:ln w="101600" cap="flat" cmpd="sng" algn="ctr">
            <a:gradFill>
              <a:gsLst>
                <a:gs pos="0">
                  <a:schemeClr val="bg1"/>
                </a:gs>
                <a:gs pos="15000">
                  <a:srgbClr val="FF0000"/>
                </a:gs>
              </a:gsLst>
              <a:lin ang="600000" scaled="0"/>
            </a:gra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角丸四角形 3"/>
          <p:cNvSpPr/>
          <p:nvPr/>
        </p:nvSpPr>
        <p:spPr bwMode="auto">
          <a:xfrm>
            <a:off x="6592963" y="4132672"/>
            <a:ext cx="2491857" cy="1132955"/>
          </a:xfrm>
          <a:prstGeom prst="roundRect">
            <a:avLst>
              <a:gd name="adj" fmla="val 14292"/>
            </a:avLst>
          </a:prstGeom>
          <a:solidFill>
            <a:srgbClr val="FFFF99">
              <a:alpha val="90000"/>
            </a:srgbClr>
          </a:solidFill>
          <a:ln w="76200" cap="flat" cmpd="dbl" algn="ctr">
            <a:solidFill>
              <a:srgbClr val="FFC000"/>
            </a:solidFill>
            <a:prstDash val="solid"/>
            <a:round/>
            <a:headEnd type="none" w="med" len="med"/>
            <a:tailEnd type="none" w="med" len="med"/>
          </a:ln>
          <a:effectLst/>
          <a:extLst/>
        </p:spPr>
        <p:txBody>
          <a:bodyPr vert="horz" wrap="square" lIns="36000" tIns="10800" rIns="0" bIns="10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lang="en-US" altLang="ja-JP" sz="1200" dirty="0">
              <a:latin typeface="+mj-lt"/>
              <a:ea typeface="ＭＳ Ｐゴシック"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endParaRPr lang="en-US" altLang="ja-JP" sz="1200" dirty="0">
              <a:latin typeface="+mj-lt"/>
              <a:ea typeface="ＭＳ Ｐゴシック"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endParaRPr lang="en-US" altLang="ja-JP" sz="500" dirty="0">
              <a:latin typeface="+mj-lt"/>
              <a:ea typeface="ＭＳ Ｐゴシック"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endParaRPr lang="en-US" altLang="ja-JP" sz="100" dirty="0" smtClean="0">
              <a:latin typeface="+mj-lt"/>
              <a:ea typeface="ＭＳ Ｐゴシック"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endParaRPr lang="en-US" altLang="ja-JP" sz="100" dirty="0">
              <a:latin typeface="+mj-lt"/>
              <a:ea typeface="ＭＳ Ｐゴシック"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endParaRPr lang="en-US" altLang="ja-JP" sz="100" dirty="0">
              <a:latin typeface="+mj-lt"/>
              <a:ea typeface="ＭＳ Ｐゴシック"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endParaRPr lang="en-US" altLang="ja-JP" sz="100" dirty="0" smtClean="0">
              <a:latin typeface="+mj-lt"/>
              <a:ea typeface="ＭＳ Ｐゴシック"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endParaRPr lang="en-US" altLang="ja-JP" sz="100" dirty="0">
              <a:latin typeface="+mj-lt"/>
              <a:ea typeface="ＭＳ Ｐゴシック" pitchFamily="50" charset="-128"/>
            </a:endParaRPr>
          </a:p>
        </p:txBody>
      </p:sp>
      <p:cxnSp>
        <p:nvCxnSpPr>
          <p:cNvPr id="167" name="直線コネクタ 166"/>
          <p:cNvCxnSpPr/>
          <p:nvPr/>
        </p:nvCxnSpPr>
        <p:spPr bwMode="auto">
          <a:xfrm>
            <a:off x="2378525" y="2932409"/>
            <a:ext cx="4172618" cy="27200"/>
          </a:xfrm>
          <a:prstGeom prst="line">
            <a:avLst/>
          </a:prstGeom>
          <a:noFill/>
          <a:ln w="101600" cap="flat" cmpd="sng" algn="ctr">
            <a:gradFill>
              <a:gsLst>
                <a:gs pos="0">
                  <a:schemeClr val="bg1"/>
                </a:gs>
                <a:gs pos="15000">
                  <a:srgbClr val="FF0000"/>
                </a:gs>
              </a:gsLst>
              <a:lin ang="600000" scaled="0"/>
            </a:gra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4" name="上矢印 173"/>
          <p:cNvSpPr/>
          <p:nvPr/>
        </p:nvSpPr>
        <p:spPr bwMode="auto">
          <a:xfrm rot="5400000">
            <a:off x="4310594" y="2084077"/>
            <a:ext cx="379244" cy="318302"/>
          </a:xfrm>
          <a:prstGeom prst="upArrow">
            <a:avLst>
              <a:gd name="adj1" fmla="val 42371"/>
              <a:gd name="adj2" fmla="val 84158"/>
            </a:avLst>
          </a:prstGeom>
          <a:gradFill>
            <a:gsLst>
              <a:gs pos="100000">
                <a:schemeClr val="bg1"/>
              </a:gs>
              <a:gs pos="43000">
                <a:srgbClr val="0000CC"/>
              </a:gs>
            </a:gsLst>
            <a:lin ang="5400000" scaled="0"/>
          </a:gradFill>
          <a:ln w="9525" cap="flat" cmpd="sng" algn="ctr">
            <a:noFill/>
            <a:prstDash val="solid"/>
            <a:round/>
            <a:headEnd type="none" w="med" len="med"/>
            <a:tailEnd type="none" w="med" len="med"/>
          </a:ln>
          <a:effectLst/>
          <a:extLst/>
        </p:spPr>
        <p:txBody>
          <a:bodyPr rot="0" spcFirstLastPara="0" vertOverflow="overflow" horzOverflow="overflow" vert="horz" wrap="square" lIns="36000" tIns="10800" rIns="0" bIns="10800" numCol="1" spcCol="0" rtlCol="0" fromWordArt="0" anchor="t" anchorCtr="0" forceAA="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chemeClr val="tx1"/>
              </a:solidFill>
              <a:effectLst/>
              <a:latin typeface="+mj-lt"/>
              <a:ea typeface="ＭＳ Ｐゴシック" pitchFamily="50" charset="-128"/>
            </a:endParaRPr>
          </a:p>
        </p:txBody>
      </p:sp>
      <p:cxnSp>
        <p:nvCxnSpPr>
          <p:cNvPr id="171" name="直線コネクタ 170"/>
          <p:cNvCxnSpPr/>
          <p:nvPr/>
        </p:nvCxnSpPr>
        <p:spPr bwMode="auto">
          <a:xfrm>
            <a:off x="5346505" y="2739547"/>
            <a:ext cx="1221042" cy="750769"/>
          </a:xfrm>
          <a:prstGeom prst="line">
            <a:avLst/>
          </a:prstGeom>
          <a:noFill/>
          <a:ln w="101600" cap="flat" cmpd="sng" algn="ctr">
            <a:gradFill>
              <a:gsLst>
                <a:gs pos="0">
                  <a:schemeClr val="bg1"/>
                </a:gs>
                <a:gs pos="15000">
                  <a:srgbClr val="FF0000"/>
                </a:gs>
              </a:gsLst>
              <a:lin ang="600000" scaled="0"/>
            </a:gra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 name="直線コネクタ 165"/>
          <p:cNvCxnSpPr/>
          <p:nvPr/>
        </p:nvCxnSpPr>
        <p:spPr bwMode="auto">
          <a:xfrm flipV="1">
            <a:off x="2487826" y="4432712"/>
            <a:ext cx="4123002" cy="20711"/>
          </a:xfrm>
          <a:prstGeom prst="line">
            <a:avLst/>
          </a:prstGeom>
          <a:noFill/>
          <a:ln w="101600" cap="flat" cmpd="sng" algn="ctr">
            <a:gradFill>
              <a:gsLst>
                <a:gs pos="0">
                  <a:schemeClr val="bg1"/>
                </a:gs>
                <a:gs pos="15000">
                  <a:srgbClr val="FF0000"/>
                </a:gs>
              </a:gsLst>
              <a:lin ang="600000" scaled="0"/>
            </a:gra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 name="角丸四角形 61"/>
          <p:cNvSpPr/>
          <p:nvPr/>
        </p:nvSpPr>
        <p:spPr bwMode="auto">
          <a:xfrm>
            <a:off x="71748" y="3528416"/>
            <a:ext cx="2390951" cy="3176514"/>
          </a:xfrm>
          <a:prstGeom prst="roundRect">
            <a:avLst>
              <a:gd name="adj" fmla="val 5770"/>
            </a:avLst>
          </a:prstGeom>
          <a:solidFill>
            <a:srgbClr val="CCFF99">
              <a:alpha val="90000"/>
            </a:srgbClr>
          </a:solidFill>
          <a:ln w="25400" cap="flat" cmpd="sng" algn="ctr">
            <a:solidFill>
              <a:srgbClr val="00B050"/>
            </a:solidFill>
            <a:prstDash val="solid"/>
            <a:round/>
            <a:headEnd type="none" w="med" len="med"/>
            <a:tailEnd type="none" w="med" len="med"/>
          </a:ln>
          <a:effectLst/>
          <a:extLst/>
        </p:spPr>
        <p:txBody>
          <a:bodyPr vert="horz" wrap="square" lIns="36000" tIns="10800" rIns="0" bIns="10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mj-lt"/>
              <a:ea typeface="ＭＳ Ｐゴシック"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endParaRPr lang="en-US" altLang="ja-JP" sz="1200" dirty="0" smtClean="0">
              <a:latin typeface="+mj-lt"/>
              <a:ea typeface="ＭＳ Ｐゴシック"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endParaRPr lang="en-US" altLang="ja-JP" sz="1200" dirty="0">
              <a:latin typeface="+mj-lt"/>
              <a:ea typeface="ＭＳ Ｐゴシック"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endParaRPr lang="en-US" altLang="ja-JP" sz="1200" dirty="0" smtClean="0">
              <a:latin typeface="+mj-lt"/>
              <a:ea typeface="ＭＳ Ｐゴシック"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endParaRPr lang="en-US" altLang="ja-JP" sz="1200" dirty="0">
              <a:latin typeface="+mj-lt"/>
              <a:ea typeface="ＭＳ Ｐゴシック"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endParaRPr lang="en-US" altLang="ja-JP" sz="1200" dirty="0" smtClean="0">
              <a:latin typeface="+mj-lt"/>
              <a:ea typeface="ＭＳ Ｐゴシック"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endParaRPr lang="en-US" altLang="ja-JP" sz="1200" dirty="0">
              <a:latin typeface="+mj-lt"/>
              <a:ea typeface="ＭＳ Ｐゴシック"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endParaRPr lang="en-US" altLang="ja-JP" sz="1200" dirty="0" smtClean="0">
              <a:latin typeface="+mj-lt"/>
              <a:ea typeface="ＭＳ Ｐゴシック"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endParaRPr lang="en-US" altLang="ja-JP" sz="1200" dirty="0">
              <a:latin typeface="+mj-lt"/>
              <a:ea typeface="ＭＳ Ｐゴシック"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endParaRPr lang="en-US" altLang="ja-JP" sz="1200" dirty="0">
              <a:latin typeface="+mj-lt"/>
              <a:ea typeface="ＭＳ Ｐゴシック"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mj-lt"/>
              <a:ea typeface="ＭＳ Ｐゴシック" pitchFamily="50" charset="-128"/>
            </a:endParaRPr>
          </a:p>
        </p:txBody>
      </p:sp>
      <p:sp>
        <p:nvSpPr>
          <p:cNvPr id="78" name="角丸四角形 77"/>
          <p:cNvSpPr/>
          <p:nvPr/>
        </p:nvSpPr>
        <p:spPr bwMode="auto">
          <a:xfrm>
            <a:off x="6566068" y="3501008"/>
            <a:ext cx="2525818" cy="559786"/>
          </a:xfrm>
          <a:prstGeom prst="roundRect">
            <a:avLst>
              <a:gd name="adj" fmla="val 18558"/>
            </a:avLst>
          </a:prstGeom>
          <a:solidFill>
            <a:srgbClr val="FEC9B4">
              <a:alpha val="90000"/>
            </a:srgbClr>
          </a:solidFill>
          <a:ln w="25400" cap="flat" cmpd="sng" algn="ctr">
            <a:solidFill>
              <a:srgbClr val="FF3300"/>
            </a:solidFill>
            <a:prstDash val="solid"/>
            <a:round/>
            <a:headEnd type="none" w="med" len="med"/>
            <a:tailEnd type="none" w="med" len="med"/>
          </a:ln>
          <a:effectLst/>
          <a:extLst/>
        </p:spPr>
        <p:txBody>
          <a:bodyPr vert="horz" wrap="square" lIns="36000" tIns="10800" rIns="0" bIns="10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lang="en-US" altLang="ja-JP" sz="500" dirty="0">
              <a:latin typeface="+mj-lt"/>
              <a:ea typeface="ＭＳ Ｐゴシック"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endParaRPr lang="en-US" altLang="ja-JP" sz="100" dirty="0" smtClean="0">
              <a:latin typeface="+mj-lt"/>
              <a:ea typeface="ＭＳ Ｐゴシック"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endParaRPr lang="en-US" altLang="ja-JP" sz="100" dirty="0">
              <a:latin typeface="+mj-lt"/>
              <a:ea typeface="ＭＳ Ｐゴシック"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endParaRPr lang="en-US" altLang="ja-JP" sz="100" dirty="0" smtClean="0">
              <a:latin typeface="+mj-lt"/>
              <a:ea typeface="ＭＳ Ｐゴシック"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endParaRPr lang="en-US" altLang="ja-JP" sz="100" dirty="0">
              <a:latin typeface="+mj-lt"/>
              <a:ea typeface="ＭＳ Ｐゴシック"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endParaRPr kumimoji="1" lang="en-US" altLang="ja-JP" sz="500" b="0" i="0" u="none" strike="noStrike" cap="none" normalizeH="0" baseline="0" dirty="0" smtClean="0">
              <a:ln>
                <a:noFill/>
              </a:ln>
              <a:solidFill>
                <a:schemeClr val="tx1"/>
              </a:solidFill>
              <a:effectLst/>
              <a:latin typeface="+mj-lt"/>
              <a:ea typeface="ＭＳ Ｐゴシック" pitchFamily="50" charset="-128"/>
            </a:endParaRPr>
          </a:p>
        </p:txBody>
      </p:sp>
      <p:sp>
        <p:nvSpPr>
          <p:cNvPr id="99" name="テキスト ボックス 98"/>
          <p:cNvSpPr txBox="1"/>
          <p:nvPr/>
        </p:nvSpPr>
        <p:spPr>
          <a:xfrm>
            <a:off x="6385917" y="1403251"/>
            <a:ext cx="2813178" cy="253916"/>
          </a:xfrm>
          <a:prstGeom prst="rect">
            <a:avLst/>
          </a:prstGeom>
          <a:noFill/>
        </p:spPr>
        <p:txBody>
          <a:bodyPr wrap="square" rtlCol="0">
            <a:spAutoFit/>
          </a:bodyPr>
          <a:lstStyle/>
          <a:p>
            <a:pPr algn="ctr" rtl="0">
              <a:tabLst>
                <a:tab pos="1343025" algn="l"/>
              </a:tabLst>
            </a:pPr>
            <a:r>
              <a:rPr lang="en-US" sz="1050" b="1" dirty="0">
                <a:latin typeface="+mj-lt"/>
              </a:rPr>
              <a:t>New review </a:t>
            </a:r>
            <a:r>
              <a:rPr lang="en-US" sz="1050" b="1" dirty="0" smtClean="0">
                <a:latin typeface="+mj-lt"/>
              </a:rPr>
              <a:t>system </a:t>
            </a:r>
            <a:r>
              <a:rPr lang="en-US" sz="1000" dirty="0" smtClean="0">
                <a:latin typeface="+mj-lt"/>
              </a:rPr>
              <a:t> </a:t>
            </a:r>
            <a:r>
              <a:rPr lang="en-US" sz="1000" dirty="0">
                <a:latin typeface="+mj-lt"/>
              </a:rPr>
              <a:t>(From fiscal year 2018)</a:t>
            </a:r>
            <a:endParaRPr kumimoji="1" lang="ja-JP" altLang="en-US" sz="1000" dirty="0">
              <a:latin typeface="+mj-lt"/>
            </a:endParaRPr>
          </a:p>
        </p:txBody>
      </p:sp>
      <p:sp>
        <p:nvSpPr>
          <p:cNvPr id="84" name="角丸四角形 83"/>
          <p:cNvSpPr/>
          <p:nvPr/>
        </p:nvSpPr>
        <p:spPr bwMode="auto">
          <a:xfrm>
            <a:off x="72635" y="2597063"/>
            <a:ext cx="2390060" cy="894420"/>
          </a:xfrm>
          <a:prstGeom prst="roundRect">
            <a:avLst>
              <a:gd name="adj" fmla="val 15211"/>
            </a:avLst>
          </a:prstGeom>
          <a:solidFill>
            <a:srgbClr val="CCECFF">
              <a:alpha val="90000"/>
            </a:srgbClr>
          </a:solidFill>
          <a:ln w="25400" cap="flat" cmpd="sng" algn="ctr">
            <a:solidFill>
              <a:srgbClr val="0000CC"/>
            </a:solidFill>
            <a:prstDash val="solid"/>
            <a:round/>
            <a:headEnd type="none" w="med" len="med"/>
            <a:tailEnd type="none" w="med" len="med"/>
          </a:ln>
          <a:effectLst/>
          <a:extLst/>
        </p:spPr>
        <p:txBody>
          <a:bodyPr vert="horz" wrap="square" lIns="36000" tIns="10800" rIns="0" bIns="10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mj-lt"/>
              <a:ea typeface="ＭＳ Ｐゴシック"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endParaRPr lang="en-US" altLang="ja-JP" sz="500" dirty="0">
              <a:latin typeface="+mj-lt"/>
              <a:ea typeface="ＭＳ Ｐゴシック"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endParaRPr kumimoji="1" lang="en-US" altLang="ja-JP" sz="500" b="0" i="0" u="none" strike="noStrike" cap="none" normalizeH="0" baseline="0" dirty="0" smtClean="0">
              <a:ln>
                <a:noFill/>
              </a:ln>
              <a:solidFill>
                <a:schemeClr val="tx1"/>
              </a:solidFill>
              <a:effectLst/>
              <a:latin typeface="+mj-lt"/>
              <a:ea typeface="ＭＳ Ｐゴシック"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endParaRPr kumimoji="1" lang="en-US" altLang="ja-JP" sz="700" b="0" i="0" u="none" strike="noStrike" cap="none" normalizeH="0" baseline="0" dirty="0" smtClean="0">
              <a:ln>
                <a:noFill/>
              </a:ln>
              <a:solidFill>
                <a:schemeClr val="tx1"/>
              </a:solidFill>
              <a:effectLst/>
              <a:latin typeface="+mj-lt"/>
              <a:ea typeface="ＭＳ Ｐゴシック" pitchFamily="50" charset="-128"/>
            </a:endParaRPr>
          </a:p>
        </p:txBody>
      </p:sp>
      <p:sp>
        <p:nvSpPr>
          <p:cNvPr id="81" name="テキスト ボックス 80"/>
          <p:cNvSpPr txBox="1"/>
          <p:nvPr/>
        </p:nvSpPr>
        <p:spPr>
          <a:xfrm>
            <a:off x="4365609" y="3901303"/>
            <a:ext cx="1869764" cy="1495281"/>
          </a:xfrm>
          <a:prstGeom prst="rect">
            <a:avLst/>
          </a:prstGeom>
          <a:solidFill>
            <a:srgbClr val="FFFF99"/>
          </a:solidFill>
          <a:ln w="38100">
            <a:solidFill>
              <a:schemeClr val="tx1"/>
            </a:solidFill>
          </a:ln>
        </p:spPr>
        <p:txBody>
          <a:bodyPr wrap="square" rtlCol="0">
            <a:spAutoFit/>
          </a:bodyPr>
          <a:lstStyle/>
          <a:p>
            <a:pPr rtl="0">
              <a:lnSpc>
                <a:spcPts val="1700"/>
              </a:lnSpc>
            </a:pPr>
            <a:r>
              <a:rPr lang="en-US" sz="1050" b="1" dirty="0">
                <a:solidFill>
                  <a:srgbClr val="FF3300"/>
                </a:solidFill>
                <a:effectLst>
                  <a:outerShdw blurRad="38100" dist="38100" dir="2700000" algn="tl">
                    <a:srgbClr val="000000">
                      <a:alpha val="43137"/>
                    </a:srgbClr>
                  </a:outerShdw>
                </a:effectLst>
                <a:latin typeface="+mj-lt"/>
                <a:ea typeface="HGP創英角ｺﾞｼｯｸUB" panose="020B0900000000000000" pitchFamily="50" charset="-128"/>
              </a:rPr>
              <a:t>Careful reviews</a:t>
            </a:r>
            <a:endParaRPr lang="en-US" altLang="ja-JP" sz="1050" b="1" dirty="0">
              <a:solidFill>
                <a:srgbClr val="FF3300"/>
              </a:solidFill>
              <a:effectLst>
                <a:outerShdw blurRad="38100" dist="38100" dir="2700000" algn="tl">
                  <a:srgbClr val="000000">
                    <a:alpha val="43137"/>
                  </a:srgbClr>
                </a:outerShdw>
              </a:effectLst>
              <a:latin typeface="+mj-lt"/>
              <a:ea typeface="HGP創英角ｺﾞｼｯｸUB" panose="020B0900000000000000" pitchFamily="50" charset="-128"/>
            </a:endParaRPr>
          </a:p>
          <a:p>
            <a:pPr marL="182563" indent="-182563" rtl="0">
              <a:tabLst>
                <a:tab pos="182563" algn="l"/>
              </a:tabLst>
            </a:pPr>
            <a:r>
              <a:rPr lang="en-US" sz="700" dirty="0">
                <a:latin typeface="+mj-lt"/>
              </a:rPr>
              <a:t>○	Introduce the comprehensive review format (document + conference reviews by the same review committee members) Selection of excellent research themes in thorough discussions among review committee members based on document reviews.</a:t>
            </a:r>
            <a:endParaRPr lang="en-US" altLang="ja-JP" sz="700" dirty="0" smtClean="0">
              <a:latin typeface="+mj-lt"/>
            </a:endParaRPr>
          </a:p>
          <a:p>
            <a:pPr marL="182563" indent="-182563" rtl="0">
              <a:tabLst>
                <a:tab pos="182563" algn="l"/>
              </a:tabLst>
            </a:pPr>
            <a:r>
              <a:rPr lang="en-US" sz="700" dirty="0">
                <a:latin typeface="+mj-lt"/>
              </a:rPr>
              <a:t>○	Provide feedback on improvement points (review comments) and support reviews of research plans.</a:t>
            </a:r>
            <a:endParaRPr lang="en-US" altLang="ja-JP" sz="700" dirty="0" smtClean="0">
              <a:latin typeface="+mj-lt"/>
            </a:endParaRPr>
          </a:p>
        </p:txBody>
      </p:sp>
      <p:sp>
        <p:nvSpPr>
          <p:cNvPr id="89" name="テキスト ボックス 88"/>
          <p:cNvSpPr txBox="1"/>
          <p:nvPr/>
        </p:nvSpPr>
        <p:spPr>
          <a:xfrm>
            <a:off x="2582519" y="3927043"/>
            <a:ext cx="1637510" cy="1092607"/>
          </a:xfrm>
          <a:prstGeom prst="rect">
            <a:avLst/>
          </a:prstGeom>
          <a:solidFill>
            <a:srgbClr val="FFFF99"/>
          </a:solidFill>
          <a:ln w="38100" cmpd="sng">
            <a:solidFill>
              <a:schemeClr val="tx1"/>
            </a:solidFill>
          </a:ln>
        </p:spPr>
        <p:txBody>
          <a:bodyPr wrap="square" rtlCol="0">
            <a:spAutoFit/>
          </a:bodyPr>
          <a:lstStyle/>
          <a:p>
            <a:pPr lvl="0" rtl="0"/>
            <a:r>
              <a:rPr lang="en-US" sz="1050" b="1" dirty="0">
                <a:solidFill>
                  <a:srgbClr val="FF3300"/>
                </a:solidFill>
                <a:effectLst>
                  <a:outerShdw blurRad="38100" dist="38100" dir="2700000" algn="tl">
                    <a:srgbClr val="000000">
                      <a:alpha val="43137"/>
                    </a:srgbClr>
                  </a:outerShdw>
                </a:effectLst>
                <a:latin typeface="+mj-lt"/>
                <a:ea typeface="HGP創英角ｺﾞｼｯｸUB" panose="020B0900000000000000" pitchFamily="50" charset="-128"/>
              </a:rPr>
              <a:t>Open recruitment in medium categories</a:t>
            </a:r>
            <a:endParaRPr lang="en-US" altLang="ja-JP" sz="500" dirty="0" smtClean="0">
              <a:latin typeface="+mj-lt"/>
            </a:endParaRPr>
          </a:p>
          <a:p>
            <a:pPr lvl="0" rtl="0"/>
            <a:r>
              <a:rPr lang="en-US" sz="900" dirty="0">
                <a:latin typeface="+mj-lt"/>
              </a:rPr>
              <a:t>  </a:t>
            </a:r>
            <a:r>
              <a:rPr lang="en-US" sz="700" dirty="0">
                <a:latin typeface="+mj-lt"/>
              </a:rPr>
              <a:t>Set up appropriate review categories (medium categories) that enable relative evaluations on the scale of bundles of multiple current research fields in order to create a competitive environment.</a:t>
            </a:r>
            <a:endParaRPr lang="en-US" altLang="ja-JP" sz="700" dirty="0" smtClean="0">
              <a:latin typeface="+mj-lt"/>
            </a:endParaRPr>
          </a:p>
        </p:txBody>
      </p:sp>
      <p:sp>
        <p:nvSpPr>
          <p:cNvPr id="103" name="テキスト ボックス 102"/>
          <p:cNvSpPr txBox="1"/>
          <p:nvPr/>
        </p:nvSpPr>
        <p:spPr>
          <a:xfrm>
            <a:off x="6536268" y="4155635"/>
            <a:ext cx="2459350" cy="400110"/>
          </a:xfrm>
          <a:prstGeom prst="rect">
            <a:avLst/>
          </a:prstGeom>
          <a:noFill/>
        </p:spPr>
        <p:txBody>
          <a:bodyPr wrap="square" rtlCol="0">
            <a:noAutofit/>
          </a:bodyPr>
          <a:lstStyle/>
          <a:p>
            <a:pPr algn="ctr" rtl="0">
              <a:lnSpc>
                <a:spcPct val="80000"/>
              </a:lnSpc>
            </a:pPr>
            <a:r>
              <a:rPr lang="en-US" sz="1000" b="1" dirty="0">
                <a:latin typeface="+mj-lt"/>
              </a:rPr>
              <a:t>Reviews in medium categories </a:t>
            </a:r>
            <a:r>
              <a:rPr lang="en-US" sz="1000" b="1" dirty="0" smtClean="0">
                <a:latin typeface="+mj-lt"/>
              </a:rPr>
              <a:t/>
            </a:r>
            <a:br>
              <a:rPr lang="en-US" sz="1000" b="1" dirty="0" smtClean="0">
                <a:latin typeface="+mj-lt"/>
              </a:rPr>
            </a:br>
            <a:r>
              <a:rPr lang="en-US" sz="1000" b="1" dirty="0" smtClean="0">
                <a:latin typeface="+mj-lt"/>
              </a:rPr>
              <a:t>(</a:t>
            </a:r>
            <a:r>
              <a:rPr lang="en-US" sz="1000" b="1" dirty="0">
                <a:latin typeface="+mj-lt"/>
              </a:rPr>
              <a:t>about 70)</a:t>
            </a:r>
            <a:endParaRPr kumimoji="1" lang="ja-JP" altLang="en-US" sz="1000" b="1" dirty="0">
              <a:latin typeface="+mj-lt"/>
            </a:endParaRPr>
          </a:p>
        </p:txBody>
      </p:sp>
      <p:sp>
        <p:nvSpPr>
          <p:cNvPr id="104" name="テキスト ボックス 103"/>
          <p:cNvSpPr txBox="1"/>
          <p:nvPr/>
        </p:nvSpPr>
        <p:spPr>
          <a:xfrm>
            <a:off x="6514837" y="5274596"/>
            <a:ext cx="2459349" cy="246221"/>
          </a:xfrm>
          <a:prstGeom prst="rect">
            <a:avLst/>
          </a:prstGeom>
          <a:noFill/>
        </p:spPr>
        <p:txBody>
          <a:bodyPr wrap="square" rtlCol="0">
            <a:spAutoFit/>
          </a:bodyPr>
          <a:lstStyle/>
          <a:p>
            <a:pPr algn="ctr" rtl="0"/>
            <a:r>
              <a:rPr lang="en-US" sz="1000" b="1" dirty="0">
                <a:latin typeface="+mj-lt"/>
              </a:rPr>
              <a:t>Reviews in minor categories</a:t>
            </a:r>
            <a:endParaRPr kumimoji="1" lang="ja-JP" altLang="en-US" sz="1000" b="1" dirty="0">
              <a:latin typeface="+mj-lt"/>
            </a:endParaRPr>
          </a:p>
        </p:txBody>
      </p:sp>
      <p:sp>
        <p:nvSpPr>
          <p:cNvPr id="105" name="テキスト ボックス 104"/>
          <p:cNvSpPr txBox="1"/>
          <p:nvPr/>
        </p:nvSpPr>
        <p:spPr>
          <a:xfrm>
            <a:off x="91687" y="2581629"/>
            <a:ext cx="2363853" cy="246221"/>
          </a:xfrm>
          <a:prstGeom prst="rect">
            <a:avLst/>
          </a:prstGeom>
          <a:noFill/>
        </p:spPr>
        <p:txBody>
          <a:bodyPr wrap="square" rtlCol="0">
            <a:spAutoFit/>
          </a:bodyPr>
          <a:lstStyle/>
          <a:p>
            <a:pPr algn="ctr" rtl="0"/>
            <a:r>
              <a:rPr lang="en-US" sz="1000" b="1">
                <a:latin typeface="+mj-lt"/>
              </a:rPr>
              <a:t>Reviews for each category</a:t>
            </a:r>
            <a:endParaRPr kumimoji="1" lang="ja-JP" altLang="en-US" sz="1000" b="1" dirty="0">
              <a:latin typeface="+mj-lt"/>
            </a:endParaRPr>
          </a:p>
        </p:txBody>
      </p:sp>
      <p:sp>
        <p:nvSpPr>
          <p:cNvPr id="74" name="テキスト ボックス 73"/>
          <p:cNvSpPr txBox="1"/>
          <p:nvPr/>
        </p:nvSpPr>
        <p:spPr>
          <a:xfrm>
            <a:off x="4365054" y="5499302"/>
            <a:ext cx="1869763" cy="779701"/>
          </a:xfrm>
          <a:prstGeom prst="rect">
            <a:avLst/>
          </a:prstGeom>
          <a:solidFill>
            <a:schemeClr val="bg1"/>
          </a:solidFill>
          <a:ln>
            <a:solidFill>
              <a:schemeClr val="bg1">
                <a:lumMod val="75000"/>
              </a:schemeClr>
            </a:solidFill>
          </a:ln>
        </p:spPr>
        <p:txBody>
          <a:bodyPr wrap="square" rtlCol="0">
            <a:spAutoFit/>
          </a:bodyPr>
          <a:lstStyle/>
          <a:p>
            <a:pPr rtl="0">
              <a:lnSpc>
                <a:spcPts val="2000"/>
              </a:lnSpc>
            </a:pPr>
            <a:r>
              <a:rPr lang="en-US" sz="1050" b="1" dirty="0">
                <a:solidFill>
                  <a:srgbClr val="FF3300"/>
                </a:solidFill>
                <a:effectLst>
                  <a:outerShdw blurRad="38100" dist="38100" dir="2700000" algn="tl">
                    <a:srgbClr val="000000">
                      <a:alpha val="43137"/>
                    </a:srgbClr>
                  </a:outerShdw>
                </a:effectLst>
                <a:latin typeface="+mj-lt"/>
                <a:ea typeface="HGP創英角ｺﾞｼｯｸUB" panose="020B0900000000000000" pitchFamily="50" charset="-128"/>
              </a:rPr>
              <a:t>Efficient reviews</a:t>
            </a:r>
            <a:endParaRPr lang="en-US" altLang="ja-JP" sz="1050" b="1" dirty="0" smtClean="0">
              <a:solidFill>
                <a:srgbClr val="FF3300"/>
              </a:solidFill>
              <a:effectLst>
                <a:outerShdw blurRad="38100" dist="38100" dir="2700000" algn="tl">
                  <a:srgbClr val="000000">
                    <a:alpha val="43137"/>
                  </a:srgbClr>
                </a:outerShdw>
              </a:effectLst>
              <a:latin typeface="+mj-lt"/>
              <a:ea typeface="HGP創英角ｺﾞｼｯｸUB" panose="020B0900000000000000" pitchFamily="50" charset="-128"/>
            </a:endParaRPr>
          </a:p>
          <a:p>
            <a:pPr rtl="0"/>
            <a:r>
              <a:rPr lang="en-US" sz="700" dirty="0">
                <a:latin typeface="+mj-lt"/>
                <a:ea typeface="+mj-ea"/>
              </a:rPr>
              <a:t> Introduction of a two-stage document review format whereby colleague review committee members double check on a computerized system.</a:t>
            </a:r>
            <a:endParaRPr lang="en-US" altLang="ja-JP" sz="700" dirty="0">
              <a:latin typeface="+mj-lt"/>
              <a:ea typeface="+mj-ea"/>
            </a:endParaRPr>
          </a:p>
        </p:txBody>
      </p:sp>
      <p:sp>
        <p:nvSpPr>
          <p:cNvPr id="76" name="テキスト ボックス 75"/>
          <p:cNvSpPr txBox="1"/>
          <p:nvPr/>
        </p:nvSpPr>
        <p:spPr>
          <a:xfrm>
            <a:off x="6575640" y="3483693"/>
            <a:ext cx="2459350" cy="246221"/>
          </a:xfrm>
          <a:prstGeom prst="rect">
            <a:avLst/>
          </a:prstGeom>
          <a:noFill/>
        </p:spPr>
        <p:txBody>
          <a:bodyPr wrap="square" rtlCol="0">
            <a:noAutofit/>
          </a:bodyPr>
          <a:lstStyle/>
          <a:p>
            <a:pPr algn="ctr" rtl="0"/>
            <a:r>
              <a:rPr lang="en-US" sz="1000" b="1" dirty="0">
                <a:latin typeface="+mj-lt"/>
              </a:rPr>
              <a:t>Reviews in large categories</a:t>
            </a:r>
            <a:endParaRPr kumimoji="1" lang="ja-JP" altLang="en-US" sz="1000" b="1" dirty="0">
              <a:latin typeface="+mj-lt"/>
            </a:endParaRPr>
          </a:p>
        </p:txBody>
      </p:sp>
      <p:sp>
        <p:nvSpPr>
          <p:cNvPr id="79" name="テキスト ボックス 78"/>
          <p:cNvSpPr txBox="1"/>
          <p:nvPr/>
        </p:nvSpPr>
        <p:spPr>
          <a:xfrm>
            <a:off x="6830298" y="5042579"/>
            <a:ext cx="2468706" cy="307777"/>
          </a:xfrm>
          <a:prstGeom prst="rect">
            <a:avLst/>
          </a:prstGeom>
          <a:noFill/>
        </p:spPr>
        <p:txBody>
          <a:bodyPr wrap="square" rtlCol="0">
            <a:spAutoFit/>
          </a:bodyPr>
          <a:lstStyle/>
          <a:p>
            <a:pPr marL="92075" indent="-92075" rtl="0"/>
            <a:r>
              <a:rPr lang="en-US" sz="700" dirty="0" smtClean="0">
                <a:latin typeface="+mj-lt"/>
                <a:sym typeface="Wingdings 2"/>
              </a:rPr>
              <a:t></a:t>
            </a:r>
            <a:r>
              <a:rPr lang="en-US" sz="700" dirty="0" smtClean="0">
                <a:latin typeface="+mj-lt"/>
              </a:rPr>
              <a:t>	Investigation </a:t>
            </a:r>
            <a:r>
              <a:rPr lang="en-US" sz="700" dirty="0">
                <a:latin typeface="+mj-lt"/>
              </a:rPr>
              <a:t>of the creation of new classes emphasizing innovation / challenge.</a:t>
            </a:r>
            <a:endParaRPr lang="en-US" altLang="ja-JP" sz="700" dirty="0" smtClean="0">
              <a:latin typeface="+mj-lt"/>
            </a:endParaRPr>
          </a:p>
        </p:txBody>
      </p:sp>
      <p:grpSp>
        <p:nvGrpSpPr>
          <p:cNvPr id="21" name="グループ化 20"/>
          <p:cNvGrpSpPr/>
          <p:nvPr/>
        </p:nvGrpSpPr>
        <p:grpSpPr>
          <a:xfrm>
            <a:off x="490202" y="2799978"/>
            <a:ext cx="1521475" cy="644755"/>
            <a:chOff x="784513" y="2523444"/>
            <a:chExt cx="1790066" cy="644755"/>
          </a:xfrm>
        </p:grpSpPr>
        <p:sp>
          <p:nvSpPr>
            <p:cNvPr id="87" name="Text Box 13"/>
            <p:cNvSpPr txBox="1">
              <a:spLocks noChangeAspect="1" noChangeArrowheads="1"/>
            </p:cNvSpPr>
            <p:nvPr/>
          </p:nvSpPr>
          <p:spPr bwMode="auto">
            <a:xfrm>
              <a:off x="784513" y="2523444"/>
              <a:ext cx="1789469" cy="318924"/>
            </a:xfrm>
            <a:prstGeom prst="rect">
              <a:avLst/>
            </a:prstGeom>
            <a:gradFill>
              <a:gsLst>
                <a:gs pos="100000">
                  <a:schemeClr val="accent1">
                    <a:lumMod val="90000"/>
                  </a:schemeClr>
                </a:gs>
                <a:gs pos="0">
                  <a:schemeClr val="bg1"/>
                </a:gs>
              </a:gsLst>
              <a:lin ang="5400000" scaled="0"/>
            </a:gradFill>
            <a:ln w="9525">
              <a:solidFill>
                <a:schemeClr val="tx1"/>
              </a:solidFill>
              <a:miter lim="800000"/>
              <a:headEnd/>
              <a:tailEnd/>
            </a:ln>
          </p:spPr>
          <p:txBody>
            <a:bodyPr wrap="square" lIns="0" tIns="36000" rIns="0" bIns="36000" rtlCol="0">
              <a:spAutoFit/>
            </a:bodyPr>
            <a:lstStyle>
              <a:lvl1pPr algn="l" rtl="0" eaLnBrk="0" hangingPunct="0">
                <a:spcBef>
                  <a:spcPct val="20000"/>
                </a:spcBef>
                <a:buChar char="•"/>
                <a:defRPr kumimoji="1" sz="4300">
                  <a:solidFill>
                    <a:schemeClr val="tx1"/>
                  </a:solidFill>
                  <a:latin typeface="Arial" charset="0"/>
                  <a:ea typeface="ＭＳ Ｐゴシック" charset="-128"/>
                </a:defRPr>
              </a:lvl1pPr>
              <a:lvl2pPr marL="742950" indent="-285750" algn="l" rtl="0" eaLnBrk="0" hangingPunct="0">
                <a:spcBef>
                  <a:spcPct val="20000"/>
                </a:spcBef>
                <a:buChar char="–"/>
                <a:defRPr kumimoji="1" sz="3700">
                  <a:solidFill>
                    <a:schemeClr val="tx1"/>
                  </a:solidFill>
                  <a:latin typeface="Arial" charset="0"/>
                  <a:ea typeface="ＭＳ Ｐゴシック" charset="-128"/>
                </a:defRPr>
              </a:lvl2pPr>
              <a:lvl3pPr marL="1143000" indent="-228600" algn="l" rtl="0" eaLnBrk="0" hangingPunct="0">
                <a:spcBef>
                  <a:spcPct val="20000"/>
                </a:spcBef>
                <a:buChar char="•"/>
                <a:defRPr kumimoji="1" sz="3200">
                  <a:solidFill>
                    <a:schemeClr val="tx1"/>
                  </a:solidFill>
                  <a:latin typeface="Arial" charset="0"/>
                  <a:ea typeface="ＭＳ Ｐゴシック" charset="-128"/>
                </a:defRPr>
              </a:lvl3pPr>
              <a:lvl4pPr marL="1600200" indent="-228600" algn="l" rtl="0" eaLnBrk="0" hangingPunct="0">
                <a:spcBef>
                  <a:spcPct val="20000"/>
                </a:spcBef>
                <a:buChar char="–"/>
                <a:defRPr kumimoji="1" sz="2700">
                  <a:solidFill>
                    <a:schemeClr val="tx1"/>
                  </a:solidFill>
                  <a:latin typeface="Arial" charset="0"/>
                  <a:ea typeface="ＭＳ Ｐゴシック" charset="-128"/>
                </a:defRPr>
              </a:lvl4pPr>
              <a:lvl5pPr marL="2057400" indent="-228600" algn="l" rtl="0" eaLnBrk="0" hangingPunct="0">
                <a:spcBef>
                  <a:spcPct val="20000"/>
                </a:spcBef>
                <a:buChar char="»"/>
                <a:defRPr kumimoji="1" sz="2700">
                  <a:solidFill>
                    <a:schemeClr val="tx1"/>
                  </a:solidFill>
                  <a:latin typeface="Arial" charset="0"/>
                  <a:ea typeface="ＭＳ Ｐゴシック" charset="-128"/>
                </a:defRPr>
              </a:lvl5pPr>
              <a:lvl6pPr marL="2514600" indent="-228600" algn="l" rtl="0" eaLnBrk="0" fontAlgn="base" hangingPunct="0">
                <a:spcBef>
                  <a:spcPct val="20000"/>
                </a:spcBef>
                <a:spcAft>
                  <a:spcPct val="0"/>
                </a:spcAft>
                <a:buChar char="»"/>
                <a:defRPr kumimoji="1" sz="2700">
                  <a:solidFill>
                    <a:schemeClr val="tx1"/>
                  </a:solidFill>
                  <a:latin typeface="Arial" charset="0"/>
                  <a:ea typeface="ＭＳ Ｐゴシック" charset="-128"/>
                </a:defRPr>
              </a:lvl6pPr>
              <a:lvl7pPr marL="2971800" indent="-228600" algn="l" rtl="0" eaLnBrk="0" fontAlgn="base" hangingPunct="0">
                <a:spcBef>
                  <a:spcPct val="20000"/>
                </a:spcBef>
                <a:spcAft>
                  <a:spcPct val="0"/>
                </a:spcAft>
                <a:buChar char="»"/>
                <a:defRPr kumimoji="1" sz="2700">
                  <a:solidFill>
                    <a:schemeClr val="tx1"/>
                  </a:solidFill>
                  <a:latin typeface="Arial" charset="0"/>
                  <a:ea typeface="ＭＳ Ｐゴシック" charset="-128"/>
                </a:defRPr>
              </a:lvl7pPr>
              <a:lvl8pPr marL="3429000" indent="-228600" algn="l" rtl="0" eaLnBrk="0" fontAlgn="base" hangingPunct="0">
                <a:spcBef>
                  <a:spcPct val="20000"/>
                </a:spcBef>
                <a:spcAft>
                  <a:spcPct val="0"/>
                </a:spcAft>
                <a:buChar char="»"/>
                <a:defRPr kumimoji="1" sz="2700">
                  <a:solidFill>
                    <a:schemeClr val="tx1"/>
                  </a:solidFill>
                  <a:latin typeface="Arial" charset="0"/>
                  <a:ea typeface="ＭＳ Ｐゴシック" charset="-128"/>
                </a:defRPr>
              </a:lvl8pPr>
              <a:lvl9pPr marL="3886200" indent="-228600" algn="l" rtl="0" eaLnBrk="0" fontAlgn="base" hangingPunct="0">
                <a:spcBef>
                  <a:spcPct val="20000"/>
                </a:spcBef>
                <a:spcAft>
                  <a:spcPct val="0"/>
                </a:spcAft>
                <a:buChar char="»"/>
                <a:defRPr kumimoji="1" sz="2700">
                  <a:solidFill>
                    <a:schemeClr val="tx1"/>
                  </a:solidFill>
                  <a:latin typeface="Arial" charset="0"/>
                  <a:ea typeface="ＭＳ Ｐゴシック" charset="-128"/>
                </a:defRPr>
              </a:lvl9pPr>
            </a:lstStyle>
            <a:p>
              <a:pPr algn="ctr" defTabSz="914400" rtl="0" eaLnBrk="1" hangingPunct="1">
                <a:spcBef>
                  <a:spcPct val="0"/>
                </a:spcBef>
                <a:buFontTx/>
                <a:buNone/>
              </a:pPr>
              <a:r>
                <a:rPr lang="en-US" sz="800" dirty="0">
                  <a:solidFill>
                    <a:srgbClr val="000000"/>
                  </a:solidFill>
                  <a:latin typeface="+mj-lt"/>
                </a:rPr>
                <a:t>Grants-in-Aid for Specially Promoted Research</a:t>
              </a:r>
              <a:endParaRPr lang="en-US" altLang="ja-JP" sz="800" dirty="0" smtClean="0">
                <a:solidFill>
                  <a:srgbClr val="000000"/>
                </a:solidFill>
                <a:latin typeface="+mj-lt"/>
              </a:endParaRPr>
            </a:p>
          </p:txBody>
        </p:sp>
        <p:sp>
          <p:nvSpPr>
            <p:cNvPr id="96" name="Rectangle 15"/>
            <p:cNvSpPr>
              <a:spLocks noChangeAspect="1" noChangeArrowheads="1"/>
            </p:cNvSpPr>
            <p:nvPr/>
          </p:nvSpPr>
          <p:spPr bwMode="auto">
            <a:xfrm>
              <a:off x="784513" y="2833886"/>
              <a:ext cx="1790066" cy="334313"/>
            </a:xfrm>
            <a:prstGeom prst="rect">
              <a:avLst/>
            </a:prstGeom>
            <a:gradFill>
              <a:gsLst>
                <a:gs pos="100000">
                  <a:schemeClr val="accent1">
                    <a:lumMod val="90000"/>
                  </a:schemeClr>
                </a:gs>
                <a:gs pos="0">
                  <a:schemeClr val="bg1"/>
                </a:gs>
              </a:gsLst>
              <a:lin ang="5400000" scaled="0"/>
            </a:gradFill>
            <a:ln w="9525">
              <a:solidFill>
                <a:schemeClr val="tx1"/>
              </a:solidFill>
              <a:miter lim="800000"/>
              <a:headEnd/>
              <a:tailEnd/>
            </a:ln>
          </p:spPr>
          <p:txBody>
            <a:bodyPr wrap="square" lIns="0" tIns="36000" rIns="0" bIns="36000" rtlCol="0">
              <a:spAutoFit/>
            </a:bodyPr>
            <a:lstStyle>
              <a:lvl1pPr algn="l" rtl="0"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rtl="0"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rtl="0"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rtl="0"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rtl="0" eaLnBrk="0" hangingPunct="0">
                <a:spcBef>
                  <a:spcPct val="20000"/>
                </a:spcBef>
                <a:buChar char="»"/>
                <a:defRPr kumimoji="1" sz="2000">
                  <a:solidFill>
                    <a:schemeClr val="tx1"/>
                  </a:solidFill>
                  <a:latin typeface="Arial" charset="0"/>
                  <a:ea typeface="ＭＳ Ｐゴシック" pitchFamily="50" charset="-128"/>
                </a:defRPr>
              </a:lvl5pPr>
              <a:lvl6pPr marL="2514600" indent="-228600" algn="l" rtl="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algn="l" rtl="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algn="l" rtl="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algn="l" rtl="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defTabSz="914400" rtl="0" eaLnBrk="1" hangingPunct="1">
                <a:spcBef>
                  <a:spcPts val="0"/>
                </a:spcBef>
                <a:buFontTx/>
                <a:buNone/>
                <a:defRPr/>
              </a:pPr>
              <a:r>
                <a:rPr lang="en-US" sz="800" dirty="0">
                  <a:solidFill>
                    <a:srgbClr val="000000"/>
                  </a:solidFill>
                  <a:latin typeface="+mj-lt"/>
                </a:rPr>
                <a:t>Grants-in-Aid for Scientific Research on Innovative Areas </a:t>
              </a:r>
              <a:r>
                <a:rPr lang="en-US" sz="900" dirty="0">
                  <a:solidFill>
                    <a:srgbClr val="000000"/>
                  </a:solidFill>
                  <a:latin typeface="+mj-lt"/>
                </a:rPr>
                <a:t>   </a:t>
              </a:r>
              <a:endParaRPr lang="en-US" altLang="ja-JP" sz="900" dirty="0">
                <a:solidFill>
                  <a:srgbClr val="000000"/>
                </a:solidFill>
                <a:latin typeface="+mj-lt"/>
              </a:endParaRPr>
            </a:p>
          </p:txBody>
        </p:sp>
      </p:grpSp>
      <p:sp>
        <p:nvSpPr>
          <p:cNvPr id="91" name="Rectangle 28"/>
          <p:cNvSpPr>
            <a:spLocks noChangeArrowheads="1"/>
          </p:cNvSpPr>
          <p:nvPr/>
        </p:nvSpPr>
        <p:spPr bwMode="auto">
          <a:xfrm>
            <a:off x="508374" y="4797152"/>
            <a:ext cx="1517869" cy="288147"/>
          </a:xfrm>
          <a:prstGeom prst="rect">
            <a:avLst/>
          </a:prstGeom>
          <a:gradFill>
            <a:gsLst>
              <a:gs pos="100000">
                <a:schemeClr val="accent1">
                  <a:lumMod val="90000"/>
                </a:schemeClr>
              </a:gs>
              <a:gs pos="0">
                <a:schemeClr val="bg1"/>
              </a:gs>
            </a:gsLst>
            <a:lin ang="5400000" scaled="0"/>
          </a:gradFill>
          <a:ln w="9525">
            <a:solidFill>
              <a:schemeClr val="tx1"/>
            </a:solidFill>
            <a:miter lim="800000"/>
            <a:headEnd/>
            <a:tailEnd/>
          </a:ln>
        </p:spPr>
        <p:txBody>
          <a:bodyPr wrap="square" lIns="0" tIns="36000" rIns="0" bIns="36000" rtlCol="0">
            <a:spAutoFit/>
          </a:bodyPr>
          <a:lstStyle>
            <a:lvl1pPr algn="l" rtl="0" eaLnBrk="0" hangingPunct="0">
              <a:spcBef>
                <a:spcPct val="20000"/>
              </a:spcBef>
              <a:buChar char="•"/>
              <a:defRPr kumimoji="1" sz="4300">
                <a:solidFill>
                  <a:schemeClr val="tx1"/>
                </a:solidFill>
                <a:latin typeface="Arial" charset="0"/>
                <a:ea typeface="ＭＳ Ｐゴシック" charset="-128"/>
              </a:defRPr>
            </a:lvl1pPr>
            <a:lvl2pPr marL="742950" indent="-285750" algn="l" rtl="0" eaLnBrk="0" hangingPunct="0">
              <a:spcBef>
                <a:spcPct val="20000"/>
              </a:spcBef>
              <a:buChar char="–"/>
              <a:defRPr kumimoji="1" sz="3700">
                <a:solidFill>
                  <a:schemeClr val="tx1"/>
                </a:solidFill>
                <a:latin typeface="Arial" charset="0"/>
                <a:ea typeface="ＭＳ Ｐゴシック" charset="-128"/>
              </a:defRPr>
            </a:lvl2pPr>
            <a:lvl3pPr marL="1143000" indent="-228600" algn="l" rtl="0" eaLnBrk="0" hangingPunct="0">
              <a:spcBef>
                <a:spcPct val="20000"/>
              </a:spcBef>
              <a:buChar char="•"/>
              <a:defRPr kumimoji="1" sz="3200">
                <a:solidFill>
                  <a:schemeClr val="tx1"/>
                </a:solidFill>
                <a:latin typeface="Arial" charset="0"/>
                <a:ea typeface="ＭＳ Ｐゴシック" charset="-128"/>
              </a:defRPr>
            </a:lvl3pPr>
            <a:lvl4pPr marL="1600200" indent="-228600" algn="l" rtl="0" eaLnBrk="0" hangingPunct="0">
              <a:spcBef>
                <a:spcPct val="20000"/>
              </a:spcBef>
              <a:buChar char="–"/>
              <a:defRPr kumimoji="1" sz="2700">
                <a:solidFill>
                  <a:schemeClr val="tx1"/>
                </a:solidFill>
                <a:latin typeface="Arial" charset="0"/>
                <a:ea typeface="ＭＳ Ｐゴシック" charset="-128"/>
              </a:defRPr>
            </a:lvl4pPr>
            <a:lvl5pPr marL="2057400" indent="-228600" algn="l" rtl="0" eaLnBrk="0" hangingPunct="0">
              <a:spcBef>
                <a:spcPct val="20000"/>
              </a:spcBef>
              <a:buChar char="»"/>
              <a:defRPr kumimoji="1" sz="2700">
                <a:solidFill>
                  <a:schemeClr val="tx1"/>
                </a:solidFill>
                <a:latin typeface="Arial" charset="0"/>
                <a:ea typeface="ＭＳ Ｐゴシック" charset="-128"/>
              </a:defRPr>
            </a:lvl5pPr>
            <a:lvl6pPr marL="2514600" indent="-228600" algn="l" rtl="0" eaLnBrk="0" fontAlgn="base" hangingPunct="0">
              <a:spcBef>
                <a:spcPct val="20000"/>
              </a:spcBef>
              <a:spcAft>
                <a:spcPct val="0"/>
              </a:spcAft>
              <a:buChar char="»"/>
              <a:defRPr kumimoji="1" sz="2700">
                <a:solidFill>
                  <a:schemeClr val="tx1"/>
                </a:solidFill>
                <a:latin typeface="Arial" charset="0"/>
                <a:ea typeface="ＭＳ Ｐゴシック" charset="-128"/>
              </a:defRPr>
            </a:lvl6pPr>
            <a:lvl7pPr marL="2971800" indent="-228600" algn="l" rtl="0" eaLnBrk="0" fontAlgn="base" hangingPunct="0">
              <a:spcBef>
                <a:spcPct val="20000"/>
              </a:spcBef>
              <a:spcAft>
                <a:spcPct val="0"/>
              </a:spcAft>
              <a:buChar char="»"/>
              <a:defRPr kumimoji="1" sz="2700">
                <a:solidFill>
                  <a:schemeClr val="tx1"/>
                </a:solidFill>
                <a:latin typeface="Arial" charset="0"/>
                <a:ea typeface="ＭＳ Ｐゴシック" charset="-128"/>
              </a:defRPr>
            </a:lvl7pPr>
            <a:lvl8pPr marL="3429000" indent="-228600" algn="l" rtl="0" eaLnBrk="0" fontAlgn="base" hangingPunct="0">
              <a:spcBef>
                <a:spcPct val="20000"/>
              </a:spcBef>
              <a:spcAft>
                <a:spcPct val="0"/>
              </a:spcAft>
              <a:buChar char="»"/>
              <a:defRPr kumimoji="1" sz="2700">
                <a:solidFill>
                  <a:schemeClr val="tx1"/>
                </a:solidFill>
                <a:latin typeface="Arial" charset="0"/>
                <a:ea typeface="ＭＳ Ｐゴシック" charset="-128"/>
              </a:defRPr>
            </a:lvl8pPr>
            <a:lvl9pPr marL="3886200" indent="-228600" algn="l" rtl="0" eaLnBrk="0" fontAlgn="base" hangingPunct="0">
              <a:spcBef>
                <a:spcPct val="20000"/>
              </a:spcBef>
              <a:spcAft>
                <a:spcPct val="0"/>
              </a:spcAft>
              <a:buChar char="»"/>
              <a:defRPr kumimoji="1" sz="2700">
                <a:solidFill>
                  <a:schemeClr val="tx1"/>
                </a:solidFill>
                <a:latin typeface="Arial" charset="0"/>
                <a:ea typeface="ＭＳ Ｐゴシック" charset="-128"/>
              </a:defRPr>
            </a:lvl9pPr>
          </a:lstStyle>
          <a:p>
            <a:pPr algn="ctr" defTabSz="914400" rtl="0" eaLnBrk="1" hangingPunct="1">
              <a:spcBef>
                <a:spcPct val="0"/>
              </a:spcBef>
              <a:buFontTx/>
              <a:buNone/>
            </a:pPr>
            <a:r>
              <a:rPr lang="en-US" sz="700">
                <a:solidFill>
                  <a:srgbClr val="000000"/>
                </a:solidFill>
                <a:latin typeface="+mj-lt"/>
              </a:rPr>
              <a:t>Grants-in-Aid for Challenging Exploratory Research</a:t>
            </a:r>
            <a:endParaRPr lang="en-US" altLang="ja-JP" sz="700" dirty="0" smtClean="0">
              <a:solidFill>
                <a:srgbClr val="000000"/>
              </a:solidFill>
              <a:latin typeface="+mj-lt"/>
            </a:endParaRPr>
          </a:p>
        </p:txBody>
      </p:sp>
      <p:sp>
        <p:nvSpPr>
          <p:cNvPr id="92" name="Text Box 10"/>
          <p:cNvSpPr txBox="1">
            <a:spLocks noChangeArrowheads="1"/>
          </p:cNvSpPr>
          <p:nvPr/>
        </p:nvSpPr>
        <p:spPr bwMode="auto">
          <a:xfrm>
            <a:off x="508831" y="5067694"/>
            <a:ext cx="1517411" cy="395869"/>
          </a:xfrm>
          <a:prstGeom prst="rect">
            <a:avLst/>
          </a:prstGeom>
          <a:gradFill>
            <a:gsLst>
              <a:gs pos="100000">
                <a:schemeClr val="accent1">
                  <a:lumMod val="90000"/>
                </a:schemeClr>
              </a:gs>
              <a:gs pos="0">
                <a:schemeClr val="bg1"/>
              </a:gs>
            </a:gsLst>
            <a:lin ang="5400000" scaled="0"/>
          </a:gradFill>
          <a:ln w="9525">
            <a:solidFill>
              <a:schemeClr val="tx1"/>
            </a:solidFill>
            <a:miter lim="800000"/>
            <a:headEnd/>
            <a:tailEnd/>
          </a:ln>
        </p:spPr>
        <p:txBody>
          <a:bodyPr wrap="square" lIns="0" tIns="36000" rIns="0" bIns="36000" rtlCol="0" anchor="ctr">
            <a:spAutoFit/>
          </a:bodyPr>
          <a:lstStyle>
            <a:lvl1pPr algn="l" rtl="0" eaLnBrk="0" hangingPunct="0">
              <a:spcBef>
                <a:spcPct val="20000"/>
              </a:spcBef>
              <a:buChar char="•"/>
              <a:defRPr kumimoji="1" sz="4300">
                <a:solidFill>
                  <a:schemeClr val="tx1"/>
                </a:solidFill>
                <a:latin typeface="Arial" charset="0"/>
                <a:ea typeface="ＭＳ Ｐゴシック" charset="-128"/>
              </a:defRPr>
            </a:lvl1pPr>
            <a:lvl2pPr marL="742950" indent="-285750" algn="l" rtl="0" eaLnBrk="0" hangingPunct="0">
              <a:spcBef>
                <a:spcPct val="20000"/>
              </a:spcBef>
              <a:buChar char="–"/>
              <a:defRPr kumimoji="1" sz="3700">
                <a:solidFill>
                  <a:schemeClr val="tx1"/>
                </a:solidFill>
                <a:latin typeface="Arial" charset="0"/>
                <a:ea typeface="ＭＳ Ｐゴシック" charset="-128"/>
              </a:defRPr>
            </a:lvl2pPr>
            <a:lvl3pPr marL="1143000" indent="-228600" algn="l" rtl="0" eaLnBrk="0" hangingPunct="0">
              <a:spcBef>
                <a:spcPct val="20000"/>
              </a:spcBef>
              <a:buChar char="•"/>
              <a:defRPr kumimoji="1" sz="3200">
                <a:solidFill>
                  <a:schemeClr val="tx1"/>
                </a:solidFill>
                <a:latin typeface="Arial" charset="0"/>
                <a:ea typeface="ＭＳ Ｐゴシック" charset="-128"/>
              </a:defRPr>
            </a:lvl3pPr>
            <a:lvl4pPr marL="1600200" indent="-228600" algn="l" rtl="0" eaLnBrk="0" hangingPunct="0">
              <a:spcBef>
                <a:spcPct val="20000"/>
              </a:spcBef>
              <a:buChar char="–"/>
              <a:defRPr kumimoji="1" sz="2700">
                <a:solidFill>
                  <a:schemeClr val="tx1"/>
                </a:solidFill>
                <a:latin typeface="Arial" charset="0"/>
                <a:ea typeface="ＭＳ Ｐゴシック" charset="-128"/>
              </a:defRPr>
            </a:lvl4pPr>
            <a:lvl5pPr marL="2057400" indent="-228600" algn="l" rtl="0" eaLnBrk="0" hangingPunct="0">
              <a:spcBef>
                <a:spcPct val="20000"/>
              </a:spcBef>
              <a:buChar char="»"/>
              <a:defRPr kumimoji="1" sz="2700">
                <a:solidFill>
                  <a:schemeClr val="tx1"/>
                </a:solidFill>
                <a:latin typeface="Arial" charset="0"/>
                <a:ea typeface="ＭＳ Ｐゴシック" charset="-128"/>
              </a:defRPr>
            </a:lvl5pPr>
            <a:lvl6pPr marL="2514600" indent="-228600" algn="l" rtl="0" eaLnBrk="0" fontAlgn="base" hangingPunct="0">
              <a:spcBef>
                <a:spcPct val="20000"/>
              </a:spcBef>
              <a:spcAft>
                <a:spcPct val="0"/>
              </a:spcAft>
              <a:buChar char="»"/>
              <a:defRPr kumimoji="1" sz="2700">
                <a:solidFill>
                  <a:schemeClr val="tx1"/>
                </a:solidFill>
                <a:latin typeface="Arial" charset="0"/>
                <a:ea typeface="ＭＳ Ｐゴシック" charset="-128"/>
              </a:defRPr>
            </a:lvl6pPr>
            <a:lvl7pPr marL="2971800" indent="-228600" algn="l" rtl="0" eaLnBrk="0" fontAlgn="base" hangingPunct="0">
              <a:spcBef>
                <a:spcPct val="20000"/>
              </a:spcBef>
              <a:spcAft>
                <a:spcPct val="0"/>
              </a:spcAft>
              <a:buChar char="»"/>
              <a:defRPr kumimoji="1" sz="2700">
                <a:solidFill>
                  <a:schemeClr val="tx1"/>
                </a:solidFill>
                <a:latin typeface="Arial" charset="0"/>
                <a:ea typeface="ＭＳ Ｐゴシック" charset="-128"/>
              </a:defRPr>
            </a:lvl7pPr>
            <a:lvl8pPr marL="3429000" indent="-228600" algn="l" rtl="0" eaLnBrk="0" fontAlgn="base" hangingPunct="0">
              <a:spcBef>
                <a:spcPct val="20000"/>
              </a:spcBef>
              <a:spcAft>
                <a:spcPct val="0"/>
              </a:spcAft>
              <a:buChar char="»"/>
              <a:defRPr kumimoji="1" sz="2700">
                <a:solidFill>
                  <a:schemeClr val="tx1"/>
                </a:solidFill>
                <a:latin typeface="Arial" charset="0"/>
                <a:ea typeface="ＭＳ Ｐゴシック" charset="-128"/>
              </a:defRPr>
            </a:lvl8pPr>
            <a:lvl9pPr marL="3886200" indent="-228600" algn="l" rtl="0" eaLnBrk="0" fontAlgn="base" hangingPunct="0">
              <a:spcBef>
                <a:spcPct val="20000"/>
              </a:spcBef>
              <a:spcAft>
                <a:spcPct val="0"/>
              </a:spcAft>
              <a:buChar char="»"/>
              <a:defRPr kumimoji="1" sz="2700">
                <a:solidFill>
                  <a:schemeClr val="tx1"/>
                </a:solidFill>
                <a:latin typeface="Arial" charset="0"/>
                <a:ea typeface="ＭＳ Ｐゴシック" charset="-128"/>
              </a:defRPr>
            </a:lvl9pPr>
          </a:lstStyle>
          <a:p>
            <a:pPr marL="85725" defTabSz="914400" rtl="0" eaLnBrk="1" hangingPunct="1">
              <a:spcBef>
                <a:spcPct val="0"/>
              </a:spcBef>
              <a:buFontTx/>
              <a:buNone/>
              <a:tabLst>
                <a:tab pos="719138" algn="l"/>
              </a:tabLst>
            </a:pPr>
            <a:r>
              <a:rPr lang="en-US" sz="700" dirty="0" smtClean="0">
                <a:solidFill>
                  <a:srgbClr val="000000"/>
                </a:solidFill>
                <a:latin typeface="+mj-lt"/>
              </a:rPr>
              <a:t>Grants-in-Aid </a:t>
            </a:r>
            <a:r>
              <a:rPr lang="en-US" sz="700" dirty="0">
                <a:solidFill>
                  <a:srgbClr val="000000"/>
                </a:solidFill>
                <a:latin typeface="+mj-lt"/>
              </a:rPr>
              <a:t>for Young Scientists </a:t>
            </a:r>
            <a:r>
              <a:rPr lang="en-US" sz="700" dirty="0" smtClean="0">
                <a:solidFill>
                  <a:srgbClr val="000000"/>
                </a:solidFill>
                <a:latin typeface="+mj-lt"/>
              </a:rPr>
              <a:t>	</a:t>
            </a:r>
            <a:r>
              <a:rPr lang="en-US" sz="700" dirty="0" smtClean="0">
                <a:latin typeface="+mj-lt"/>
              </a:rPr>
              <a:t>(A)</a:t>
            </a:r>
            <a:endParaRPr lang="en-US" sz="700" dirty="0">
              <a:latin typeface="+mj-lt"/>
            </a:endParaRPr>
          </a:p>
          <a:p>
            <a:pPr marL="85725" defTabSz="914400" rtl="0" eaLnBrk="1" hangingPunct="1">
              <a:spcBef>
                <a:spcPct val="0"/>
              </a:spcBef>
              <a:buFontTx/>
              <a:buNone/>
              <a:tabLst>
                <a:tab pos="719138" algn="l"/>
              </a:tabLst>
            </a:pPr>
            <a:r>
              <a:rPr lang="en-US" sz="700" dirty="0" smtClean="0">
                <a:solidFill>
                  <a:srgbClr val="000000"/>
                </a:solidFill>
                <a:latin typeface="+mj-lt"/>
              </a:rPr>
              <a:t>	(B)</a:t>
            </a:r>
            <a:endParaRPr lang="ja-JP" altLang="en-US" sz="700" dirty="0" smtClean="0">
              <a:solidFill>
                <a:srgbClr val="000000"/>
              </a:solidFill>
              <a:latin typeface="+mj-lt"/>
            </a:endParaRPr>
          </a:p>
        </p:txBody>
      </p:sp>
      <p:sp>
        <p:nvSpPr>
          <p:cNvPr id="95" name="Text Box 6"/>
          <p:cNvSpPr txBox="1">
            <a:spLocks noChangeAspect="1" noChangeArrowheads="1"/>
          </p:cNvSpPr>
          <p:nvPr/>
        </p:nvSpPr>
        <p:spPr bwMode="auto">
          <a:xfrm>
            <a:off x="509797" y="4020544"/>
            <a:ext cx="1516440" cy="288147"/>
          </a:xfrm>
          <a:prstGeom prst="rect">
            <a:avLst/>
          </a:prstGeom>
          <a:gradFill>
            <a:gsLst>
              <a:gs pos="100000">
                <a:schemeClr val="accent1">
                  <a:lumMod val="90000"/>
                </a:schemeClr>
              </a:gs>
              <a:gs pos="0">
                <a:schemeClr val="bg1"/>
              </a:gs>
            </a:gsLst>
            <a:lin ang="5400000" scaled="0"/>
          </a:gradFill>
          <a:ln w="9525">
            <a:solidFill>
              <a:schemeClr val="tx1"/>
            </a:solidFill>
            <a:miter lim="800000"/>
            <a:headEnd/>
            <a:tailEnd/>
          </a:ln>
        </p:spPr>
        <p:txBody>
          <a:bodyPr wrap="square" lIns="0" tIns="36000" rIns="0" bIns="36000" rtlCol="0">
            <a:spAutoFit/>
          </a:bodyPr>
          <a:lstStyle>
            <a:lvl1pPr algn="l" rtl="0" eaLnBrk="0" hangingPunct="0">
              <a:spcBef>
                <a:spcPct val="20000"/>
              </a:spcBef>
              <a:buChar char="•"/>
              <a:defRPr kumimoji="1" sz="4300">
                <a:solidFill>
                  <a:schemeClr val="tx1"/>
                </a:solidFill>
                <a:latin typeface="Arial" charset="0"/>
                <a:ea typeface="ＭＳ Ｐゴシック" charset="-128"/>
              </a:defRPr>
            </a:lvl1pPr>
            <a:lvl2pPr marL="742950" indent="-285750" algn="l" rtl="0" eaLnBrk="0" hangingPunct="0">
              <a:spcBef>
                <a:spcPct val="20000"/>
              </a:spcBef>
              <a:buChar char="–"/>
              <a:defRPr kumimoji="1" sz="3700">
                <a:solidFill>
                  <a:schemeClr val="tx1"/>
                </a:solidFill>
                <a:latin typeface="Arial" charset="0"/>
                <a:ea typeface="ＭＳ Ｐゴシック" charset="-128"/>
              </a:defRPr>
            </a:lvl2pPr>
            <a:lvl3pPr marL="1143000" indent="-228600" algn="l" rtl="0" eaLnBrk="0" hangingPunct="0">
              <a:spcBef>
                <a:spcPct val="20000"/>
              </a:spcBef>
              <a:buChar char="•"/>
              <a:defRPr kumimoji="1" sz="3200">
                <a:solidFill>
                  <a:schemeClr val="tx1"/>
                </a:solidFill>
                <a:latin typeface="Arial" charset="0"/>
                <a:ea typeface="ＭＳ Ｐゴシック" charset="-128"/>
              </a:defRPr>
            </a:lvl3pPr>
            <a:lvl4pPr marL="1600200" indent="-228600" algn="l" rtl="0" eaLnBrk="0" hangingPunct="0">
              <a:spcBef>
                <a:spcPct val="20000"/>
              </a:spcBef>
              <a:buChar char="–"/>
              <a:defRPr kumimoji="1" sz="2700">
                <a:solidFill>
                  <a:schemeClr val="tx1"/>
                </a:solidFill>
                <a:latin typeface="Arial" charset="0"/>
                <a:ea typeface="ＭＳ Ｐゴシック" charset="-128"/>
              </a:defRPr>
            </a:lvl4pPr>
            <a:lvl5pPr marL="2057400" indent="-228600" algn="l" rtl="0" eaLnBrk="0" hangingPunct="0">
              <a:spcBef>
                <a:spcPct val="20000"/>
              </a:spcBef>
              <a:buChar char="»"/>
              <a:defRPr kumimoji="1" sz="2700">
                <a:solidFill>
                  <a:schemeClr val="tx1"/>
                </a:solidFill>
                <a:latin typeface="Arial" charset="0"/>
                <a:ea typeface="ＭＳ Ｐゴシック" charset="-128"/>
              </a:defRPr>
            </a:lvl5pPr>
            <a:lvl6pPr marL="2514600" indent="-228600" algn="l" rtl="0" eaLnBrk="0" fontAlgn="base" hangingPunct="0">
              <a:spcBef>
                <a:spcPct val="20000"/>
              </a:spcBef>
              <a:spcAft>
                <a:spcPct val="0"/>
              </a:spcAft>
              <a:buChar char="»"/>
              <a:defRPr kumimoji="1" sz="2700">
                <a:solidFill>
                  <a:schemeClr val="tx1"/>
                </a:solidFill>
                <a:latin typeface="Arial" charset="0"/>
                <a:ea typeface="ＭＳ Ｐゴシック" charset="-128"/>
              </a:defRPr>
            </a:lvl6pPr>
            <a:lvl7pPr marL="2971800" indent="-228600" algn="l" rtl="0" eaLnBrk="0" fontAlgn="base" hangingPunct="0">
              <a:spcBef>
                <a:spcPct val="20000"/>
              </a:spcBef>
              <a:spcAft>
                <a:spcPct val="0"/>
              </a:spcAft>
              <a:buChar char="»"/>
              <a:defRPr kumimoji="1" sz="2700">
                <a:solidFill>
                  <a:schemeClr val="tx1"/>
                </a:solidFill>
                <a:latin typeface="Arial" charset="0"/>
                <a:ea typeface="ＭＳ Ｐゴシック" charset="-128"/>
              </a:defRPr>
            </a:lvl7pPr>
            <a:lvl8pPr marL="3429000" indent="-228600" algn="l" rtl="0" eaLnBrk="0" fontAlgn="base" hangingPunct="0">
              <a:spcBef>
                <a:spcPct val="20000"/>
              </a:spcBef>
              <a:spcAft>
                <a:spcPct val="0"/>
              </a:spcAft>
              <a:buChar char="»"/>
              <a:defRPr kumimoji="1" sz="2700">
                <a:solidFill>
                  <a:schemeClr val="tx1"/>
                </a:solidFill>
                <a:latin typeface="Arial" charset="0"/>
                <a:ea typeface="ＭＳ Ｐゴシック" charset="-128"/>
              </a:defRPr>
            </a:lvl8pPr>
            <a:lvl9pPr marL="3886200" indent="-228600" algn="l" rtl="0" eaLnBrk="0" fontAlgn="base" hangingPunct="0">
              <a:spcBef>
                <a:spcPct val="20000"/>
              </a:spcBef>
              <a:spcAft>
                <a:spcPct val="0"/>
              </a:spcAft>
              <a:buChar char="»"/>
              <a:defRPr kumimoji="1" sz="2700">
                <a:solidFill>
                  <a:schemeClr val="tx1"/>
                </a:solidFill>
                <a:latin typeface="Arial" charset="0"/>
                <a:ea typeface="ＭＳ Ｐゴシック" charset="-128"/>
              </a:defRPr>
            </a:lvl9pPr>
          </a:lstStyle>
          <a:p>
            <a:pPr algn="ctr" defTabSz="914400" rtl="0" eaLnBrk="1" hangingPunct="1">
              <a:spcBef>
                <a:spcPct val="0"/>
              </a:spcBef>
              <a:buFontTx/>
              <a:buNone/>
              <a:tabLst>
                <a:tab pos="719138" algn="l"/>
              </a:tabLst>
            </a:pPr>
            <a:r>
              <a:rPr lang="en-US" sz="700" dirty="0">
                <a:solidFill>
                  <a:srgbClr val="000000"/>
                </a:solidFill>
                <a:latin typeface="+mj-lt"/>
              </a:rPr>
              <a:t>Grants-in-Aid for Scientific Research </a:t>
            </a:r>
            <a:r>
              <a:rPr lang="ja-JP" altLang="en-US" sz="700" dirty="0" smtClean="0">
                <a:solidFill>
                  <a:srgbClr val="000000"/>
                </a:solidFill>
                <a:latin typeface="+mj-lt"/>
              </a:rPr>
              <a:t>　　　</a:t>
            </a:r>
            <a:r>
              <a:rPr lang="en-US" sz="700" dirty="0" smtClean="0">
                <a:solidFill>
                  <a:srgbClr val="000000"/>
                </a:solidFill>
                <a:latin typeface="+mj-lt"/>
              </a:rPr>
              <a:t>(S</a:t>
            </a:r>
            <a:r>
              <a:rPr lang="en-US" sz="700" dirty="0">
                <a:solidFill>
                  <a:srgbClr val="000000"/>
                </a:solidFill>
                <a:latin typeface="+mj-lt"/>
              </a:rPr>
              <a:t>)</a:t>
            </a:r>
            <a:endParaRPr lang="en-US" altLang="ja-JP" sz="700" dirty="0" smtClean="0">
              <a:solidFill>
                <a:srgbClr val="000000"/>
              </a:solidFill>
              <a:latin typeface="+mj-lt"/>
            </a:endParaRPr>
          </a:p>
        </p:txBody>
      </p:sp>
      <p:sp>
        <p:nvSpPr>
          <p:cNvPr id="54" name="Text Box 10"/>
          <p:cNvSpPr txBox="1">
            <a:spLocks noChangeArrowheads="1"/>
          </p:cNvSpPr>
          <p:nvPr/>
        </p:nvSpPr>
        <p:spPr bwMode="auto">
          <a:xfrm>
            <a:off x="508831" y="4307385"/>
            <a:ext cx="1517411" cy="503590"/>
          </a:xfrm>
          <a:prstGeom prst="rect">
            <a:avLst/>
          </a:prstGeom>
          <a:gradFill>
            <a:gsLst>
              <a:gs pos="100000">
                <a:schemeClr val="accent1">
                  <a:lumMod val="90000"/>
                </a:schemeClr>
              </a:gs>
              <a:gs pos="0">
                <a:schemeClr val="bg1"/>
              </a:gs>
            </a:gsLst>
            <a:lin ang="5400000" scaled="0"/>
          </a:gradFill>
          <a:ln w="9525">
            <a:solidFill>
              <a:schemeClr val="tx1"/>
            </a:solidFill>
            <a:miter lim="800000"/>
            <a:headEnd/>
            <a:tailEnd/>
          </a:ln>
        </p:spPr>
        <p:txBody>
          <a:bodyPr wrap="square" lIns="0" tIns="36000" rIns="0" bIns="36000" rtlCol="0" anchor="ctr">
            <a:spAutoFit/>
          </a:bodyPr>
          <a:lstStyle>
            <a:lvl1pPr algn="l" rtl="0" eaLnBrk="0" hangingPunct="0">
              <a:spcBef>
                <a:spcPct val="20000"/>
              </a:spcBef>
              <a:buChar char="•"/>
              <a:defRPr kumimoji="1" sz="4300">
                <a:solidFill>
                  <a:schemeClr val="tx1"/>
                </a:solidFill>
                <a:latin typeface="Arial" charset="0"/>
                <a:ea typeface="ＭＳ Ｐゴシック" charset="-128"/>
              </a:defRPr>
            </a:lvl1pPr>
            <a:lvl2pPr marL="742950" indent="-285750" algn="l" rtl="0" eaLnBrk="0" hangingPunct="0">
              <a:spcBef>
                <a:spcPct val="20000"/>
              </a:spcBef>
              <a:buChar char="–"/>
              <a:defRPr kumimoji="1" sz="3700">
                <a:solidFill>
                  <a:schemeClr val="tx1"/>
                </a:solidFill>
                <a:latin typeface="Arial" charset="0"/>
                <a:ea typeface="ＭＳ Ｐゴシック" charset="-128"/>
              </a:defRPr>
            </a:lvl2pPr>
            <a:lvl3pPr marL="1143000" indent="-228600" algn="l" rtl="0" eaLnBrk="0" hangingPunct="0">
              <a:spcBef>
                <a:spcPct val="20000"/>
              </a:spcBef>
              <a:buChar char="•"/>
              <a:defRPr kumimoji="1" sz="3200">
                <a:solidFill>
                  <a:schemeClr val="tx1"/>
                </a:solidFill>
                <a:latin typeface="Arial" charset="0"/>
                <a:ea typeface="ＭＳ Ｐゴシック" charset="-128"/>
              </a:defRPr>
            </a:lvl3pPr>
            <a:lvl4pPr marL="1600200" indent="-228600" algn="l" rtl="0" eaLnBrk="0" hangingPunct="0">
              <a:spcBef>
                <a:spcPct val="20000"/>
              </a:spcBef>
              <a:buChar char="–"/>
              <a:defRPr kumimoji="1" sz="2700">
                <a:solidFill>
                  <a:schemeClr val="tx1"/>
                </a:solidFill>
                <a:latin typeface="Arial" charset="0"/>
                <a:ea typeface="ＭＳ Ｐゴシック" charset="-128"/>
              </a:defRPr>
            </a:lvl4pPr>
            <a:lvl5pPr marL="2057400" indent="-228600" algn="l" rtl="0" eaLnBrk="0" hangingPunct="0">
              <a:spcBef>
                <a:spcPct val="20000"/>
              </a:spcBef>
              <a:buChar char="»"/>
              <a:defRPr kumimoji="1" sz="2700">
                <a:solidFill>
                  <a:schemeClr val="tx1"/>
                </a:solidFill>
                <a:latin typeface="Arial" charset="0"/>
                <a:ea typeface="ＭＳ Ｐゴシック" charset="-128"/>
              </a:defRPr>
            </a:lvl5pPr>
            <a:lvl6pPr marL="2514600" indent="-228600" algn="l" rtl="0" eaLnBrk="0" fontAlgn="base" hangingPunct="0">
              <a:spcBef>
                <a:spcPct val="20000"/>
              </a:spcBef>
              <a:spcAft>
                <a:spcPct val="0"/>
              </a:spcAft>
              <a:buChar char="»"/>
              <a:defRPr kumimoji="1" sz="2700">
                <a:solidFill>
                  <a:schemeClr val="tx1"/>
                </a:solidFill>
                <a:latin typeface="Arial" charset="0"/>
                <a:ea typeface="ＭＳ Ｐゴシック" charset="-128"/>
              </a:defRPr>
            </a:lvl6pPr>
            <a:lvl7pPr marL="2971800" indent="-228600" algn="l" rtl="0" eaLnBrk="0" fontAlgn="base" hangingPunct="0">
              <a:spcBef>
                <a:spcPct val="20000"/>
              </a:spcBef>
              <a:spcAft>
                <a:spcPct val="0"/>
              </a:spcAft>
              <a:buChar char="»"/>
              <a:defRPr kumimoji="1" sz="2700">
                <a:solidFill>
                  <a:schemeClr val="tx1"/>
                </a:solidFill>
                <a:latin typeface="Arial" charset="0"/>
                <a:ea typeface="ＭＳ Ｐゴシック" charset="-128"/>
              </a:defRPr>
            </a:lvl7pPr>
            <a:lvl8pPr marL="3429000" indent="-228600" algn="l" rtl="0" eaLnBrk="0" fontAlgn="base" hangingPunct="0">
              <a:spcBef>
                <a:spcPct val="20000"/>
              </a:spcBef>
              <a:spcAft>
                <a:spcPct val="0"/>
              </a:spcAft>
              <a:buChar char="»"/>
              <a:defRPr kumimoji="1" sz="2700">
                <a:solidFill>
                  <a:schemeClr val="tx1"/>
                </a:solidFill>
                <a:latin typeface="Arial" charset="0"/>
                <a:ea typeface="ＭＳ Ｐゴシック" charset="-128"/>
              </a:defRPr>
            </a:lvl8pPr>
            <a:lvl9pPr marL="3886200" indent="-228600" algn="l" rtl="0" eaLnBrk="0" fontAlgn="base" hangingPunct="0">
              <a:spcBef>
                <a:spcPct val="20000"/>
              </a:spcBef>
              <a:spcAft>
                <a:spcPct val="0"/>
              </a:spcAft>
              <a:buChar char="»"/>
              <a:defRPr kumimoji="1" sz="2700">
                <a:solidFill>
                  <a:schemeClr val="tx1"/>
                </a:solidFill>
                <a:latin typeface="Arial" charset="0"/>
                <a:ea typeface="ＭＳ Ｐゴシック" charset="-128"/>
              </a:defRPr>
            </a:lvl9pPr>
          </a:lstStyle>
          <a:p>
            <a:pPr marL="714375" indent="-714375" defTabSz="914400" rtl="0" eaLnBrk="1" hangingPunct="1">
              <a:spcBef>
                <a:spcPct val="0"/>
              </a:spcBef>
              <a:buFontTx/>
              <a:buNone/>
            </a:pPr>
            <a:r>
              <a:rPr lang="en-US" sz="700" dirty="0">
                <a:solidFill>
                  <a:srgbClr val="000000"/>
                </a:solidFill>
                <a:latin typeface="+mj-lt"/>
              </a:rPr>
              <a:t>Grants-in-Aid for Scientific Research </a:t>
            </a:r>
            <a:r>
              <a:rPr lang="en-US" sz="700" dirty="0" smtClean="0">
                <a:solidFill>
                  <a:srgbClr val="000000"/>
                </a:solidFill>
                <a:latin typeface="+mj-lt"/>
              </a:rPr>
              <a:t/>
            </a:r>
            <a:br>
              <a:rPr lang="en-US" sz="700" dirty="0" smtClean="0">
                <a:solidFill>
                  <a:srgbClr val="000000"/>
                </a:solidFill>
                <a:latin typeface="+mj-lt"/>
              </a:rPr>
            </a:br>
            <a:r>
              <a:rPr lang="en-US" sz="700" dirty="0" smtClean="0">
                <a:latin typeface="+mj-lt"/>
              </a:rPr>
              <a:t>(</a:t>
            </a:r>
            <a:r>
              <a:rPr lang="en-US" sz="700" dirty="0">
                <a:latin typeface="+mj-lt"/>
              </a:rPr>
              <a:t>A)</a:t>
            </a:r>
          </a:p>
          <a:p>
            <a:pPr marL="714375" indent="-714375" algn="ctr" defTabSz="914400" rtl="0" eaLnBrk="1" hangingPunct="1">
              <a:spcBef>
                <a:spcPct val="0"/>
              </a:spcBef>
              <a:buFontTx/>
              <a:buNone/>
            </a:pPr>
            <a:r>
              <a:rPr lang="en-US" sz="700" dirty="0" smtClean="0">
                <a:solidFill>
                  <a:srgbClr val="000000"/>
                </a:solidFill>
                <a:latin typeface="+mj-lt"/>
              </a:rPr>
              <a:t> (</a:t>
            </a:r>
            <a:r>
              <a:rPr lang="en-US" sz="700" dirty="0">
                <a:solidFill>
                  <a:srgbClr val="000000"/>
                </a:solidFill>
                <a:latin typeface="+mj-lt"/>
              </a:rPr>
              <a:t>B)</a:t>
            </a:r>
          </a:p>
          <a:p>
            <a:pPr marL="714375" indent="-714375" algn="ctr" defTabSz="914400" rtl="0" eaLnBrk="1" hangingPunct="1">
              <a:spcBef>
                <a:spcPct val="0"/>
              </a:spcBef>
              <a:buFontTx/>
              <a:buNone/>
            </a:pPr>
            <a:r>
              <a:rPr lang="en-US" sz="700" dirty="0" smtClean="0">
                <a:solidFill>
                  <a:srgbClr val="000000"/>
                </a:solidFill>
                <a:latin typeface="+mj-lt"/>
              </a:rPr>
              <a:t> (</a:t>
            </a:r>
            <a:r>
              <a:rPr lang="en-US" sz="700" dirty="0">
                <a:solidFill>
                  <a:srgbClr val="000000"/>
                </a:solidFill>
                <a:latin typeface="+mj-lt"/>
              </a:rPr>
              <a:t>C)</a:t>
            </a:r>
          </a:p>
        </p:txBody>
      </p:sp>
      <p:sp>
        <p:nvSpPr>
          <p:cNvPr id="2" name="角丸四角形 1"/>
          <p:cNvSpPr/>
          <p:nvPr/>
        </p:nvSpPr>
        <p:spPr bwMode="auto">
          <a:xfrm>
            <a:off x="166920" y="404665"/>
            <a:ext cx="2459351" cy="228443"/>
          </a:xfrm>
          <a:prstGeom prst="roundRect">
            <a:avLst/>
          </a:prstGeom>
          <a:gradFill>
            <a:gsLst>
              <a:gs pos="0">
                <a:srgbClr val="FFFF99"/>
              </a:gs>
              <a:gs pos="100000">
                <a:schemeClr val="bg1"/>
              </a:gs>
              <a:gs pos="100000">
                <a:srgbClr val="C4D6EB"/>
              </a:gs>
              <a:gs pos="100000">
                <a:srgbClr val="FFEBFA"/>
              </a:gs>
            </a:gsLst>
            <a:lin ang="5400000" scaled="0"/>
          </a:gradFill>
          <a:ln w="952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36000" tIns="10800" rIns="0" bIns="10800" numCol="1" spcCol="0" rtlCol="0" fromWordArt="0" anchor="t" anchorCtr="0" forceAA="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chemeClr val="tx1"/>
              </a:solidFill>
              <a:effectLst/>
              <a:latin typeface="+mj-lt"/>
              <a:ea typeface="ＭＳ Ｐゴシック" pitchFamily="50" charset="-128"/>
            </a:endParaRPr>
          </a:p>
        </p:txBody>
      </p:sp>
      <p:sp>
        <p:nvSpPr>
          <p:cNvPr id="31" name="テキスト ボックス 30"/>
          <p:cNvSpPr txBox="1"/>
          <p:nvPr/>
        </p:nvSpPr>
        <p:spPr>
          <a:xfrm>
            <a:off x="177317" y="452164"/>
            <a:ext cx="2525820" cy="169277"/>
          </a:xfrm>
          <a:prstGeom prst="rect">
            <a:avLst/>
          </a:prstGeom>
          <a:noFill/>
          <a:ln>
            <a:noFill/>
          </a:ln>
        </p:spPr>
        <p:txBody>
          <a:bodyPr wrap="square" tIns="0" bIns="0" rtlCol="0">
            <a:spAutoFit/>
          </a:bodyPr>
          <a:lstStyle/>
          <a:p>
            <a:pPr algn="ctr" rtl="0"/>
            <a:r>
              <a:rPr lang="en-US" sz="1100" b="1">
                <a:effectLst>
                  <a:outerShdw blurRad="38100" dist="38100" dir="2700000" algn="tl">
                    <a:srgbClr val="000000">
                      <a:alpha val="43137"/>
                    </a:srgbClr>
                  </a:outerShdw>
                </a:effectLst>
                <a:latin typeface="+mj-lt"/>
                <a:ea typeface="HGS創英角ｺﾞｼｯｸUB" panose="020B0900000000000000" pitchFamily="50" charset="-128"/>
              </a:rPr>
              <a:t>Basic thinking about reform</a:t>
            </a:r>
            <a:endParaRPr lang="en-US" altLang="ja-JP" sz="1100" b="1" dirty="0" smtClean="0">
              <a:effectLst>
                <a:outerShdw blurRad="38100" dist="38100" dir="2700000" algn="tl">
                  <a:srgbClr val="000000">
                    <a:alpha val="43137"/>
                  </a:srgbClr>
                </a:outerShdw>
              </a:effectLst>
              <a:latin typeface="+mj-lt"/>
              <a:ea typeface="HGS創英角ｺﾞｼｯｸUB" panose="020B0900000000000000" pitchFamily="50" charset="-128"/>
            </a:endParaRPr>
          </a:p>
        </p:txBody>
      </p:sp>
      <p:sp>
        <p:nvSpPr>
          <p:cNvPr id="93" name="テキスト ボックス 92"/>
          <p:cNvSpPr txBox="1"/>
          <p:nvPr/>
        </p:nvSpPr>
        <p:spPr>
          <a:xfrm>
            <a:off x="-33914" y="1412776"/>
            <a:ext cx="2678315" cy="253916"/>
          </a:xfrm>
          <a:prstGeom prst="rect">
            <a:avLst/>
          </a:prstGeom>
          <a:noFill/>
        </p:spPr>
        <p:txBody>
          <a:bodyPr wrap="square" rtlCol="0">
            <a:spAutoFit/>
          </a:bodyPr>
          <a:lstStyle/>
          <a:p>
            <a:pPr algn="ctr" rtl="0">
              <a:tabLst>
                <a:tab pos="1255713" algn="l"/>
              </a:tabLst>
            </a:pPr>
            <a:r>
              <a:rPr lang="en-US" sz="1050" b="1" dirty="0">
                <a:latin typeface="+mj-lt"/>
              </a:rPr>
              <a:t>Current review </a:t>
            </a:r>
            <a:r>
              <a:rPr lang="en-US" sz="1050" b="1" dirty="0" smtClean="0">
                <a:latin typeface="+mj-lt"/>
              </a:rPr>
              <a:t>system </a:t>
            </a:r>
            <a:r>
              <a:rPr lang="en-US" sz="1000" dirty="0" smtClean="0">
                <a:latin typeface="+mj-lt"/>
              </a:rPr>
              <a:t> </a:t>
            </a:r>
            <a:r>
              <a:rPr lang="en-US" sz="1000" dirty="0">
                <a:latin typeface="+mj-lt"/>
              </a:rPr>
              <a:t>(Original in 1968)</a:t>
            </a:r>
            <a:endParaRPr kumimoji="1" lang="ja-JP" altLang="en-US" sz="1000" dirty="0">
              <a:latin typeface="+mj-lt"/>
            </a:endParaRPr>
          </a:p>
        </p:txBody>
      </p:sp>
      <p:sp>
        <p:nvSpPr>
          <p:cNvPr id="64" name="テキスト ボックス 63"/>
          <p:cNvSpPr txBox="1"/>
          <p:nvPr/>
        </p:nvSpPr>
        <p:spPr>
          <a:xfrm>
            <a:off x="72637" y="3495675"/>
            <a:ext cx="2363853" cy="369332"/>
          </a:xfrm>
          <a:prstGeom prst="rect">
            <a:avLst/>
          </a:prstGeom>
          <a:noFill/>
        </p:spPr>
        <p:txBody>
          <a:bodyPr wrap="square" rtlCol="0">
            <a:spAutoFit/>
          </a:bodyPr>
          <a:lstStyle/>
          <a:p>
            <a:pPr algn="ctr" rtl="0"/>
            <a:r>
              <a:rPr lang="en-US" sz="900" b="1" dirty="0">
                <a:latin typeface="+mj-lt"/>
              </a:rPr>
              <a:t>Reviews in 321 research fields </a:t>
            </a:r>
            <a:r>
              <a:rPr lang="en-US" sz="900" b="1" dirty="0" smtClean="0">
                <a:latin typeface="+mj-lt"/>
              </a:rPr>
              <a:t/>
            </a:r>
            <a:br>
              <a:rPr lang="en-US" sz="900" b="1" dirty="0" smtClean="0">
                <a:latin typeface="+mj-lt"/>
              </a:rPr>
            </a:br>
            <a:r>
              <a:rPr lang="en-US" sz="900" b="1" dirty="0" smtClean="0">
                <a:latin typeface="+mj-lt"/>
              </a:rPr>
              <a:t>(</a:t>
            </a:r>
            <a:r>
              <a:rPr lang="en-US" sz="900" b="1" dirty="0">
                <a:latin typeface="+mj-lt"/>
              </a:rPr>
              <a:t>study areas)</a:t>
            </a:r>
            <a:endParaRPr lang="en-US" altLang="ja-JP" sz="900" b="1" dirty="0" smtClean="0">
              <a:latin typeface="+mj-lt"/>
            </a:endParaRPr>
          </a:p>
        </p:txBody>
      </p:sp>
      <p:sp>
        <p:nvSpPr>
          <p:cNvPr id="110" name="テキスト ボックス 109"/>
          <p:cNvSpPr txBox="1"/>
          <p:nvPr/>
        </p:nvSpPr>
        <p:spPr>
          <a:xfrm>
            <a:off x="119023" y="5589240"/>
            <a:ext cx="2364745" cy="1115690"/>
          </a:xfrm>
          <a:prstGeom prst="rect">
            <a:avLst/>
          </a:prstGeom>
          <a:noFill/>
        </p:spPr>
        <p:txBody>
          <a:bodyPr wrap="square" rIns="0" rtlCol="0">
            <a:spAutoFit/>
          </a:bodyPr>
          <a:lstStyle/>
          <a:p>
            <a:pPr marL="179388" indent="-179388" rtl="0">
              <a:tabLst>
                <a:tab pos="182563" algn="l"/>
              </a:tabLst>
            </a:pPr>
            <a:r>
              <a:rPr lang="en-US" sz="800" dirty="0">
                <a:latin typeface="+mj-lt"/>
              </a:rPr>
              <a:t>・	Two-stage review format whereby different review committee members implement document reviews and conference reviews.</a:t>
            </a:r>
            <a:endParaRPr lang="en-US" altLang="ja-JP" sz="800" dirty="0">
              <a:latin typeface="+mj-lt"/>
            </a:endParaRPr>
          </a:p>
          <a:p>
            <a:pPr marL="179388" indent="-179388" rtl="0">
              <a:tabLst>
                <a:tab pos="182563" algn="l"/>
              </a:tabLst>
            </a:pPr>
            <a:r>
              <a:rPr lang="en-US" sz="800" dirty="0">
                <a:latin typeface="+mj-lt"/>
              </a:rPr>
              <a:t>・	Implement reviews for each research field from Grants-in-Aid for Scientific Research to Grants-in-Aid for Young Scientists.</a:t>
            </a:r>
            <a:endParaRPr lang="en-US" altLang="ja-JP" sz="800" dirty="0" smtClean="0">
              <a:latin typeface="+mj-lt"/>
            </a:endParaRPr>
          </a:p>
          <a:p>
            <a:pPr marL="179388" indent="-179388" rtl="0">
              <a:tabLst>
                <a:tab pos="182563" algn="l"/>
              </a:tabLst>
            </a:pPr>
            <a:r>
              <a:rPr lang="en-US" sz="800" dirty="0">
                <a:latin typeface="+mj-lt"/>
              </a:rPr>
              <a:t>・	Apply for research plans aware of areas (research fields)</a:t>
            </a:r>
            <a:r>
              <a:rPr lang="en-US" sz="1000" dirty="0">
                <a:latin typeface="+mj-lt"/>
              </a:rPr>
              <a:t>.</a:t>
            </a:r>
            <a:endParaRPr lang="en-US" altLang="ja-JP" sz="1000" dirty="0" smtClean="0">
              <a:latin typeface="+mj-lt"/>
            </a:endParaRPr>
          </a:p>
        </p:txBody>
      </p:sp>
      <p:sp>
        <p:nvSpPr>
          <p:cNvPr id="112" name="テキスト ボックス 111"/>
          <p:cNvSpPr txBox="1"/>
          <p:nvPr/>
        </p:nvSpPr>
        <p:spPr>
          <a:xfrm>
            <a:off x="2406505" y="6327250"/>
            <a:ext cx="4169842" cy="369332"/>
          </a:xfrm>
          <a:prstGeom prst="rect">
            <a:avLst/>
          </a:prstGeom>
          <a:noFill/>
          <a:ln>
            <a:noFill/>
          </a:ln>
        </p:spPr>
        <p:txBody>
          <a:bodyPr wrap="square" rtlCol="0">
            <a:spAutoFit/>
          </a:bodyPr>
          <a:lstStyle/>
          <a:p>
            <a:pPr marL="179388" indent="-179388" algn="ctr" rtl="0">
              <a:tabLst>
                <a:tab pos="444500" algn="l"/>
              </a:tabLst>
            </a:pPr>
            <a:r>
              <a:rPr lang="en-US" sz="900" dirty="0" smtClean="0">
                <a:solidFill>
                  <a:srgbClr val="0000CC"/>
                </a:solidFill>
                <a:effectLst>
                  <a:outerShdw blurRad="38100" dist="38100" dir="2700000" algn="tl">
                    <a:srgbClr val="000000">
                      <a:alpha val="43137"/>
                    </a:srgbClr>
                  </a:outerShdw>
                </a:effectLst>
                <a:latin typeface="+mj-lt"/>
                <a:ea typeface="HGP創英角ｺﾞｼｯｸUB" panose="020B0900000000000000" pitchFamily="50" charset="-128"/>
              </a:rPr>
              <a:t>*	Towards </a:t>
            </a:r>
            <a:r>
              <a:rPr lang="en-US" sz="900" dirty="0">
                <a:solidFill>
                  <a:srgbClr val="0000CC"/>
                </a:solidFill>
                <a:effectLst>
                  <a:outerShdw blurRad="38100" dist="38100" dir="2700000" algn="tl">
                    <a:srgbClr val="000000">
                      <a:alpha val="43137"/>
                    </a:srgbClr>
                  </a:outerShdw>
                </a:effectLst>
                <a:latin typeface="+mj-lt"/>
                <a:ea typeface="HGP創英角ｺﾞｼｯｸUB" panose="020B0900000000000000" pitchFamily="50" charset="-128"/>
              </a:rPr>
              <a:t>enabling reform based on the conversion to a fund and the computerization of reviews</a:t>
            </a:r>
            <a:endParaRPr lang="en-US" altLang="ja-JP" sz="900" dirty="0" smtClean="0">
              <a:solidFill>
                <a:srgbClr val="0000CC"/>
              </a:solidFill>
              <a:effectLst>
                <a:outerShdw blurRad="38100" dist="38100" dir="2700000" algn="tl">
                  <a:srgbClr val="000000">
                    <a:alpha val="43137"/>
                  </a:srgbClr>
                </a:outerShdw>
              </a:effectLst>
              <a:latin typeface="+mj-lt"/>
              <a:ea typeface="HGP創英角ｺﾞｼｯｸUB" panose="020B0900000000000000" pitchFamily="50" charset="-128"/>
            </a:endParaRPr>
          </a:p>
        </p:txBody>
      </p:sp>
      <p:sp>
        <p:nvSpPr>
          <p:cNvPr id="77" name="テキスト ボックス 76"/>
          <p:cNvSpPr txBox="1"/>
          <p:nvPr/>
        </p:nvSpPr>
        <p:spPr>
          <a:xfrm>
            <a:off x="6575838" y="2581629"/>
            <a:ext cx="2459349" cy="246221"/>
          </a:xfrm>
          <a:prstGeom prst="rect">
            <a:avLst/>
          </a:prstGeom>
          <a:noFill/>
        </p:spPr>
        <p:txBody>
          <a:bodyPr wrap="square" rtlCol="0">
            <a:spAutoFit/>
          </a:bodyPr>
          <a:lstStyle/>
          <a:p>
            <a:pPr algn="ctr" rtl="0"/>
            <a:r>
              <a:rPr lang="en-US" sz="1000" b="1" dirty="0">
                <a:latin typeface="+mj-lt"/>
              </a:rPr>
              <a:t>Reviews for each category</a:t>
            </a:r>
            <a:endParaRPr kumimoji="1" lang="ja-JP" altLang="en-US" sz="1000" b="1" dirty="0">
              <a:latin typeface="+mj-lt"/>
            </a:endParaRPr>
          </a:p>
        </p:txBody>
      </p:sp>
      <p:sp>
        <p:nvSpPr>
          <p:cNvPr id="140" name="テキスト ボックス 139"/>
          <p:cNvSpPr txBox="1"/>
          <p:nvPr/>
        </p:nvSpPr>
        <p:spPr>
          <a:xfrm>
            <a:off x="2577932" y="5499302"/>
            <a:ext cx="1642097" cy="877163"/>
          </a:xfrm>
          <a:prstGeom prst="rect">
            <a:avLst/>
          </a:prstGeom>
          <a:solidFill>
            <a:schemeClr val="bg1"/>
          </a:solidFill>
          <a:ln>
            <a:solidFill>
              <a:schemeClr val="bg1">
                <a:lumMod val="75000"/>
              </a:schemeClr>
            </a:solidFill>
          </a:ln>
        </p:spPr>
        <p:txBody>
          <a:bodyPr wrap="square" rtlCol="0">
            <a:spAutoFit/>
          </a:bodyPr>
          <a:lstStyle/>
          <a:p>
            <a:pPr lvl="0" rtl="0"/>
            <a:r>
              <a:rPr lang="en-US" sz="1050" b="1" dirty="0">
                <a:solidFill>
                  <a:srgbClr val="FF3300"/>
                </a:solidFill>
                <a:effectLst>
                  <a:outerShdw blurRad="38100" dist="38100" dir="2700000" algn="tl">
                    <a:srgbClr val="000000">
                      <a:alpha val="43137"/>
                    </a:srgbClr>
                  </a:outerShdw>
                </a:effectLst>
                <a:latin typeface="+mj-lt"/>
                <a:ea typeface="HGP創英角ｺﾞｼｯｸUB" panose="020B0900000000000000" pitchFamily="50" charset="-128"/>
              </a:rPr>
              <a:t>Open recruitment in minor categories</a:t>
            </a:r>
            <a:endParaRPr lang="en-US" altLang="ja-JP" sz="1050" b="1" dirty="0">
              <a:solidFill>
                <a:srgbClr val="FF3300"/>
              </a:solidFill>
              <a:effectLst>
                <a:outerShdw blurRad="38100" dist="38100" dir="2700000" algn="tl">
                  <a:srgbClr val="000000">
                    <a:alpha val="43137"/>
                  </a:srgbClr>
                </a:outerShdw>
              </a:effectLst>
              <a:latin typeface="+mj-lt"/>
              <a:ea typeface="HGP創英角ｺﾞｼｯｸUB" panose="020B0900000000000000" pitchFamily="50" charset="-128"/>
            </a:endParaRPr>
          </a:p>
          <a:p>
            <a:pPr lvl="0" rtl="0"/>
            <a:r>
              <a:rPr lang="en-US" sz="900" dirty="0">
                <a:latin typeface="+mj-lt"/>
                <a:ea typeface="+mj-ea"/>
              </a:rPr>
              <a:t> </a:t>
            </a:r>
            <a:r>
              <a:rPr lang="en-US" sz="700" dirty="0">
                <a:latin typeface="+mj-lt"/>
                <a:ea typeface="+mj-ea"/>
              </a:rPr>
              <a:t>Set up review categories (minor categories) that respond flexibly to the diversity and breadth of study areas.</a:t>
            </a:r>
          </a:p>
        </p:txBody>
      </p:sp>
      <p:sp>
        <p:nvSpPr>
          <p:cNvPr id="156" name="Rectangle 28"/>
          <p:cNvSpPr>
            <a:spLocks noChangeArrowheads="1"/>
          </p:cNvSpPr>
          <p:nvPr/>
        </p:nvSpPr>
        <p:spPr bwMode="auto">
          <a:xfrm>
            <a:off x="6961270" y="5805232"/>
            <a:ext cx="1526758" cy="318924"/>
          </a:xfrm>
          <a:prstGeom prst="rect">
            <a:avLst/>
          </a:prstGeom>
          <a:gradFill>
            <a:gsLst>
              <a:gs pos="100000">
                <a:schemeClr val="accent1">
                  <a:lumMod val="90000"/>
                </a:schemeClr>
              </a:gs>
              <a:gs pos="0">
                <a:schemeClr val="bg1"/>
              </a:gs>
            </a:gsLst>
            <a:lin ang="5400000" scaled="0"/>
          </a:gradFill>
          <a:ln w="9525">
            <a:solidFill>
              <a:schemeClr val="tx1"/>
            </a:solidFill>
            <a:miter lim="800000"/>
            <a:headEnd/>
            <a:tailEnd/>
          </a:ln>
        </p:spPr>
        <p:txBody>
          <a:bodyPr wrap="square" lIns="0" tIns="36000" rIns="0" bIns="36000" rtlCol="0">
            <a:spAutoFit/>
          </a:bodyPr>
          <a:lstStyle>
            <a:lvl1pPr algn="l" rtl="0" eaLnBrk="0" hangingPunct="0">
              <a:spcBef>
                <a:spcPct val="20000"/>
              </a:spcBef>
              <a:buChar char="•"/>
              <a:defRPr kumimoji="1" sz="4300">
                <a:solidFill>
                  <a:schemeClr val="tx1"/>
                </a:solidFill>
                <a:latin typeface="Arial" charset="0"/>
                <a:ea typeface="ＭＳ Ｐゴシック" charset="-128"/>
              </a:defRPr>
            </a:lvl1pPr>
            <a:lvl2pPr marL="742950" indent="-285750" algn="l" rtl="0" eaLnBrk="0" hangingPunct="0">
              <a:spcBef>
                <a:spcPct val="20000"/>
              </a:spcBef>
              <a:buChar char="–"/>
              <a:defRPr kumimoji="1" sz="3700">
                <a:solidFill>
                  <a:schemeClr val="tx1"/>
                </a:solidFill>
                <a:latin typeface="Arial" charset="0"/>
                <a:ea typeface="ＭＳ Ｐゴシック" charset="-128"/>
              </a:defRPr>
            </a:lvl2pPr>
            <a:lvl3pPr marL="1143000" indent="-228600" algn="l" rtl="0" eaLnBrk="0" hangingPunct="0">
              <a:spcBef>
                <a:spcPct val="20000"/>
              </a:spcBef>
              <a:buChar char="•"/>
              <a:defRPr kumimoji="1" sz="3200">
                <a:solidFill>
                  <a:schemeClr val="tx1"/>
                </a:solidFill>
                <a:latin typeface="Arial" charset="0"/>
                <a:ea typeface="ＭＳ Ｐゴシック" charset="-128"/>
              </a:defRPr>
            </a:lvl3pPr>
            <a:lvl4pPr marL="1600200" indent="-228600" algn="l" rtl="0" eaLnBrk="0" hangingPunct="0">
              <a:spcBef>
                <a:spcPct val="20000"/>
              </a:spcBef>
              <a:buChar char="–"/>
              <a:defRPr kumimoji="1" sz="2700">
                <a:solidFill>
                  <a:schemeClr val="tx1"/>
                </a:solidFill>
                <a:latin typeface="Arial" charset="0"/>
                <a:ea typeface="ＭＳ Ｐゴシック" charset="-128"/>
              </a:defRPr>
            </a:lvl4pPr>
            <a:lvl5pPr marL="2057400" indent="-228600" algn="l" rtl="0" eaLnBrk="0" hangingPunct="0">
              <a:spcBef>
                <a:spcPct val="20000"/>
              </a:spcBef>
              <a:buChar char="»"/>
              <a:defRPr kumimoji="1" sz="2700">
                <a:solidFill>
                  <a:schemeClr val="tx1"/>
                </a:solidFill>
                <a:latin typeface="Arial" charset="0"/>
                <a:ea typeface="ＭＳ Ｐゴシック" charset="-128"/>
              </a:defRPr>
            </a:lvl5pPr>
            <a:lvl6pPr marL="2514600" indent="-228600" algn="l" rtl="0" eaLnBrk="0" fontAlgn="base" hangingPunct="0">
              <a:spcBef>
                <a:spcPct val="20000"/>
              </a:spcBef>
              <a:spcAft>
                <a:spcPct val="0"/>
              </a:spcAft>
              <a:buChar char="»"/>
              <a:defRPr kumimoji="1" sz="2700">
                <a:solidFill>
                  <a:schemeClr val="tx1"/>
                </a:solidFill>
                <a:latin typeface="Arial" charset="0"/>
                <a:ea typeface="ＭＳ Ｐゴシック" charset="-128"/>
              </a:defRPr>
            </a:lvl6pPr>
            <a:lvl7pPr marL="2971800" indent="-228600" algn="l" rtl="0" eaLnBrk="0" fontAlgn="base" hangingPunct="0">
              <a:spcBef>
                <a:spcPct val="20000"/>
              </a:spcBef>
              <a:spcAft>
                <a:spcPct val="0"/>
              </a:spcAft>
              <a:buChar char="»"/>
              <a:defRPr kumimoji="1" sz="2700">
                <a:solidFill>
                  <a:schemeClr val="tx1"/>
                </a:solidFill>
                <a:latin typeface="Arial" charset="0"/>
                <a:ea typeface="ＭＳ Ｐゴシック" charset="-128"/>
              </a:defRPr>
            </a:lvl7pPr>
            <a:lvl8pPr marL="3429000" indent="-228600" algn="l" rtl="0" eaLnBrk="0" fontAlgn="base" hangingPunct="0">
              <a:spcBef>
                <a:spcPct val="20000"/>
              </a:spcBef>
              <a:spcAft>
                <a:spcPct val="0"/>
              </a:spcAft>
              <a:buChar char="»"/>
              <a:defRPr kumimoji="1" sz="2700">
                <a:solidFill>
                  <a:schemeClr val="tx1"/>
                </a:solidFill>
                <a:latin typeface="Arial" charset="0"/>
                <a:ea typeface="ＭＳ Ｐゴシック" charset="-128"/>
              </a:defRPr>
            </a:lvl8pPr>
            <a:lvl9pPr marL="3886200" indent="-228600" algn="l" rtl="0" eaLnBrk="0" fontAlgn="base" hangingPunct="0">
              <a:spcBef>
                <a:spcPct val="20000"/>
              </a:spcBef>
              <a:spcAft>
                <a:spcPct val="0"/>
              </a:spcAft>
              <a:buChar char="»"/>
              <a:defRPr kumimoji="1" sz="2700">
                <a:solidFill>
                  <a:schemeClr val="tx1"/>
                </a:solidFill>
                <a:latin typeface="Arial" charset="0"/>
                <a:ea typeface="ＭＳ Ｐゴシック" charset="-128"/>
              </a:defRPr>
            </a:lvl9pPr>
          </a:lstStyle>
          <a:p>
            <a:pPr algn="ctr" defTabSz="914400" rtl="0" eaLnBrk="1" hangingPunct="1">
              <a:spcBef>
                <a:spcPct val="0"/>
              </a:spcBef>
              <a:buFontTx/>
              <a:buNone/>
            </a:pPr>
            <a:r>
              <a:rPr lang="en-US" sz="800" dirty="0">
                <a:solidFill>
                  <a:srgbClr val="000000"/>
                </a:solidFill>
                <a:latin typeface="+mj-lt"/>
              </a:rPr>
              <a:t>Grants-in-Aid for Challenging Exploratory Research</a:t>
            </a:r>
            <a:endParaRPr lang="en-US" altLang="ja-JP" sz="800" dirty="0" smtClean="0">
              <a:solidFill>
                <a:srgbClr val="000000"/>
              </a:solidFill>
              <a:latin typeface="+mj-lt"/>
            </a:endParaRPr>
          </a:p>
        </p:txBody>
      </p:sp>
      <p:sp>
        <p:nvSpPr>
          <p:cNvPr id="157" name="Text Box 10"/>
          <p:cNvSpPr txBox="1">
            <a:spLocks noChangeArrowheads="1"/>
          </p:cNvSpPr>
          <p:nvPr/>
        </p:nvSpPr>
        <p:spPr bwMode="auto">
          <a:xfrm>
            <a:off x="6964881" y="4758640"/>
            <a:ext cx="1517411" cy="318924"/>
          </a:xfrm>
          <a:prstGeom prst="rect">
            <a:avLst/>
          </a:prstGeom>
          <a:gradFill>
            <a:gsLst>
              <a:gs pos="100000">
                <a:schemeClr val="accent1">
                  <a:lumMod val="90000"/>
                </a:schemeClr>
              </a:gs>
              <a:gs pos="0">
                <a:schemeClr val="bg1"/>
              </a:gs>
            </a:gsLst>
            <a:lin ang="5400000" scaled="0"/>
          </a:gradFill>
          <a:ln w="9525">
            <a:solidFill>
              <a:schemeClr val="tx1"/>
            </a:solidFill>
            <a:miter lim="800000"/>
            <a:headEnd/>
            <a:tailEnd/>
          </a:ln>
        </p:spPr>
        <p:txBody>
          <a:bodyPr wrap="square" lIns="0" tIns="36000" rIns="0" bIns="36000" rtlCol="0" anchor="ctr">
            <a:spAutoFit/>
          </a:bodyPr>
          <a:lstStyle>
            <a:lvl1pPr algn="l" rtl="0" eaLnBrk="0" hangingPunct="0">
              <a:spcBef>
                <a:spcPct val="20000"/>
              </a:spcBef>
              <a:buChar char="•"/>
              <a:defRPr kumimoji="1" sz="4300">
                <a:solidFill>
                  <a:schemeClr val="tx1"/>
                </a:solidFill>
                <a:latin typeface="Arial" charset="0"/>
                <a:ea typeface="ＭＳ Ｐゴシック" charset="-128"/>
              </a:defRPr>
            </a:lvl1pPr>
            <a:lvl2pPr marL="742950" indent="-285750" algn="l" rtl="0" eaLnBrk="0" hangingPunct="0">
              <a:spcBef>
                <a:spcPct val="20000"/>
              </a:spcBef>
              <a:buChar char="–"/>
              <a:defRPr kumimoji="1" sz="3700">
                <a:solidFill>
                  <a:schemeClr val="tx1"/>
                </a:solidFill>
                <a:latin typeface="Arial" charset="0"/>
                <a:ea typeface="ＭＳ Ｐゴシック" charset="-128"/>
              </a:defRPr>
            </a:lvl2pPr>
            <a:lvl3pPr marL="1143000" indent="-228600" algn="l" rtl="0" eaLnBrk="0" hangingPunct="0">
              <a:spcBef>
                <a:spcPct val="20000"/>
              </a:spcBef>
              <a:buChar char="•"/>
              <a:defRPr kumimoji="1" sz="3200">
                <a:solidFill>
                  <a:schemeClr val="tx1"/>
                </a:solidFill>
                <a:latin typeface="Arial" charset="0"/>
                <a:ea typeface="ＭＳ Ｐゴシック" charset="-128"/>
              </a:defRPr>
            </a:lvl3pPr>
            <a:lvl4pPr marL="1600200" indent="-228600" algn="l" rtl="0" eaLnBrk="0" hangingPunct="0">
              <a:spcBef>
                <a:spcPct val="20000"/>
              </a:spcBef>
              <a:buChar char="–"/>
              <a:defRPr kumimoji="1" sz="2700">
                <a:solidFill>
                  <a:schemeClr val="tx1"/>
                </a:solidFill>
                <a:latin typeface="Arial" charset="0"/>
                <a:ea typeface="ＭＳ Ｐゴシック" charset="-128"/>
              </a:defRPr>
            </a:lvl4pPr>
            <a:lvl5pPr marL="2057400" indent="-228600" algn="l" rtl="0" eaLnBrk="0" hangingPunct="0">
              <a:spcBef>
                <a:spcPct val="20000"/>
              </a:spcBef>
              <a:buChar char="»"/>
              <a:defRPr kumimoji="1" sz="2700">
                <a:solidFill>
                  <a:schemeClr val="tx1"/>
                </a:solidFill>
                <a:latin typeface="Arial" charset="0"/>
                <a:ea typeface="ＭＳ Ｐゴシック" charset="-128"/>
              </a:defRPr>
            </a:lvl5pPr>
            <a:lvl6pPr marL="2514600" indent="-228600" algn="l" rtl="0" eaLnBrk="0" fontAlgn="base" hangingPunct="0">
              <a:spcBef>
                <a:spcPct val="20000"/>
              </a:spcBef>
              <a:spcAft>
                <a:spcPct val="0"/>
              </a:spcAft>
              <a:buChar char="»"/>
              <a:defRPr kumimoji="1" sz="2700">
                <a:solidFill>
                  <a:schemeClr val="tx1"/>
                </a:solidFill>
                <a:latin typeface="Arial" charset="0"/>
                <a:ea typeface="ＭＳ Ｐゴシック" charset="-128"/>
              </a:defRPr>
            </a:lvl6pPr>
            <a:lvl7pPr marL="2971800" indent="-228600" algn="l" rtl="0" eaLnBrk="0" fontAlgn="base" hangingPunct="0">
              <a:spcBef>
                <a:spcPct val="20000"/>
              </a:spcBef>
              <a:spcAft>
                <a:spcPct val="0"/>
              </a:spcAft>
              <a:buChar char="»"/>
              <a:defRPr kumimoji="1" sz="2700">
                <a:solidFill>
                  <a:schemeClr val="tx1"/>
                </a:solidFill>
                <a:latin typeface="Arial" charset="0"/>
                <a:ea typeface="ＭＳ Ｐゴシック" charset="-128"/>
              </a:defRPr>
            </a:lvl7pPr>
            <a:lvl8pPr marL="3429000" indent="-228600" algn="l" rtl="0" eaLnBrk="0" fontAlgn="base" hangingPunct="0">
              <a:spcBef>
                <a:spcPct val="20000"/>
              </a:spcBef>
              <a:spcAft>
                <a:spcPct val="0"/>
              </a:spcAft>
              <a:buChar char="»"/>
              <a:defRPr kumimoji="1" sz="2700">
                <a:solidFill>
                  <a:schemeClr val="tx1"/>
                </a:solidFill>
                <a:latin typeface="Arial" charset="0"/>
                <a:ea typeface="ＭＳ Ｐゴシック" charset="-128"/>
              </a:defRPr>
            </a:lvl8pPr>
            <a:lvl9pPr marL="3886200" indent="-228600" algn="l" rtl="0" eaLnBrk="0" fontAlgn="base" hangingPunct="0">
              <a:spcBef>
                <a:spcPct val="20000"/>
              </a:spcBef>
              <a:spcAft>
                <a:spcPct val="0"/>
              </a:spcAft>
              <a:buChar char="»"/>
              <a:defRPr kumimoji="1" sz="2700">
                <a:solidFill>
                  <a:schemeClr val="tx1"/>
                </a:solidFill>
                <a:latin typeface="Arial" charset="0"/>
                <a:ea typeface="ＭＳ Ｐゴシック" charset="-128"/>
              </a:defRPr>
            </a:lvl9pPr>
          </a:lstStyle>
          <a:p>
            <a:pPr marL="92075" algn="ctr" defTabSz="914400" rtl="0" eaLnBrk="1" hangingPunct="1">
              <a:spcBef>
                <a:spcPct val="0"/>
              </a:spcBef>
              <a:buFontTx/>
              <a:buNone/>
            </a:pPr>
            <a:r>
              <a:rPr lang="en-US" sz="800" dirty="0" smtClean="0">
                <a:solidFill>
                  <a:srgbClr val="000000"/>
                </a:solidFill>
                <a:latin typeface="+mj-lt"/>
              </a:rPr>
              <a:t>Grants-in-Aid </a:t>
            </a:r>
            <a:r>
              <a:rPr lang="en-US" sz="800" dirty="0">
                <a:solidFill>
                  <a:srgbClr val="000000"/>
                </a:solidFill>
                <a:latin typeface="+mj-lt"/>
              </a:rPr>
              <a:t>for Young Scientists </a:t>
            </a:r>
            <a:r>
              <a:rPr lang="en-US" sz="800" dirty="0">
                <a:latin typeface="+mj-lt"/>
              </a:rPr>
              <a:t>(A)</a:t>
            </a:r>
            <a:endParaRPr lang="en-US" altLang="ja-JP" sz="800" dirty="0" smtClean="0">
              <a:latin typeface="+mj-lt"/>
            </a:endParaRPr>
          </a:p>
        </p:txBody>
      </p:sp>
      <p:sp>
        <p:nvSpPr>
          <p:cNvPr id="158" name="Text Box 6"/>
          <p:cNvSpPr txBox="1">
            <a:spLocks noChangeAspect="1" noChangeArrowheads="1"/>
          </p:cNvSpPr>
          <p:nvPr/>
        </p:nvSpPr>
        <p:spPr bwMode="auto">
          <a:xfrm>
            <a:off x="6964881" y="3694172"/>
            <a:ext cx="1516440" cy="318924"/>
          </a:xfrm>
          <a:prstGeom prst="rect">
            <a:avLst/>
          </a:prstGeom>
          <a:gradFill>
            <a:gsLst>
              <a:gs pos="100000">
                <a:schemeClr val="accent1">
                  <a:lumMod val="90000"/>
                </a:schemeClr>
              </a:gs>
              <a:gs pos="0">
                <a:schemeClr val="bg1"/>
              </a:gs>
            </a:gsLst>
            <a:lin ang="5400000" scaled="0"/>
          </a:gradFill>
          <a:ln w="9525">
            <a:solidFill>
              <a:schemeClr val="tx1"/>
            </a:solidFill>
            <a:miter lim="800000"/>
            <a:headEnd/>
            <a:tailEnd/>
          </a:ln>
        </p:spPr>
        <p:txBody>
          <a:bodyPr wrap="square" lIns="0" tIns="36000" rIns="0" bIns="36000" rtlCol="0">
            <a:spAutoFit/>
          </a:bodyPr>
          <a:lstStyle>
            <a:lvl1pPr algn="l" rtl="0" eaLnBrk="0" hangingPunct="0">
              <a:spcBef>
                <a:spcPct val="20000"/>
              </a:spcBef>
              <a:buChar char="•"/>
              <a:defRPr kumimoji="1" sz="4300">
                <a:solidFill>
                  <a:schemeClr val="tx1"/>
                </a:solidFill>
                <a:latin typeface="Arial" charset="0"/>
                <a:ea typeface="ＭＳ Ｐゴシック" charset="-128"/>
              </a:defRPr>
            </a:lvl1pPr>
            <a:lvl2pPr marL="742950" indent="-285750" algn="l" rtl="0" eaLnBrk="0" hangingPunct="0">
              <a:spcBef>
                <a:spcPct val="20000"/>
              </a:spcBef>
              <a:buChar char="–"/>
              <a:defRPr kumimoji="1" sz="3700">
                <a:solidFill>
                  <a:schemeClr val="tx1"/>
                </a:solidFill>
                <a:latin typeface="Arial" charset="0"/>
                <a:ea typeface="ＭＳ Ｐゴシック" charset="-128"/>
              </a:defRPr>
            </a:lvl2pPr>
            <a:lvl3pPr marL="1143000" indent="-228600" algn="l" rtl="0" eaLnBrk="0" hangingPunct="0">
              <a:spcBef>
                <a:spcPct val="20000"/>
              </a:spcBef>
              <a:buChar char="•"/>
              <a:defRPr kumimoji="1" sz="3200">
                <a:solidFill>
                  <a:schemeClr val="tx1"/>
                </a:solidFill>
                <a:latin typeface="Arial" charset="0"/>
                <a:ea typeface="ＭＳ Ｐゴシック" charset="-128"/>
              </a:defRPr>
            </a:lvl3pPr>
            <a:lvl4pPr marL="1600200" indent="-228600" algn="l" rtl="0" eaLnBrk="0" hangingPunct="0">
              <a:spcBef>
                <a:spcPct val="20000"/>
              </a:spcBef>
              <a:buChar char="–"/>
              <a:defRPr kumimoji="1" sz="2700">
                <a:solidFill>
                  <a:schemeClr val="tx1"/>
                </a:solidFill>
                <a:latin typeface="Arial" charset="0"/>
                <a:ea typeface="ＭＳ Ｐゴシック" charset="-128"/>
              </a:defRPr>
            </a:lvl4pPr>
            <a:lvl5pPr marL="2057400" indent="-228600" algn="l" rtl="0" eaLnBrk="0" hangingPunct="0">
              <a:spcBef>
                <a:spcPct val="20000"/>
              </a:spcBef>
              <a:buChar char="»"/>
              <a:defRPr kumimoji="1" sz="2700">
                <a:solidFill>
                  <a:schemeClr val="tx1"/>
                </a:solidFill>
                <a:latin typeface="Arial" charset="0"/>
                <a:ea typeface="ＭＳ Ｐゴシック" charset="-128"/>
              </a:defRPr>
            </a:lvl5pPr>
            <a:lvl6pPr marL="2514600" indent="-228600" algn="l" rtl="0" eaLnBrk="0" fontAlgn="base" hangingPunct="0">
              <a:spcBef>
                <a:spcPct val="20000"/>
              </a:spcBef>
              <a:spcAft>
                <a:spcPct val="0"/>
              </a:spcAft>
              <a:buChar char="»"/>
              <a:defRPr kumimoji="1" sz="2700">
                <a:solidFill>
                  <a:schemeClr val="tx1"/>
                </a:solidFill>
                <a:latin typeface="Arial" charset="0"/>
                <a:ea typeface="ＭＳ Ｐゴシック" charset="-128"/>
              </a:defRPr>
            </a:lvl6pPr>
            <a:lvl7pPr marL="2971800" indent="-228600" algn="l" rtl="0" eaLnBrk="0" fontAlgn="base" hangingPunct="0">
              <a:spcBef>
                <a:spcPct val="20000"/>
              </a:spcBef>
              <a:spcAft>
                <a:spcPct val="0"/>
              </a:spcAft>
              <a:buChar char="»"/>
              <a:defRPr kumimoji="1" sz="2700">
                <a:solidFill>
                  <a:schemeClr val="tx1"/>
                </a:solidFill>
                <a:latin typeface="Arial" charset="0"/>
                <a:ea typeface="ＭＳ Ｐゴシック" charset="-128"/>
              </a:defRPr>
            </a:lvl7pPr>
            <a:lvl8pPr marL="3429000" indent="-228600" algn="l" rtl="0" eaLnBrk="0" fontAlgn="base" hangingPunct="0">
              <a:spcBef>
                <a:spcPct val="20000"/>
              </a:spcBef>
              <a:spcAft>
                <a:spcPct val="0"/>
              </a:spcAft>
              <a:buChar char="»"/>
              <a:defRPr kumimoji="1" sz="2700">
                <a:solidFill>
                  <a:schemeClr val="tx1"/>
                </a:solidFill>
                <a:latin typeface="Arial" charset="0"/>
                <a:ea typeface="ＭＳ Ｐゴシック" charset="-128"/>
              </a:defRPr>
            </a:lvl8pPr>
            <a:lvl9pPr marL="3886200" indent="-228600" algn="l" rtl="0" eaLnBrk="0" fontAlgn="base" hangingPunct="0">
              <a:spcBef>
                <a:spcPct val="20000"/>
              </a:spcBef>
              <a:spcAft>
                <a:spcPct val="0"/>
              </a:spcAft>
              <a:buChar char="»"/>
              <a:defRPr kumimoji="1" sz="2700">
                <a:solidFill>
                  <a:schemeClr val="tx1"/>
                </a:solidFill>
                <a:latin typeface="Arial" charset="0"/>
                <a:ea typeface="ＭＳ Ｐゴシック" charset="-128"/>
              </a:defRPr>
            </a:lvl9pPr>
          </a:lstStyle>
          <a:p>
            <a:pPr algn="ctr" defTabSz="914400" rtl="0" eaLnBrk="1" hangingPunct="1">
              <a:spcBef>
                <a:spcPct val="0"/>
              </a:spcBef>
              <a:buFontTx/>
              <a:buNone/>
            </a:pPr>
            <a:r>
              <a:rPr lang="en-US" sz="800" dirty="0">
                <a:solidFill>
                  <a:srgbClr val="000000"/>
                </a:solidFill>
                <a:latin typeface="+mj-lt"/>
              </a:rPr>
              <a:t>Grants-in-Aid for Scientific Research (S)</a:t>
            </a:r>
            <a:endParaRPr lang="en-US" altLang="ja-JP" sz="800" dirty="0" smtClean="0">
              <a:solidFill>
                <a:srgbClr val="000000"/>
              </a:solidFill>
              <a:latin typeface="+mj-lt"/>
            </a:endParaRPr>
          </a:p>
        </p:txBody>
      </p:sp>
      <p:sp>
        <p:nvSpPr>
          <p:cNvPr id="159" name="Text Box 10"/>
          <p:cNvSpPr txBox="1">
            <a:spLocks noChangeArrowheads="1"/>
          </p:cNvSpPr>
          <p:nvPr/>
        </p:nvSpPr>
        <p:spPr bwMode="auto">
          <a:xfrm>
            <a:off x="6964881" y="4451535"/>
            <a:ext cx="1517411" cy="318924"/>
          </a:xfrm>
          <a:prstGeom prst="rect">
            <a:avLst/>
          </a:prstGeom>
          <a:gradFill>
            <a:gsLst>
              <a:gs pos="100000">
                <a:schemeClr val="accent1">
                  <a:lumMod val="90000"/>
                </a:schemeClr>
              </a:gs>
              <a:gs pos="0">
                <a:schemeClr val="bg1"/>
              </a:gs>
            </a:gsLst>
            <a:lin ang="5400000" scaled="0"/>
          </a:gradFill>
          <a:ln w="9525">
            <a:solidFill>
              <a:schemeClr val="tx1"/>
            </a:solidFill>
            <a:miter lim="800000"/>
            <a:headEnd/>
            <a:tailEnd/>
          </a:ln>
        </p:spPr>
        <p:txBody>
          <a:bodyPr wrap="square" lIns="0" tIns="36000" rIns="0" bIns="36000" rtlCol="0" anchor="ctr">
            <a:spAutoFit/>
          </a:bodyPr>
          <a:lstStyle>
            <a:lvl1pPr algn="l" rtl="0" eaLnBrk="0" hangingPunct="0">
              <a:spcBef>
                <a:spcPct val="20000"/>
              </a:spcBef>
              <a:buChar char="•"/>
              <a:defRPr kumimoji="1" sz="4300">
                <a:solidFill>
                  <a:schemeClr val="tx1"/>
                </a:solidFill>
                <a:latin typeface="Arial" charset="0"/>
                <a:ea typeface="ＭＳ Ｐゴシック" charset="-128"/>
              </a:defRPr>
            </a:lvl1pPr>
            <a:lvl2pPr marL="742950" indent="-285750" algn="l" rtl="0" eaLnBrk="0" hangingPunct="0">
              <a:spcBef>
                <a:spcPct val="20000"/>
              </a:spcBef>
              <a:buChar char="–"/>
              <a:defRPr kumimoji="1" sz="3700">
                <a:solidFill>
                  <a:schemeClr val="tx1"/>
                </a:solidFill>
                <a:latin typeface="Arial" charset="0"/>
                <a:ea typeface="ＭＳ Ｐゴシック" charset="-128"/>
              </a:defRPr>
            </a:lvl2pPr>
            <a:lvl3pPr marL="1143000" indent="-228600" algn="l" rtl="0" eaLnBrk="0" hangingPunct="0">
              <a:spcBef>
                <a:spcPct val="20000"/>
              </a:spcBef>
              <a:buChar char="•"/>
              <a:defRPr kumimoji="1" sz="3200">
                <a:solidFill>
                  <a:schemeClr val="tx1"/>
                </a:solidFill>
                <a:latin typeface="Arial" charset="0"/>
                <a:ea typeface="ＭＳ Ｐゴシック" charset="-128"/>
              </a:defRPr>
            </a:lvl3pPr>
            <a:lvl4pPr marL="1600200" indent="-228600" algn="l" rtl="0" eaLnBrk="0" hangingPunct="0">
              <a:spcBef>
                <a:spcPct val="20000"/>
              </a:spcBef>
              <a:buChar char="–"/>
              <a:defRPr kumimoji="1" sz="2700">
                <a:solidFill>
                  <a:schemeClr val="tx1"/>
                </a:solidFill>
                <a:latin typeface="Arial" charset="0"/>
                <a:ea typeface="ＭＳ Ｐゴシック" charset="-128"/>
              </a:defRPr>
            </a:lvl4pPr>
            <a:lvl5pPr marL="2057400" indent="-228600" algn="l" rtl="0" eaLnBrk="0" hangingPunct="0">
              <a:spcBef>
                <a:spcPct val="20000"/>
              </a:spcBef>
              <a:buChar char="»"/>
              <a:defRPr kumimoji="1" sz="2700">
                <a:solidFill>
                  <a:schemeClr val="tx1"/>
                </a:solidFill>
                <a:latin typeface="Arial" charset="0"/>
                <a:ea typeface="ＭＳ Ｐゴシック" charset="-128"/>
              </a:defRPr>
            </a:lvl5pPr>
            <a:lvl6pPr marL="2514600" indent="-228600" algn="l" rtl="0" eaLnBrk="0" fontAlgn="base" hangingPunct="0">
              <a:spcBef>
                <a:spcPct val="20000"/>
              </a:spcBef>
              <a:spcAft>
                <a:spcPct val="0"/>
              </a:spcAft>
              <a:buChar char="»"/>
              <a:defRPr kumimoji="1" sz="2700">
                <a:solidFill>
                  <a:schemeClr val="tx1"/>
                </a:solidFill>
                <a:latin typeface="Arial" charset="0"/>
                <a:ea typeface="ＭＳ Ｐゴシック" charset="-128"/>
              </a:defRPr>
            </a:lvl6pPr>
            <a:lvl7pPr marL="2971800" indent="-228600" algn="l" rtl="0" eaLnBrk="0" fontAlgn="base" hangingPunct="0">
              <a:spcBef>
                <a:spcPct val="20000"/>
              </a:spcBef>
              <a:spcAft>
                <a:spcPct val="0"/>
              </a:spcAft>
              <a:buChar char="»"/>
              <a:defRPr kumimoji="1" sz="2700">
                <a:solidFill>
                  <a:schemeClr val="tx1"/>
                </a:solidFill>
                <a:latin typeface="Arial" charset="0"/>
                <a:ea typeface="ＭＳ Ｐゴシック" charset="-128"/>
              </a:defRPr>
            </a:lvl7pPr>
            <a:lvl8pPr marL="3429000" indent="-228600" algn="l" rtl="0" eaLnBrk="0" fontAlgn="base" hangingPunct="0">
              <a:spcBef>
                <a:spcPct val="20000"/>
              </a:spcBef>
              <a:spcAft>
                <a:spcPct val="0"/>
              </a:spcAft>
              <a:buChar char="»"/>
              <a:defRPr kumimoji="1" sz="2700">
                <a:solidFill>
                  <a:schemeClr val="tx1"/>
                </a:solidFill>
                <a:latin typeface="Arial" charset="0"/>
                <a:ea typeface="ＭＳ Ｐゴシック" charset="-128"/>
              </a:defRPr>
            </a:lvl8pPr>
            <a:lvl9pPr marL="3886200" indent="-228600" algn="l" rtl="0" eaLnBrk="0" fontAlgn="base" hangingPunct="0">
              <a:spcBef>
                <a:spcPct val="20000"/>
              </a:spcBef>
              <a:spcAft>
                <a:spcPct val="0"/>
              </a:spcAft>
              <a:buChar char="»"/>
              <a:defRPr kumimoji="1" sz="2700">
                <a:solidFill>
                  <a:schemeClr val="tx1"/>
                </a:solidFill>
                <a:latin typeface="Arial" charset="0"/>
                <a:ea typeface="ＭＳ Ｐゴシック" charset="-128"/>
              </a:defRPr>
            </a:lvl9pPr>
          </a:lstStyle>
          <a:p>
            <a:pPr marL="92075" algn="ctr" defTabSz="914400" rtl="0" eaLnBrk="1" hangingPunct="1">
              <a:spcBef>
                <a:spcPct val="0"/>
              </a:spcBef>
              <a:buFontTx/>
              <a:buNone/>
            </a:pPr>
            <a:r>
              <a:rPr lang="en-US" sz="800" dirty="0" smtClean="0">
                <a:solidFill>
                  <a:srgbClr val="000000"/>
                </a:solidFill>
                <a:latin typeface="+mj-lt"/>
              </a:rPr>
              <a:t>Grants-in-Aid </a:t>
            </a:r>
            <a:r>
              <a:rPr lang="en-US" sz="800" dirty="0">
                <a:solidFill>
                  <a:srgbClr val="000000"/>
                </a:solidFill>
                <a:latin typeface="+mj-lt"/>
              </a:rPr>
              <a:t>for Scientific Research </a:t>
            </a:r>
            <a:r>
              <a:rPr lang="en-US" sz="800" dirty="0">
                <a:latin typeface="+mj-lt"/>
              </a:rPr>
              <a:t>(A)</a:t>
            </a:r>
            <a:endParaRPr lang="en-US" altLang="ja-JP" sz="800" dirty="0" smtClean="0">
              <a:solidFill>
                <a:srgbClr val="000000"/>
              </a:solidFill>
              <a:latin typeface="+mj-lt"/>
            </a:endParaRPr>
          </a:p>
        </p:txBody>
      </p:sp>
      <p:sp>
        <p:nvSpPr>
          <p:cNvPr id="160" name="Text Box 10"/>
          <p:cNvSpPr txBox="1">
            <a:spLocks noChangeArrowheads="1"/>
          </p:cNvSpPr>
          <p:nvPr/>
        </p:nvSpPr>
        <p:spPr bwMode="auto">
          <a:xfrm>
            <a:off x="6961271" y="5486604"/>
            <a:ext cx="1526758" cy="318924"/>
          </a:xfrm>
          <a:prstGeom prst="rect">
            <a:avLst/>
          </a:prstGeom>
          <a:gradFill>
            <a:gsLst>
              <a:gs pos="100000">
                <a:schemeClr val="accent1">
                  <a:lumMod val="90000"/>
                </a:schemeClr>
              </a:gs>
              <a:gs pos="0">
                <a:schemeClr val="bg1"/>
              </a:gs>
            </a:gsLst>
            <a:lin ang="5400000" scaled="0"/>
          </a:gradFill>
          <a:ln w="9525">
            <a:solidFill>
              <a:schemeClr val="tx1"/>
            </a:solidFill>
            <a:miter lim="800000"/>
            <a:headEnd/>
            <a:tailEnd/>
          </a:ln>
        </p:spPr>
        <p:txBody>
          <a:bodyPr wrap="square" lIns="0" tIns="36000" rIns="0" bIns="36000" rtlCol="0" anchor="ctr">
            <a:spAutoFit/>
          </a:bodyPr>
          <a:lstStyle>
            <a:lvl1pPr algn="l" rtl="0" eaLnBrk="0" hangingPunct="0">
              <a:spcBef>
                <a:spcPct val="20000"/>
              </a:spcBef>
              <a:buChar char="•"/>
              <a:defRPr kumimoji="1" sz="4300">
                <a:solidFill>
                  <a:schemeClr val="tx1"/>
                </a:solidFill>
                <a:latin typeface="Arial" charset="0"/>
                <a:ea typeface="ＭＳ Ｐゴシック" charset="-128"/>
              </a:defRPr>
            </a:lvl1pPr>
            <a:lvl2pPr marL="742950" indent="-285750" algn="l" rtl="0" eaLnBrk="0" hangingPunct="0">
              <a:spcBef>
                <a:spcPct val="20000"/>
              </a:spcBef>
              <a:buChar char="–"/>
              <a:defRPr kumimoji="1" sz="3700">
                <a:solidFill>
                  <a:schemeClr val="tx1"/>
                </a:solidFill>
                <a:latin typeface="Arial" charset="0"/>
                <a:ea typeface="ＭＳ Ｐゴシック" charset="-128"/>
              </a:defRPr>
            </a:lvl2pPr>
            <a:lvl3pPr marL="1143000" indent="-228600" algn="l" rtl="0" eaLnBrk="0" hangingPunct="0">
              <a:spcBef>
                <a:spcPct val="20000"/>
              </a:spcBef>
              <a:buChar char="•"/>
              <a:defRPr kumimoji="1" sz="3200">
                <a:solidFill>
                  <a:schemeClr val="tx1"/>
                </a:solidFill>
                <a:latin typeface="Arial" charset="0"/>
                <a:ea typeface="ＭＳ Ｐゴシック" charset="-128"/>
              </a:defRPr>
            </a:lvl3pPr>
            <a:lvl4pPr marL="1600200" indent="-228600" algn="l" rtl="0" eaLnBrk="0" hangingPunct="0">
              <a:spcBef>
                <a:spcPct val="20000"/>
              </a:spcBef>
              <a:buChar char="–"/>
              <a:defRPr kumimoji="1" sz="2700">
                <a:solidFill>
                  <a:schemeClr val="tx1"/>
                </a:solidFill>
                <a:latin typeface="Arial" charset="0"/>
                <a:ea typeface="ＭＳ Ｐゴシック" charset="-128"/>
              </a:defRPr>
            </a:lvl4pPr>
            <a:lvl5pPr marL="2057400" indent="-228600" algn="l" rtl="0" eaLnBrk="0" hangingPunct="0">
              <a:spcBef>
                <a:spcPct val="20000"/>
              </a:spcBef>
              <a:buChar char="»"/>
              <a:defRPr kumimoji="1" sz="2700">
                <a:solidFill>
                  <a:schemeClr val="tx1"/>
                </a:solidFill>
                <a:latin typeface="Arial" charset="0"/>
                <a:ea typeface="ＭＳ Ｐゴシック" charset="-128"/>
              </a:defRPr>
            </a:lvl5pPr>
            <a:lvl6pPr marL="2514600" indent="-228600" algn="l" rtl="0" eaLnBrk="0" fontAlgn="base" hangingPunct="0">
              <a:spcBef>
                <a:spcPct val="20000"/>
              </a:spcBef>
              <a:spcAft>
                <a:spcPct val="0"/>
              </a:spcAft>
              <a:buChar char="»"/>
              <a:defRPr kumimoji="1" sz="2700">
                <a:solidFill>
                  <a:schemeClr val="tx1"/>
                </a:solidFill>
                <a:latin typeface="Arial" charset="0"/>
                <a:ea typeface="ＭＳ Ｐゴシック" charset="-128"/>
              </a:defRPr>
            </a:lvl6pPr>
            <a:lvl7pPr marL="2971800" indent="-228600" algn="l" rtl="0" eaLnBrk="0" fontAlgn="base" hangingPunct="0">
              <a:spcBef>
                <a:spcPct val="20000"/>
              </a:spcBef>
              <a:spcAft>
                <a:spcPct val="0"/>
              </a:spcAft>
              <a:buChar char="»"/>
              <a:defRPr kumimoji="1" sz="2700">
                <a:solidFill>
                  <a:schemeClr val="tx1"/>
                </a:solidFill>
                <a:latin typeface="Arial" charset="0"/>
                <a:ea typeface="ＭＳ Ｐゴシック" charset="-128"/>
              </a:defRPr>
            </a:lvl7pPr>
            <a:lvl8pPr marL="3429000" indent="-228600" algn="l" rtl="0" eaLnBrk="0" fontAlgn="base" hangingPunct="0">
              <a:spcBef>
                <a:spcPct val="20000"/>
              </a:spcBef>
              <a:spcAft>
                <a:spcPct val="0"/>
              </a:spcAft>
              <a:buChar char="»"/>
              <a:defRPr kumimoji="1" sz="2700">
                <a:solidFill>
                  <a:schemeClr val="tx1"/>
                </a:solidFill>
                <a:latin typeface="Arial" charset="0"/>
                <a:ea typeface="ＭＳ Ｐゴシック" charset="-128"/>
              </a:defRPr>
            </a:lvl8pPr>
            <a:lvl9pPr marL="3886200" indent="-228600" algn="l" rtl="0" eaLnBrk="0" fontAlgn="base" hangingPunct="0">
              <a:spcBef>
                <a:spcPct val="20000"/>
              </a:spcBef>
              <a:spcAft>
                <a:spcPct val="0"/>
              </a:spcAft>
              <a:buChar char="»"/>
              <a:defRPr kumimoji="1" sz="2700">
                <a:solidFill>
                  <a:schemeClr val="tx1"/>
                </a:solidFill>
                <a:latin typeface="Arial" charset="0"/>
                <a:ea typeface="ＭＳ Ｐゴシック" charset="-128"/>
              </a:defRPr>
            </a:lvl9pPr>
          </a:lstStyle>
          <a:p>
            <a:pPr algn="ctr" defTabSz="914400" rtl="0" eaLnBrk="1" hangingPunct="1">
              <a:spcBef>
                <a:spcPct val="0"/>
              </a:spcBef>
              <a:buFontTx/>
              <a:buNone/>
            </a:pPr>
            <a:r>
              <a:rPr lang="en-US" sz="800">
                <a:solidFill>
                  <a:srgbClr val="000000"/>
                </a:solidFill>
                <a:latin typeface="+mj-lt"/>
              </a:rPr>
              <a:t>Grants-in-Aid for Scientific Research (B)(C)</a:t>
            </a:r>
            <a:endParaRPr lang="en-US" altLang="ja-JP" sz="800" dirty="0" smtClean="0">
              <a:solidFill>
                <a:srgbClr val="000000"/>
              </a:solidFill>
              <a:latin typeface="+mj-lt"/>
            </a:endParaRPr>
          </a:p>
        </p:txBody>
      </p:sp>
      <p:sp>
        <p:nvSpPr>
          <p:cNvPr id="161" name="Text Box 10"/>
          <p:cNvSpPr txBox="1">
            <a:spLocks noChangeArrowheads="1"/>
          </p:cNvSpPr>
          <p:nvPr/>
        </p:nvSpPr>
        <p:spPr bwMode="auto">
          <a:xfrm>
            <a:off x="6961270" y="6119172"/>
            <a:ext cx="1526758" cy="318924"/>
          </a:xfrm>
          <a:prstGeom prst="rect">
            <a:avLst/>
          </a:prstGeom>
          <a:gradFill>
            <a:gsLst>
              <a:gs pos="100000">
                <a:schemeClr val="accent1">
                  <a:lumMod val="90000"/>
                </a:schemeClr>
              </a:gs>
              <a:gs pos="0">
                <a:schemeClr val="bg1"/>
              </a:gs>
            </a:gsLst>
            <a:lin ang="5400000" scaled="0"/>
          </a:gradFill>
          <a:ln w="9525">
            <a:solidFill>
              <a:schemeClr val="tx1"/>
            </a:solidFill>
            <a:miter lim="800000"/>
            <a:headEnd/>
            <a:tailEnd/>
          </a:ln>
        </p:spPr>
        <p:txBody>
          <a:bodyPr wrap="square" lIns="0" tIns="36000" rIns="0" bIns="36000" rtlCol="0" anchor="ctr">
            <a:spAutoFit/>
          </a:bodyPr>
          <a:lstStyle>
            <a:lvl1pPr algn="l" rtl="0" eaLnBrk="0" hangingPunct="0">
              <a:spcBef>
                <a:spcPct val="20000"/>
              </a:spcBef>
              <a:buChar char="•"/>
              <a:defRPr kumimoji="1" sz="4300">
                <a:solidFill>
                  <a:schemeClr val="tx1"/>
                </a:solidFill>
                <a:latin typeface="Arial" charset="0"/>
                <a:ea typeface="ＭＳ Ｐゴシック" charset="-128"/>
              </a:defRPr>
            </a:lvl1pPr>
            <a:lvl2pPr marL="742950" indent="-285750" algn="l" rtl="0" eaLnBrk="0" hangingPunct="0">
              <a:spcBef>
                <a:spcPct val="20000"/>
              </a:spcBef>
              <a:buChar char="–"/>
              <a:defRPr kumimoji="1" sz="3700">
                <a:solidFill>
                  <a:schemeClr val="tx1"/>
                </a:solidFill>
                <a:latin typeface="Arial" charset="0"/>
                <a:ea typeface="ＭＳ Ｐゴシック" charset="-128"/>
              </a:defRPr>
            </a:lvl2pPr>
            <a:lvl3pPr marL="1143000" indent="-228600" algn="l" rtl="0" eaLnBrk="0" hangingPunct="0">
              <a:spcBef>
                <a:spcPct val="20000"/>
              </a:spcBef>
              <a:buChar char="•"/>
              <a:defRPr kumimoji="1" sz="3200">
                <a:solidFill>
                  <a:schemeClr val="tx1"/>
                </a:solidFill>
                <a:latin typeface="Arial" charset="0"/>
                <a:ea typeface="ＭＳ Ｐゴシック" charset="-128"/>
              </a:defRPr>
            </a:lvl3pPr>
            <a:lvl4pPr marL="1600200" indent="-228600" algn="l" rtl="0" eaLnBrk="0" hangingPunct="0">
              <a:spcBef>
                <a:spcPct val="20000"/>
              </a:spcBef>
              <a:buChar char="–"/>
              <a:defRPr kumimoji="1" sz="2700">
                <a:solidFill>
                  <a:schemeClr val="tx1"/>
                </a:solidFill>
                <a:latin typeface="Arial" charset="0"/>
                <a:ea typeface="ＭＳ Ｐゴシック" charset="-128"/>
              </a:defRPr>
            </a:lvl4pPr>
            <a:lvl5pPr marL="2057400" indent="-228600" algn="l" rtl="0" eaLnBrk="0" hangingPunct="0">
              <a:spcBef>
                <a:spcPct val="20000"/>
              </a:spcBef>
              <a:buChar char="»"/>
              <a:defRPr kumimoji="1" sz="2700">
                <a:solidFill>
                  <a:schemeClr val="tx1"/>
                </a:solidFill>
                <a:latin typeface="Arial" charset="0"/>
                <a:ea typeface="ＭＳ Ｐゴシック" charset="-128"/>
              </a:defRPr>
            </a:lvl5pPr>
            <a:lvl6pPr marL="2514600" indent="-228600" algn="l" rtl="0" eaLnBrk="0" fontAlgn="base" hangingPunct="0">
              <a:spcBef>
                <a:spcPct val="20000"/>
              </a:spcBef>
              <a:spcAft>
                <a:spcPct val="0"/>
              </a:spcAft>
              <a:buChar char="»"/>
              <a:defRPr kumimoji="1" sz="2700">
                <a:solidFill>
                  <a:schemeClr val="tx1"/>
                </a:solidFill>
                <a:latin typeface="Arial" charset="0"/>
                <a:ea typeface="ＭＳ Ｐゴシック" charset="-128"/>
              </a:defRPr>
            </a:lvl6pPr>
            <a:lvl7pPr marL="2971800" indent="-228600" algn="l" rtl="0" eaLnBrk="0" fontAlgn="base" hangingPunct="0">
              <a:spcBef>
                <a:spcPct val="20000"/>
              </a:spcBef>
              <a:spcAft>
                <a:spcPct val="0"/>
              </a:spcAft>
              <a:buChar char="»"/>
              <a:defRPr kumimoji="1" sz="2700">
                <a:solidFill>
                  <a:schemeClr val="tx1"/>
                </a:solidFill>
                <a:latin typeface="Arial" charset="0"/>
                <a:ea typeface="ＭＳ Ｐゴシック" charset="-128"/>
              </a:defRPr>
            </a:lvl7pPr>
            <a:lvl8pPr marL="3429000" indent="-228600" algn="l" rtl="0" eaLnBrk="0" fontAlgn="base" hangingPunct="0">
              <a:spcBef>
                <a:spcPct val="20000"/>
              </a:spcBef>
              <a:spcAft>
                <a:spcPct val="0"/>
              </a:spcAft>
              <a:buChar char="»"/>
              <a:defRPr kumimoji="1" sz="2700">
                <a:solidFill>
                  <a:schemeClr val="tx1"/>
                </a:solidFill>
                <a:latin typeface="Arial" charset="0"/>
                <a:ea typeface="ＭＳ Ｐゴシック" charset="-128"/>
              </a:defRPr>
            </a:lvl8pPr>
            <a:lvl9pPr marL="3886200" indent="-228600" algn="l" rtl="0" eaLnBrk="0" fontAlgn="base" hangingPunct="0">
              <a:spcBef>
                <a:spcPct val="20000"/>
              </a:spcBef>
              <a:spcAft>
                <a:spcPct val="0"/>
              </a:spcAft>
              <a:buChar char="»"/>
              <a:defRPr kumimoji="1" sz="2700">
                <a:solidFill>
                  <a:schemeClr val="tx1"/>
                </a:solidFill>
                <a:latin typeface="Arial" charset="0"/>
                <a:ea typeface="ＭＳ Ｐゴシック" charset="-128"/>
              </a:defRPr>
            </a:lvl9pPr>
          </a:lstStyle>
          <a:p>
            <a:pPr defTabSz="914400" rtl="0" eaLnBrk="1" hangingPunct="1">
              <a:spcBef>
                <a:spcPct val="0"/>
              </a:spcBef>
              <a:buFontTx/>
              <a:buNone/>
            </a:pPr>
            <a:r>
              <a:rPr lang="en-US" sz="800" dirty="0">
                <a:solidFill>
                  <a:srgbClr val="000000"/>
                </a:solidFill>
                <a:latin typeface="+mj-lt"/>
              </a:rPr>
              <a:t>         Grants-in-Aid for Young Scientists (B)</a:t>
            </a:r>
            <a:endParaRPr lang="ja-JP" altLang="en-US" sz="800" dirty="0" smtClean="0">
              <a:solidFill>
                <a:srgbClr val="000000"/>
              </a:solidFill>
              <a:latin typeface="+mj-lt"/>
            </a:endParaRPr>
          </a:p>
        </p:txBody>
      </p:sp>
      <p:grpSp>
        <p:nvGrpSpPr>
          <p:cNvPr id="162" name="グループ化 161"/>
          <p:cNvGrpSpPr/>
          <p:nvPr/>
        </p:nvGrpSpPr>
        <p:grpSpPr>
          <a:xfrm>
            <a:off x="6964881" y="2799450"/>
            <a:ext cx="1523147" cy="639192"/>
            <a:chOff x="852162" y="2629475"/>
            <a:chExt cx="1792033" cy="639192"/>
          </a:xfrm>
        </p:grpSpPr>
        <p:sp>
          <p:nvSpPr>
            <p:cNvPr id="163" name="Text Box 13"/>
            <p:cNvSpPr txBox="1">
              <a:spLocks noChangeAspect="1" noChangeArrowheads="1"/>
            </p:cNvSpPr>
            <p:nvPr/>
          </p:nvSpPr>
          <p:spPr bwMode="auto">
            <a:xfrm>
              <a:off x="854726" y="2629475"/>
              <a:ext cx="1789469" cy="318924"/>
            </a:xfrm>
            <a:prstGeom prst="rect">
              <a:avLst/>
            </a:prstGeom>
            <a:gradFill>
              <a:gsLst>
                <a:gs pos="100000">
                  <a:schemeClr val="accent1">
                    <a:lumMod val="90000"/>
                  </a:schemeClr>
                </a:gs>
                <a:gs pos="0">
                  <a:schemeClr val="bg1"/>
                </a:gs>
              </a:gsLst>
              <a:lin ang="5400000" scaled="0"/>
            </a:gradFill>
            <a:ln w="9525">
              <a:solidFill>
                <a:schemeClr val="tx1"/>
              </a:solidFill>
              <a:miter lim="800000"/>
              <a:headEnd/>
              <a:tailEnd/>
            </a:ln>
          </p:spPr>
          <p:txBody>
            <a:bodyPr wrap="square" lIns="0" tIns="36000" rIns="0" bIns="36000" rtlCol="0">
              <a:spAutoFit/>
            </a:bodyPr>
            <a:lstStyle>
              <a:lvl1pPr algn="l" rtl="0" eaLnBrk="0" hangingPunct="0">
                <a:spcBef>
                  <a:spcPct val="20000"/>
                </a:spcBef>
                <a:buChar char="•"/>
                <a:defRPr kumimoji="1" sz="4300">
                  <a:solidFill>
                    <a:schemeClr val="tx1"/>
                  </a:solidFill>
                  <a:latin typeface="Arial" charset="0"/>
                  <a:ea typeface="ＭＳ Ｐゴシック" charset="-128"/>
                </a:defRPr>
              </a:lvl1pPr>
              <a:lvl2pPr marL="742950" indent="-285750" algn="l" rtl="0" eaLnBrk="0" hangingPunct="0">
                <a:spcBef>
                  <a:spcPct val="20000"/>
                </a:spcBef>
                <a:buChar char="–"/>
                <a:defRPr kumimoji="1" sz="3700">
                  <a:solidFill>
                    <a:schemeClr val="tx1"/>
                  </a:solidFill>
                  <a:latin typeface="Arial" charset="0"/>
                  <a:ea typeface="ＭＳ Ｐゴシック" charset="-128"/>
                </a:defRPr>
              </a:lvl2pPr>
              <a:lvl3pPr marL="1143000" indent="-228600" algn="l" rtl="0" eaLnBrk="0" hangingPunct="0">
                <a:spcBef>
                  <a:spcPct val="20000"/>
                </a:spcBef>
                <a:buChar char="•"/>
                <a:defRPr kumimoji="1" sz="3200">
                  <a:solidFill>
                    <a:schemeClr val="tx1"/>
                  </a:solidFill>
                  <a:latin typeface="Arial" charset="0"/>
                  <a:ea typeface="ＭＳ Ｐゴシック" charset="-128"/>
                </a:defRPr>
              </a:lvl3pPr>
              <a:lvl4pPr marL="1600200" indent="-228600" algn="l" rtl="0" eaLnBrk="0" hangingPunct="0">
                <a:spcBef>
                  <a:spcPct val="20000"/>
                </a:spcBef>
                <a:buChar char="–"/>
                <a:defRPr kumimoji="1" sz="2700">
                  <a:solidFill>
                    <a:schemeClr val="tx1"/>
                  </a:solidFill>
                  <a:latin typeface="Arial" charset="0"/>
                  <a:ea typeface="ＭＳ Ｐゴシック" charset="-128"/>
                </a:defRPr>
              </a:lvl4pPr>
              <a:lvl5pPr marL="2057400" indent="-228600" algn="l" rtl="0" eaLnBrk="0" hangingPunct="0">
                <a:spcBef>
                  <a:spcPct val="20000"/>
                </a:spcBef>
                <a:buChar char="»"/>
                <a:defRPr kumimoji="1" sz="2700">
                  <a:solidFill>
                    <a:schemeClr val="tx1"/>
                  </a:solidFill>
                  <a:latin typeface="Arial" charset="0"/>
                  <a:ea typeface="ＭＳ Ｐゴシック" charset="-128"/>
                </a:defRPr>
              </a:lvl5pPr>
              <a:lvl6pPr marL="2514600" indent="-228600" algn="l" rtl="0" eaLnBrk="0" fontAlgn="base" hangingPunct="0">
                <a:spcBef>
                  <a:spcPct val="20000"/>
                </a:spcBef>
                <a:spcAft>
                  <a:spcPct val="0"/>
                </a:spcAft>
                <a:buChar char="»"/>
                <a:defRPr kumimoji="1" sz="2700">
                  <a:solidFill>
                    <a:schemeClr val="tx1"/>
                  </a:solidFill>
                  <a:latin typeface="Arial" charset="0"/>
                  <a:ea typeface="ＭＳ Ｐゴシック" charset="-128"/>
                </a:defRPr>
              </a:lvl6pPr>
              <a:lvl7pPr marL="2971800" indent="-228600" algn="l" rtl="0" eaLnBrk="0" fontAlgn="base" hangingPunct="0">
                <a:spcBef>
                  <a:spcPct val="20000"/>
                </a:spcBef>
                <a:spcAft>
                  <a:spcPct val="0"/>
                </a:spcAft>
                <a:buChar char="»"/>
                <a:defRPr kumimoji="1" sz="2700">
                  <a:solidFill>
                    <a:schemeClr val="tx1"/>
                  </a:solidFill>
                  <a:latin typeface="Arial" charset="0"/>
                  <a:ea typeface="ＭＳ Ｐゴシック" charset="-128"/>
                </a:defRPr>
              </a:lvl7pPr>
              <a:lvl8pPr marL="3429000" indent="-228600" algn="l" rtl="0" eaLnBrk="0" fontAlgn="base" hangingPunct="0">
                <a:spcBef>
                  <a:spcPct val="20000"/>
                </a:spcBef>
                <a:spcAft>
                  <a:spcPct val="0"/>
                </a:spcAft>
                <a:buChar char="»"/>
                <a:defRPr kumimoji="1" sz="2700">
                  <a:solidFill>
                    <a:schemeClr val="tx1"/>
                  </a:solidFill>
                  <a:latin typeface="Arial" charset="0"/>
                  <a:ea typeface="ＭＳ Ｐゴシック" charset="-128"/>
                </a:defRPr>
              </a:lvl8pPr>
              <a:lvl9pPr marL="3886200" indent="-228600" algn="l" rtl="0" eaLnBrk="0" fontAlgn="base" hangingPunct="0">
                <a:spcBef>
                  <a:spcPct val="20000"/>
                </a:spcBef>
                <a:spcAft>
                  <a:spcPct val="0"/>
                </a:spcAft>
                <a:buChar char="»"/>
                <a:defRPr kumimoji="1" sz="2700">
                  <a:solidFill>
                    <a:schemeClr val="tx1"/>
                  </a:solidFill>
                  <a:latin typeface="Arial" charset="0"/>
                  <a:ea typeface="ＭＳ Ｐゴシック" charset="-128"/>
                </a:defRPr>
              </a:lvl9pPr>
            </a:lstStyle>
            <a:p>
              <a:pPr algn="ctr" defTabSz="914400" rtl="0" eaLnBrk="1" hangingPunct="1">
                <a:spcBef>
                  <a:spcPct val="0"/>
                </a:spcBef>
                <a:buFontTx/>
                <a:buNone/>
              </a:pPr>
              <a:r>
                <a:rPr lang="en-US" sz="800" dirty="0">
                  <a:solidFill>
                    <a:srgbClr val="000000"/>
                  </a:solidFill>
                  <a:latin typeface="+mj-lt"/>
                </a:rPr>
                <a:t>Grants-in-Aid for Specially Promoted Research</a:t>
              </a:r>
              <a:endParaRPr lang="en-US" altLang="ja-JP" sz="800" dirty="0" smtClean="0">
                <a:solidFill>
                  <a:srgbClr val="000000"/>
                </a:solidFill>
                <a:latin typeface="+mj-lt"/>
              </a:endParaRPr>
            </a:p>
          </p:txBody>
        </p:sp>
        <p:sp>
          <p:nvSpPr>
            <p:cNvPr id="164" name="Rectangle 15"/>
            <p:cNvSpPr>
              <a:spLocks noChangeAspect="1" noChangeArrowheads="1"/>
            </p:cNvSpPr>
            <p:nvPr/>
          </p:nvSpPr>
          <p:spPr bwMode="auto">
            <a:xfrm>
              <a:off x="852162" y="2934354"/>
              <a:ext cx="1790066" cy="334313"/>
            </a:xfrm>
            <a:prstGeom prst="rect">
              <a:avLst/>
            </a:prstGeom>
            <a:gradFill>
              <a:gsLst>
                <a:gs pos="100000">
                  <a:schemeClr val="accent1">
                    <a:lumMod val="90000"/>
                  </a:schemeClr>
                </a:gs>
                <a:gs pos="0">
                  <a:schemeClr val="bg1"/>
                </a:gs>
              </a:gsLst>
              <a:lin ang="5400000" scaled="0"/>
            </a:gradFill>
            <a:ln w="9525">
              <a:solidFill>
                <a:schemeClr val="tx1"/>
              </a:solidFill>
              <a:miter lim="800000"/>
              <a:headEnd/>
              <a:tailEnd/>
            </a:ln>
          </p:spPr>
          <p:txBody>
            <a:bodyPr wrap="square" lIns="0" tIns="36000" rIns="0" bIns="36000" rtlCol="0">
              <a:spAutoFit/>
            </a:bodyPr>
            <a:lstStyle>
              <a:lvl1pPr algn="l" rtl="0"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rtl="0"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rtl="0"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rtl="0"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rtl="0" eaLnBrk="0" hangingPunct="0">
                <a:spcBef>
                  <a:spcPct val="20000"/>
                </a:spcBef>
                <a:buChar char="»"/>
                <a:defRPr kumimoji="1" sz="2000">
                  <a:solidFill>
                    <a:schemeClr val="tx1"/>
                  </a:solidFill>
                  <a:latin typeface="Arial" charset="0"/>
                  <a:ea typeface="ＭＳ Ｐゴシック" pitchFamily="50" charset="-128"/>
                </a:defRPr>
              </a:lvl5pPr>
              <a:lvl6pPr marL="2514600" indent="-228600" algn="l" rtl="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algn="l" rtl="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algn="l" rtl="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algn="l" rtl="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defTabSz="914400" rtl="0" eaLnBrk="1" hangingPunct="1">
                <a:spcBef>
                  <a:spcPts val="0"/>
                </a:spcBef>
                <a:buFontTx/>
                <a:buNone/>
                <a:defRPr/>
              </a:pPr>
              <a:r>
                <a:rPr lang="en-US" sz="800" dirty="0">
                  <a:solidFill>
                    <a:srgbClr val="000000"/>
                  </a:solidFill>
                  <a:latin typeface="+mj-lt"/>
                </a:rPr>
                <a:t>Grants-in-Aid for Scientific Research on Innovative Areas </a:t>
              </a:r>
              <a:r>
                <a:rPr lang="en-US" sz="900" dirty="0">
                  <a:solidFill>
                    <a:srgbClr val="000000"/>
                  </a:solidFill>
                  <a:latin typeface="+mj-lt"/>
                </a:rPr>
                <a:t>   </a:t>
              </a:r>
              <a:endParaRPr lang="en-US" altLang="ja-JP" sz="900" dirty="0">
                <a:solidFill>
                  <a:srgbClr val="000000"/>
                </a:solidFill>
                <a:latin typeface="+mj-lt"/>
              </a:endParaRPr>
            </a:p>
          </p:txBody>
        </p:sp>
      </p:grpSp>
      <p:sp>
        <p:nvSpPr>
          <p:cNvPr id="73" name="テキスト ボックス 72"/>
          <p:cNvSpPr txBox="1"/>
          <p:nvPr/>
        </p:nvSpPr>
        <p:spPr>
          <a:xfrm>
            <a:off x="2987824" y="2432845"/>
            <a:ext cx="2780619" cy="1246495"/>
          </a:xfrm>
          <a:prstGeom prst="rect">
            <a:avLst/>
          </a:prstGeom>
          <a:solidFill>
            <a:schemeClr val="bg1"/>
          </a:solidFill>
          <a:ln>
            <a:solidFill>
              <a:schemeClr val="bg1">
                <a:lumMod val="75000"/>
              </a:schemeClr>
            </a:solidFill>
          </a:ln>
        </p:spPr>
        <p:txBody>
          <a:bodyPr wrap="square" rtlCol="0">
            <a:spAutoFit/>
          </a:bodyPr>
          <a:lstStyle/>
          <a:p>
            <a:pPr rtl="0"/>
            <a:r>
              <a:rPr lang="en-US" sz="1000" b="1" dirty="0">
                <a:solidFill>
                  <a:srgbClr val="FF3300"/>
                </a:solidFill>
                <a:effectLst>
                  <a:outerShdw blurRad="38100" dist="38100" dir="2700000" algn="tl">
                    <a:srgbClr val="000000">
                      <a:alpha val="43137"/>
                    </a:srgbClr>
                  </a:outerShdw>
                </a:effectLst>
                <a:latin typeface="+mj-lt"/>
                <a:ea typeface="HGP創英角ｺﾞｼｯｸUB" panose="020B0900000000000000" pitchFamily="50" charset="-128"/>
              </a:rPr>
              <a:t>Investigation of large class </a:t>
            </a:r>
            <a:r>
              <a:rPr lang="en-US" sz="1000" b="1" dirty="0" smtClean="0">
                <a:solidFill>
                  <a:srgbClr val="FF3300"/>
                </a:solidFill>
                <a:effectLst>
                  <a:outerShdw blurRad="38100" dist="38100" dir="2700000" algn="tl">
                    <a:srgbClr val="000000">
                      <a:alpha val="43137"/>
                    </a:srgbClr>
                  </a:outerShdw>
                </a:effectLst>
                <a:latin typeface="+mj-lt"/>
                <a:ea typeface="HGP創英角ｺﾞｼｯｸUB" panose="020B0900000000000000" pitchFamily="50" charset="-128"/>
              </a:rPr>
              <a:t>improvements</a:t>
            </a:r>
          </a:p>
          <a:p>
            <a:pPr rtl="0"/>
            <a:endParaRPr lang="en-US" altLang="ja-JP" sz="100" b="1" dirty="0" smtClean="0">
              <a:solidFill>
                <a:srgbClr val="FF3300"/>
              </a:solidFill>
              <a:effectLst>
                <a:outerShdw blurRad="38100" dist="38100" dir="2700000" algn="tl">
                  <a:srgbClr val="000000">
                    <a:alpha val="43137"/>
                  </a:srgbClr>
                </a:outerShdw>
              </a:effectLst>
              <a:latin typeface="+mj-lt"/>
              <a:ea typeface="HGP創英角ｺﾞｼｯｸUB" panose="020B0900000000000000" pitchFamily="50" charset="-128"/>
            </a:endParaRPr>
          </a:p>
          <a:p>
            <a:pPr rtl="0"/>
            <a:r>
              <a:rPr lang="en-US" sz="700" dirty="0">
                <a:latin typeface="+mj-lt"/>
              </a:rPr>
              <a:t> Investigations were carried out also including Grants-in-Aid for Specially Promoted Research, Grants-in-Aid for Scientific Research (S) and Grants-in-Aid for Scientific Research on Innovative Areas.</a:t>
            </a:r>
            <a:endParaRPr lang="en-US" altLang="ja-JP" sz="700" dirty="0" smtClean="0">
              <a:latin typeface="+mj-lt"/>
            </a:endParaRPr>
          </a:p>
          <a:p>
            <a:pPr marL="85725" indent="-85725" rtl="0"/>
            <a:r>
              <a:rPr lang="en-US" sz="700" dirty="0">
                <a:latin typeface="+mj-lt"/>
              </a:rPr>
              <a:t>・	Positioning within national large-scale research expenses</a:t>
            </a:r>
            <a:endParaRPr lang="en-US" altLang="ja-JP" sz="700" dirty="0" smtClean="0">
              <a:latin typeface="+mj-lt"/>
            </a:endParaRPr>
          </a:p>
          <a:p>
            <a:pPr marL="85725" indent="-85725" rtl="0"/>
            <a:r>
              <a:rPr lang="en-US" sz="700" dirty="0">
                <a:latin typeface="+mj-lt"/>
              </a:rPr>
              <a:t>・	The large category, the Grants-in-Aid for Scientific Research (S) review category was set up in the form bunching multiple medium categories</a:t>
            </a:r>
            <a:endParaRPr lang="en-US" altLang="ja-JP" sz="700" dirty="0" smtClean="0">
              <a:latin typeface="+mj-lt"/>
            </a:endParaRPr>
          </a:p>
          <a:p>
            <a:pPr rtl="0"/>
            <a:r>
              <a:rPr lang="en-US" sz="700" dirty="0">
                <a:latin typeface="+mj-lt"/>
              </a:rPr>
              <a:t>                     Investigation with regard to the above, etc.</a:t>
            </a:r>
            <a:endParaRPr lang="en-US" altLang="ja-JP" sz="700" dirty="0" smtClean="0">
              <a:latin typeface="+mj-lt"/>
            </a:endParaRPr>
          </a:p>
        </p:txBody>
      </p:sp>
      <p:sp>
        <p:nvSpPr>
          <p:cNvPr id="169" name="テキスト ボックス 168"/>
          <p:cNvSpPr txBox="1"/>
          <p:nvPr/>
        </p:nvSpPr>
        <p:spPr>
          <a:xfrm>
            <a:off x="78406" y="1683360"/>
            <a:ext cx="2384289" cy="604781"/>
          </a:xfrm>
          <a:prstGeom prst="rect">
            <a:avLst/>
          </a:prstGeom>
          <a:noFill/>
          <a:ln>
            <a:solidFill>
              <a:schemeClr val="bg2"/>
            </a:solidFill>
          </a:ln>
        </p:spPr>
        <p:txBody>
          <a:bodyPr wrap="square" rtlCol="0">
            <a:spAutoFit/>
          </a:bodyPr>
          <a:lstStyle/>
          <a:p>
            <a:pPr rtl="0">
              <a:lnSpc>
                <a:spcPct val="90000"/>
              </a:lnSpc>
            </a:pPr>
            <a:r>
              <a:rPr lang="en-US" sz="1000" dirty="0">
                <a:latin typeface="+mj-lt"/>
              </a:rPr>
              <a:t> </a:t>
            </a:r>
            <a:r>
              <a:rPr lang="en-US" sz="900" dirty="0">
                <a:latin typeface="+mj-lt"/>
              </a:rPr>
              <a:t>This review system implemented reviews for each research field and emphasized specialization (as a result, research fields (study areas) became segmented).</a:t>
            </a:r>
            <a:endParaRPr lang="en-US" altLang="ja-JP" sz="900" dirty="0" smtClean="0">
              <a:latin typeface="+mj-lt"/>
            </a:endParaRPr>
          </a:p>
        </p:txBody>
      </p:sp>
      <p:sp>
        <p:nvSpPr>
          <p:cNvPr id="178" name="テキスト ボックス 177"/>
          <p:cNvSpPr txBox="1"/>
          <p:nvPr/>
        </p:nvSpPr>
        <p:spPr>
          <a:xfrm>
            <a:off x="6726437" y="6411808"/>
            <a:ext cx="1950019" cy="307777"/>
          </a:xfrm>
          <a:prstGeom prst="rect">
            <a:avLst/>
          </a:prstGeom>
          <a:noFill/>
        </p:spPr>
        <p:txBody>
          <a:bodyPr wrap="square" rtlCol="0">
            <a:spAutoFit/>
          </a:bodyPr>
          <a:lstStyle/>
          <a:p>
            <a:pPr marL="92075" indent="-92075" rtl="0">
              <a:tabLst>
                <a:tab pos="182563" algn="l"/>
              </a:tabLst>
            </a:pPr>
            <a:r>
              <a:rPr lang="en-US" sz="700" dirty="0" smtClean="0">
                <a:latin typeface="+mj-lt"/>
                <a:sym typeface="Wingdings 2"/>
              </a:rPr>
              <a:t></a:t>
            </a:r>
            <a:r>
              <a:rPr lang="en-US" sz="700" dirty="0">
                <a:latin typeface="+mj-lt"/>
              </a:rPr>
              <a:t>	Apply for research plans aware of related areas by reference to keywords.</a:t>
            </a:r>
            <a:endParaRPr lang="en-US" altLang="ja-JP" sz="700" dirty="0" smtClean="0">
              <a:latin typeface="+mj-lt"/>
            </a:endParaRPr>
          </a:p>
        </p:txBody>
      </p:sp>
      <p:sp>
        <p:nvSpPr>
          <p:cNvPr id="59" name="テキスト ボックス 58"/>
          <p:cNvSpPr txBox="1"/>
          <p:nvPr/>
        </p:nvSpPr>
        <p:spPr>
          <a:xfrm>
            <a:off x="6514811" y="1647850"/>
            <a:ext cx="2538518" cy="918000"/>
          </a:xfrm>
          <a:prstGeom prst="rect">
            <a:avLst/>
          </a:prstGeom>
          <a:noFill/>
          <a:ln>
            <a:solidFill>
              <a:schemeClr val="bg2"/>
            </a:solidFill>
          </a:ln>
        </p:spPr>
        <p:txBody>
          <a:bodyPr wrap="square" lIns="36000" rIns="36000" rtlCol="0">
            <a:spAutoFit/>
          </a:bodyPr>
          <a:lstStyle/>
          <a:p>
            <a:pPr rtl="0">
              <a:lnSpc>
                <a:spcPct val="90000"/>
              </a:lnSpc>
            </a:pPr>
            <a:r>
              <a:rPr lang="en-US" sz="900" dirty="0">
                <a:latin typeface="+mj-lt"/>
              </a:rPr>
              <a:t>This review system abolished reviews for each research field and established [1] minor categories considerate of diversity and specialization, and [2] categories made up of appropriate multiple minor categories (medium categories and above), and introduced various review formats.</a:t>
            </a:r>
            <a:endParaRPr lang="en-US" altLang="ja-JP" sz="900" dirty="0" smtClean="0">
              <a:latin typeface="+mj-lt"/>
            </a:endParaRPr>
          </a:p>
        </p:txBody>
      </p:sp>
      <p:sp>
        <p:nvSpPr>
          <p:cNvPr id="55" name="テキスト ボックス 54"/>
          <p:cNvSpPr txBox="1"/>
          <p:nvPr/>
        </p:nvSpPr>
        <p:spPr>
          <a:xfrm>
            <a:off x="2448754" y="6632222"/>
            <a:ext cx="6785836" cy="289310"/>
          </a:xfrm>
          <a:prstGeom prst="rect">
            <a:avLst/>
          </a:prstGeom>
          <a:noFill/>
        </p:spPr>
        <p:txBody>
          <a:bodyPr wrap="square" rtlCol="0">
            <a:spAutoFit/>
          </a:bodyPr>
          <a:lstStyle/>
          <a:p>
            <a:pPr marL="88900" indent="-88900" rtl="0">
              <a:lnSpc>
                <a:spcPct val="80000"/>
              </a:lnSpc>
            </a:pPr>
            <a:r>
              <a:rPr lang="en-US" sz="800" dirty="0" smtClean="0">
                <a:latin typeface="+mj-lt"/>
              </a:rPr>
              <a:t>*	The </a:t>
            </a:r>
            <a:r>
              <a:rPr lang="en-US" sz="800" dirty="0">
                <a:latin typeface="+mj-lt"/>
              </a:rPr>
              <a:t>details are planned to be determined at a meeting of the KAKENHI Review </a:t>
            </a:r>
            <a:r>
              <a:rPr lang="en-US" sz="800" dirty="0" smtClean="0">
                <a:latin typeface="+mj-lt"/>
              </a:rPr>
              <a:t/>
            </a:r>
            <a:br>
              <a:rPr lang="en-US" sz="800" dirty="0" smtClean="0">
                <a:latin typeface="+mj-lt"/>
              </a:rPr>
            </a:br>
            <a:r>
              <a:rPr lang="en-US" sz="800" dirty="0" smtClean="0">
                <a:latin typeface="+mj-lt"/>
              </a:rPr>
              <a:t>Panel </a:t>
            </a:r>
            <a:r>
              <a:rPr lang="en-US" sz="800" dirty="0">
                <a:latin typeface="+mj-lt"/>
              </a:rPr>
              <a:t>after investigation at the Research Center for Science Systems of the Japan Society for the Promotion of Science.</a:t>
            </a:r>
            <a:endParaRPr lang="en-US" altLang="ja-JP" sz="800" dirty="0" smtClean="0">
              <a:latin typeface="+mj-lt"/>
            </a:endParaRPr>
          </a:p>
        </p:txBody>
      </p:sp>
      <p:sp>
        <p:nvSpPr>
          <p:cNvPr id="58" name="上矢印 57"/>
          <p:cNvSpPr/>
          <p:nvPr/>
        </p:nvSpPr>
        <p:spPr bwMode="auto">
          <a:xfrm>
            <a:off x="8916851" y="2267988"/>
            <a:ext cx="175036" cy="268380"/>
          </a:xfrm>
          <a:prstGeom prst="upArrow">
            <a:avLst>
              <a:gd name="adj1" fmla="val 42371"/>
              <a:gd name="adj2" fmla="val 84158"/>
            </a:avLst>
          </a:prstGeom>
          <a:gradFill>
            <a:gsLst>
              <a:gs pos="100000">
                <a:srgbClr val="FFFFFF">
                  <a:alpha val="0"/>
                </a:srgbClr>
              </a:gs>
              <a:gs pos="43000">
                <a:srgbClr val="0000CC">
                  <a:alpha val="46000"/>
                </a:srgbClr>
              </a:gs>
            </a:gsLst>
            <a:lin ang="5400000" scaled="0"/>
          </a:gradFill>
          <a:ln w="9525" cap="flat" cmpd="sng" algn="ctr">
            <a:noFill/>
            <a:prstDash val="solid"/>
            <a:round/>
            <a:headEnd type="none" w="med" len="med"/>
            <a:tailEnd type="none" w="med" len="med"/>
          </a:ln>
          <a:effectLst/>
          <a:extLst/>
        </p:spPr>
        <p:txBody>
          <a:bodyPr rot="0" spcFirstLastPara="0" vertOverflow="overflow" horzOverflow="overflow" vert="horz" wrap="square" lIns="36000" tIns="10800" rIns="0" bIns="10800" numCol="1" spcCol="0" rtlCol="0" fromWordArt="0" anchor="t" anchorCtr="0" forceAA="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chemeClr val="tx1"/>
              </a:solidFill>
              <a:effectLst/>
              <a:latin typeface="+mj-lt"/>
              <a:ea typeface="ＭＳ Ｐゴシック" pitchFamily="50" charset="-128"/>
            </a:endParaRPr>
          </a:p>
        </p:txBody>
      </p:sp>
      <p:sp>
        <p:nvSpPr>
          <p:cNvPr id="60" name="テキスト ボックス 59"/>
          <p:cNvSpPr txBox="1"/>
          <p:nvPr/>
        </p:nvSpPr>
        <p:spPr>
          <a:xfrm>
            <a:off x="8764160" y="2380814"/>
            <a:ext cx="346249" cy="4550290"/>
          </a:xfrm>
          <a:prstGeom prst="rect">
            <a:avLst/>
          </a:prstGeom>
          <a:noFill/>
          <a:ln>
            <a:noFill/>
          </a:ln>
        </p:spPr>
        <p:txBody>
          <a:bodyPr vert="vert270" wrap="square" rtlCol="0">
            <a:spAutoFit/>
          </a:bodyPr>
          <a:lstStyle/>
          <a:p>
            <a:pPr algn="ctr" rtl="0"/>
            <a:r>
              <a:rPr lang="en-US" sz="1050" dirty="0">
                <a:solidFill>
                  <a:srgbClr val="0000CC"/>
                </a:solidFill>
                <a:latin typeface="+mj-lt"/>
                <a:ea typeface="HGS創英角ｺﾞｼｯｸUB" panose="020B0900000000000000" pitchFamily="50" charset="-128"/>
              </a:rPr>
              <a:t>Reform the awareness of researchers through applications / reviews</a:t>
            </a:r>
            <a:endParaRPr lang="en-US" altLang="ja-JP" sz="1050" dirty="0" smtClean="0">
              <a:solidFill>
                <a:srgbClr val="0000CC"/>
              </a:solidFill>
              <a:latin typeface="+mj-lt"/>
              <a:ea typeface="HGS創英角ｺﾞｼｯｸUB" panose="020B0900000000000000" pitchFamily="50" charset="-128"/>
            </a:endParaRPr>
          </a:p>
        </p:txBody>
      </p:sp>
      <p:sp>
        <p:nvSpPr>
          <p:cNvPr id="61" name="テキスト ボックス 60"/>
          <p:cNvSpPr txBox="1"/>
          <p:nvPr/>
        </p:nvSpPr>
        <p:spPr>
          <a:xfrm>
            <a:off x="2327496" y="3640966"/>
            <a:ext cx="4076226" cy="261610"/>
          </a:xfrm>
          <a:prstGeom prst="rect">
            <a:avLst/>
          </a:prstGeom>
          <a:noFill/>
          <a:ln>
            <a:noFill/>
          </a:ln>
        </p:spPr>
        <p:txBody>
          <a:bodyPr vert="horz" wrap="square" rtlCol="0">
            <a:spAutoFit/>
          </a:bodyPr>
          <a:lstStyle/>
          <a:p>
            <a:pPr algn="ctr" rtl="0"/>
            <a:r>
              <a:rPr lang="en-US" sz="1100" dirty="0">
                <a:solidFill>
                  <a:srgbClr val="0000CC"/>
                </a:solidFill>
                <a:effectLst>
                  <a:outerShdw blurRad="38100" dist="38100" dir="2700000" algn="tl">
                    <a:srgbClr val="000000">
                      <a:alpha val="43137"/>
                    </a:srgbClr>
                  </a:outerShdw>
                </a:effectLst>
                <a:latin typeface="+mj-lt"/>
                <a:ea typeface="HGS創英角ｺﾞｼｯｸUB" panose="020B0900000000000000" pitchFamily="50" charset="-128"/>
              </a:rPr>
              <a:t>KAKENHI improvement points</a:t>
            </a:r>
            <a:endParaRPr lang="en-US" altLang="ja-JP" sz="1100" dirty="0" smtClean="0">
              <a:solidFill>
                <a:srgbClr val="0000CC"/>
              </a:solidFill>
              <a:effectLst>
                <a:outerShdw blurRad="38100" dist="38100" dir="2700000" algn="tl">
                  <a:srgbClr val="000000">
                    <a:alpha val="43137"/>
                  </a:srgbClr>
                </a:outerShdw>
              </a:effectLst>
              <a:latin typeface="+mj-lt"/>
              <a:ea typeface="HGS創英角ｺﾞｼｯｸUB" panose="020B0900000000000000" pitchFamily="50" charset="-128"/>
            </a:endParaRPr>
          </a:p>
        </p:txBody>
      </p:sp>
      <p:sp>
        <p:nvSpPr>
          <p:cNvPr id="63" name="テキスト ボックス 62"/>
          <p:cNvSpPr txBox="1"/>
          <p:nvPr/>
        </p:nvSpPr>
        <p:spPr>
          <a:xfrm>
            <a:off x="205975" y="3755006"/>
            <a:ext cx="2363853" cy="307777"/>
          </a:xfrm>
          <a:prstGeom prst="rect">
            <a:avLst/>
          </a:prstGeom>
          <a:noFill/>
        </p:spPr>
        <p:txBody>
          <a:bodyPr wrap="square" rtlCol="0">
            <a:spAutoFit/>
          </a:bodyPr>
          <a:lstStyle/>
          <a:p>
            <a:pPr marL="85725" indent="-85725" rtl="0">
              <a:tabLst>
                <a:tab pos="182563" algn="l"/>
              </a:tabLst>
            </a:pPr>
            <a:r>
              <a:rPr lang="en-US" sz="700" dirty="0">
                <a:latin typeface="+mj-lt"/>
              </a:rPr>
              <a:t>*	Reviews in 432 review categories for research classes with a lot of applications</a:t>
            </a:r>
            <a:endParaRPr lang="en-US" altLang="ja-JP" sz="700" dirty="0" smtClean="0">
              <a:latin typeface="+mj-lt"/>
            </a:endParaRPr>
          </a:p>
        </p:txBody>
      </p:sp>
      <p:sp>
        <p:nvSpPr>
          <p:cNvPr id="67" name="テキスト ボックス 66"/>
          <p:cNvSpPr txBox="1"/>
          <p:nvPr/>
        </p:nvSpPr>
        <p:spPr>
          <a:xfrm>
            <a:off x="2888017" y="1628800"/>
            <a:ext cx="3133668" cy="461665"/>
          </a:xfrm>
          <a:prstGeom prst="rect">
            <a:avLst/>
          </a:prstGeom>
          <a:noFill/>
          <a:ln>
            <a:noFill/>
          </a:ln>
        </p:spPr>
        <p:txBody>
          <a:bodyPr wrap="square" rtlCol="0">
            <a:spAutoFit/>
          </a:bodyPr>
          <a:lstStyle/>
          <a:p>
            <a:pPr algn="ctr" rtl="0"/>
            <a:r>
              <a:rPr lang="en-US" sz="1200" dirty="0">
                <a:solidFill>
                  <a:srgbClr val="0000CC"/>
                </a:solidFill>
                <a:effectLst>
                  <a:outerShdw blurRad="38100" dist="38100" dir="2700000" algn="tl">
                    <a:srgbClr val="000000">
                      <a:alpha val="43137"/>
                    </a:srgbClr>
                  </a:outerShdw>
                </a:effectLst>
                <a:latin typeface="+mj-lt"/>
                <a:ea typeface="HGP創英角ｺﾞｼｯｸUB" panose="020B0900000000000000" pitchFamily="50" charset="-128"/>
              </a:rPr>
              <a:t>The research field table was abolished and </a:t>
            </a:r>
            <a:r>
              <a:rPr lang="en-US" sz="1200" dirty="0" smtClean="0">
                <a:solidFill>
                  <a:srgbClr val="0000CC"/>
                </a:solidFill>
                <a:effectLst>
                  <a:outerShdw blurRad="38100" dist="38100" dir="2700000" algn="tl">
                    <a:srgbClr val="000000">
                      <a:alpha val="43137"/>
                    </a:srgbClr>
                  </a:outerShdw>
                </a:effectLst>
                <a:latin typeface="+mj-lt"/>
                <a:ea typeface="HGP創英角ｺﾞｼｯｸUB" panose="020B0900000000000000" pitchFamily="50" charset="-128"/>
              </a:rPr>
              <a:t>a </a:t>
            </a:r>
            <a:r>
              <a:rPr lang="en-US" sz="1200" dirty="0">
                <a:solidFill>
                  <a:srgbClr val="0000CC"/>
                </a:solidFill>
                <a:effectLst>
                  <a:outerShdw blurRad="38100" dist="38100" dir="2700000" algn="tl">
                    <a:srgbClr val="000000">
                      <a:alpha val="43137"/>
                    </a:srgbClr>
                  </a:outerShdw>
                </a:effectLst>
                <a:latin typeface="+mj-lt"/>
                <a:ea typeface="HGP創英角ｺﾞｼｯｸUB" panose="020B0900000000000000" pitchFamily="50" charset="-128"/>
              </a:rPr>
              <a:t>new review category table prepared.</a:t>
            </a:r>
            <a:endParaRPr lang="en-US" altLang="ja-JP" sz="1200" dirty="0" smtClean="0">
              <a:solidFill>
                <a:srgbClr val="0000CC"/>
              </a:solidFill>
              <a:effectLst>
                <a:outerShdw blurRad="38100" dist="38100" dir="2700000" algn="tl">
                  <a:srgbClr val="000000">
                    <a:alpha val="43137"/>
                  </a:srgbClr>
                </a:outerShdw>
              </a:effectLst>
              <a:latin typeface="+mj-lt"/>
              <a:ea typeface="HGP創英角ｺﾞｼｯｸUB" panose="020B0900000000000000" pitchFamily="50" charset="-128"/>
            </a:endParaRPr>
          </a:p>
        </p:txBody>
      </p:sp>
      <p:sp>
        <p:nvSpPr>
          <p:cNvPr id="68" name="AutoShape 3"/>
          <p:cNvSpPr>
            <a:spLocks noChangeArrowheads="1"/>
          </p:cNvSpPr>
          <p:nvPr/>
        </p:nvSpPr>
        <p:spPr bwMode="auto">
          <a:xfrm>
            <a:off x="0" y="0"/>
            <a:ext cx="9144000" cy="396000"/>
          </a:xfrm>
          <a:prstGeom prst="rect">
            <a:avLst/>
          </a:prstGeom>
          <a:solidFill>
            <a:srgbClr val="8064A2"/>
          </a:solidFill>
          <a:ln w="9525">
            <a:noFill/>
            <a:round/>
            <a:headEnd/>
            <a:tailEnd/>
          </a:ln>
        </p:spPr>
        <p:txBody>
          <a:bodyPr wrap="square" rtlCol="0" anchor="ctr"/>
          <a:lstStyle>
            <a:lvl1pPr algn="l" rtl="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rtl="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rtl="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rtl="0" eaLnBrk="1" hangingPunct="1">
              <a:spcBef>
                <a:spcPct val="0"/>
              </a:spcBef>
              <a:buFontTx/>
              <a:buNone/>
            </a:pPr>
            <a:r>
              <a:rPr lang="en-US" sz="1800" b="1" dirty="0" smtClean="0">
                <a:solidFill>
                  <a:srgbClr val="FFFFFF"/>
                </a:solidFill>
                <a:latin typeface="+mj-lt"/>
                <a:ea typeface="ＭＳ Ｐゴシック"/>
              </a:rPr>
              <a:t>○ Image </a:t>
            </a:r>
            <a:r>
              <a:rPr lang="en-US" sz="1800" b="1" dirty="0">
                <a:solidFill>
                  <a:srgbClr val="FFFFFF"/>
                </a:solidFill>
                <a:latin typeface="+mj-lt"/>
                <a:ea typeface="ＭＳ Ｐゴシック"/>
              </a:rPr>
              <a:t>of the drastic reform of the KAKENHI review </a:t>
            </a:r>
            <a:r>
              <a:rPr lang="en-US" sz="1800" b="1" dirty="0" smtClean="0">
                <a:solidFill>
                  <a:srgbClr val="FFFFFF"/>
                </a:solidFill>
                <a:latin typeface="+mj-lt"/>
                <a:ea typeface="ＭＳ Ｐゴシック"/>
              </a:rPr>
              <a:t>format  </a:t>
            </a:r>
            <a:r>
              <a:rPr lang="en-US" sz="1600" b="1" dirty="0" smtClean="0">
                <a:solidFill>
                  <a:srgbClr val="FFFFFF"/>
                </a:solidFill>
                <a:latin typeface="+mj-lt"/>
                <a:ea typeface="ＭＳ Ｐゴシック"/>
              </a:rPr>
              <a:t>(</a:t>
            </a:r>
            <a:r>
              <a:rPr lang="en-US" sz="1600" b="1" dirty="0">
                <a:solidFill>
                  <a:srgbClr val="FFFFFF"/>
                </a:solidFill>
                <a:latin typeface="+mj-lt"/>
                <a:ea typeface="ＭＳ Ｐゴシック"/>
              </a:rPr>
              <a:t>State of investigation</a:t>
            </a:r>
            <a:r>
              <a:rPr lang="en-US" sz="1600" b="1" dirty="0" smtClean="0">
                <a:solidFill>
                  <a:srgbClr val="FFFFFF"/>
                </a:solidFill>
                <a:latin typeface="+mj-lt"/>
                <a:ea typeface="ＭＳ Ｐゴシック"/>
              </a:rPr>
              <a:t>)</a:t>
            </a:r>
            <a:endParaRPr lang="ja-JP" altLang="en-US" sz="1600" b="1" dirty="0">
              <a:solidFill>
                <a:srgbClr val="FFFFFF"/>
              </a:solidFill>
              <a:latin typeface="+mj-lt"/>
              <a:ea typeface="ＭＳ Ｐゴシック"/>
            </a:endParaRPr>
          </a:p>
        </p:txBody>
      </p:sp>
      <p:sp>
        <p:nvSpPr>
          <p:cNvPr id="69" name="Rectangle 6"/>
          <p:cNvSpPr>
            <a:spLocks noGrp="1" noChangeArrowheads="1"/>
          </p:cNvSpPr>
          <p:nvPr>
            <p:ph type="sldNum" sz="quarter" idx="12"/>
          </p:nvPr>
        </p:nvSpPr>
        <p:spPr>
          <a:xfrm>
            <a:off x="8616255" y="6408892"/>
            <a:ext cx="514350" cy="307975"/>
          </a:xfrm>
        </p:spPr>
        <p:txBody>
          <a:bodyPr rtlCol="0"/>
          <a:lstStyle/>
          <a:p>
            <a:pPr rtl="0">
              <a:defRPr/>
            </a:pPr>
            <a:fld id="{002BB98D-5F75-49C1-902E-9683AE378945}" type="slidenum">
              <a:rPr lang="en-US" altLang="ja-JP" sz="1100">
                <a:solidFill>
                  <a:srgbClr val="FFFFFF">
                    <a:lumMod val="50000"/>
                  </a:srgbClr>
                </a:solidFill>
                <a:latin typeface="+mj-lt"/>
              </a:rPr>
              <a:pPr rtl="0">
                <a:defRPr/>
              </a:pPr>
              <a:t>44</a:t>
            </a:fld>
            <a:endParaRPr lang="en-US" altLang="ja-JP" sz="1100" dirty="0">
              <a:solidFill>
                <a:srgbClr val="FFFFFF">
                  <a:lumMod val="50000"/>
                </a:srgbClr>
              </a:solidFill>
              <a:latin typeface="+mj-lt"/>
            </a:endParaRPr>
          </a:p>
        </p:txBody>
      </p:sp>
    </p:spTree>
    <p:extLst>
      <p:ext uri="{BB962C8B-B14F-4D97-AF65-F5344CB8AC3E}">
        <p14:creationId xmlns:p14="http://schemas.microsoft.com/office/powerpoint/2010/main" val="14229424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9"/>
          <p:cNvSpPr>
            <a:spLocks noChangeArrowheads="1"/>
          </p:cNvSpPr>
          <p:nvPr/>
        </p:nvSpPr>
        <p:spPr bwMode="auto">
          <a:xfrm>
            <a:off x="3" y="4108239"/>
            <a:ext cx="5630009" cy="201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cmpd="dbl">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lvl1pPr algn="l" rtl="0" eaLnBrk="0" hangingPunct="0">
              <a:spcBef>
                <a:spcPct val="20000"/>
              </a:spcBef>
              <a:buChar char="•"/>
              <a:defRPr kumimoji="1" sz="3200">
                <a:solidFill>
                  <a:schemeClr val="tx1"/>
                </a:solidFill>
                <a:latin typeface="Arial" charset="0"/>
                <a:ea typeface="ＭＳ Ｐゴシック" charset="-128"/>
              </a:defRPr>
            </a:lvl1pPr>
            <a:lvl2pPr marL="742950" indent="-285750" algn="l" rtl="0" eaLnBrk="0" hangingPunct="0">
              <a:spcBef>
                <a:spcPct val="20000"/>
              </a:spcBef>
              <a:buChar char="–"/>
              <a:defRPr kumimoji="1" sz="2800">
                <a:solidFill>
                  <a:schemeClr val="tx1"/>
                </a:solidFill>
                <a:latin typeface="Arial" charset="0"/>
                <a:ea typeface="ＭＳ Ｐゴシック" charset="-128"/>
              </a:defRPr>
            </a:lvl2pPr>
            <a:lvl3pPr marL="1143000" indent="-228600" algn="l" rtl="0" eaLnBrk="0" hangingPunct="0">
              <a:spcBef>
                <a:spcPct val="20000"/>
              </a:spcBef>
              <a:buChar char="•"/>
              <a:defRPr kumimoji="1" sz="2400">
                <a:solidFill>
                  <a:schemeClr val="tx1"/>
                </a:solidFill>
                <a:latin typeface="Arial" charset="0"/>
                <a:ea typeface="ＭＳ Ｐゴシック" charset="-128"/>
              </a:defRPr>
            </a:lvl3pPr>
            <a:lvl4pPr marL="1600200" indent="-228600" algn="l" rtl="0" eaLnBrk="0" hangingPunct="0">
              <a:spcBef>
                <a:spcPct val="20000"/>
              </a:spcBef>
              <a:buChar char="–"/>
              <a:defRPr kumimoji="1" sz="2000">
                <a:solidFill>
                  <a:schemeClr val="tx1"/>
                </a:solidFill>
                <a:latin typeface="Arial" charset="0"/>
                <a:ea typeface="ＭＳ Ｐゴシック" charset="-128"/>
              </a:defRPr>
            </a:lvl4pPr>
            <a:lvl5pPr marL="2057400" indent="-228600" algn="l" rtl="0" eaLnBrk="0" hangingPunct="0">
              <a:spcBef>
                <a:spcPct val="20000"/>
              </a:spcBef>
              <a:buChar char="»"/>
              <a:defRPr kumimoji="1" sz="2000">
                <a:solidFill>
                  <a:schemeClr val="tx1"/>
                </a:solidFill>
                <a:latin typeface="Arial" charset="0"/>
                <a:ea typeface="ＭＳ Ｐゴシック" charset="-128"/>
              </a:defRPr>
            </a:lvl5pPr>
            <a:lvl6pPr marL="25146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rtl="0" eaLnBrk="1" hangingPunct="1">
              <a:spcBef>
                <a:spcPct val="0"/>
              </a:spcBef>
              <a:buFontTx/>
              <a:buNone/>
              <a:tabLst>
                <a:tab pos="269875" algn="l"/>
              </a:tabLst>
            </a:pPr>
            <a:r>
              <a:rPr lang="en-US" sz="1600">
                <a:solidFill>
                  <a:srgbClr val="000000"/>
                </a:solidFill>
                <a:latin typeface="+mj-lt"/>
                <a:ea typeface="HGP創英角ｺﾞｼｯｸUB" pitchFamily="50" charset="-128"/>
              </a:rPr>
              <a:t>3.	Elements that should be investigated in examining the “trends” of KAKENHI</a:t>
            </a:r>
          </a:p>
        </p:txBody>
      </p:sp>
      <p:sp>
        <p:nvSpPr>
          <p:cNvPr id="109571" name="AutoShape 24"/>
          <p:cNvSpPr>
            <a:spLocks noChangeArrowheads="1"/>
          </p:cNvSpPr>
          <p:nvPr/>
        </p:nvSpPr>
        <p:spPr bwMode="auto">
          <a:xfrm>
            <a:off x="72000" y="4374395"/>
            <a:ext cx="9000000" cy="360002"/>
          </a:xfrm>
          <a:prstGeom prst="roundRect">
            <a:avLst>
              <a:gd name="adj" fmla="val 4903"/>
            </a:avLst>
          </a:prstGeom>
          <a:noFill/>
          <a:ln w="9525">
            <a:solidFill>
              <a:srgbClr val="40037D"/>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rtlCol="0" anchor="ctr"/>
          <a:lstStyle>
            <a:lvl1pPr algn="l" rtl="0" eaLnBrk="0" hangingPunct="0">
              <a:spcBef>
                <a:spcPct val="20000"/>
              </a:spcBef>
              <a:buChar char="•"/>
              <a:defRPr kumimoji="1" sz="3200">
                <a:solidFill>
                  <a:schemeClr val="tx1"/>
                </a:solidFill>
                <a:latin typeface="Arial" charset="0"/>
                <a:ea typeface="ＭＳ Ｐゴシック" charset="-128"/>
              </a:defRPr>
            </a:lvl1pPr>
            <a:lvl2pPr marL="742950" indent="-285750" algn="l" rtl="0" eaLnBrk="0" hangingPunct="0">
              <a:spcBef>
                <a:spcPct val="20000"/>
              </a:spcBef>
              <a:buChar char="–"/>
              <a:defRPr kumimoji="1" sz="2800">
                <a:solidFill>
                  <a:schemeClr val="tx1"/>
                </a:solidFill>
                <a:latin typeface="Arial" charset="0"/>
                <a:ea typeface="ＭＳ Ｐゴシック" charset="-128"/>
              </a:defRPr>
            </a:lvl2pPr>
            <a:lvl3pPr marL="1143000" indent="-228600" algn="l" rtl="0" eaLnBrk="0" hangingPunct="0">
              <a:spcBef>
                <a:spcPct val="20000"/>
              </a:spcBef>
              <a:buChar char="•"/>
              <a:defRPr kumimoji="1" sz="2400">
                <a:solidFill>
                  <a:schemeClr val="tx1"/>
                </a:solidFill>
                <a:latin typeface="Arial" charset="0"/>
                <a:ea typeface="ＭＳ Ｐゴシック" charset="-128"/>
              </a:defRPr>
            </a:lvl3pPr>
            <a:lvl4pPr marL="1600200" indent="-228600" algn="l" rtl="0" eaLnBrk="0" hangingPunct="0">
              <a:spcBef>
                <a:spcPct val="20000"/>
              </a:spcBef>
              <a:buChar char="–"/>
              <a:defRPr kumimoji="1" sz="2000">
                <a:solidFill>
                  <a:schemeClr val="tx1"/>
                </a:solidFill>
                <a:latin typeface="Arial" charset="0"/>
                <a:ea typeface="ＭＳ Ｐゴシック" charset="-128"/>
              </a:defRPr>
            </a:lvl4pPr>
            <a:lvl5pPr marL="2057400" indent="-228600" algn="l" rtl="0" eaLnBrk="0" hangingPunct="0">
              <a:spcBef>
                <a:spcPct val="20000"/>
              </a:spcBef>
              <a:buChar char="»"/>
              <a:defRPr kumimoji="1" sz="2000">
                <a:solidFill>
                  <a:schemeClr val="tx1"/>
                </a:solidFill>
                <a:latin typeface="Arial" charset="0"/>
                <a:ea typeface="ＭＳ Ｐゴシック" charset="-128"/>
              </a:defRPr>
            </a:lvl5pPr>
            <a:lvl6pPr marL="25146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rtl="0" eaLnBrk="1" hangingPunct="1">
              <a:spcBef>
                <a:spcPct val="0"/>
              </a:spcBef>
              <a:buFontTx/>
              <a:buNone/>
              <a:tabLst>
                <a:tab pos="269875" algn="l"/>
                <a:tab pos="2330450" algn="l"/>
              </a:tabLst>
            </a:pPr>
            <a:r>
              <a:rPr lang="en-US" sz="1100" b="1" dirty="0">
                <a:solidFill>
                  <a:srgbClr val="000000"/>
                </a:solidFill>
                <a:latin typeface="+mj-lt"/>
              </a:rPr>
              <a:t> (1)	International trends around research expenses</a:t>
            </a:r>
            <a:r>
              <a:rPr lang="en-US" sz="1100" dirty="0" smtClean="0">
                <a:solidFill>
                  <a:srgbClr val="000000"/>
                </a:solidFill>
                <a:latin typeface="+mj-lt"/>
              </a:rPr>
              <a:t>:</a:t>
            </a:r>
          </a:p>
          <a:p>
            <a:pPr rtl="0" eaLnBrk="1" hangingPunct="1">
              <a:spcBef>
                <a:spcPct val="0"/>
              </a:spcBef>
              <a:buFontTx/>
              <a:buNone/>
              <a:tabLst>
                <a:tab pos="269875" algn="l"/>
                <a:tab pos="2330450" algn="l"/>
              </a:tabLst>
            </a:pPr>
            <a:r>
              <a:rPr lang="en-US" sz="1100" dirty="0" smtClean="0">
                <a:solidFill>
                  <a:srgbClr val="000000"/>
                </a:solidFill>
                <a:latin typeface="+mj-lt"/>
              </a:rPr>
              <a:t>	All </a:t>
            </a:r>
            <a:r>
              <a:rPr lang="en-US" sz="1100" dirty="0">
                <a:solidFill>
                  <a:srgbClr val="000000"/>
                </a:solidFill>
                <a:latin typeface="+mj-lt"/>
              </a:rPr>
              <a:t>countries of the world face common issues in scientific policies and the review and allocation of research expenses</a:t>
            </a:r>
          </a:p>
        </p:txBody>
      </p:sp>
      <p:sp>
        <p:nvSpPr>
          <p:cNvPr id="109572" name="AutoShape 24"/>
          <p:cNvSpPr>
            <a:spLocks noChangeArrowheads="1"/>
          </p:cNvSpPr>
          <p:nvPr/>
        </p:nvSpPr>
        <p:spPr bwMode="auto">
          <a:xfrm>
            <a:off x="72000" y="4815073"/>
            <a:ext cx="9000000" cy="1873250"/>
          </a:xfrm>
          <a:prstGeom prst="roundRect">
            <a:avLst>
              <a:gd name="adj" fmla="val 4903"/>
            </a:avLst>
          </a:prstGeom>
          <a:noFill/>
          <a:ln w="9525">
            <a:solidFill>
              <a:srgbClr val="40037D"/>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rtlCol="0"/>
          <a:lstStyle>
            <a:lvl1pPr algn="l" rtl="0" eaLnBrk="0" hangingPunct="0">
              <a:spcBef>
                <a:spcPct val="20000"/>
              </a:spcBef>
              <a:buChar char="•"/>
              <a:defRPr kumimoji="1" sz="3200">
                <a:solidFill>
                  <a:schemeClr val="tx1"/>
                </a:solidFill>
                <a:latin typeface="Arial" charset="0"/>
                <a:ea typeface="ＭＳ Ｐゴシック" charset="-128"/>
              </a:defRPr>
            </a:lvl1pPr>
            <a:lvl2pPr marL="742950" indent="-285750" algn="l" rtl="0" eaLnBrk="0" hangingPunct="0">
              <a:spcBef>
                <a:spcPct val="20000"/>
              </a:spcBef>
              <a:buChar char="–"/>
              <a:defRPr kumimoji="1" sz="2800">
                <a:solidFill>
                  <a:schemeClr val="tx1"/>
                </a:solidFill>
                <a:latin typeface="Arial" charset="0"/>
                <a:ea typeface="ＭＳ Ｐゴシック" charset="-128"/>
              </a:defRPr>
            </a:lvl2pPr>
            <a:lvl3pPr marL="1143000" indent="-228600" algn="l" rtl="0" eaLnBrk="0" hangingPunct="0">
              <a:spcBef>
                <a:spcPct val="20000"/>
              </a:spcBef>
              <a:buChar char="•"/>
              <a:defRPr kumimoji="1" sz="2400">
                <a:solidFill>
                  <a:schemeClr val="tx1"/>
                </a:solidFill>
                <a:latin typeface="Arial" charset="0"/>
                <a:ea typeface="ＭＳ Ｐゴシック" charset="-128"/>
              </a:defRPr>
            </a:lvl3pPr>
            <a:lvl4pPr marL="1600200" indent="-228600" algn="l" rtl="0" eaLnBrk="0" hangingPunct="0">
              <a:spcBef>
                <a:spcPct val="20000"/>
              </a:spcBef>
              <a:buChar char="–"/>
              <a:defRPr kumimoji="1" sz="2000">
                <a:solidFill>
                  <a:schemeClr val="tx1"/>
                </a:solidFill>
                <a:latin typeface="Arial" charset="0"/>
                <a:ea typeface="ＭＳ Ｐゴシック" charset="-128"/>
              </a:defRPr>
            </a:lvl4pPr>
            <a:lvl5pPr marL="2057400" indent="-228600" algn="l" rtl="0" eaLnBrk="0" hangingPunct="0">
              <a:spcBef>
                <a:spcPct val="20000"/>
              </a:spcBef>
              <a:buChar char="»"/>
              <a:defRPr kumimoji="1" sz="2000">
                <a:solidFill>
                  <a:schemeClr val="tx1"/>
                </a:solidFill>
                <a:latin typeface="Arial" charset="0"/>
                <a:ea typeface="ＭＳ Ｐゴシック" charset="-128"/>
              </a:defRPr>
            </a:lvl5pPr>
            <a:lvl6pPr marL="25146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rtl="0" eaLnBrk="1" hangingPunct="1">
              <a:spcBef>
                <a:spcPct val="0"/>
              </a:spcBef>
              <a:buFontTx/>
              <a:buNone/>
            </a:pPr>
            <a:endParaRPr lang="en-US" altLang="ja-JP" sz="1200" smtClean="0">
              <a:solidFill>
                <a:srgbClr val="000000"/>
              </a:solidFill>
              <a:latin typeface="+mj-lt"/>
            </a:endParaRPr>
          </a:p>
          <a:p>
            <a:pPr rtl="0" eaLnBrk="1" hangingPunct="1">
              <a:spcBef>
                <a:spcPct val="0"/>
              </a:spcBef>
              <a:buFontTx/>
              <a:buNone/>
            </a:pPr>
            <a:endParaRPr lang="en-US" altLang="ja-JP" sz="1200" smtClean="0">
              <a:solidFill>
                <a:srgbClr val="000000"/>
              </a:solidFill>
              <a:latin typeface="+mj-lt"/>
            </a:endParaRPr>
          </a:p>
        </p:txBody>
      </p:sp>
      <p:sp>
        <p:nvSpPr>
          <p:cNvPr id="109573" name="AutoShape 24"/>
          <p:cNvSpPr>
            <a:spLocks noChangeArrowheads="1"/>
          </p:cNvSpPr>
          <p:nvPr/>
        </p:nvSpPr>
        <p:spPr bwMode="auto">
          <a:xfrm>
            <a:off x="111781" y="5107445"/>
            <a:ext cx="4555469" cy="1439862"/>
          </a:xfrm>
          <a:prstGeom prst="roundRect">
            <a:avLst>
              <a:gd name="adj" fmla="val 4903"/>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prstDash val="dash"/>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rtlCol="0" anchor="t" anchorCtr="0"/>
          <a:lstStyle>
            <a:lvl1pPr algn="l" rtl="0" eaLnBrk="0" hangingPunct="0">
              <a:spcBef>
                <a:spcPct val="20000"/>
              </a:spcBef>
              <a:buChar char="•"/>
              <a:defRPr kumimoji="1" sz="3200">
                <a:solidFill>
                  <a:schemeClr val="tx1"/>
                </a:solidFill>
                <a:latin typeface="Arial" charset="0"/>
                <a:ea typeface="ＭＳ Ｐゴシック" charset="-128"/>
              </a:defRPr>
            </a:lvl1pPr>
            <a:lvl2pPr marL="742950" indent="-285750" algn="l" rtl="0" eaLnBrk="0" hangingPunct="0">
              <a:spcBef>
                <a:spcPct val="20000"/>
              </a:spcBef>
              <a:buChar char="–"/>
              <a:defRPr kumimoji="1" sz="2800">
                <a:solidFill>
                  <a:schemeClr val="tx1"/>
                </a:solidFill>
                <a:latin typeface="Arial" charset="0"/>
                <a:ea typeface="ＭＳ Ｐゴシック" charset="-128"/>
              </a:defRPr>
            </a:lvl2pPr>
            <a:lvl3pPr marL="1143000" indent="-228600" algn="l" rtl="0" eaLnBrk="0" hangingPunct="0">
              <a:spcBef>
                <a:spcPct val="20000"/>
              </a:spcBef>
              <a:buChar char="•"/>
              <a:defRPr kumimoji="1" sz="2400">
                <a:solidFill>
                  <a:schemeClr val="tx1"/>
                </a:solidFill>
                <a:latin typeface="Arial" charset="0"/>
                <a:ea typeface="ＭＳ Ｐゴシック" charset="-128"/>
              </a:defRPr>
            </a:lvl3pPr>
            <a:lvl4pPr marL="1600200" indent="-228600" algn="l" rtl="0" eaLnBrk="0" hangingPunct="0">
              <a:spcBef>
                <a:spcPct val="20000"/>
              </a:spcBef>
              <a:buChar char="–"/>
              <a:defRPr kumimoji="1" sz="2000">
                <a:solidFill>
                  <a:schemeClr val="tx1"/>
                </a:solidFill>
                <a:latin typeface="Arial" charset="0"/>
                <a:ea typeface="ＭＳ Ｐゴシック" charset="-128"/>
              </a:defRPr>
            </a:lvl4pPr>
            <a:lvl5pPr marL="2057400" indent="-228600" algn="l" rtl="0" eaLnBrk="0" hangingPunct="0">
              <a:spcBef>
                <a:spcPct val="20000"/>
              </a:spcBef>
              <a:buChar char="»"/>
              <a:defRPr kumimoji="1" sz="2000">
                <a:solidFill>
                  <a:schemeClr val="tx1"/>
                </a:solidFill>
                <a:latin typeface="Arial" charset="0"/>
                <a:ea typeface="ＭＳ Ｐゴシック" charset="-128"/>
              </a:defRPr>
            </a:lvl5pPr>
            <a:lvl6pPr marL="25146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rtl="0" eaLnBrk="1" hangingPunct="1">
              <a:spcBef>
                <a:spcPct val="0"/>
              </a:spcBef>
              <a:buFontTx/>
              <a:buNone/>
              <a:tabLst>
                <a:tab pos="269875" algn="l"/>
              </a:tabLst>
            </a:pPr>
            <a:r>
              <a:rPr lang="en-US" sz="1100" dirty="0" smtClean="0">
                <a:solidFill>
                  <a:srgbClr val="000000"/>
                </a:solidFill>
                <a:latin typeface="+mj-lt"/>
              </a:rPr>
              <a:t>○</a:t>
            </a:r>
            <a:r>
              <a:rPr lang="ja-JP" altLang="en-US" sz="1100" dirty="0">
                <a:solidFill>
                  <a:srgbClr val="000000"/>
                </a:solidFill>
                <a:latin typeface="+mj-lt"/>
              </a:rPr>
              <a:t> </a:t>
            </a:r>
            <a:r>
              <a:rPr lang="en-US" sz="1100" dirty="0" smtClean="0">
                <a:solidFill>
                  <a:srgbClr val="000000"/>
                </a:solidFill>
                <a:latin typeface="+mj-lt"/>
              </a:rPr>
              <a:t>Warnings </a:t>
            </a:r>
            <a:r>
              <a:rPr lang="en-US" sz="1100" dirty="0">
                <a:solidFill>
                  <a:srgbClr val="000000"/>
                </a:solidFill>
                <a:latin typeface="+mj-lt"/>
              </a:rPr>
              <a:t>related to the improvement of reviews</a:t>
            </a:r>
            <a:endParaRPr lang="en-US" altLang="ja-JP" sz="1100" dirty="0" smtClean="0">
              <a:solidFill>
                <a:srgbClr val="000000"/>
              </a:solidFill>
              <a:latin typeface="+mj-lt"/>
            </a:endParaRPr>
          </a:p>
          <a:p>
            <a:pPr marL="179388" indent="-179388" rtl="0" eaLnBrk="1" hangingPunct="1">
              <a:spcBef>
                <a:spcPct val="0"/>
              </a:spcBef>
              <a:buFontTx/>
              <a:buNone/>
            </a:pPr>
            <a:r>
              <a:rPr lang="en-US" sz="1100" dirty="0">
                <a:solidFill>
                  <a:srgbClr val="000000"/>
                </a:solidFill>
                <a:latin typeface="+mj-lt"/>
              </a:rPr>
              <a:t> </a:t>
            </a:r>
            <a:r>
              <a:rPr lang="en-US" sz="1100" dirty="0" smtClean="0">
                <a:solidFill>
                  <a:srgbClr val="000000"/>
                </a:solidFill>
                <a:latin typeface="+mj-lt"/>
                <a:sym typeface="Wingdings 2"/>
              </a:rPr>
              <a:t></a:t>
            </a:r>
            <a:r>
              <a:rPr lang="en-US" sz="1100" dirty="0">
                <a:solidFill>
                  <a:srgbClr val="000000"/>
                </a:solidFill>
                <a:latin typeface="+mj-lt"/>
              </a:rPr>
              <a:t>	The securement of opportunities for colleague review committee members in different expert areas to spend time holding discussions, and systems so that creative research is evaluated.</a:t>
            </a:r>
            <a:endParaRPr lang="en-US" altLang="ja-JP" sz="1100" dirty="0" smtClean="0">
              <a:solidFill>
                <a:srgbClr val="000000"/>
              </a:solidFill>
              <a:latin typeface="+mj-lt"/>
            </a:endParaRPr>
          </a:p>
          <a:p>
            <a:pPr marL="179388" indent="-179388" eaLnBrk="1" hangingPunct="1">
              <a:spcBef>
                <a:spcPct val="0"/>
              </a:spcBef>
              <a:buNone/>
            </a:pPr>
            <a:r>
              <a:rPr lang="en-US" sz="1100" dirty="0">
                <a:solidFill>
                  <a:srgbClr val="000000"/>
                </a:solidFill>
                <a:latin typeface="+mj-lt"/>
              </a:rPr>
              <a:t> </a:t>
            </a:r>
            <a:r>
              <a:rPr lang="en-US" altLang="ja-JP" sz="1100" dirty="0">
                <a:solidFill>
                  <a:srgbClr val="000000"/>
                </a:solidFill>
                <a:sym typeface="Wingdings 2"/>
              </a:rPr>
              <a:t> </a:t>
            </a:r>
            <a:r>
              <a:rPr lang="en-US" sz="1100" dirty="0">
                <a:solidFill>
                  <a:srgbClr val="000000"/>
                </a:solidFill>
                <a:latin typeface="+mj-lt"/>
              </a:rPr>
              <a:t>	Form a forum and process to cultivate “review committee members.”</a:t>
            </a:r>
            <a:endParaRPr lang="en-US" altLang="ja-JP" sz="1100" dirty="0" smtClean="0">
              <a:solidFill>
                <a:srgbClr val="000000"/>
              </a:solidFill>
              <a:latin typeface="+mj-lt"/>
            </a:endParaRPr>
          </a:p>
          <a:p>
            <a:pPr marL="179388" indent="-179388" eaLnBrk="1" hangingPunct="1">
              <a:spcBef>
                <a:spcPct val="0"/>
              </a:spcBef>
              <a:buNone/>
            </a:pPr>
            <a:r>
              <a:rPr lang="en-US" sz="1100" dirty="0">
                <a:solidFill>
                  <a:srgbClr val="000000"/>
                </a:solidFill>
                <a:latin typeface="+mj-lt"/>
              </a:rPr>
              <a:t> </a:t>
            </a:r>
            <a:r>
              <a:rPr lang="en-US" altLang="ja-JP" sz="1100" dirty="0">
                <a:solidFill>
                  <a:srgbClr val="000000"/>
                </a:solidFill>
                <a:sym typeface="Wingdings 2"/>
              </a:rPr>
              <a:t> </a:t>
            </a:r>
            <a:r>
              <a:rPr lang="en-US" sz="1100" dirty="0">
                <a:solidFill>
                  <a:srgbClr val="000000"/>
                </a:solidFill>
                <a:latin typeface="+mj-lt"/>
              </a:rPr>
              <a:t>	Communication between review committee members and researchers through review comments</a:t>
            </a:r>
            <a:endParaRPr lang="en-US" altLang="ja-JP" sz="1100" dirty="0" smtClean="0">
              <a:solidFill>
                <a:srgbClr val="000000"/>
              </a:solidFill>
              <a:latin typeface="+mj-lt"/>
            </a:endParaRPr>
          </a:p>
          <a:p>
            <a:pPr marL="179388" indent="-179388" eaLnBrk="1" hangingPunct="1">
              <a:spcBef>
                <a:spcPct val="0"/>
              </a:spcBef>
              <a:buNone/>
            </a:pPr>
            <a:r>
              <a:rPr lang="en-US" sz="1100" dirty="0">
                <a:solidFill>
                  <a:srgbClr val="000000"/>
                </a:solidFill>
                <a:latin typeface="+mj-lt"/>
              </a:rPr>
              <a:t> </a:t>
            </a:r>
            <a:r>
              <a:rPr lang="en-US" altLang="ja-JP" sz="1100" dirty="0">
                <a:solidFill>
                  <a:srgbClr val="000000"/>
                </a:solidFill>
                <a:sym typeface="Wingdings 2"/>
              </a:rPr>
              <a:t> </a:t>
            </a:r>
            <a:r>
              <a:rPr lang="en-US" sz="1100" dirty="0">
                <a:solidFill>
                  <a:srgbClr val="000000"/>
                </a:solidFill>
                <a:latin typeface="+mj-lt"/>
              </a:rPr>
              <a:t>	Ingenuity such as the introduction of pre-screening an the reallocation of review costs, etc.</a:t>
            </a:r>
            <a:endParaRPr lang="en-US" altLang="ja-JP" sz="1100" dirty="0" smtClean="0">
              <a:solidFill>
                <a:srgbClr val="000000"/>
              </a:solidFill>
              <a:latin typeface="+mj-lt"/>
            </a:endParaRPr>
          </a:p>
        </p:txBody>
      </p:sp>
      <p:sp>
        <p:nvSpPr>
          <p:cNvPr id="109574" name="AutoShape 12"/>
          <p:cNvSpPr>
            <a:spLocks noChangeArrowheads="1"/>
          </p:cNvSpPr>
          <p:nvPr/>
        </p:nvSpPr>
        <p:spPr bwMode="auto">
          <a:xfrm>
            <a:off x="72000" y="1090613"/>
            <a:ext cx="9000000" cy="1401762"/>
          </a:xfrm>
          <a:prstGeom prst="roundRect">
            <a:avLst>
              <a:gd name="adj" fmla="val 5394"/>
            </a:avLst>
          </a:prstGeom>
          <a:noFill/>
          <a:ln w="9525">
            <a:solidFill>
              <a:srgbClr val="40037D"/>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rtlCol="0" anchor="ctr"/>
          <a:lstStyle>
            <a:lvl1pPr algn="l" rtl="0" eaLnBrk="0" hangingPunct="0">
              <a:spcBef>
                <a:spcPct val="20000"/>
              </a:spcBef>
              <a:buChar char="•"/>
              <a:defRPr kumimoji="1" sz="3200">
                <a:solidFill>
                  <a:schemeClr val="tx1"/>
                </a:solidFill>
                <a:latin typeface="Arial" charset="0"/>
                <a:ea typeface="ＭＳ Ｐゴシック" charset="-128"/>
              </a:defRPr>
            </a:lvl1pPr>
            <a:lvl2pPr marL="742950" indent="-285750" algn="l" rtl="0" eaLnBrk="0" hangingPunct="0">
              <a:spcBef>
                <a:spcPct val="20000"/>
              </a:spcBef>
              <a:buChar char="–"/>
              <a:defRPr kumimoji="1" sz="2800">
                <a:solidFill>
                  <a:schemeClr val="tx1"/>
                </a:solidFill>
                <a:latin typeface="Arial" charset="0"/>
                <a:ea typeface="ＭＳ Ｐゴシック" charset="-128"/>
              </a:defRPr>
            </a:lvl2pPr>
            <a:lvl3pPr marL="1143000" indent="-228600" algn="l" rtl="0" eaLnBrk="0" hangingPunct="0">
              <a:spcBef>
                <a:spcPct val="20000"/>
              </a:spcBef>
              <a:buChar char="•"/>
              <a:defRPr kumimoji="1" sz="2400">
                <a:solidFill>
                  <a:schemeClr val="tx1"/>
                </a:solidFill>
                <a:latin typeface="Arial" charset="0"/>
                <a:ea typeface="ＭＳ Ｐゴシック" charset="-128"/>
              </a:defRPr>
            </a:lvl3pPr>
            <a:lvl4pPr marL="1600200" indent="-228600" algn="l" rtl="0" eaLnBrk="0" hangingPunct="0">
              <a:spcBef>
                <a:spcPct val="20000"/>
              </a:spcBef>
              <a:buChar char="–"/>
              <a:defRPr kumimoji="1" sz="2000">
                <a:solidFill>
                  <a:schemeClr val="tx1"/>
                </a:solidFill>
                <a:latin typeface="Arial" charset="0"/>
                <a:ea typeface="ＭＳ Ｐゴシック" charset="-128"/>
              </a:defRPr>
            </a:lvl4pPr>
            <a:lvl5pPr marL="2057400" indent="-228600" algn="l" rtl="0" eaLnBrk="0" hangingPunct="0">
              <a:spcBef>
                <a:spcPct val="20000"/>
              </a:spcBef>
              <a:buChar char="»"/>
              <a:defRPr kumimoji="1" sz="2000">
                <a:solidFill>
                  <a:schemeClr val="tx1"/>
                </a:solidFill>
                <a:latin typeface="Arial" charset="0"/>
                <a:ea typeface="ＭＳ Ｐゴシック" charset="-128"/>
              </a:defRPr>
            </a:lvl5pPr>
            <a:lvl6pPr marL="25146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rtl="0" eaLnBrk="1" hangingPunct="1">
              <a:spcBef>
                <a:spcPct val="0"/>
              </a:spcBef>
              <a:buFontTx/>
              <a:buNone/>
            </a:pPr>
            <a:endParaRPr lang="en-US" altLang="ja-JP" sz="1000" smtClean="0">
              <a:solidFill>
                <a:srgbClr val="000000"/>
              </a:solidFill>
              <a:latin typeface="+mj-lt"/>
            </a:endParaRPr>
          </a:p>
        </p:txBody>
      </p:sp>
      <p:sp>
        <p:nvSpPr>
          <p:cNvPr id="109575" name="Rectangle 10"/>
          <p:cNvSpPr>
            <a:spLocks noChangeArrowheads="1"/>
          </p:cNvSpPr>
          <p:nvPr/>
        </p:nvSpPr>
        <p:spPr bwMode="auto">
          <a:xfrm>
            <a:off x="0" y="836615"/>
            <a:ext cx="4667250" cy="200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cmpd="dbl">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lvl1pPr algn="l" rtl="0" eaLnBrk="0" hangingPunct="0">
              <a:spcBef>
                <a:spcPct val="20000"/>
              </a:spcBef>
              <a:buChar char="•"/>
              <a:defRPr kumimoji="1" sz="3200">
                <a:solidFill>
                  <a:schemeClr val="tx1"/>
                </a:solidFill>
                <a:latin typeface="Arial" charset="0"/>
                <a:ea typeface="ＭＳ Ｐゴシック" charset="-128"/>
              </a:defRPr>
            </a:lvl1pPr>
            <a:lvl2pPr marL="742950" indent="-285750" algn="l" rtl="0" eaLnBrk="0" hangingPunct="0">
              <a:spcBef>
                <a:spcPct val="20000"/>
              </a:spcBef>
              <a:buChar char="–"/>
              <a:defRPr kumimoji="1" sz="2800">
                <a:solidFill>
                  <a:schemeClr val="tx1"/>
                </a:solidFill>
                <a:latin typeface="Arial" charset="0"/>
                <a:ea typeface="ＭＳ Ｐゴシック" charset="-128"/>
              </a:defRPr>
            </a:lvl2pPr>
            <a:lvl3pPr marL="1143000" indent="-228600" algn="l" rtl="0" eaLnBrk="0" hangingPunct="0">
              <a:spcBef>
                <a:spcPct val="20000"/>
              </a:spcBef>
              <a:buChar char="•"/>
              <a:defRPr kumimoji="1" sz="2400">
                <a:solidFill>
                  <a:schemeClr val="tx1"/>
                </a:solidFill>
                <a:latin typeface="Arial" charset="0"/>
                <a:ea typeface="ＭＳ Ｐゴシック" charset="-128"/>
              </a:defRPr>
            </a:lvl3pPr>
            <a:lvl4pPr marL="1600200" indent="-228600" algn="l" rtl="0" eaLnBrk="0" hangingPunct="0">
              <a:spcBef>
                <a:spcPct val="20000"/>
              </a:spcBef>
              <a:buChar char="–"/>
              <a:defRPr kumimoji="1" sz="2000">
                <a:solidFill>
                  <a:schemeClr val="tx1"/>
                </a:solidFill>
                <a:latin typeface="Arial" charset="0"/>
                <a:ea typeface="ＭＳ Ｐゴシック" charset="-128"/>
              </a:defRPr>
            </a:lvl4pPr>
            <a:lvl5pPr marL="2057400" indent="-228600" algn="l" rtl="0" eaLnBrk="0" hangingPunct="0">
              <a:spcBef>
                <a:spcPct val="20000"/>
              </a:spcBef>
              <a:buChar char="»"/>
              <a:defRPr kumimoji="1" sz="2000">
                <a:solidFill>
                  <a:schemeClr val="tx1"/>
                </a:solidFill>
                <a:latin typeface="Arial" charset="0"/>
                <a:ea typeface="ＭＳ Ｐゴシック" charset="-128"/>
              </a:defRPr>
            </a:lvl5pPr>
            <a:lvl6pPr marL="25146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rtl="0" eaLnBrk="1" hangingPunct="1">
              <a:spcBef>
                <a:spcPct val="0"/>
              </a:spcBef>
              <a:buFontTx/>
              <a:buNone/>
              <a:tabLst>
                <a:tab pos="269875" algn="l"/>
              </a:tabLst>
            </a:pPr>
            <a:r>
              <a:rPr lang="en-US" sz="1600">
                <a:solidFill>
                  <a:srgbClr val="000000"/>
                </a:solidFill>
                <a:latin typeface="+mj-lt"/>
                <a:ea typeface="HGP創英角ｺﾞｼｯｸUB" pitchFamily="50" charset="-128"/>
              </a:rPr>
              <a:t>1.	Scientific research in a mature society</a:t>
            </a:r>
          </a:p>
        </p:txBody>
      </p:sp>
      <p:sp>
        <p:nvSpPr>
          <p:cNvPr id="109576" name="AutoShape 12"/>
          <p:cNvSpPr>
            <a:spLocks noChangeArrowheads="1"/>
          </p:cNvSpPr>
          <p:nvPr/>
        </p:nvSpPr>
        <p:spPr bwMode="auto">
          <a:xfrm>
            <a:off x="26377" y="1170010"/>
            <a:ext cx="8938111" cy="1062037"/>
          </a:xfrm>
          <a:prstGeom prst="roundRect">
            <a:avLst>
              <a:gd name="adj" fmla="val 5394"/>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prstDash val="dash"/>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rtlCol="0" anchor="ctr"/>
          <a:lstStyle>
            <a:lvl1pPr algn="l" rtl="0" eaLnBrk="0" hangingPunct="0">
              <a:spcBef>
                <a:spcPct val="20000"/>
              </a:spcBef>
              <a:buChar char="•"/>
              <a:defRPr kumimoji="1" sz="3200">
                <a:solidFill>
                  <a:schemeClr val="tx1"/>
                </a:solidFill>
                <a:latin typeface="Arial" charset="0"/>
                <a:ea typeface="ＭＳ Ｐゴシック" charset="-128"/>
              </a:defRPr>
            </a:lvl1pPr>
            <a:lvl2pPr marL="742950" indent="-285750" algn="l" rtl="0" eaLnBrk="0" hangingPunct="0">
              <a:spcBef>
                <a:spcPct val="20000"/>
              </a:spcBef>
              <a:buChar char="–"/>
              <a:defRPr kumimoji="1" sz="2800">
                <a:solidFill>
                  <a:schemeClr val="tx1"/>
                </a:solidFill>
                <a:latin typeface="Arial" charset="0"/>
                <a:ea typeface="ＭＳ Ｐゴシック" charset="-128"/>
              </a:defRPr>
            </a:lvl2pPr>
            <a:lvl3pPr marL="1143000" indent="-228600" algn="l" rtl="0" eaLnBrk="0" hangingPunct="0">
              <a:spcBef>
                <a:spcPct val="20000"/>
              </a:spcBef>
              <a:buChar char="•"/>
              <a:defRPr kumimoji="1" sz="2400">
                <a:solidFill>
                  <a:schemeClr val="tx1"/>
                </a:solidFill>
                <a:latin typeface="Arial" charset="0"/>
                <a:ea typeface="ＭＳ Ｐゴシック" charset="-128"/>
              </a:defRPr>
            </a:lvl3pPr>
            <a:lvl4pPr marL="1600200" indent="-228600" algn="l" rtl="0" eaLnBrk="0" hangingPunct="0">
              <a:spcBef>
                <a:spcPct val="20000"/>
              </a:spcBef>
              <a:buChar char="–"/>
              <a:defRPr kumimoji="1" sz="2000">
                <a:solidFill>
                  <a:schemeClr val="tx1"/>
                </a:solidFill>
                <a:latin typeface="Arial" charset="0"/>
                <a:ea typeface="ＭＳ Ｐゴシック" charset="-128"/>
              </a:defRPr>
            </a:lvl4pPr>
            <a:lvl5pPr marL="2057400" indent="-228600" algn="l" rtl="0" eaLnBrk="0" hangingPunct="0">
              <a:spcBef>
                <a:spcPct val="20000"/>
              </a:spcBef>
              <a:buChar char="»"/>
              <a:defRPr kumimoji="1" sz="2000">
                <a:solidFill>
                  <a:schemeClr val="tx1"/>
                </a:solidFill>
                <a:latin typeface="Arial" charset="0"/>
                <a:ea typeface="ＭＳ Ｐゴシック" charset="-128"/>
              </a:defRPr>
            </a:lvl5pPr>
            <a:lvl6pPr marL="25146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268288" indent="-268288" rtl="0" eaLnBrk="1" hangingPunct="1">
              <a:spcBef>
                <a:spcPct val="0"/>
              </a:spcBef>
              <a:buFontTx/>
              <a:buNone/>
            </a:pPr>
            <a:r>
              <a:rPr lang="en-US" sz="1100" dirty="0">
                <a:solidFill>
                  <a:srgbClr val="000000"/>
                </a:solidFill>
                <a:latin typeface="+mj-lt"/>
              </a:rPr>
              <a:t>  </a:t>
            </a:r>
            <a:endParaRPr lang="en-US" altLang="ja-JP" sz="1100" dirty="0" smtClean="0">
              <a:solidFill>
                <a:srgbClr val="000000"/>
              </a:solidFill>
              <a:latin typeface="+mj-lt"/>
            </a:endParaRPr>
          </a:p>
          <a:p>
            <a:pPr marL="268288" indent="-268288" rtl="0" eaLnBrk="1" hangingPunct="1">
              <a:spcBef>
                <a:spcPct val="0"/>
              </a:spcBef>
              <a:buFontTx/>
              <a:buNone/>
              <a:tabLst>
                <a:tab pos="357188" algn="l"/>
              </a:tabLst>
            </a:pPr>
            <a:r>
              <a:rPr lang="en-US" sz="1100" dirty="0">
                <a:solidFill>
                  <a:srgbClr val="000000"/>
                </a:solidFill>
                <a:latin typeface="+mj-lt"/>
              </a:rPr>
              <a:t>  ○	“</a:t>
            </a:r>
            <a:r>
              <a:rPr lang="en-US" sz="1100" u="sng" dirty="0">
                <a:solidFill>
                  <a:srgbClr val="000000"/>
                </a:solidFill>
                <a:latin typeface="+mj-lt"/>
              </a:rPr>
              <a:t>Regeneration</a:t>
            </a:r>
            <a:r>
              <a:rPr lang="en-US" sz="1100" b="1" u="sng" dirty="0">
                <a:solidFill>
                  <a:srgbClr val="4B4BFF"/>
                </a:solidFill>
                <a:latin typeface="+mj-lt"/>
              </a:rPr>
              <a:t>” of the “</a:t>
            </a:r>
            <a:r>
              <a:rPr lang="en-US" sz="1100" u="sng" dirty="0">
                <a:solidFill>
                  <a:srgbClr val="000000"/>
                </a:solidFill>
                <a:latin typeface="+mj-lt"/>
              </a:rPr>
              <a:t>dual support system” of support for university education and research in terms of both basic expenses and competitive funding while university policies, scientific policies and science / technology / innovation policies combine will be important for the sustained development of areas where Japan is competing for the global lead, the fomentation of an environment in which excellent researchers can work on interdisciplinary / area fusion-type areas, the securement of high quality diversity of scientific research that will provide the seedbed for areas in which Japan can run ahead of the world, and the securement and development of young researchers.</a:t>
            </a:r>
            <a:endParaRPr lang="en-US" altLang="ja-JP" sz="1100" u="sng" dirty="0" smtClean="0">
              <a:solidFill>
                <a:srgbClr val="000000"/>
              </a:solidFill>
              <a:latin typeface="+mj-lt"/>
            </a:endParaRPr>
          </a:p>
          <a:p>
            <a:pPr marL="268288" indent="-268288" rtl="0" eaLnBrk="1" hangingPunct="1">
              <a:spcBef>
                <a:spcPct val="0"/>
              </a:spcBef>
              <a:buFontTx/>
              <a:buNone/>
              <a:tabLst>
                <a:tab pos="357188" algn="l"/>
              </a:tabLst>
            </a:pPr>
            <a:r>
              <a:rPr lang="en-US" sz="1100" dirty="0">
                <a:solidFill>
                  <a:srgbClr val="000000"/>
                </a:solidFill>
                <a:latin typeface="+mj-lt"/>
              </a:rPr>
              <a:t>  ○	</a:t>
            </a:r>
            <a:r>
              <a:rPr lang="en-US" sz="1100" u="sng" dirty="0">
                <a:solidFill>
                  <a:srgbClr val="000000"/>
                </a:solidFill>
                <a:latin typeface="+mj-lt"/>
              </a:rPr>
              <a:t>KAKENHI, which plays a unique and important role as research expenses that support university research activities in a competitive environment</a:t>
            </a:r>
            <a:r>
              <a:rPr lang="en-US" sz="1100" dirty="0">
                <a:solidFill>
                  <a:srgbClr val="000000"/>
                </a:solidFill>
                <a:latin typeface="+mj-lt"/>
              </a:rPr>
              <a:t>, need to be debated while keeping an eye on the ideal form of scientific research in a mature society (challenge, comprehensiveness, fusion, internationalism). </a:t>
            </a:r>
            <a:endParaRPr lang="en-US" altLang="ja-JP" sz="1100" dirty="0" smtClean="0">
              <a:solidFill>
                <a:srgbClr val="000000"/>
              </a:solidFill>
              <a:latin typeface="+mj-lt"/>
            </a:endParaRPr>
          </a:p>
        </p:txBody>
      </p:sp>
      <p:sp>
        <p:nvSpPr>
          <p:cNvPr id="109578" name="Rectangle 25"/>
          <p:cNvSpPr>
            <a:spLocks noChangeArrowheads="1"/>
          </p:cNvSpPr>
          <p:nvPr/>
        </p:nvSpPr>
        <p:spPr bwMode="auto">
          <a:xfrm>
            <a:off x="0" y="2593768"/>
            <a:ext cx="4667250" cy="200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cmpd="dbl">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lvl1pPr algn="l" rtl="0" eaLnBrk="0" hangingPunct="0">
              <a:spcBef>
                <a:spcPct val="20000"/>
              </a:spcBef>
              <a:buChar char="•"/>
              <a:defRPr kumimoji="1" sz="3200">
                <a:solidFill>
                  <a:schemeClr val="tx1"/>
                </a:solidFill>
                <a:latin typeface="Arial" charset="0"/>
                <a:ea typeface="ＭＳ Ｐゴシック" charset="-128"/>
              </a:defRPr>
            </a:lvl1pPr>
            <a:lvl2pPr marL="742950" indent="-285750" algn="l" rtl="0" eaLnBrk="0" hangingPunct="0">
              <a:spcBef>
                <a:spcPct val="20000"/>
              </a:spcBef>
              <a:buChar char="–"/>
              <a:defRPr kumimoji="1" sz="2800">
                <a:solidFill>
                  <a:schemeClr val="tx1"/>
                </a:solidFill>
                <a:latin typeface="Arial" charset="0"/>
                <a:ea typeface="ＭＳ Ｐゴシック" charset="-128"/>
              </a:defRPr>
            </a:lvl2pPr>
            <a:lvl3pPr marL="1143000" indent="-228600" algn="l" rtl="0" eaLnBrk="0" hangingPunct="0">
              <a:spcBef>
                <a:spcPct val="20000"/>
              </a:spcBef>
              <a:buChar char="•"/>
              <a:defRPr kumimoji="1" sz="2400">
                <a:solidFill>
                  <a:schemeClr val="tx1"/>
                </a:solidFill>
                <a:latin typeface="Arial" charset="0"/>
                <a:ea typeface="ＭＳ Ｐゴシック" charset="-128"/>
              </a:defRPr>
            </a:lvl3pPr>
            <a:lvl4pPr marL="1600200" indent="-228600" algn="l" rtl="0" eaLnBrk="0" hangingPunct="0">
              <a:spcBef>
                <a:spcPct val="20000"/>
              </a:spcBef>
              <a:buChar char="–"/>
              <a:defRPr kumimoji="1" sz="2000">
                <a:solidFill>
                  <a:schemeClr val="tx1"/>
                </a:solidFill>
                <a:latin typeface="Arial" charset="0"/>
                <a:ea typeface="ＭＳ Ｐゴシック" charset="-128"/>
              </a:defRPr>
            </a:lvl4pPr>
            <a:lvl5pPr marL="2057400" indent="-228600" algn="l" rtl="0" eaLnBrk="0" hangingPunct="0">
              <a:spcBef>
                <a:spcPct val="20000"/>
              </a:spcBef>
              <a:buChar char="»"/>
              <a:defRPr kumimoji="1" sz="2000">
                <a:solidFill>
                  <a:schemeClr val="tx1"/>
                </a:solidFill>
                <a:latin typeface="Arial" charset="0"/>
                <a:ea typeface="ＭＳ Ｐゴシック" charset="-128"/>
              </a:defRPr>
            </a:lvl5pPr>
            <a:lvl6pPr marL="25146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rtl="0" eaLnBrk="1" hangingPunct="1">
              <a:spcBef>
                <a:spcPct val="0"/>
              </a:spcBef>
              <a:buFontTx/>
              <a:buNone/>
              <a:tabLst>
                <a:tab pos="269875" algn="l"/>
              </a:tabLst>
            </a:pPr>
            <a:r>
              <a:rPr lang="en-US" sz="1600" dirty="0">
                <a:solidFill>
                  <a:srgbClr val="000000"/>
                </a:solidFill>
                <a:latin typeface="+mj-lt"/>
                <a:ea typeface="HGP創英角ｺﾞｼｯｸUB" pitchFamily="50" charset="-128"/>
              </a:rPr>
              <a:t>2.	The development and immutability of KAKENHI</a:t>
            </a:r>
          </a:p>
        </p:txBody>
      </p:sp>
      <p:sp>
        <p:nvSpPr>
          <p:cNvPr id="2068" name="AutoShape 24"/>
          <p:cNvSpPr>
            <a:spLocks noChangeArrowheads="1"/>
          </p:cNvSpPr>
          <p:nvPr/>
        </p:nvSpPr>
        <p:spPr bwMode="auto">
          <a:xfrm>
            <a:off x="27000" y="2914113"/>
            <a:ext cx="9090000" cy="833438"/>
          </a:xfrm>
          <a:prstGeom prst="roundRect">
            <a:avLst>
              <a:gd name="adj" fmla="val 4903"/>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prstDash val="dash"/>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rtlCol="0"/>
          <a:lstStyle>
            <a:lvl1pPr algn="l" rtl="0"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rtl="0"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rtl="0"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rtl="0"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rtl="0" eaLnBrk="0" hangingPunct="0">
              <a:spcBef>
                <a:spcPct val="20000"/>
              </a:spcBef>
              <a:buChar char="»"/>
              <a:defRPr kumimoji="1" sz="2000">
                <a:solidFill>
                  <a:schemeClr val="tx1"/>
                </a:solidFill>
                <a:latin typeface="Arial" charset="0"/>
                <a:ea typeface="ＭＳ Ｐゴシック" pitchFamily="50" charset="-128"/>
              </a:defRPr>
            </a:lvl5pPr>
            <a:lvl6pPr marL="2514600" indent="-228600" algn="l" rtl="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algn="l" rtl="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algn="l" rtl="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algn="l" rtl="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358775" indent="-358775" rtl="0" eaLnBrk="1" hangingPunct="1">
              <a:spcBef>
                <a:spcPct val="0"/>
              </a:spcBef>
              <a:buFontTx/>
              <a:buNone/>
              <a:tabLst>
                <a:tab pos="357188" algn="l"/>
              </a:tabLst>
              <a:defRPr/>
            </a:pPr>
            <a:r>
              <a:rPr lang="en-US" sz="1100" dirty="0">
                <a:solidFill>
                  <a:srgbClr val="000000"/>
                </a:solidFill>
                <a:latin typeface="+mj-lt"/>
              </a:rPr>
              <a:t>  ○	The 4 points below have remained firm based on the development of KAKENHI over the century since 1918.</a:t>
            </a:r>
            <a:endParaRPr lang="en-US" altLang="ja-JP" sz="1100" dirty="0" smtClean="0">
              <a:solidFill>
                <a:srgbClr val="000000"/>
              </a:solidFill>
              <a:latin typeface="+mj-lt"/>
            </a:endParaRPr>
          </a:p>
          <a:p>
            <a:pPr marL="358775" indent="-358775" rtl="0" eaLnBrk="1" hangingPunct="1">
              <a:spcBef>
                <a:spcPct val="0"/>
              </a:spcBef>
              <a:buFontTx/>
              <a:buNone/>
              <a:tabLst>
                <a:tab pos="357188" algn="l"/>
              </a:tabLst>
              <a:defRPr/>
            </a:pPr>
            <a:r>
              <a:rPr lang="en-US" sz="1100" b="1" kern="0" dirty="0">
                <a:solidFill>
                  <a:srgbClr val="4B4BFF"/>
                </a:solidFill>
                <a:latin typeface="+mj-lt"/>
                <a:ea typeface="ＭＳ Ｐゴシック"/>
              </a:rPr>
              <a:t>  [1]	Reviews by experts (peer reviews)</a:t>
            </a:r>
          </a:p>
          <a:p>
            <a:pPr marL="358775" indent="-358775" rtl="0" eaLnBrk="1" hangingPunct="1">
              <a:spcBef>
                <a:spcPct val="0"/>
              </a:spcBef>
              <a:buFontTx/>
              <a:buNone/>
              <a:tabLst>
                <a:tab pos="357188" algn="l"/>
              </a:tabLst>
              <a:defRPr/>
            </a:pPr>
            <a:r>
              <a:rPr lang="en-US" sz="1100" b="1" kern="0" dirty="0">
                <a:solidFill>
                  <a:srgbClr val="4B4BFF"/>
                </a:solidFill>
                <a:latin typeface="+mj-lt"/>
                <a:ea typeface="ＭＳ Ｐゴシック"/>
              </a:rPr>
              <a:t>  [2]	A unique competitive funding system that is open equally to researchers at universities, etc., for all academic areas</a:t>
            </a:r>
            <a:endParaRPr lang="en-US" altLang="ja-JP" sz="1100" b="1" kern="0" dirty="0" smtClean="0">
              <a:solidFill>
                <a:srgbClr val="4B4BFF"/>
              </a:solidFill>
              <a:latin typeface="+mj-lt"/>
              <a:ea typeface="ＭＳ Ｐゴシック"/>
            </a:endParaRPr>
          </a:p>
          <a:p>
            <a:pPr marL="358775" indent="-358775" rtl="0" eaLnBrk="1" hangingPunct="1">
              <a:spcBef>
                <a:spcPct val="0"/>
              </a:spcBef>
              <a:buFontTx/>
              <a:buNone/>
              <a:tabLst>
                <a:tab pos="357188" algn="l"/>
              </a:tabLst>
              <a:defRPr/>
            </a:pPr>
            <a:r>
              <a:rPr lang="en-US" sz="1100" b="1" kern="0" dirty="0">
                <a:solidFill>
                  <a:srgbClr val="4B4BFF"/>
                </a:solidFill>
                <a:latin typeface="+mj-lt"/>
                <a:ea typeface="ＭＳ Ｐゴシック"/>
              </a:rPr>
              <a:t>  [3]	A unique competitive funding system that allows research to be promoted continuously based on one’s own ideas and thoughts</a:t>
            </a:r>
            <a:endParaRPr lang="en-US" altLang="ja-JP" sz="1100" b="1" kern="0" dirty="0" smtClean="0">
              <a:solidFill>
                <a:srgbClr val="4B4BFF"/>
              </a:solidFill>
              <a:latin typeface="+mj-lt"/>
              <a:ea typeface="ＭＳ Ｐゴシック"/>
            </a:endParaRPr>
          </a:p>
          <a:p>
            <a:pPr marL="358775" indent="-358775" rtl="0" eaLnBrk="1" hangingPunct="1">
              <a:spcBef>
                <a:spcPct val="0"/>
              </a:spcBef>
              <a:buFontTx/>
              <a:buNone/>
              <a:tabLst>
                <a:tab pos="357188" algn="l"/>
              </a:tabLst>
              <a:defRPr/>
            </a:pPr>
            <a:r>
              <a:rPr lang="en-US" sz="1100" b="1" kern="0" dirty="0">
                <a:solidFill>
                  <a:srgbClr val="4B4BFF"/>
                </a:solidFill>
                <a:latin typeface="+mj-lt"/>
                <a:ea typeface="ＭＳ Ｐゴシック"/>
              </a:rPr>
              <a:t>  [4]	Perpetual improvement, such as the conversion to a fund and the widespread simplification of carry-over procedures, etc., based on the characteristics of scientific research</a:t>
            </a:r>
            <a:r>
              <a:rPr lang="en-US" sz="1100" dirty="0">
                <a:solidFill>
                  <a:srgbClr val="000000"/>
                </a:solidFill>
                <a:latin typeface="+mj-lt"/>
              </a:rPr>
              <a:t>  </a:t>
            </a:r>
          </a:p>
        </p:txBody>
      </p:sp>
      <p:sp>
        <p:nvSpPr>
          <p:cNvPr id="109580" name="AutoShape 24"/>
          <p:cNvSpPr>
            <a:spLocks noChangeArrowheads="1"/>
          </p:cNvSpPr>
          <p:nvPr/>
        </p:nvSpPr>
        <p:spPr bwMode="auto">
          <a:xfrm>
            <a:off x="72000" y="2847134"/>
            <a:ext cx="9000000" cy="1167183"/>
          </a:xfrm>
          <a:prstGeom prst="roundRect">
            <a:avLst>
              <a:gd name="adj" fmla="val 4903"/>
            </a:avLst>
          </a:prstGeom>
          <a:noFill/>
          <a:ln w="9525">
            <a:solidFill>
              <a:srgbClr val="40037D"/>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rtlCol="0" anchor="ctr"/>
          <a:lstStyle>
            <a:lvl1pPr algn="l" rtl="0" eaLnBrk="0" hangingPunct="0">
              <a:spcBef>
                <a:spcPct val="20000"/>
              </a:spcBef>
              <a:buChar char="•"/>
              <a:defRPr kumimoji="1" sz="3200">
                <a:solidFill>
                  <a:schemeClr val="tx1"/>
                </a:solidFill>
                <a:latin typeface="Arial" charset="0"/>
                <a:ea typeface="ＭＳ Ｐゴシック" charset="-128"/>
              </a:defRPr>
            </a:lvl1pPr>
            <a:lvl2pPr marL="742950" indent="-285750" algn="l" rtl="0" eaLnBrk="0" hangingPunct="0">
              <a:spcBef>
                <a:spcPct val="20000"/>
              </a:spcBef>
              <a:buChar char="–"/>
              <a:defRPr kumimoji="1" sz="2800">
                <a:solidFill>
                  <a:schemeClr val="tx1"/>
                </a:solidFill>
                <a:latin typeface="Arial" charset="0"/>
                <a:ea typeface="ＭＳ Ｐゴシック" charset="-128"/>
              </a:defRPr>
            </a:lvl2pPr>
            <a:lvl3pPr marL="1143000" indent="-228600" algn="l" rtl="0" eaLnBrk="0" hangingPunct="0">
              <a:spcBef>
                <a:spcPct val="20000"/>
              </a:spcBef>
              <a:buChar char="•"/>
              <a:defRPr kumimoji="1" sz="2400">
                <a:solidFill>
                  <a:schemeClr val="tx1"/>
                </a:solidFill>
                <a:latin typeface="Arial" charset="0"/>
                <a:ea typeface="ＭＳ Ｐゴシック" charset="-128"/>
              </a:defRPr>
            </a:lvl3pPr>
            <a:lvl4pPr marL="1600200" indent="-228600" algn="l" rtl="0" eaLnBrk="0" hangingPunct="0">
              <a:spcBef>
                <a:spcPct val="20000"/>
              </a:spcBef>
              <a:buChar char="–"/>
              <a:defRPr kumimoji="1" sz="2000">
                <a:solidFill>
                  <a:schemeClr val="tx1"/>
                </a:solidFill>
                <a:latin typeface="Arial" charset="0"/>
                <a:ea typeface="ＭＳ Ｐゴシック" charset="-128"/>
              </a:defRPr>
            </a:lvl4pPr>
            <a:lvl5pPr marL="2057400" indent="-228600" algn="l" rtl="0" eaLnBrk="0" hangingPunct="0">
              <a:spcBef>
                <a:spcPct val="20000"/>
              </a:spcBef>
              <a:buChar char="»"/>
              <a:defRPr kumimoji="1" sz="2000">
                <a:solidFill>
                  <a:schemeClr val="tx1"/>
                </a:solidFill>
                <a:latin typeface="Arial" charset="0"/>
                <a:ea typeface="ＭＳ Ｐゴシック" charset="-128"/>
              </a:defRPr>
            </a:lvl5pPr>
            <a:lvl6pPr marL="25146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rtl="0" eaLnBrk="1" hangingPunct="1">
              <a:spcBef>
                <a:spcPct val="0"/>
              </a:spcBef>
              <a:buFontTx/>
              <a:buNone/>
            </a:pPr>
            <a:endParaRPr lang="en-US" altLang="ja-JP" sz="1200" smtClean="0">
              <a:solidFill>
                <a:srgbClr val="000000"/>
              </a:solidFill>
              <a:latin typeface="+mj-lt"/>
            </a:endParaRPr>
          </a:p>
        </p:txBody>
      </p:sp>
      <p:sp>
        <p:nvSpPr>
          <p:cNvPr id="109581" name="AutoShape 24"/>
          <p:cNvSpPr>
            <a:spLocks noChangeArrowheads="1"/>
          </p:cNvSpPr>
          <p:nvPr/>
        </p:nvSpPr>
        <p:spPr bwMode="auto">
          <a:xfrm>
            <a:off x="4832311" y="5107445"/>
            <a:ext cx="4204187" cy="1508125"/>
          </a:xfrm>
          <a:prstGeom prst="roundRect">
            <a:avLst>
              <a:gd name="adj" fmla="val 4903"/>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prstDash val="dash"/>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rtlCol="0" anchor="t" anchorCtr="0"/>
          <a:lstStyle>
            <a:lvl1pPr algn="l" rtl="0" eaLnBrk="0" hangingPunct="0">
              <a:spcBef>
                <a:spcPct val="20000"/>
              </a:spcBef>
              <a:buChar char="•"/>
              <a:defRPr kumimoji="1" sz="3200">
                <a:solidFill>
                  <a:schemeClr val="tx1"/>
                </a:solidFill>
                <a:latin typeface="Arial" charset="0"/>
                <a:ea typeface="ＭＳ Ｐゴシック" charset="-128"/>
              </a:defRPr>
            </a:lvl1pPr>
            <a:lvl2pPr marL="742950" indent="-285750" algn="l" rtl="0" eaLnBrk="0" hangingPunct="0">
              <a:spcBef>
                <a:spcPct val="20000"/>
              </a:spcBef>
              <a:buChar char="–"/>
              <a:defRPr kumimoji="1" sz="2800">
                <a:solidFill>
                  <a:schemeClr val="tx1"/>
                </a:solidFill>
                <a:latin typeface="Arial" charset="0"/>
                <a:ea typeface="ＭＳ Ｐゴシック" charset="-128"/>
              </a:defRPr>
            </a:lvl2pPr>
            <a:lvl3pPr marL="1143000" indent="-228600" algn="l" rtl="0" eaLnBrk="0" hangingPunct="0">
              <a:spcBef>
                <a:spcPct val="20000"/>
              </a:spcBef>
              <a:buChar char="•"/>
              <a:defRPr kumimoji="1" sz="2400">
                <a:solidFill>
                  <a:schemeClr val="tx1"/>
                </a:solidFill>
                <a:latin typeface="Arial" charset="0"/>
                <a:ea typeface="ＭＳ Ｐゴシック" charset="-128"/>
              </a:defRPr>
            </a:lvl3pPr>
            <a:lvl4pPr marL="1600200" indent="-228600" algn="l" rtl="0" eaLnBrk="0" hangingPunct="0">
              <a:spcBef>
                <a:spcPct val="20000"/>
              </a:spcBef>
              <a:buChar char="–"/>
              <a:defRPr kumimoji="1" sz="2000">
                <a:solidFill>
                  <a:schemeClr val="tx1"/>
                </a:solidFill>
                <a:latin typeface="Arial" charset="0"/>
                <a:ea typeface="ＭＳ Ｐゴシック" charset="-128"/>
              </a:defRPr>
            </a:lvl4pPr>
            <a:lvl5pPr marL="2057400" indent="-228600" algn="l" rtl="0" eaLnBrk="0" hangingPunct="0">
              <a:spcBef>
                <a:spcPct val="20000"/>
              </a:spcBef>
              <a:buChar char="»"/>
              <a:defRPr kumimoji="1" sz="2000">
                <a:solidFill>
                  <a:schemeClr val="tx1"/>
                </a:solidFill>
                <a:latin typeface="Arial" charset="0"/>
                <a:ea typeface="ＭＳ Ｐゴシック" charset="-128"/>
              </a:defRPr>
            </a:lvl5pPr>
            <a:lvl6pPr marL="25146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88900" indent="-88900" rtl="0" eaLnBrk="1" hangingPunct="1">
              <a:spcBef>
                <a:spcPct val="0"/>
              </a:spcBef>
              <a:buFontTx/>
              <a:buNone/>
              <a:tabLst>
                <a:tab pos="182563" algn="l"/>
              </a:tabLst>
            </a:pPr>
            <a:r>
              <a:rPr lang="en-US" sz="1100" dirty="0" smtClean="0">
                <a:solidFill>
                  <a:srgbClr val="000000"/>
                </a:solidFill>
                <a:latin typeface="+mj-lt"/>
              </a:rPr>
              <a:t>○ Opinions </a:t>
            </a:r>
            <a:r>
              <a:rPr lang="en-US" sz="1100" dirty="0">
                <a:solidFill>
                  <a:srgbClr val="000000"/>
                </a:solidFill>
                <a:latin typeface="+mj-lt"/>
              </a:rPr>
              <a:t>standing in the perspective of using KAKENHI, etc.</a:t>
            </a:r>
            <a:endParaRPr lang="en-US" altLang="ja-JP" sz="1100" u="sng" dirty="0" smtClean="0">
              <a:solidFill>
                <a:srgbClr val="000000"/>
              </a:solidFill>
              <a:latin typeface="+mj-lt"/>
            </a:endParaRPr>
          </a:p>
          <a:p>
            <a:pPr marL="179388" indent="-179388" rtl="0" eaLnBrk="1" hangingPunct="1">
              <a:spcBef>
                <a:spcPct val="0"/>
              </a:spcBef>
              <a:buFontTx/>
              <a:buNone/>
              <a:tabLst>
                <a:tab pos="182563" algn="l"/>
              </a:tabLst>
            </a:pPr>
            <a:r>
              <a:rPr lang="en-US" sz="1100" dirty="0" smtClean="0">
                <a:solidFill>
                  <a:srgbClr val="000000"/>
                </a:solidFill>
                <a:latin typeface="+mj-lt"/>
              </a:rPr>
              <a:t>・	Difficulties </a:t>
            </a:r>
            <a:r>
              <a:rPr lang="en-US" sz="1100" dirty="0">
                <a:solidFill>
                  <a:srgbClr val="000000"/>
                </a:solidFill>
                <a:latin typeface="+mj-lt"/>
              </a:rPr>
              <a:t>in developmental transition to new areas due to duplication restrictions.</a:t>
            </a:r>
            <a:endParaRPr lang="en-US" altLang="ja-JP" sz="1100" dirty="0" smtClean="0">
              <a:solidFill>
                <a:srgbClr val="000000"/>
              </a:solidFill>
              <a:latin typeface="+mj-lt"/>
            </a:endParaRPr>
          </a:p>
          <a:p>
            <a:pPr marL="179388" indent="-179388" eaLnBrk="1" hangingPunct="1">
              <a:spcBef>
                <a:spcPct val="0"/>
              </a:spcBef>
              <a:buNone/>
              <a:tabLst>
                <a:tab pos="182563" algn="l"/>
              </a:tabLst>
            </a:pPr>
            <a:r>
              <a:rPr lang="en-US" altLang="ja-JP" sz="1100" dirty="0" smtClean="0">
                <a:solidFill>
                  <a:srgbClr val="000000"/>
                </a:solidFill>
                <a:sym typeface="Wingdings 2"/>
              </a:rPr>
              <a:t></a:t>
            </a:r>
            <a:r>
              <a:rPr lang="en-US" altLang="ja-JP" sz="1100" dirty="0">
                <a:solidFill>
                  <a:srgbClr val="000000"/>
                </a:solidFill>
                <a:latin typeface="+mj-lt"/>
                <a:sym typeface="Wingdings 2"/>
              </a:rPr>
              <a:t>	</a:t>
            </a:r>
            <a:r>
              <a:rPr lang="en-US" sz="1100" dirty="0" smtClean="0">
                <a:solidFill>
                  <a:srgbClr val="000000"/>
                </a:solidFill>
                <a:latin typeface="+mj-lt"/>
              </a:rPr>
              <a:t>Improvements </a:t>
            </a:r>
            <a:r>
              <a:rPr lang="en-US" sz="1100" dirty="0">
                <a:solidFill>
                  <a:srgbClr val="000000"/>
                </a:solidFill>
                <a:latin typeface="+mj-lt"/>
              </a:rPr>
              <a:t>are required in reviews and evaluations based on the globalization of large-scale research expenses.</a:t>
            </a:r>
            <a:endParaRPr lang="en-US" altLang="ja-JP" sz="1100" dirty="0" smtClean="0">
              <a:solidFill>
                <a:srgbClr val="000000"/>
              </a:solidFill>
              <a:latin typeface="+mj-lt"/>
            </a:endParaRPr>
          </a:p>
          <a:p>
            <a:pPr marL="179388" indent="-179388" eaLnBrk="1" hangingPunct="1">
              <a:spcBef>
                <a:spcPct val="0"/>
              </a:spcBef>
              <a:buNone/>
              <a:tabLst>
                <a:tab pos="182563" algn="l"/>
              </a:tabLst>
            </a:pPr>
            <a:r>
              <a:rPr lang="en-US" altLang="ja-JP" sz="1100" dirty="0" smtClean="0">
                <a:solidFill>
                  <a:srgbClr val="000000"/>
                </a:solidFill>
                <a:sym typeface="Wingdings 2"/>
              </a:rPr>
              <a:t></a:t>
            </a:r>
            <a:r>
              <a:rPr lang="en-US" altLang="ja-JP" sz="1100" dirty="0">
                <a:solidFill>
                  <a:srgbClr val="000000"/>
                </a:solidFill>
                <a:latin typeface="+mj-lt"/>
                <a:sym typeface="Wingdings 2"/>
              </a:rPr>
              <a:t>	</a:t>
            </a:r>
            <a:r>
              <a:rPr lang="en-US" sz="1100" dirty="0" smtClean="0">
                <a:solidFill>
                  <a:srgbClr val="000000"/>
                </a:solidFill>
                <a:latin typeface="+mj-lt"/>
              </a:rPr>
              <a:t>Consideration </a:t>
            </a:r>
            <a:r>
              <a:rPr lang="en-US" sz="1100" dirty="0">
                <a:solidFill>
                  <a:srgbClr val="000000"/>
                </a:solidFill>
                <a:latin typeface="+mj-lt"/>
              </a:rPr>
              <a:t>of the diversity of principal research actors</a:t>
            </a:r>
            <a:endParaRPr lang="en-US" altLang="ja-JP" sz="1100" dirty="0" smtClean="0">
              <a:solidFill>
                <a:srgbClr val="000000"/>
              </a:solidFill>
              <a:latin typeface="+mj-lt"/>
            </a:endParaRPr>
          </a:p>
          <a:p>
            <a:pPr marL="179388" indent="-179388" eaLnBrk="1" hangingPunct="1">
              <a:spcBef>
                <a:spcPct val="0"/>
              </a:spcBef>
              <a:buNone/>
              <a:tabLst>
                <a:tab pos="182563" algn="l"/>
              </a:tabLst>
            </a:pPr>
            <a:r>
              <a:rPr lang="en-US" altLang="ja-JP" sz="1100" dirty="0" smtClean="0">
                <a:solidFill>
                  <a:srgbClr val="000000"/>
                </a:solidFill>
                <a:sym typeface="Wingdings 2"/>
              </a:rPr>
              <a:t></a:t>
            </a:r>
            <a:r>
              <a:rPr lang="en-US" altLang="ja-JP" sz="1100" dirty="0">
                <a:solidFill>
                  <a:srgbClr val="000000"/>
                </a:solidFill>
                <a:latin typeface="+mj-lt"/>
                <a:sym typeface="Wingdings 2"/>
              </a:rPr>
              <a:t>	</a:t>
            </a:r>
            <a:r>
              <a:rPr lang="en-US" sz="1100" dirty="0" smtClean="0">
                <a:solidFill>
                  <a:srgbClr val="000000"/>
                </a:solidFill>
                <a:latin typeface="+mj-lt"/>
              </a:rPr>
              <a:t>Promotion </a:t>
            </a:r>
            <a:r>
              <a:rPr lang="en-US" sz="1100" dirty="0">
                <a:solidFill>
                  <a:srgbClr val="000000"/>
                </a:solidFill>
                <a:latin typeface="+mj-lt"/>
              </a:rPr>
              <a:t>of international joint research, formation of young research networks in international communities, etc.</a:t>
            </a:r>
            <a:endParaRPr lang="en-US" altLang="ja-JP" sz="1100" dirty="0" smtClean="0">
              <a:solidFill>
                <a:srgbClr val="000000"/>
              </a:solidFill>
              <a:latin typeface="+mj-lt"/>
            </a:endParaRPr>
          </a:p>
        </p:txBody>
      </p:sp>
      <p:sp>
        <p:nvSpPr>
          <p:cNvPr id="109582" name="Rectangle 29"/>
          <p:cNvSpPr>
            <a:spLocks noChangeArrowheads="1"/>
          </p:cNvSpPr>
          <p:nvPr/>
        </p:nvSpPr>
        <p:spPr bwMode="auto">
          <a:xfrm>
            <a:off x="5866" y="4837385"/>
            <a:ext cx="5630008" cy="2492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cmpd="dbl">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lvl1pPr algn="l" rtl="0" eaLnBrk="0" hangingPunct="0">
              <a:spcBef>
                <a:spcPct val="20000"/>
              </a:spcBef>
              <a:buChar char="•"/>
              <a:defRPr kumimoji="1" sz="3200">
                <a:solidFill>
                  <a:schemeClr val="tx1"/>
                </a:solidFill>
                <a:latin typeface="Arial" charset="0"/>
                <a:ea typeface="ＭＳ Ｐゴシック" charset="-128"/>
              </a:defRPr>
            </a:lvl1pPr>
            <a:lvl2pPr marL="742950" indent="-285750" algn="l" rtl="0" eaLnBrk="0" hangingPunct="0">
              <a:spcBef>
                <a:spcPct val="20000"/>
              </a:spcBef>
              <a:buChar char="–"/>
              <a:defRPr kumimoji="1" sz="2800">
                <a:solidFill>
                  <a:schemeClr val="tx1"/>
                </a:solidFill>
                <a:latin typeface="Arial" charset="0"/>
                <a:ea typeface="ＭＳ Ｐゴシック" charset="-128"/>
              </a:defRPr>
            </a:lvl2pPr>
            <a:lvl3pPr marL="1143000" indent="-228600" algn="l" rtl="0" eaLnBrk="0" hangingPunct="0">
              <a:spcBef>
                <a:spcPct val="20000"/>
              </a:spcBef>
              <a:buChar char="•"/>
              <a:defRPr kumimoji="1" sz="2400">
                <a:solidFill>
                  <a:schemeClr val="tx1"/>
                </a:solidFill>
                <a:latin typeface="Arial" charset="0"/>
                <a:ea typeface="ＭＳ Ｐゴシック" charset="-128"/>
              </a:defRPr>
            </a:lvl3pPr>
            <a:lvl4pPr marL="1600200" indent="-228600" algn="l" rtl="0" eaLnBrk="0" hangingPunct="0">
              <a:spcBef>
                <a:spcPct val="20000"/>
              </a:spcBef>
              <a:buChar char="–"/>
              <a:defRPr kumimoji="1" sz="2000">
                <a:solidFill>
                  <a:schemeClr val="tx1"/>
                </a:solidFill>
                <a:latin typeface="Arial" charset="0"/>
                <a:ea typeface="ＭＳ Ｐゴシック" charset="-128"/>
              </a:defRPr>
            </a:lvl4pPr>
            <a:lvl5pPr marL="2057400" indent="-228600" algn="l" rtl="0" eaLnBrk="0" hangingPunct="0">
              <a:spcBef>
                <a:spcPct val="20000"/>
              </a:spcBef>
              <a:buChar char="»"/>
              <a:defRPr kumimoji="1" sz="2000">
                <a:solidFill>
                  <a:schemeClr val="tx1"/>
                </a:solidFill>
                <a:latin typeface="Arial" charset="0"/>
                <a:ea typeface="ＭＳ Ｐゴシック" charset="-128"/>
              </a:defRPr>
            </a:lvl5pPr>
            <a:lvl6pPr marL="25146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rtl="0" eaLnBrk="1" hangingPunct="1">
              <a:spcBef>
                <a:spcPct val="0"/>
              </a:spcBef>
              <a:buFontTx/>
              <a:buNone/>
              <a:tabLst>
                <a:tab pos="269875" algn="l"/>
              </a:tabLst>
            </a:pPr>
            <a:r>
              <a:rPr lang="en-US" sz="1100" b="1" dirty="0">
                <a:solidFill>
                  <a:srgbClr val="000000"/>
                </a:solidFill>
                <a:latin typeface="+mj-lt"/>
              </a:rPr>
              <a:t>(2)	Various opinions and warnings from related parties on the existence of KAKENHI</a:t>
            </a:r>
            <a:endParaRPr lang="en-US" altLang="ja-JP" sz="1100" dirty="0" smtClean="0">
              <a:solidFill>
                <a:srgbClr val="000000"/>
              </a:solidFill>
              <a:latin typeface="+mj-lt"/>
            </a:endParaRPr>
          </a:p>
        </p:txBody>
      </p:sp>
      <p:sp>
        <p:nvSpPr>
          <p:cNvPr id="109583" name="Rectangle 3"/>
          <p:cNvSpPr>
            <a:spLocks noChangeArrowheads="1"/>
          </p:cNvSpPr>
          <p:nvPr/>
        </p:nvSpPr>
        <p:spPr bwMode="auto">
          <a:xfrm>
            <a:off x="0" y="8764"/>
            <a:ext cx="9144000" cy="775579"/>
          </a:xfrm>
          <a:prstGeom prst="rect">
            <a:avLst/>
          </a:prstGeom>
          <a:solidFill>
            <a:srgbClr val="8064A2"/>
          </a:solidFill>
          <a:ln>
            <a:noFill/>
          </a:ln>
          <a:extLst/>
        </p:spPr>
        <p:txBody>
          <a:bodyPr lIns="91419" tIns="45711" rIns="91419" bIns="45711" rtlCol="0" anchor="ctr">
            <a:spAutoFit/>
          </a:bodyPr>
          <a:lstStyle>
            <a:lvl1pPr algn="l" rtl="0" eaLnBrk="0" hangingPunct="0">
              <a:defRPr kumimoji="1">
                <a:solidFill>
                  <a:schemeClr val="tx1"/>
                </a:solidFill>
                <a:latin typeface="Arial" charset="0"/>
                <a:ea typeface="ＭＳ Ｐゴシック" charset="-128"/>
              </a:defRPr>
            </a:lvl1pPr>
            <a:lvl2pPr marL="742950" indent="-285750" algn="l" rtl="0" eaLnBrk="0" hangingPunct="0">
              <a:defRPr kumimoji="1">
                <a:solidFill>
                  <a:schemeClr val="tx1"/>
                </a:solidFill>
                <a:latin typeface="Arial" charset="0"/>
                <a:ea typeface="ＭＳ Ｐゴシック" charset="-128"/>
              </a:defRPr>
            </a:lvl2pPr>
            <a:lvl3pPr marL="1143000" indent="-228600" algn="l" rtl="0" eaLnBrk="0" hangingPunct="0">
              <a:defRPr kumimoji="1">
                <a:solidFill>
                  <a:schemeClr val="tx1"/>
                </a:solidFill>
                <a:latin typeface="Arial" charset="0"/>
                <a:ea typeface="ＭＳ Ｐゴシック" charset="-128"/>
              </a:defRPr>
            </a:lvl3pPr>
            <a:lvl4pPr marL="1600200" indent="-228600" algn="l" rtl="0" eaLnBrk="0" hangingPunct="0">
              <a:defRPr kumimoji="1">
                <a:solidFill>
                  <a:schemeClr val="tx1"/>
                </a:solidFill>
                <a:latin typeface="Arial" charset="0"/>
                <a:ea typeface="ＭＳ Ｐゴシック" charset="-128"/>
              </a:defRPr>
            </a:lvl4pPr>
            <a:lvl5pPr marL="2057400" indent="-228600" algn="l" rtl="0" eaLnBrk="0" hangingPunct="0">
              <a:defRPr kumimoji="1">
                <a:solidFill>
                  <a:schemeClr val="tx1"/>
                </a:solidFill>
                <a:latin typeface="Arial" charset="0"/>
                <a:ea typeface="ＭＳ Ｐゴシック" charset="-128"/>
              </a:defRPr>
            </a:lvl5pPr>
            <a:lvl6pPr marL="2514600" indent="-228600" algn="l" rtl="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l" rtl="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l" rtl="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l" rtl="0" eaLnBrk="0" fontAlgn="base" hangingPunct="0">
              <a:spcBef>
                <a:spcPct val="0"/>
              </a:spcBef>
              <a:spcAft>
                <a:spcPct val="0"/>
              </a:spcAft>
              <a:defRPr kumimoji="1">
                <a:solidFill>
                  <a:schemeClr val="tx1"/>
                </a:solidFill>
                <a:latin typeface="Arial" charset="0"/>
                <a:ea typeface="ＭＳ Ｐゴシック" charset="-128"/>
              </a:defRPr>
            </a:lvl9pPr>
          </a:lstStyle>
          <a:p>
            <a:pPr algn="ctr" rtl="0" eaLnBrk="1" fontAlgn="b" hangingPunct="1">
              <a:spcBef>
                <a:spcPct val="20000"/>
              </a:spcBef>
            </a:pPr>
            <a:r>
              <a:rPr lang="en-US" sz="1500" b="1" dirty="0">
                <a:solidFill>
                  <a:srgbClr val="FFFFFF"/>
                </a:solidFill>
                <a:latin typeface="+mj-lt"/>
                <a:ea typeface="ＭＳ ゴシック" pitchFamily="49" charset="-128"/>
              </a:rPr>
              <a:t>Overview of the promotion of Japanese scientific research and KAKENHI reform (interim summary)</a:t>
            </a:r>
            <a:endParaRPr lang="en-US" altLang="ja-JP" sz="1500" b="1" dirty="0" smtClean="0">
              <a:solidFill>
                <a:srgbClr val="FFFFFF"/>
              </a:solidFill>
              <a:latin typeface="+mj-lt"/>
              <a:ea typeface="ＭＳ ゴシック" pitchFamily="49" charset="-128"/>
            </a:endParaRPr>
          </a:p>
          <a:p>
            <a:pPr algn="ctr" rtl="0" eaLnBrk="1" fontAlgn="b" hangingPunct="1">
              <a:spcBef>
                <a:spcPct val="20000"/>
              </a:spcBef>
            </a:pPr>
            <a:r>
              <a:rPr lang="en-US" sz="1200" b="1" dirty="0">
                <a:solidFill>
                  <a:srgbClr val="FFFFFF"/>
                </a:solidFill>
                <a:latin typeface="+mj-lt"/>
                <a:ea typeface="ＭＳ ゴシック" pitchFamily="49" charset="-128"/>
              </a:rPr>
              <a:t>(Science Subcommittee, Council for Science and Technology, August 2014)</a:t>
            </a:r>
            <a:endParaRPr lang="ja-JP" altLang="en-US" sz="1200" b="1" dirty="0" smtClean="0">
              <a:solidFill>
                <a:srgbClr val="FFFFFF"/>
              </a:solidFill>
              <a:latin typeface="+mj-lt"/>
              <a:ea typeface="ＭＳ ゴシック" pitchFamily="49" charset="-128"/>
            </a:endParaRPr>
          </a:p>
        </p:txBody>
      </p:sp>
      <p:sp>
        <p:nvSpPr>
          <p:cNvPr id="17" name="Rectangle 6"/>
          <p:cNvSpPr>
            <a:spLocks noGrp="1" noChangeArrowheads="1"/>
          </p:cNvSpPr>
          <p:nvPr>
            <p:ph type="sldNum" sz="quarter" idx="12"/>
          </p:nvPr>
        </p:nvSpPr>
        <p:spPr>
          <a:xfrm>
            <a:off x="8640003" y="6480142"/>
            <a:ext cx="514350" cy="307975"/>
          </a:xfrm>
        </p:spPr>
        <p:txBody>
          <a:bodyPr rtlCol="0"/>
          <a:lstStyle/>
          <a:p>
            <a:pPr rtl="0">
              <a:defRPr/>
            </a:pPr>
            <a:fld id="{002BB98D-5F75-49C1-902E-9683AE378945}" type="slidenum">
              <a:rPr lang="en-US" altLang="ja-JP" sz="1400">
                <a:solidFill>
                  <a:prstClr val="white">
                    <a:lumMod val="50000"/>
                  </a:prstClr>
                </a:solidFill>
                <a:latin typeface="+mj-lt"/>
              </a:rPr>
              <a:pPr rtl="0">
                <a:defRPr/>
              </a:pPr>
              <a:t>45</a:t>
            </a:fld>
            <a:endParaRPr lang="en-US" altLang="ja-JP" sz="1400" dirty="0">
              <a:solidFill>
                <a:prstClr val="white">
                  <a:lumMod val="50000"/>
                </a:prstClr>
              </a:solidFill>
              <a:latin typeface="+mj-lt"/>
            </a:endParaRPr>
          </a:p>
        </p:txBody>
      </p:sp>
    </p:spTree>
    <p:extLst>
      <p:ext uri="{BB962C8B-B14F-4D97-AF65-F5344CB8AC3E}">
        <p14:creationId xmlns:p14="http://schemas.microsoft.com/office/powerpoint/2010/main" val="26220842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AutoShape 32"/>
          <p:cNvSpPr>
            <a:spLocks noChangeArrowheads="1"/>
          </p:cNvSpPr>
          <p:nvPr/>
        </p:nvSpPr>
        <p:spPr bwMode="auto">
          <a:xfrm>
            <a:off x="104043" y="629585"/>
            <a:ext cx="3604846" cy="666750"/>
          </a:xfrm>
          <a:prstGeom prst="roundRect">
            <a:avLst>
              <a:gd name="adj" fmla="val 4412"/>
            </a:avLst>
          </a:prstGeom>
          <a:noFill/>
          <a:ln w="9525">
            <a:solidFill>
              <a:srgbClr val="40037D"/>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0" rIns="72000" bIns="0" rtlCol="0" anchor="ctr"/>
          <a:lstStyle>
            <a:lvl1pPr algn="l" rtl="0" eaLnBrk="0" hangingPunct="0">
              <a:spcBef>
                <a:spcPct val="20000"/>
              </a:spcBef>
              <a:buChar char="•"/>
              <a:defRPr kumimoji="1" sz="3200">
                <a:solidFill>
                  <a:schemeClr val="tx1"/>
                </a:solidFill>
                <a:latin typeface="Arial" charset="0"/>
                <a:ea typeface="ＭＳ Ｐゴシック" charset="-128"/>
              </a:defRPr>
            </a:lvl1pPr>
            <a:lvl2pPr marL="742950" indent="-285750" algn="l" rtl="0" eaLnBrk="0" hangingPunct="0">
              <a:spcBef>
                <a:spcPct val="20000"/>
              </a:spcBef>
              <a:buChar char="–"/>
              <a:defRPr kumimoji="1" sz="2800">
                <a:solidFill>
                  <a:schemeClr val="tx1"/>
                </a:solidFill>
                <a:latin typeface="Arial" charset="0"/>
                <a:ea typeface="ＭＳ Ｐゴシック" charset="-128"/>
              </a:defRPr>
            </a:lvl2pPr>
            <a:lvl3pPr marL="1143000" indent="-228600" algn="l" rtl="0" eaLnBrk="0" hangingPunct="0">
              <a:spcBef>
                <a:spcPct val="20000"/>
              </a:spcBef>
              <a:buChar char="•"/>
              <a:defRPr kumimoji="1" sz="2400">
                <a:solidFill>
                  <a:schemeClr val="tx1"/>
                </a:solidFill>
                <a:latin typeface="Arial" charset="0"/>
                <a:ea typeface="ＭＳ Ｐゴシック" charset="-128"/>
              </a:defRPr>
            </a:lvl3pPr>
            <a:lvl4pPr marL="1600200" indent="-228600" algn="l" rtl="0" eaLnBrk="0" hangingPunct="0">
              <a:spcBef>
                <a:spcPct val="20000"/>
              </a:spcBef>
              <a:buChar char="–"/>
              <a:defRPr kumimoji="1" sz="2000">
                <a:solidFill>
                  <a:schemeClr val="tx1"/>
                </a:solidFill>
                <a:latin typeface="Arial" charset="0"/>
                <a:ea typeface="ＭＳ Ｐゴシック" charset="-128"/>
              </a:defRPr>
            </a:lvl4pPr>
            <a:lvl5pPr marL="2057400" indent="-228600" algn="l" rtl="0" eaLnBrk="0" hangingPunct="0">
              <a:spcBef>
                <a:spcPct val="20000"/>
              </a:spcBef>
              <a:buChar char="»"/>
              <a:defRPr kumimoji="1" sz="2000">
                <a:solidFill>
                  <a:schemeClr val="tx1"/>
                </a:solidFill>
                <a:latin typeface="Arial" charset="0"/>
                <a:ea typeface="ＭＳ Ｐゴシック" charset="-128"/>
              </a:defRPr>
            </a:lvl5pPr>
            <a:lvl6pPr marL="25146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rtl="0" eaLnBrk="1" hangingPunct="1">
              <a:spcBef>
                <a:spcPct val="0"/>
              </a:spcBef>
              <a:buFontTx/>
              <a:buNone/>
            </a:pPr>
            <a:r>
              <a:rPr lang="en-US" sz="1100" dirty="0">
                <a:solidFill>
                  <a:srgbClr val="000000"/>
                </a:solidFill>
              </a:rPr>
              <a:t>Review areas, review formats and review systems are basically set up in common to all classes and adverse effects due to increases in the number of applications and duplication restrictions are pointed out.</a:t>
            </a:r>
            <a:endParaRPr lang="en-US" altLang="ja-JP" sz="1100" dirty="0" smtClean="0">
              <a:solidFill>
                <a:srgbClr val="000000"/>
              </a:solidFill>
            </a:endParaRPr>
          </a:p>
        </p:txBody>
      </p:sp>
      <p:sp>
        <p:nvSpPr>
          <p:cNvPr id="110595" name="Rectangle 33"/>
          <p:cNvSpPr>
            <a:spLocks noChangeArrowheads="1"/>
          </p:cNvSpPr>
          <p:nvPr/>
        </p:nvSpPr>
        <p:spPr bwMode="auto">
          <a:xfrm>
            <a:off x="0" y="115890"/>
            <a:ext cx="6942993" cy="200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cmpd="dbl">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lvl1pPr algn="l" rtl="0" eaLnBrk="0" hangingPunct="0">
              <a:spcBef>
                <a:spcPct val="20000"/>
              </a:spcBef>
              <a:buChar char="•"/>
              <a:defRPr kumimoji="1" sz="3200">
                <a:solidFill>
                  <a:schemeClr val="tx1"/>
                </a:solidFill>
                <a:latin typeface="Arial" charset="0"/>
                <a:ea typeface="ＭＳ Ｐゴシック" charset="-128"/>
              </a:defRPr>
            </a:lvl1pPr>
            <a:lvl2pPr marL="742950" indent="-285750" algn="l" rtl="0" eaLnBrk="0" hangingPunct="0">
              <a:spcBef>
                <a:spcPct val="20000"/>
              </a:spcBef>
              <a:buChar char="–"/>
              <a:defRPr kumimoji="1" sz="2800">
                <a:solidFill>
                  <a:schemeClr val="tx1"/>
                </a:solidFill>
                <a:latin typeface="Arial" charset="0"/>
                <a:ea typeface="ＭＳ Ｐゴシック" charset="-128"/>
              </a:defRPr>
            </a:lvl2pPr>
            <a:lvl3pPr marL="1143000" indent="-228600" algn="l" rtl="0" eaLnBrk="0" hangingPunct="0">
              <a:spcBef>
                <a:spcPct val="20000"/>
              </a:spcBef>
              <a:buChar char="•"/>
              <a:defRPr kumimoji="1" sz="2400">
                <a:solidFill>
                  <a:schemeClr val="tx1"/>
                </a:solidFill>
                <a:latin typeface="Arial" charset="0"/>
                <a:ea typeface="ＭＳ Ｐゴシック" charset="-128"/>
              </a:defRPr>
            </a:lvl3pPr>
            <a:lvl4pPr marL="1600200" indent="-228600" algn="l" rtl="0" eaLnBrk="0" hangingPunct="0">
              <a:spcBef>
                <a:spcPct val="20000"/>
              </a:spcBef>
              <a:buChar char="–"/>
              <a:defRPr kumimoji="1" sz="2000">
                <a:solidFill>
                  <a:schemeClr val="tx1"/>
                </a:solidFill>
                <a:latin typeface="Arial" charset="0"/>
                <a:ea typeface="ＭＳ Ｐゴシック" charset="-128"/>
              </a:defRPr>
            </a:lvl4pPr>
            <a:lvl5pPr marL="2057400" indent="-228600" algn="l" rtl="0" eaLnBrk="0" hangingPunct="0">
              <a:spcBef>
                <a:spcPct val="20000"/>
              </a:spcBef>
              <a:buChar char="»"/>
              <a:defRPr kumimoji="1" sz="2000">
                <a:solidFill>
                  <a:schemeClr val="tx1"/>
                </a:solidFill>
                <a:latin typeface="Arial" charset="0"/>
                <a:ea typeface="ＭＳ Ｐゴシック" charset="-128"/>
              </a:defRPr>
            </a:lvl5pPr>
            <a:lvl6pPr marL="25146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rtl="0" eaLnBrk="1" hangingPunct="1">
              <a:spcBef>
                <a:spcPct val="0"/>
              </a:spcBef>
              <a:buFontTx/>
              <a:buNone/>
              <a:tabLst>
                <a:tab pos="269875" algn="l"/>
                <a:tab pos="3052763" algn="l"/>
              </a:tabLst>
            </a:pPr>
            <a:r>
              <a:rPr lang="en-US" sz="1400">
                <a:solidFill>
                  <a:srgbClr val="000000"/>
                </a:solidFill>
                <a:ea typeface="HGP創英角ｺﾞｼｯｸUB" pitchFamily="50" charset="-128"/>
              </a:rPr>
              <a:t>4.	The basic orientation of KAKENHI reform	- Things demanded of KAKENHI reform -</a:t>
            </a:r>
            <a:endParaRPr lang="ja-JP" altLang="en-US" sz="1400" dirty="0" smtClean="0">
              <a:solidFill>
                <a:srgbClr val="000000"/>
              </a:solidFill>
              <a:ea typeface="HGP創英角ｺﾞｼｯｸUB" pitchFamily="50" charset="-128"/>
            </a:endParaRPr>
          </a:p>
        </p:txBody>
      </p:sp>
      <p:sp>
        <p:nvSpPr>
          <p:cNvPr id="110596" name="AutoShape 32"/>
          <p:cNvSpPr>
            <a:spLocks noChangeArrowheads="1"/>
          </p:cNvSpPr>
          <p:nvPr/>
        </p:nvSpPr>
        <p:spPr bwMode="auto">
          <a:xfrm>
            <a:off x="4047394" y="629585"/>
            <a:ext cx="4917094" cy="674688"/>
          </a:xfrm>
          <a:prstGeom prst="roundRect">
            <a:avLst>
              <a:gd name="adj" fmla="val 4412"/>
            </a:avLst>
          </a:prstGeom>
          <a:noFill/>
          <a:ln w="9525">
            <a:solidFill>
              <a:srgbClr val="40037D"/>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0" rIns="72000" bIns="0" rtlCol="0" anchor="ctr"/>
          <a:lstStyle>
            <a:lvl1pPr algn="l" rtl="0" eaLnBrk="0" hangingPunct="0">
              <a:spcBef>
                <a:spcPct val="20000"/>
              </a:spcBef>
              <a:buChar char="•"/>
              <a:defRPr kumimoji="1" sz="3200">
                <a:solidFill>
                  <a:schemeClr val="tx1"/>
                </a:solidFill>
                <a:latin typeface="Arial" charset="0"/>
                <a:ea typeface="ＭＳ Ｐゴシック" charset="-128"/>
              </a:defRPr>
            </a:lvl1pPr>
            <a:lvl2pPr marL="742950" indent="-285750" algn="l" rtl="0" eaLnBrk="0" hangingPunct="0">
              <a:spcBef>
                <a:spcPct val="20000"/>
              </a:spcBef>
              <a:buChar char="–"/>
              <a:defRPr kumimoji="1" sz="2800">
                <a:solidFill>
                  <a:schemeClr val="tx1"/>
                </a:solidFill>
                <a:latin typeface="Arial" charset="0"/>
                <a:ea typeface="ＭＳ Ｐゴシック" charset="-128"/>
              </a:defRPr>
            </a:lvl2pPr>
            <a:lvl3pPr marL="1143000" indent="-228600" algn="l" rtl="0" eaLnBrk="0" hangingPunct="0">
              <a:spcBef>
                <a:spcPct val="20000"/>
              </a:spcBef>
              <a:buChar char="•"/>
              <a:defRPr kumimoji="1" sz="2400">
                <a:solidFill>
                  <a:schemeClr val="tx1"/>
                </a:solidFill>
                <a:latin typeface="Arial" charset="0"/>
                <a:ea typeface="ＭＳ Ｐゴシック" charset="-128"/>
              </a:defRPr>
            </a:lvl3pPr>
            <a:lvl4pPr marL="1600200" indent="-228600" algn="l" rtl="0" eaLnBrk="0" hangingPunct="0">
              <a:spcBef>
                <a:spcPct val="20000"/>
              </a:spcBef>
              <a:buChar char="–"/>
              <a:defRPr kumimoji="1" sz="2000">
                <a:solidFill>
                  <a:schemeClr val="tx1"/>
                </a:solidFill>
                <a:latin typeface="Arial" charset="0"/>
                <a:ea typeface="ＭＳ Ｐゴシック" charset="-128"/>
              </a:defRPr>
            </a:lvl4pPr>
            <a:lvl5pPr marL="2057400" indent="-228600" algn="l" rtl="0" eaLnBrk="0" hangingPunct="0">
              <a:spcBef>
                <a:spcPct val="20000"/>
              </a:spcBef>
              <a:buChar char="»"/>
              <a:defRPr kumimoji="1" sz="2000">
                <a:solidFill>
                  <a:schemeClr val="tx1"/>
                </a:solidFill>
                <a:latin typeface="Arial" charset="0"/>
                <a:ea typeface="ＭＳ Ｐゴシック" charset="-128"/>
              </a:defRPr>
            </a:lvl5pPr>
            <a:lvl6pPr marL="25146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rtl="0" eaLnBrk="1" hangingPunct="1">
              <a:spcBef>
                <a:spcPct val="0"/>
              </a:spcBef>
              <a:buFontTx/>
              <a:buNone/>
            </a:pPr>
            <a:r>
              <a:rPr lang="en-US" sz="1100">
                <a:solidFill>
                  <a:srgbClr val="000000"/>
                </a:solidFill>
              </a:rPr>
              <a:t>Investigation of the introduction of a study section format for classes above a certain size, cultivation of review committee members, comment feedback, consolidation of conditions such as pre-screening, investigation of improvements to the review and evaluation of large-scale KAKENHI.</a:t>
            </a:r>
            <a:endParaRPr lang="en-US" altLang="ja-JP" sz="1100" dirty="0" smtClean="0">
              <a:solidFill>
                <a:srgbClr val="000000"/>
              </a:solidFill>
            </a:endParaRPr>
          </a:p>
        </p:txBody>
      </p:sp>
      <p:sp>
        <p:nvSpPr>
          <p:cNvPr id="110597" name="Rectangle 29"/>
          <p:cNvSpPr>
            <a:spLocks noChangeArrowheads="1"/>
          </p:cNvSpPr>
          <p:nvPr/>
        </p:nvSpPr>
        <p:spPr bwMode="auto">
          <a:xfrm>
            <a:off x="0" y="430213"/>
            <a:ext cx="5631474" cy="1508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cmpd="dbl">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lvl1pPr algn="l" rtl="0" eaLnBrk="0" hangingPunct="0">
              <a:spcBef>
                <a:spcPct val="20000"/>
              </a:spcBef>
              <a:buChar char="•"/>
              <a:defRPr kumimoji="1" sz="3200">
                <a:solidFill>
                  <a:schemeClr val="tx1"/>
                </a:solidFill>
                <a:latin typeface="Arial" charset="0"/>
                <a:ea typeface="ＭＳ Ｐゴシック" charset="-128"/>
              </a:defRPr>
            </a:lvl1pPr>
            <a:lvl2pPr marL="742950" indent="-285750" algn="l" rtl="0" eaLnBrk="0" hangingPunct="0">
              <a:spcBef>
                <a:spcPct val="20000"/>
              </a:spcBef>
              <a:buChar char="–"/>
              <a:defRPr kumimoji="1" sz="2800">
                <a:solidFill>
                  <a:schemeClr val="tx1"/>
                </a:solidFill>
                <a:latin typeface="Arial" charset="0"/>
                <a:ea typeface="ＭＳ Ｐゴシック" charset="-128"/>
              </a:defRPr>
            </a:lvl2pPr>
            <a:lvl3pPr marL="1143000" indent="-228600" algn="l" rtl="0" eaLnBrk="0" hangingPunct="0">
              <a:spcBef>
                <a:spcPct val="20000"/>
              </a:spcBef>
              <a:buChar char="•"/>
              <a:defRPr kumimoji="1" sz="2400">
                <a:solidFill>
                  <a:schemeClr val="tx1"/>
                </a:solidFill>
                <a:latin typeface="Arial" charset="0"/>
                <a:ea typeface="ＭＳ Ｐゴシック" charset="-128"/>
              </a:defRPr>
            </a:lvl3pPr>
            <a:lvl4pPr marL="1600200" indent="-228600" algn="l" rtl="0" eaLnBrk="0" hangingPunct="0">
              <a:spcBef>
                <a:spcPct val="20000"/>
              </a:spcBef>
              <a:buChar char="–"/>
              <a:defRPr kumimoji="1" sz="2000">
                <a:solidFill>
                  <a:schemeClr val="tx1"/>
                </a:solidFill>
                <a:latin typeface="Arial" charset="0"/>
                <a:ea typeface="ＭＳ Ｐゴシック" charset="-128"/>
              </a:defRPr>
            </a:lvl4pPr>
            <a:lvl5pPr marL="2057400" indent="-228600" algn="l" rtl="0" eaLnBrk="0" hangingPunct="0">
              <a:spcBef>
                <a:spcPct val="20000"/>
              </a:spcBef>
              <a:buChar char="»"/>
              <a:defRPr kumimoji="1" sz="2000">
                <a:solidFill>
                  <a:schemeClr val="tx1"/>
                </a:solidFill>
                <a:latin typeface="Arial" charset="0"/>
                <a:ea typeface="ＭＳ Ｐゴシック" charset="-128"/>
              </a:defRPr>
            </a:lvl5pPr>
            <a:lvl6pPr marL="25146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rtl="0" eaLnBrk="1" hangingPunct="1">
              <a:spcBef>
                <a:spcPct val="0"/>
              </a:spcBef>
              <a:buFontTx/>
              <a:buNone/>
              <a:tabLst>
                <a:tab pos="269875" algn="l"/>
              </a:tabLst>
            </a:pPr>
            <a:r>
              <a:rPr lang="en-US" sz="1200" u="sng" dirty="0">
                <a:solidFill>
                  <a:srgbClr val="000000"/>
                </a:solidFill>
                <a:ea typeface="HGP創英角ｺﾞｼｯｸUB" pitchFamily="50" charset="-128"/>
              </a:rPr>
              <a:t>[1]	Improvement of the basic structure of KAKENHI</a:t>
            </a:r>
          </a:p>
        </p:txBody>
      </p:sp>
      <p:sp>
        <p:nvSpPr>
          <p:cNvPr id="110598" name="Rectangle 29"/>
          <p:cNvSpPr>
            <a:spLocks noChangeArrowheads="1"/>
          </p:cNvSpPr>
          <p:nvPr/>
        </p:nvSpPr>
        <p:spPr bwMode="auto">
          <a:xfrm>
            <a:off x="0" y="1350207"/>
            <a:ext cx="6241074" cy="1508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cmpd="dbl">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lvl1pPr algn="l" rtl="0" eaLnBrk="0" hangingPunct="0">
              <a:spcBef>
                <a:spcPct val="20000"/>
              </a:spcBef>
              <a:buChar char="•"/>
              <a:defRPr kumimoji="1" sz="3200">
                <a:solidFill>
                  <a:schemeClr val="tx1"/>
                </a:solidFill>
                <a:latin typeface="Arial" charset="0"/>
                <a:ea typeface="ＭＳ Ｐゴシック" charset="-128"/>
              </a:defRPr>
            </a:lvl1pPr>
            <a:lvl2pPr marL="742950" indent="-285750" algn="l" rtl="0" eaLnBrk="0" hangingPunct="0">
              <a:spcBef>
                <a:spcPct val="20000"/>
              </a:spcBef>
              <a:buChar char="–"/>
              <a:defRPr kumimoji="1" sz="2800">
                <a:solidFill>
                  <a:schemeClr val="tx1"/>
                </a:solidFill>
                <a:latin typeface="Arial" charset="0"/>
                <a:ea typeface="ＭＳ Ｐゴシック" charset="-128"/>
              </a:defRPr>
            </a:lvl2pPr>
            <a:lvl3pPr marL="1143000" indent="-228600" algn="l" rtl="0" eaLnBrk="0" hangingPunct="0">
              <a:spcBef>
                <a:spcPct val="20000"/>
              </a:spcBef>
              <a:buChar char="•"/>
              <a:defRPr kumimoji="1" sz="2400">
                <a:solidFill>
                  <a:schemeClr val="tx1"/>
                </a:solidFill>
                <a:latin typeface="Arial" charset="0"/>
                <a:ea typeface="ＭＳ Ｐゴシック" charset="-128"/>
              </a:defRPr>
            </a:lvl3pPr>
            <a:lvl4pPr marL="1600200" indent="-228600" algn="l" rtl="0" eaLnBrk="0" hangingPunct="0">
              <a:spcBef>
                <a:spcPct val="20000"/>
              </a:spcBef>
              <a:buChar char="–"/>
              <a:defRPr kumimoji="1" sz="2000">
                <a:solidFill>
                  <a:schemeClr val="tx1"/>
                </a:solidFill>
                <a:latin typeface="Arial" charset="0"/>
                <a:ea typeface="ＭＳ Ｐゴシック" charset="-128"/>
              </a:defRPr>
            </a:lvl4pPr>
            <a:lvl5pPr marL="2057400" indent="-228600" algn="l" rtl="0" eaLnBrk="0" hangingPunct="0">
              <a:spcBef>
                <a:spcPct val="20000"/>
              </a:spcBef>
              <a:buChar char="»"/>
              <a:defRPr kumimoji="1" sz="2000">
                <a:solidFill>
                  <a:schemeClr val="tx1"/>
                </a:solidFill>
                <a:latin typeface="Arial" charset="0"/>
                <a:ea typeface="ＭＳ Ｐゴシック" charset="-128"/>
              </a:defRPr>
            </a:lvl5pPr>
            <a:lvl6pPr marL="25146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rtl="0" eaLnBrk="1" hangingPunct="1">
              <a:spcBef>
                <a:spcPct val="0"/>
              </a:spcBef>
              <a:buFontTx/>
              <a:buNone/>
              <a:tabLst>
                <a:tab pos="269875" algn="l"/>
              </a:tabLst>
            </a:pPr>
            <a:r>
              <a:rPr lang="en-US" sz="1200" u="sng" dirty="0">
                <a:solidFill>
                  <a:srgbClr val="000000"/>
                </a:solidFill>
                <a:ea typeface="HGP創英角ｺﾞｼｯｸUB" pitchFamily="50" charset="-128"/>
              </a:rPr>
              <a:t>[2]	Revision from the perspective of the continuous promotion of scientific research based on one’s own ideas</a:t>
            </a:r>
          </a:p>
        </p:txBody>
      </p:sp>
      <p:sp>
        <p:nvSpPr>
          <p:cNvPr id="110599" name="AutoShape 32"/>
          <p:cNvSpPr>
            <a:spLocks noChangeArrowheads="1"/>
          </p:cNvSpPr>
          <p:nvPr/>
        </p:nvSpPr>
        <p:spPr bwMode="auto">
          <a:xfrm>
            <a:off x="131917" y="1547808"/>
            <a:ext cx="3577005" cy="607298"/>
          </a:xfrm>
          <a:prstGeom prst="roundRect">
            <a:avLst>
              <a:gd name="adj" fmla="val 4412"/>
            </a:avLst>
          </a:prstGeom>
          <a:noFill/>
          <a:ln w="9525">
            <a:solidFill>
              <a:srgbClr val="40037D"/>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0" rIns="72000" bIns="0" rtlCol="0" anchor="ctr"/>
          <a:lstStyle>
            <a:lvl1pPr algn="l" rtl="0" eaLnBrk="0" hangingPunct="0">
              <a:spcBef>
                <a:spcPct val="20000"/>
              </a:spcBef>
              <a:buChar char="•"/>
              <a:defRPr kumimoji="1" sz="3200">
                <a:solidFill>
                  <a:schemeClr val="tx1"/>
                </a:solidFill>
                <a:latin typeface="Arial" charset="0"/>
                <a:ea typeface="ＭＳ Ｐゴシック" charset="-128"/>
              </a:defRPr>
            </a:lvl1pPr>
            <a:lvl2pPr marL="742950" indent="-285750" algn="l" rtl="0" eaLnBrk="0" hangingPunct="0">
              <a:spcBef>
                <a:spcPct val="20000"/>
              </a:spcBef>
              <a:buChar char="–"/>
              <a:defRPr kumimoji="1" sz="2800">
                <a:solidFill>
                  <a:schemeClr val="tx1"/>
                </a:solidFill>
                <a:latin typeface="Arial" charset="0"/>
                <a:ea typeface="ＭＳ Ｐゴシック" charset="-128"/>
              </a:defRPr>
            </a:lvl2pPr>
            <a:lvl3pPr marL="1143000" indent="-228600" algn="l" rtl="0" eaLnBrk="0" hangingPunct="0">
              <a:spcBef>
                <a:spcPct val="20000"/>
              </a:spcBef>
              <a:buChar char="•"/>
              <a:defRPr kumimoji="1" sz="2400">
                <a:solidFill>
                  <a:schemeClr val="tx1"/>
                </a:solidFill>
                <a:latin typeface="Arial" charset="0"/>
                <a:ea typeface="ＭＳ Ｐゴシック" charset="-128"/>
              </a:defRPr>
            </a:lvl3pPr>
            <a:lvl4pPr marL="1600200" indent="-228600" algn="l" rtl="0" eaLnBrk="0" hangingPunct="0">
              <a:spcBef>
                <a:spcPct val="20000"/>
              </a:spcBef>
              <a:buChar char="–"/>
              <a:defRPr kumimoji="1" sz="2000">
                <a:solidFill>
                  <a:schemeClr val="tx1"/>
                </a:solidFill>
                <a:latin typeface="Arial" charset="0"/>
                <a:ea typeface="ＭＳ Ｐゴシック" charset="-128"/>
              </a:defRPr>
            </a:lvl4pPr>
            <a:lvl5pPr marL="2057400" indent="-228600" algn="l" rtl="0" eaLnBrk="0" hangingPunct="0">
              <a:spcBef>
                <a:spcPct val="20000"/>
              </a:spcBef>
              <a:buChar char="»"/>
              <a:defRPr kumimoji="1" sz="2000">
                <a:solidFill>
                  <a:schemeClr val="tx1"/>
                </a:solidFill>
                <a:latin typeface="Arial" charset="0"/>
                <a:ea typeface="ＭＳ Ｐゴシック" charset="-128"/>
              </a:defRPr>
            </a:lvl5pPr>
            <a:lvl6pPr marL="25146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rtl="0" eaLnBrk="1" hangingPunct="1">
              <a:spcBef>
                <a:spcPct val="0"/>
              </a:spcBef>
              <a:buFontTx/>
              <a:buNone/>
            </a:pPr>
            <a:r>
              <a:rPr lang="en-US" sz="1100" dirty="0">
                <a:solidFill>
                  <a:srgbClr val="000000"/>
                </a:solidFill>
              </a:rPr>
              <a:t>It is important that excellent researchers advance their research continuously based on progress while avoiding excessive concentration.</a:t>
            </a:r>
            <a:endParaRPr lang="en-US" altLang="ja-JP" sz="1100" dirty="0" smtClean="0">
              <a:solidFill>
                <a:srgbClr val="000000"/>
              </a:solidFill>
            </a:endParaRPr>
          </a:p>
        </p:txBody>
      </p:sp>
      <p:sp>
        <p:nvSpPr>
          <p:cNvPr id="110600" name="AutoShape 32"/>
          <p:cNvSpPr>
            <a:spLocks noChangeArrowheads="1"/>
          </p:cNvSpPr>
          <p:nvPr/>
        </p:nvSpPr>
        <p:spPr bwMode="auto">
          <a:xfrm>
            <a:off x="4047394" y="1547808"/>
            <a:ext cx="4917094" cy="858921"/>
          </a:xfrm>
          <a:prstGeom prst="roundRect">
            <a:avLst>
              <a:gd name="adj" fmla="val 4412"/>
            </a:avLst>
          </a:prstGeom>
          <a:noFill/>
          <a:ln w="9525">
            <a:solidFill>
              <a:srgbClr val="40037D"/>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0" rIns="72000" bIns="0" rtlCol="0" anchor="ctr"/>
          <a:lstStyle>
            <a:lvl1pPr algn="l" rtl="0" eaLnBrk="0" hangingPunct="0">
              <a:spcBef>
                <a:spcPct val="20000"/>
              </a:spcBef>
              <a:buChar char="•"/>
              <a:defRPr kumimoji="1" sz="3200">
                <a:solidFill>
                  <a:schemeClr val="tx1"/>
                </a:solidFill>
                <a:latin typeface="Arial" charset="0"/>
                <a:ea typeface="ＭＳ Ｐゴシック" charset="-128"/>
              </a:defRPr>
            </a:lvl1pPr>
            <a:lvl2pPr marL="742950" indent="-285750" algn="l" rtl="0" eaLnBrk="0" hangingPunct="0">
              <a:spcBef>
                <a:spcPct val="20000"/>
              </a:spcBef>
              <a:buChar char="–"/>
              <a:defRPr kumimoji="1" sz="2800">
                <a:solidFill>
                  <a:schemeClr val="tx1"/>
                </a:solidFill>
                <a:latin typeface="Arial" charset="0"/>
                <a:ea typeface="ＭＳ Ｐゴシック" charset="-128"/>
              </a:defRPr>
            </a:lvl2pPr>
            <a:lvl3pPr marL="1143000" indent="-228600" algn="l" rtl="0" eaLnBrk="0" hangingPunct="0">
              <a:spcBef>
                <a:spcPct val="20000"/>
              </a:spcBef>
              <a:buChar char="•"/>
              <a:defRPr kumimoji="1" sz="2400">
                <a:solidFill>
                  <a:schemeClr val="tx1"/>
                </a:solidFill>
                <a:latin typeface="Arial" charset="0"/>
                <a:ea typeface="ＭＳ Ｐゴシック" charset="-128"/>
              </a:defRPr>
            </a:lvl3pPr>
            <a:lvl4pPr marL="1600200" indent="-228600" algn="l" rtl="0" eaLnBrk="0" hangingPunct="0">
              <a:spcBef>
                <a:spcPct val="20000"/>
              </a:spcBef>
              <a:buChar char="–"/>
              <a:defRPr kumimoji="1" sz="2000">
                <a:solidFill>
                  <a:schemeClr val="tx1"/>
                </a:solidFill>
                <a:latin typeface="Arial" charset="0"/>
                <a:ea typeface="ＭＳ Ｐゴシック" charset="-128"/>
              </a:defRPr>
            </a:lvl4pPr>
            <a:lvl5pPr marL="2057400" indent="-228600" algn="l" rtl="0" eaLnBrk="0" hangingPunct="0">
              <a:spcBef>
                <a:spcPct val="20000"/>
              </a:spcBef>
              <a:buChar char="»"/>
              <a:defRPr kumimoji="1" sz="2000">
                <a:solidFill>
                  <a:schemeClr val="tx1"/>
                </a:solidFill>
                <a:latin typeface="Arial" charset="0"/>
                <a:ea typeface="ＭＳ Ｐゴシック" charset="-128"/>
              </a:defRPr>
            </a:lvl5pPr>
            <a:lvl6pPr marL="25146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rtl="0" eaLnBrk="1" hangingPunct="1">
              <a:spcBef>
                <a:spcPct val="0"/>
              </a:spcBef>
              <a:buFontTx/>
              <a:buNone/>
            </a:pPr>
            <a:r>
              <a:rPr lang="en-US" sz="1100">
                <a:solidFill>
                  <a:srgbClr val="000000"/>
                </a:solidFill>
              </a:rPr>
              <a:t>Investigation of the revision of duplication restrictions, the use of early completion / applications in the fiscal year prior to the final fiscal year, support considerate of life events, and reserved adoptions prior to returning to Japan.</a:t>
            </a:r>
            <a:endParaRPr lang="en-US" altLang="ja-JP" sz="1100" dirty="0" smtClean="0">
              <a:solidFill>
                <a:srgbClr val="000000"/>
              </a:solidFill>
            </a:endParaRPr>
          </a:p>
          <a:p>
            <a:pPr rtl="0" eaLnBrk="1" hangingPunct="1">
              <a:spcBef>
                <a:spcPct val="0"/>
              </a:spcBef>
              <a:buFontTx/>
              <a:buNone/>
            </a:pPr>
            <a:r>
              <a:rPr lang="en-US" sz="1100">
                <a:solidFill>
                  <a:srgbClr val="000000"/>
                </a:solidFill>
              </a:rPr>
              <a:t>Promotion of the shared use of large facilities and advanced equipment.</a:t>
            </a:r>
            <a:endParaRPr lang="en-US" altLang="ja-JP" sz="1100" dirty="0" smtClean="0">
              <a:solidFill>
                <a:srgbClr val="000000"/>
              </a:solidFill>
            </a:endParaRPr>
          </a:p>
        </p:txBody>
      </p:sp>
      <p:sp>
        <p:nvSpPr>
          <p:cNvPr id="110601" name="Rectangle 29"/>
          <p:cNvSpPr>
            <a:spLocks noChangeArrowheads="1"/>
          </p:cNvSpPr>
          <p:nvPr/>
        </p:nvSpPr>
        <p:spPr bwMode="auto">
          <a:xfrm>
            <a:off x="0" y="2448071"/>
            <a:ext cx="6241074" cy="1492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cmpd="dbl">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lvl1pPr algn="l" rtl="0" eaLnBrk="0" hangingPunct="0">
              <a:spcBef>
                <a:spcPct val="20000"/>
              </a:spcBef>
              <a:buChar char="•"/>
              <a:defRPr kumimoji="1" sz="3200">
                <a:solidFill>
                  <a:schemeClr val="tx1"/>
                </a:solidFill>
                <a:latin typeface="Arial" charset="0"/>
                <a:ea typeface="ＭＳ Ｐゴシック" charset="-128"/>
              </a:defRPr>
            </a:lvl1pPr>
            <a:lvl2pPr marL="742950" indent="-285750" algn="l" rtl="0" eaLnBrk="0" hangingPunct="0">
              <a:spcBef>
                <a:spcPct val="20000"/>
              </a:spcBef>
              <a:buChar char="–"/>
              <a:defRPr kumimoji="1" sz="2800">
                <a:solidFill>
                  <a:schemeClr val="tx1"/>
                </a:solidFill>
                <a:latin typeface="Arial" charset="0"/>
                <a:ea typeface="ＭＳ Ｐゴシック" charset="-128"/>
              </a:defRPr>
            </a:lvl2pPr>
            <a:lvl3pPr marL="1143000" indent="-228600" algn="l" rtl="0" eaLnBrk="0" hangingPunct="0">
              <a:spcBef>
                <a:spcPct val="20000"/>
              </a:spcBef>
              <a:buChar char="•"/>
              <a:defRPr kumimoji="1" sz="2400">
                <a:solidFill>
                  <a:schemeClr val="tx1"/>
                </a:solidFill>
                <a:latin typeface="Arial" charset="0"/>
                <a:ea typeface="ＭＳ Ｐゴシック" charset="-128"/>
              </a:defRPr>
            </a:lvl3pPr>
            <a:lvl4pPr marL="1600200" indent="-228600" algn="l" rtl="0" eaLnBrk="0" hangingPunct="0">
              <a:spcBef>
                <a:spcPct val="20000"/>
              </a:spcBef>
              <a:buChar char="–"/>
              <a:defRPr kumimoji="1" sz="2000">
                <a:solidFill>
                  <a:schemeClr val="tx1"/>
                </a:solidFill>
                <a:latin typeface="Arial" charset="0"/>
                <a:ea typeface="ＭＳ Ｐゴシック" charset="-128"/>
              </a:defRPr>
            </a:lvl4pPr>
            <a:lvl5pPr marL="2057400" indent="-228600" algn="l" rtl="0" eaLnBrk="0" hangingPunct="0">
              <a:spcBef>
                <a:spcPct val="20000"/>
              </a:spcBef>
              <a:buChar char="»"/>
              <a:defRPr kumimoji="1" sz="2000">
                <a:solidFill>
                  <a:schemeClr val="tx1"/>
                </a:solidFill>
                <a:latin typeface="Arial" charset="0"/>
                <a:ea typeface="ＭＳ Ｐゴシック" charset="-128"/>
              </a:defRPr>
            </a:lvl5pPr>
            <a:lvl6pPr marL="25146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rtl="0" eaLnBrk="1" hangingPunct="1">
              <a:spcBef>
                <a:spcPct val="0"/>
              </a:spcBef>
              <a:buFontTx/>
              <a:buNone/>
              <a:tabLst>
                <a:tab pos="269875" algn="l"/>
              </a:tabLst>
            </a:pPr>
            <a:r>
              <a:rPr lang="en-US" sz="1200" u="sng" dirty="0">
                <a:solidFill>
                  <a:srgbClr val="000000"/>
                </a:solidFill>
                <a:ea typeface="HGP創英角ｺﾞｼｯｸUB" pitchFamily="50" charset="-128"/>
              </a:rPr>
              <a:t>[3]	Revision and system maintenance from the perspective of international network formation</a:t>
            </a:r>
          </a:p>
        </p:txBody>
      </p:sp>
      <p:sp>
        <p:nvSpPr>
          <p:cNvPr id="110602" name="AutoShape 32"/>
          <p:cNvSpPr>
            <a:spLocks noChangeArrowheads="1"/>
          </p:cNvSpPr>
          <p:nvPr/>
        </p:nvSpPr>
        <p:spPr bwMode="auto">
          <a:xfrm>
            <a:off x="131885" y="2650064"/>
            <a:ext cx="3577004" cy="857000"/>
          </a:xfrm>
          <a:prstGeom prst="roundRect">
            <a:avLst>
              <a:gd name="adj" fmla="val 4412"/>
            </a:avLst>
          </a:prstGeom>
          <a:noFill/>
          <a:ln w="9525">
            <a:solidFill>
              <a:srgbClr val="40037D"/>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0" rIns="72000" bIns="0" rtlCol="0" anchor="ctr"/>
          <a:lstStyle>
            <a:lvl1pPr algn="l" rtl="0" eaLnBrk="0" hangingPunct="0">
              <a:spcBef>
                <a:spcPct val="20000"/>
              </a:spcBef>
              <a:buChar char="•"/>
              <a:defRPr kumimoji="1" sz="3200">
                <a:solidFill>
                  <a:schemeClr val="tx1"/>
                </a:solidFill>
                <a:latin typeface="Arial" charset="0"/>
                <a:ea typeface="ＭＳ Ｐゴシック" charset="-128"/>
              </a:defRPr>
            </a:lvl1pPr>
            <a:lvl2pPr marL="742950" indent="-285750" algn="l" rtl="0" eaLnBrk="0" hangingPunct="0">
              <a:spcBef>
                <a:spcPct val="20000"/>
              </a:spcBef>
              <a:buChar char="–"/>
              <a:defRPr kumimoji="1" sz="2800">
                <a:solidFill>
                  <a:schemeClr val="tx1"/>
                </a:solidFill>
                <a:latin typeface="Arial" charset="0"/>
                <a:ea typeface="ＭＳ Ｐゴシック" charset="-128"/>
              </a:defRPr>
            </a:lvl2pPr>
            <a:lvl3pPr marL="1143000" indent="-228600" algn="l" rtl="0" eaLnBrk="0" hangingPunct="0">
              <a:spcBef>
                <a:spcPct val="20000"/>
              </a:spcBef>
              <a:buChar char="•"/>
              <a:defRPr kumimoji="1" sz="2400">
                <a:solidFill>
                  <a:schemeClr val="tx1"/>
                </a:solidFill>
                <a:latin typeface="Arial" charset="0"/>
                <a:ea typeface="ＭＳ Ｐゴシック" charset="-128"/>
              </a:defRPr>
            </a:lvl3pPr>
            <a:lvl4pPr marL="1600200" indent="-228600" algn="l" rtl="0" eaLnBrk="0" hangingPunct="0">
              <a:spcBef>
                <a:spcPct val="20000"/>
              </a:spcBef>
              <a:buChar char="–"/>
              <a:defRPr kumimoji="1" sz="2000">
                <a:solidFill>
                  <a:schemeClr val="tx1"/>
                </a:solidFill>
                <a:latin typeface="Arial" charset="0"/>
                <a:ea typeface="ＭＳ Ｐゴシック" charset="-128"/>
              </a:defRPr>
            </a:lvl4pPr>
            <a:lvl5pPr marL="2057400" indent="-228600" algn="l" rtl="0" eaLnBrk="0" hangingPunct="0">
              <a:spcBef>
                <a:spcPct val="20000"/>
              </a:spcBef>
              <a:buChar char="»"/>
              <a:defRPr kumimoji="1" sz="2000">
                <a:solidFill>
                  <a:schemeClr val="tx1"/>
                </a:solidFill>
                <a:latin typeface="Arial" charset="0"/>
                <a:ea typeface="ＭＳ Ｐゴシック" charset="-128"/>
              </a:defRPr>
            </a:lvl5pPr>
            <a:lvl6pPr marL="25146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rtl="0" eaLnBrk="1" hangingPunct="1">
              <a:spcBef>
                <a:spcPct val="0"/>
              </a:spcBef>
              <a:buFontTx/>
              <a:buNone/>
            </a:pPr>
            <a:r>
              <a:rPr lang="en-US" sz="1100" dirty="0">
                <a:solidFill>
                  <a:srgbClr val="000000"/>
                </a:solidFill>
              </a:rPr>
              <a:t>Exchange / being face-to-face with other people is required at all times. Furthermore, exchange and network building are required for the development of individual research and the promotion of interdisciplinary / area fusion-type research.</a:t>
            </a:r>
            <a:endParaRPr lang="en-US" altLang="ja-JP" sz="1100" dirty="0" smtClean="0">
              <a:solidFill>
                <a:srgbClr val="000000"/>
              </a:solidFill>
            </a:endParaRPr>
          </a:p>
        </p:txBody>
      </p:sp>
      <p:sp>
        <p:nvSpPr>
          <p:cNvPr id="110603" name="AutoShape 32"/>
          <p:cNvSpPr>
            <a:spLocks noChangeArrowheads="1"/>
          </p:cNvSpPr>
          <p:nvPr/>
        </p:nvSpPr>
        <p:spPr bwMode="auto">
          <a:xfrm>
            <a:off x="4047394" y="2650064"/>
            <a:ext cx="4917094" cy="839980"/>
          </a:xfrm>
          <a:prstGeom prst="roundRect">
            <a:avLst>
              <a:gd name="adj" fmla="val 4412"/>
            </a:avLst>
          </a:prstGeom>
          <a:noFill/>
          <a:ln w="9525">
            <a:solidFill>
              <a:srgbClr val="40037D"/>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0" rIns="72000" bIns="0" rtlCol="0" anchor="ctr"/>
          <a:lstStyle>
            <a:lvl1pPr algn="l" rtl="0" eaLnBrk="0" hangingPunct="0">
              <a:spcBef>
                <a:spcPct val="20000"/>
              </a:spcBef>
              <a:buChar char="•"/>
              <a:defRPr kumimoji="1" sz="3200">
                <a:solidFill>
                  <a:schemeClr val="tx1"/>
                </a:solidFill>
                <a:latin typeface="Arial" charset="0"/>
                <a:ea typeface="ＭＳ Ｐゴシック" charset="-128"/>
              </a:defRPr>
            </a:lvl1pPr>
            <a:lvl2pPr marL="742950" indent="-285750" algn="l" rtl="0" eaLnBrk="0" hangingPunct="0">
              <a:spcBef>
                <a:spcPct val="20000"/>
              </a:spcBef>
              <a:buChar char="–"/>
              <a:defRPr kumimoji="1" sz="2800">
                <a:solidFill>
                  <a:schemeClr val="tx1"/>
                </a:solidFill>
                <a:latin typeface="Arial" charset="0"/>
                <a:ea typeface="ＭＳ Ｐゴシック" charset="-128"/>
              </a:defRPr>
            </a:lvl2pPr>
            <a:lvl3pPr marL="1143000" indent="-228600" algn="l" rtl="0" eaLnBrk="0" hangingPunct="0">
              <a:spcBef>
                <a:spcPct val="20000"/>
              </a:spcBef>
              <a:buChar char="•"/>
              <a:defRPr kumimoji="1" sz="2400">
                <a:solidFill>
                  <a:schemeClr val="tx1"/>
                </a:solidFill>
                <a:latin typeface="Arial" charset="0"/>
                <a:ea typeface="ＭＳ Ｐゴシック" charset="-128"/>
              </a:defRPr>
            </a:lvl3pPr>
            <a:lvl4pPr marL="1600200" indent="-228600" algn="l" rtl="0" eaLnBrk="0" hangingPunct="0">
              <a:spcBef>
                <a:spcPct val="20000"/>
              </a:spcBef>
              <a:buChar char="–"/>
              <a:defRPr kumimoji="1" sz="2000">
                <a:solidFill>
                  <a:schemeClr val="tx1"/>
                </a:solidFill>
                <a:latin typeface="Arial" charset="0"/>
                <a:ea typeface="ＭＳ Ｐゴシック" charset="-128"/>
              </a:defRPr>
            </a:lvl4pPr>
            <a:lvl5pPr marL="2057400" indent="-228600" algn="l" rtl="0" eaLnBrk="0" hangingPunct="0">
              <a:spcBef>
                <a:spcPct val="20000"/>
              </a:spcBef>
              <a:buChar char="»"/>
              <a:defRPr kumimoji="1" sz="2000">
                <a:solidFill>
                  <a:schemeClr val="tx1"/>
                </a:solidFill>
                <a:latin typeface="Arial" charset="0"/>
                <a:ea typeface="ＭＳ Ｐゴシック" charset="-128"/>
              </a:defRPr>
            </a:lvl5pPr>
            <a:lvl6pPr marL="25146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rtl="0" eaLnBrk="1" hangingPunct="1">
              <a:spcBef>
                <a:spcPct val="0"/>
              </a:spcBef>
              <a:buFontTx/>
              <a:buNone/>
            </a:pPr>
            <a:r>
              <a:rPr lang="en-US" sz="1100" dirty="0">
                <a:solidFill>
                  <a:srgbClr val="000000"/>
                </a:solidFill>
              </a:rPr>
              <a:t>Maintenance / improvement of Japan’s presence in international society based on the international dispatch of Japanese researchers and invitations for overseas researchers, etc., for international joint research with large-scale KAKENHI. Formation of diverse and flexible international networks on an individual basis.</a:t>
            </a:r>
            <a:endParaRPr lang="en-US" altLang="ja-JP" sz="1100" dirty="0" smtClean="0">
              <a:solidFill>
                <a:srgbClr val="000000"/>
              </a:solidFill>
            </a:endParaRPr>
          </a:p>
        </p:txBody>
      </p:sp>
      <p:sp>
        <p:nvSpPr>
          <p:cNvPr id="110604" name="Rectangle 29"/>
          <p:cNvSpPr>
            <a:spLocks noChangeArrowheads="1"/>
          </p:cNvSpPr>
          <p:nvPr/>
        </p:nvSpPr>
        <p:spPr bwMode="auto">
          <a:xfrm>
            <a:off x="0" y="3554385"/>
            <a:ext cx="6241074" cy="1508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cmpd="dbl">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lvl1pPr algn="l" rtl="0" eaLnBrk="0" hangingPunct="0">
              <a:spcBef>
                <a:spcPct val="20000"/>
              </a:spcBef>
              <a:buChar char="•"/>
              <a:defRPr kumimoji="1" sz="3200">
                <a:solidFill>
                  <a:schemeClr val="tx1"/>
                </a:solidFill>
                <a:latin typeface="Arial" charset="0"/>
                <a:ea typeface="ＭＳ Ｐゴシック" charset="-128"/>
              </a:defRPr>
            </a:lvl1pPr>
            <a:lvl2pPr marL="742950" indent="-285750" algn="l" rtl="0" eaLnBrk="0" hangingPunct="0">
              <a:spcBef>
                <a:spcPct val="20000"/>
              </a:spcBef>
              <a:buChar char="–"/>
              <a:defRPr kumimoji="1" sz="2800">
                <a:solidFill>
                  <a:schemeClr val="tx1"/>
                </a:solidFill>
                <a:latin typeface="Arial" charset="0"/>
                <a:ea typeface="ＭＳ Ｐゴシック" charset="-128"/>
              </a:defRPr>
            </a:lvl2pPr>
            <a:lvl3pPr marL="1143000" indent="-228600" algn="l" rtl="0" eaLnBrk="0" hangingPunct="0">
              <a:spcBef>
                <a:spcPct val="20000"/>
              </a:spcBef>
              <a:buChar char="•"/>
              <a:defRPr kumimoji="1" sz="2400">
                <a:solidFill>
                  <a:schemeClr val="tx1"/>
                </a:solidFill>
                <a:latin typeface="Arial" charset="0"/>
                <a:ea typeface="ＭＳ Ｐゴシック" charset="-128"/>
              </a:defRPr>
            </a:lvl3pPr>
            <a:lvl4pPr marL="1600200" indent="-228600" algn="l" rtl="0" eaLnBrk="0" hangingPunct="0">
              <a:spcBef>
                <a:spcPct val="20000"/>
              </a:spcBef>
              <a:buChar char="–"/>
              <a:defRPr kumimoji="1" sz="2000">
                <a:solidFill>
                  <a:schemeClr val="tx1"/>
                </a:solidFill>
                <a:latin typeface="Arial" charset="0"/>
                <a:ea typeface="ＭＳ Ｐゴシック" charset="-128"/>
              </a:defRPr>
            </a:lvl4pPr>
            <a:lvl5pPr marL="2057400" indent="-228600" algn="l" rtl="0" eaLnBrk="0" hangingPunct="0">
              <a:spcBef>
                <a:spcPct val="20000"/>
              </a:spcBef>
              <a:buChar char="»"/>
              <a:defRPr kumimoji="1" sz="2000">
                <a:solidFill>
                  <a:schemeClr val="tx1"/>
                </a:solidFill>
                <a:latin typeface="Arial" charset="0"/>
                <a:ea typeface="ＭＳ Ｐゴシック" charset="-128"/>
              </a:defRPr>
            </a:lvl5pPr>
            <a:lvl6pPr marL="25146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rtl="0" eaLnBrk="1" hangingPunct="1">
              <a:spcBef>
                <a:spcPct val="0"/>
              </a:spcBef>
              <a:buFontTx/>
              <a:buNone/>
              <a:tabLst>
                <a:tab pos="269875" algn="l"/>
              </a:tabLst>
            </a:pPr>
            <a:r>
              <a:rPr lang="en-US" sz="1200" u="sng" dirty="0">
                <a:solidFill>
                  <a:srgbClr val="000000"/>
                </a:solidFill>
                <a:ea typeface="HGP創英角ｺﾞｼｯｸUB" pitchFamily="50" charset="-128"/>
              </a:rPr>
              <a:t>[4]	Enhancement of the “KAKENHI (Multi-year Fund)”</a:t>
            </a:r>
          </a:p>
        </p:txBody>
      </p:sp>
      <p:sp>
        <p:nvSpPr>
          <p:cNvPr id="110605" name="AutoShape 32"/>
          <p:cNvSpPr>
            <a:spLocks noChangeArrowheads="1"/>
          </p:cNvSpPr>
          <p:nvPr/>
        </p:nvSpPr>
        <p:spPr bwMode="auto">
          <a:xfrm>
            <a:off x="131917" y="3749742"/>
            <a:ext cx="3577005" cy="540863"/>
          </a:xfrm>
          <a:prstGeom prst="roundRect">
            <a:avLst>
              <a:gd name="adj" fmla="val 4412"/>
            </a:avLst>
          </a:prstGeom>
          <a:noFill/>
          <a:ln w="9525">
            <a:solidFill>
              <a:srgbClr val="40037D"/>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0" rIns="72000" bIns="0" rtlCol="0" anchor="ctr"/>
          <a:lstStyle>
            <a:lvl1pPr algn="l" rtl="0" eaLnBrk="0" hangingPunct="0">
              <a:spcBef>
                <a:spcPct val="20000"/>
              </a:spcBef>
              <a:buChar char="•"/>
              <a:defRPr kumimoji="1" sz="3200">
                <a:solidFill>
                  <a:schemeClr val="tx1"/>
                </a:solidFill>
                <a:latin typeface="Arial" charset="0"/>
                <a:ea typeface="ＭＳ Ｐゴシック" charset="-128"/>
              </a:defRPr>
            </a:lvl1pPr>
            <a:lvl2pPr marL="742950" indent="-285750" algn="l" rtl="0" eaLnBrk="0" hangingPunct="0">
              <a:spcBef>
                <a:spcPct val="20000"/>
              </a:spcBef>
              <a:buChar char="–"/>
              <a:defRPr kumimoji="1" sz="2800">
                <a:solidFill>
                  <a:schemeClr val="tx1"/>
                </a:solidFill>
                <a:latin typeface="Arial" charset="0"/>
                <a:ea typeface="ＭＳ Ｐゴシック" charset="-128"/>
              </a:defRPr>
            </a:lvl2pPr>
            <a:lvl3pPr marL="1143000" indent="-228600" algn="l" rtl="0" eaLnBrk="0" hangingPunct="0">
              <a:spcBef>
                <a:spcPct val="20000"/>
              </a:spcBef>
              <a:buChar char="•"/>
              <a:defRPr kumimoji="1" sz="2400">
                <a:solidFill>
                  <a:schemeClr val="tx1"/>
                </a:solidFill>
                <a:latin typeface="Arial" charset="0"/>
                <a:ea typeface="ＭＳ Ｐゴシック" charset="-128"/>
              </a:defRPr>
            </a:lvl3pPr>
            <a:lvl4pPr marL="1600200" indent="-228600" algn="l" rtl="0" eaLnBrk="0" hangingPunct="0">
              <a:spcBef>
                <a:spcPct val="20000"/>
              </a:spcBef>
              <a:buChar char="–"/>
              <a:defRPr kumimoji="1" sz="2000">
                <a:solidFill>
                  <a:schemeClr val="tx1"/>
                </a:solidFill>
                <a:latin typeface="Arial" charset="0"/>
                <a:ea typeface="ＭＳ Ｐゴシック" charset="-128"/>
              </a:defRPr>
            </a:lvl4pPr>
            <a:lvl5pPr marL="2057400" indent="-228600" algn="l" rtl="0" eaLnBrk="0" hangingPunct="0">
              <a:spcBef>
                <a:spcPct val="20000"/>
              </a:spcBef>
              <a:buChar char="»"/>
              <a:defRPr kumimoji="1" sz="2000">
                <a:solidFill>
                  <a:schemeClr val="tx1"/>
                </a:solidFill>
                <a:latin typeface="Arial" charset="0"/>
                <a:ea typeface="ＭＳ Ｐゴシック" charset="-128"/>
              </a:defRPr>
            </a:lvl5pPr>
            <a:lvl6pPr marL="25146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rtl="0" eaLnBrk="1" hangingPunct="1">
              <a:spcBef>
                <a:spcPct val="0"/>
              </a:spcBef>
              <a:buFontTx/>
              <a:buNone/>
            </a:pPr>
            <a:r>
              <a:rPr lang="en-US" sz="1100" dirty="0">
                <a:solidFill>
                  <a:srgbClr val="000000"/>
                </a:solidFill>
              </a:rPr>
              <a:t>Financial year restrictions could obstruct the introduction of careful reviews and the promotion of international joint research.</a:t>
            </a:r>
            <a:endParaRPr lang="en-US" altLang="ja-JP" sz="1100" dirty="0" smtClean="0">
              <a:solidFill>
                <a:srgbClr val="000000"/>
              </a:solidFill>
            </a:endParaRPr>
          </a:p>
        </p:txBody>
      </p:sp>
      <p:sp>
        <p:nvSpPr>
          <p:cNvPr id="110606" name="AutoShape 32"/>
          <p:cNvSpPr>
            <a:spLocks noChangeArrowheads="1"/>
          </p:cNvSpPr>
          <p:nvPr/>
        </p:nvSpPr>
        <p:spPr bwMode="auto">
          <a:xfrm>
            <a:off x="4047395" y="3749742"/>
            <a:ext cx="4917094" cy="836608"/>
          </a:xfrm>
          <a:prstGeom prst="roundRect">
            <a:avLst>
              <a:gd name="adj" fmla="val 4412"/>
            </a:avLst>
          </a:prstGeom>
          <a:noFill/>
          <a:ln w="9525">
            <a:solidFill>
              <a:srgbClr val="40037D"/>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0" rIns="72000" bIns="0" rtlCol="0" anchor="ctr"/>
          <a:lstStyle>
            <a:lvl1pPr algn="l" rtl="0" eaLnBrk="0" hangingPunct="0">
              <a:spcBef>
                <a:spcPct val="20000"/>
              </a:spcBef>
              <a:buChar char="•"/>
              <a:defRPr kumimoji="1" sz="3200">
                <a:solidFill>
                  <a:schemeClr val="tx1"/>
                </a:solidFill>
                <a:latin typeface="Arial" charset="0"/>
                <a:ea typeface="ＭＳ Ｐゴシック" charset="-128"/>
              </a:defRPr>
            </a:lvl1pPr>
            <a:lvl2pPr marL="742950" indent="-285750" algn="l" rtl="0" eaLnBrk="0" hangingPunct="0">
              <a:spcBef>
                <a:spcPct val="20000"/>
              </a:spcBef>
              <a:buChar char="–"/>
              <a:defRPr kumimoji="1" sz="2800">
                <a:solidFill>
                  <a:schemeClr val="tx1"/>
                </a:solidFill>
                <a:latin typeface="Arial" charset="0"/>
                <a:ea typeface="ＭＳ Ｐゴシック" charset="-128"/>
              </a:defRPr>
            </a:lvl2pPr>
            <a:lvl3pPr marL="1143000" indent="-228600" algn="l" rtl="0" eaLnBrk="0" hangingPunct="0">
              <a:spcBef>
                <a:spcPct val="20000"/>
              </a:spcBef>
              <a:buChar char="•"/>
              <a:defRPr kumimoji="1" sz="2400">
                <a:solidFill>
                  <a:schemeClr val="tx1"/>
                </a:solidFill>
                <a:latin typeface="Arial" charset="0"/>
                <a:ea typeface="ＭＳ Ｐゴシック" charset="-128"/>
              </a:defRPr>
            </a:lvl3pPr>
            <a:lvl4pPr marL="1600200" indent="-228600" algn="l" rtl="0" eaLnBrk="0" hangingPunct="0">
              <a:spcBef>
                <a:spcPct val="20000"/>
              </a:spcBef>
              <a:buChar char="–"/>
              <a:defRPr kumimoji="1" sz="2000">
                <a:solidFill>
                  <a:schemeClr val="tx1"/>
                </a:solidFill>
                <a:latin typeface="Arial" charset="0"/>
                <a:ea typeface="ＭＳ Ｐゴシック" charset="-128"/>
              </a:defRPr>
            </a:lvl4pPr>
            <a:lvl5pPr marL="2057400" indent="-228600" algn="l" rtl="0" eaLnBrk="0" hangingPunct="0">
              <a:spcBef>
                <a:spcPct val="20000"/>
              </a:spcBef>
              <a:buChar char="»"/>
              <a:defRPr kumimoji="1" sz="2000">
                <a:solidFill>
                  <a:schemeClr val="tx1"/>
                </a:solidFill>
                <a:latin typeface="Arial" charset="0"/>
                <a:ea typeface="ＭＳ Ｐゴシック" charset="-128"/>
              </a:defRPr>
            </a:lvl5pPr>
            <a:lvl6pPr marL="25146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rtl="0" eaLnBrk="1" hangingPunct="1">
              <a:spcBef>
                <a:spcPct val="0"/>
              </a:spcBef>
              <a:buFontTx/>
              <a:buNone/>
            </a:pPr>
            <a:r>
              <a:rPr lang="en-US" sz="1100" dirty="0">
                <a:solidFill>
                  <a:srgbClr val="000000"/>
                </a:solidFill>
              </a:rPr>
              <a:t>Make maximum use of the realization of careful reviews based on the introduction of the award year system, and the outcomes of research expenses due to the enhancement of the “KAKENHI (Multi-year Fund)” in order that the Japanese financial year does not place restrictions on international joint research.</a:t>
            </a:r>
            <a:endParaRPr lang="en-US" altLang="ja-JP" sz="1100" dirty="0" smtClean="0">
              <a:solidFill>
                <a:srgbClr val="000000"/>
              </a:solidFill>
            </a:endParaRPr>
          </a:p>
        </p:txBody>
      </p:sp>
      <p:sp>
        <p:nvSpPr>
          <p:cNvPr id="110607" name="Rectangle 29"/>
          <p:cNvSpPr>
            <a:spLocks noChangeArrowheads="1"/>
          </p:cNvSpPr>
          <p:nvPr/>
        </p:nvSpPr>
        <p:spPr bwMode="auto">
          <a:xfrm>
            <a:off x="0" y="4469241"/>
            <a:ext cx="6241074" cy="1508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cmpd="dbl">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lvl1pPr algn="l" rtl="0" eaLnBrk="0" hangingPunct="0">
              <a:spcBef>
                <a:spcPct val="20000"/>
              </a:spcBef>
              <a:buChar char="•"/>
              <a:defRPr kumimoji="1" sz="3200">
                <a:solidFill>
                  <a:schemeClr val="tx1"/>
                </a:solidFill>
                <a:latin typeface="Arial" charset="0"/>
                <a:ea typeface="ＭＳ Ｐゴシック" charset="-128"/>
              </a:defRPr>
            </a:lvl1pPr>
            <a:lvl2pPr marL="742950" indent="-285750" algn="l" rtl="0" eaLnBrk="0" hangingPunct="0">
              <a:spcBef>
                <a:spcPct val="20000"/>
              </a:spcBef>
              <a:buChar char="–"/>
              <a:defRPr kumimoji="1" sz="2800">
                <a:solidFill>
                  <a:schemeClr val="tx1"/>
                </a:solidFill>
                <a:latin typeface="Arial" charset="0"/>
                <a:ea typeface="ＭＳ Ｐゴシック" charset="-128"/>
              </a:defRPr>
            </a:lvl2pPr>
            <a:lvl3pPr marL="1143000" indent="-228600" algn="l" rtl="0" eaLnBrk="0" hangingPunct="0">
              <a:spcBef>
                <a:spcPct val="20000"/>
              </a:spcBef>
              <a:buChar char="•"/>
              <a:defRPr kumimoji="1" sz="2400">
                <a:solidFill>
                  <a:schemeClr val="tx1"/>
                </a:solidFill>
                <a:latin typeface="Arial" charset="0"/>
                <a:ea typeface="ＭＳ Ｐゴシック" charset="-128"/>
              </a:defRPr>
            </a:lvl3pPr>
            <a:lvl4pPr marL="1600200" indent="-228600" algn="l" rtl="0" eaLnBrk="0" hangingPunct="0">
              <a:spcBef>
                <a:spcPct val="20000"/>
              </a:spcBef>
              <a:buChar char="–"/>
              <a:defRPr kumimoji="1" sz="2000">
                <a:solidFill>
                  <a:schemeClr val="tx1"/>
                </a:solidFill>
                <a:latin typeface="Arial" charset="0"/>
                <a:ea typeface="ＭＳ Ｐゴシック" charset="-128"/>
              </a:defRPr>
            </a:lvl4pPr>
            <a:lvl5pPr marL="2057400" indent="-228600" algn="l" rtl="0" eaLnBrk="0" hangingPunct="0">
              <a:spcBef>
                <a:spcPct val="20000"/>
              </a:spcBef>
              <a:buChar char="»"/>
              <a:defRPr kumimoji="1" sz="2000">
                <a:solidFill>
                  <a:schemeClr val="tx1"/>
                </a:solidFill>
                <a:latin typeface="Arial" charset="0"/>
                <a:ea typeface="ＭＳ Ｐゴシック" charset="-128"/>
              </a:defRPr>
            </a:lvl5pPr>
            <a:lvl6pPr marL="25146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rtl="0" eaLnBrk="1" hangingPunct="1">
              <a:spcBef>
                <a:spcPct val="0"/>
              </a:spcBef>
              <a:buFontTx/>
              <a:buNone/>
              <a:tabLst>
                <a:tab pos="269875" algn="l"/>
              </a:tabLst>
            </a:pPr>
            <a:r>
              <a:rPr lang="en-US" sz="1200" u="sng" dirty="0">
                <a:solidFill>
                  <a:srgbClr val="000000"/>
                </a:solidFill>
                <a:ea typeface="HGP創英角ｺﾞｼｯｸUB" pitchFamily="50" charset="-128"/>
              </a:rPr>
              <a:t>[5]	Further visualization and use of research outcomes</a:t>
            </a:r>
          </a:p>
        </p:txBody>
      </p:sp>
      <p:sp>
        <p:nvSpPr>
          <p:cNvPr id="110608" name="AutoShape 41"/>
          <p:cNvSpPr>
            <a:spLocks noChangeArrowheads="1"/>
          </p:cNvSpPr>
          <p:nvPr/>
        </p:nvSpPr>
        <p:spPr bwMode="auto">
          <a:xfrm>
            <a:off x="3708889" y="725490"/>
            <a:ext cx="338503" cy="471487"/>
          </a:xfrm>
          <a:prstGeom prst="rightArrow">
            <a:avLst>
              <a:gd name="adj1" fmla="val 48528"/>
              <a:gd name="adj2" fmla="val 47426"/>
            </a:avLst>
          </a:prstGeom>
          <a:solidFill>
            <a:srgbClr val="4B396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lvl1pPr algn="l" rtl="0" eaLnBrk="0" hangingPunct="0">
              <a:spcBef>
                <a:spcPct val="20000"/>
              </a:spcBef>
              <a:buChar char="•"/>
              <a:defRPr kumimoji="1" sz="3200">
                <a:solidFill>
                  <a:schemeClr val="tx1"/>
                </a:solidFill>
                <a:latin typeface="Arial" charset="0"/>
                <a:ea typeface="ＭＳ Ｐゴシック" charset="-128"/>
              </a:defRPr>
            </a:lvl1pPr>
            <a:lvl2pPr marL="742950" indent="-285750" algn="l" rtl="0" eaLnBrk="0" hangingPunct="0">
              <a:spcBef>
                <a:spcPct val="20000"/>
              </a:spcBef>
              <a:buChar char="–"/>
              <a:defRPr kumimoji="1" sz="2800">
                <a:solidFill>
                  <a:schemeClr val="tx1"/>
                </a:solidFill>
                <a:latin typeface="Arial" charset="0"/>
                <a:ea typeface="ＭＳ Ｐゴシック" charset="-128"/>
              </a:defRPr>
            </a:lvl2pPr>
            <a:lvl3pPr marL="1143000" indent="-228600" algn="l" rtl="0" eaLnBrk="0" hangingPunct="0">
              <a:spcBef>
                <a:spcPct val="20000"/>
              </a:spcBef>
              <a:buChar char="•"/>
              <a:defRPr kumimoji="1" sz="2400">
                <a:solidFill>
                  <a:schemeClr val="tx1"/>
                </a:solidFill>
                <a:latin typeface="Arial" charset="0"/>
                <a:ea typeface="ＭＳ Ｐゴシック" charset="-128"/>
              </a:defRPr>
            </a:lvl3pPr>
            <a:lvl4pPr marL="1600200" indent="-228600" algn="l" rtl="0" eaLnBrk="0" hangingPunct="0">
              <a:spcBef>
                <a:spcPct val="20000"/>
              </a:spcBef>
              <a:buChar char="–"/>
              <a:defRPr kumimoji="1" sz="2000">
                <a:solidFill>
                  <a:schemeClr val="tx1"/>
                </a:solidFill>
                <a:latin typeface="Arial" charset="0"/>
                <a:ea typeface="ＭＳ Ｐゴシック" charset="-128"/>
              </a:defRPr>
            </a:lvl4pPr>
            <a:lvl5pPr marL="2057400" indent="-228600" algn="l" rtl="0" eaLnBrk="0" hangingPunct="0">
              <a:spcBef>
                <a:spcPct val="20000"/>
              </a:spcBef>
              <a:buChar char="»"/>
              <a:defRPr kumimoji="1" sz="2000">
                <a:solidFill>
                  <a:schemeClr val="tx1"/>
                </a:solidFill>
                <a:latin typeface="Arial" charset="0"/>
                <a:ea typeface="ＭＳ Ｐゴシック" charset="-128"/>
              </a:defRPr>
            </a:lvl5pPr>
            <a:lvl6pPr marL="25146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rtl="0" eaLnBrk="1" hangingPunct="1">
              <a:spcBef>
                <a:spcPct val="0"/>
              </a:spcBef>
              <a:buFontTx/>
              <a:buNone/>
            </a:pPr>
            <a:endParaRPr lang="ja-JP" altLang="en-US" sz="1400" smtClean="0">
              <a:solidFill>
                <a:srgbClr val="000000"/>
              </a:solidFill>
            </a:endParaRPr>
          </a:p>
        </p:txBody>
      </p:sp>
      <p:sp>
        <p:nvSpPr>
          <p:cNvPr id="110609" name="AutoShape 32"/>
          <p:cNvSpPr>
            <a:spLocks noChangeArrowheads="1"/>
          </p:cNvSpPr>
          <p:nvPr/>
        </p:nvSpPr>
        <p:spPr bwMode="auto">
          <a:xfrm>
            <a:off x="4047394" y="4667869"/>
            <a:ext cx="4917094" cy="369888"/>
          </a:xfrm>
          <a:prstGeom prst="roundRect">
            <a:avLst>
              <a:gd name="adj" fmla="val 4412"/>
            </a:avLst>
          </a:prstGeom>
          <a:noFill/>
          <a:ln w="9525">
            <a:solidFill>
              <a:srgbClr val="40037D"/>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0" rIns="72000" bIns="0" rtlCol="0" anchor="ctr"/>
          <a:lstStyle>
            <a:lvl1pPr algn="l" rtl="0" eaLnBrk="0" hangingPunct="0">
              <a:spcBef>
                <a:spcPct val="20000"/>
              </a:spcBef>
              <a:buChar char="•"/>
              <a:defRPr kumimoji="1" sz="3200">
                <a:solidFill>
                  <a:schemeClr val="tx1"/>
                </a:solidFill>
                <a:latin typeface="Arial" charset="0"/>
                <a:ea typeface="ＭＳ Ｐゴシック" charset="-128"/>
              </a:defRPr>
            </a:lvl1pPr>
            <a:lvl2pPr marL="742950" indent="-285750" algn="l" rtl="0" eaLnBrk="0" hangingPunct="0">
              <a:spcBef>
                <a:spcPct val="20000"/>
              </a:spcBef>
              <a:buChar char="–"/>
              <a:defRPr kumimoji="1" sz="2800">
                <a:solidFill>
                  <a:schemeClr val="tx1"/>
                </a:solidFill>
                <a:latin typeface="Arial" charset="0"/>
                <a:ea typeface="ＭＳ Ｐゴシック" charset="-128"/>
              </a:defRPr>
            </a:lvl2pPr>
            <a:lvl3pPr marL="1143000" indent="-228600" algn="l" rtl="0" eaLnBrk="0" hangingPunct="0">
              <a:spcBef>
                <a:spcPct val="20000"/>
              </a:spcBef>
              <a:buChar char="•"/>
              <a:defRPr kumimoji="1" sz="2400">
                <a:solidFill>
                  <a:schemeClr val="tx1"/>
                </a:solidFill>
                <a:latin typeface="Arial" charset="0"/>
                <a:ea typeface="ＭＳ Ｐゴシック" charset="-128"/>
              </a:defRPr>
            </a:lvl3pPr>
            <a:lvl4pPr marL="1600200" indent="-228600" algn="l" rtl="0" eaLnBrk="0" hangingPunct="0">
              <a:spcBef>
                <a:spcPct val="20000"/>
              </a:spcBef>
              <a:buChar char="–"/>
              <a:defRPr kumimoji="1" sz="2000">
                <a:solidFill>
                  <a:schemeClr val="tx1"/>
                </a:solidFill>
                <a:latin typeface="Arial" charset="0"/>
                <a:ea typeface="ＭＳ Ｐゴシック" charset="-128"/>
              </a:defRPr>
            </a:lvl4pPr>
            <a:lvl5pPr marL="2057400" indent="-228600" algn="l" rtl="0" eaLnBrk="0" hangingPunct="0">
              <a:spcBef>
                <a:spcPct val="20000"/>
              </a:spcBef>
              <a:buChar char="»"/>
              <a:defRPr kumimoji="1" sz="2000">
                <a:solidFill>
                  <a:schemeClr val="tx1"/>
                </a:solidFill>
                <a:latin typeface="Arial" charset="0"/>
                <a:ea typeface="ＭＳ Ｐゴシック" charset="-128"/>
              </a:defRPr>
            </a:lvl5pPr>
            <a:lvl6pPr marL="25146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rtl="0" eaLnBrk="1" hangingPunct="1">
              <a:spcBef>
                <a:spcPct val="0"/>
              </a:spcBef>
              <a:buFontTx/>
              <a:buNone/>
            </a:pPr>
            <a:r>
              <a:rPr lang="en-US" sz="1100">
                <a:solidFill>
                  <a:srgbClr val="000000"/>
                </a:solidFill>
              </a:rPr>
              <a:t>Construction of a database including KAKENHI outcomes, etc.</a:t>
            </a:r>
            <a:endParaRPr lang="en-US" altLang="ja-JP" sz="1100" dirty="0" smtClean="0">
              <a:solidFill>
                <a:srgbClr val="000000"/>
              </a:solidFill>
            </a:endParaRPr>
          </a:p>
        </p:txBody>
      </p:sp>
      <p:sp>
        <p:nvSpPr>
          <p:cNvPr id="110610" name="AutoShape 32"/>
          <p:cNvSpPr>
            <a:spLocks noChangeArrowheads="1"/>
          </p:cNvSpPr>
          <p:nvPr/>
        </p:nvSpPr>
        <p:spPr bwMode="auto">
          <a:xfrm>
            <a:off x="131917" y="4667869"/>
            <a:ext cx="3577005" cy="496887"/>
          </a:xfrm>
          <a:prstGeom prst="roundRect">
            <a:avLst>
              <a:gd name="adj" fmla="val 4412"/>
            </a:avLst>
          </a:prstGeom>
          <a:noFill/>
          <a:ln w="9525">
            <a:solidFill>
              <a:srgbClr val="40037D"/>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0" rIns="72000" bIns="0" rtlCol="0" anchor="ctr"/>
          <a:lstStyle>
            <a:lvl1pPr algn="l" rtl="0" eaLnBrk="0" hangingPunct="0">
              <a:spcBef>
                <a:spcPct val="20000"/>
              </a:spcBef>
              <a:buChar char="•"/>
              <a:defRPr kumimoji="1" sz="3200">
                <a:solidFill>
                  <a:schemeClr val="tx1"/>
                </a:solidFill>
                <a:latin typeface="Arial" charset="0"/>
                <a:ea typeface="ＭＳ Ｐゴシック" charset="-128"/>
              </a:defRPr>
            </a:lvl1pPr>
            <a:lvl2pPr marL="742950" indent="-285750" algn="l" rtl="0" eaLnBrk="0" hangingPunct="0">
              <a:spcBef>
                <a:spcPct val="20000"/>
              </a:spcBef>
              <a:buChar char="–"/>
              <a:defRPr kumimoji="1" sz="2800">
                <a:solidFill>
                  <a:schemeClr val="tx1"/>
                </a:solidFill>
                <a:latin typeface="Arial" charset="0"/>
                <a:ea typeface="ＭＳ Ｐゴシック" charset="-128"/>
              </a:defRPr>
            </a:lvl2pPr>
            <a:lvl3pPr marL="1143000" indent="-228600" algn="l" rtl="0" eaLnBrk="0" hangingPunct="0">
              <a:spcBef>
                <a:spcPct val="20000"/>
              </a:spcBef>
              <a:buChar char="•"/>
              <a:defRPr kumimoji="1" sz="2400">
                <a:solidFill>
                  <a:schemeClr val="tx1"/>
                </a:solidFill>
                <a:latin typeface="Arial" charset="0"/>
                <a:ea typeface="ＭＳ Ｐゴシック" charset="-128"/>
              </a:defRPr>
            </a:lvl3pPr>
            <a:lvl4pPr marL="1600200" indent="-228600" algn="l" rtl="0" eaLnBrk="0" hangingPunct="0">
              <a:spcBef>
                <a:spcPct val="20000"/>
              </a:spcBef>
              <a:buChar char="–"/>
              <a:defRPr kumimoji="1" sz="2000">
                <a:solidFill>
                  <a:schemeClr val="tx1"/>
                </a:solidFill>
                <a:latin typeface="Arial" charset="0"/>
                <a:ea typeface="ＭＳ Ｐゴシック" charset="-128"/>
              </a:defRPr>
            </a:lvl4pPr>
            <a:lvl5pPr marL="2057400" indent="-228600" algn="l" rtl="0" eaLnBrk="0" hangingPunct="0">
              <a:spcBef>
                <a:spcPct val="20000"/>
              </a:spcBef>
              <a:buChar char="»"/>
              <a:defRPr kumimoji="1" sz="2000">
                <a:solidFill>
                  <a:schemeClr val="tx1"/>
                </a:solidFill>
                <a:latin typeface="Arial" charset="0"/>
                <a:ea typeface="ＭＳ Ｐゴシック" charset="-128"/>
              </a:defRPr>
            </a:lvl5pPr>
            <a:lvl6pPr marL="25146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rtl="0" eaLnBrk="1" hangingPunct="1">
              <a:spcBef>
                <a:spcPct val="0"/>
              </a:spcBef>
              <a:buFontTx/>
              <a:buNone/>
            </a:pPr>
            <a:r>
              <a:rPr lang="en-US" sz="1100" dirty="0">
                <a:solidFill>
                  <a:srgbClr val="000000"/>
                </a:solidFill>
              </a:rPr>
              <a:t>Connect the outcomes of scientific research to applied research / commercialization research and promote strategic basic research.</a:t>
            </a:r>
            <a:endParaRPr lang="en-US" altLang="ja-JP" sz="1100" dirty="0" smtClean="0">
              <a:solidFill>
                <a:srgbClr val="000000"/>
              </a:solidFill>
            </a:endParaRPr>
          </a:p>
        </p:txBody>
      </p:sp>
      <p:sp>
        <p:nvSpPr>
          <p:cNvPr id="110611" name="Rectangle 33"/>
          <p:cNvSpPr>
            <a:spLocks noChangeArrowheads="1"/>
          </p:cNvSpPr>
          <p:nvPr/>
        </p:nvSpPr>
        <p:spPr bwMode="auto">
          <a:xfrm>
            <a:off x="0" y="5205559"/>
            <a:ext cx="5370635" cy="200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cmpd="dbl">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lvl1pPr algn="l" rtl="0" eaLnBrk="0" hangingPunct="0">
              <a:spcBef>
                <a:spcPct val="20000"/>
              </a:spcBef>
              <a:buChar char="•"/>
              <a:defRPr kumimoji="1" sz="3200">
                <a:solidFill>
                  <a:schemeClr val="tx1"/>
                </a:solidFill>
                <a:latin typeface="Arial" charset="0"/>
                <a:ea typeface="ＭＳ Ｐゴシック" charset="-128"/>
              </a:defRPr>
            </a:lvl1pPr>
            <a:lvl2pPr marL="742950" indent="-285750" algn="l" rtl="0" eaLnBrk="0" hangingPunct="0">
              <a:spcBef>
                <a:spcPct val="20000"/>
              </a:spcBef>
              <a:buChar char="–"/>
              <a:defRPr kumimoji="1" sz="2800">
                <a:solidFill>
                  <a:schemeClr val="tx1"/>
                </a:solidFill>
                <a:latin typeface="Arial" charset="0"/>
                <a:ea typeface="ＭＳ Ｐゴシック" charset="-128"/>
              </a:defRPr>
            </a:lvl2pPr>
            <a:lvl3pPr marL="1143000" indent="-228600" algn="l" rtl="0" eaLnBrk="0" hangingPunct="0">
              <a:spcBef>
                <a:spcPct val="20000"/>
              </a:spcBef>
              <a:buChar char="•"/>
              <a:defRPr kumimoji="1" sz="2400">
                <a:solidFill>
                  <a:schemeClr val="tx1"/>
                </a:solidFill>
                <a:latin typeface="Arial" charset="0"/>
                <a:ea typeface="ＭＳ Ｐゴシック" charset="-128"/>
              </a:defRPr>
            </a:lvl3pPr>
            <a:lvl4pPr marL="1600200" indent="-228600" algn="l" rtl="0" eaLnBrk="0" hangingPunct="0">
              <a:spcBef>
                <a:spcPct val="20000"/>
              </a:spcBef>
              <a:buChar char="–"/>
              <a:defRPr kumimoji="1" sz="2000">
                <a:solidFill>
                  <a:schemeClr val="tx1"/>
                </a:solidFill>
                <a:latin typeface="Arial" charset="0"/>
                <a:ea typeface="ＭＳ Ｐゴシック" charset="-128"/>
              </a:defRPr>
            </a:lvl4pPr>
            <a:lvl5pPr marL="2057400" indent="-228600" algn="l" rtl="0" eaLnBrk="0" hangingPunct="0">
              <a:spcBef>
                <a:spcPct val="20000"/>
              </a:spcBef>
              <a:buChar char="»"/>
              <a:defRPr kumimoji="1" sz="2000">
                <a:solidFill>
                  <a:schemeClr val="tx1"/>
                </a:solidFill>
                <a:latin typeface="Arial" charset="0"/>
                <a:ea typeface="ＭＳ Ｐゴシック" charset="-128"/>
              </a:defRPr>
            </a:lvl5pPr>
            <a:lvl6pPr marL="25146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rtl="0" eaLnBrk="1" hangingPunct="1">
              <a:spcBef>
                <a:spcPct val="0"/>
              </a:spcBef>
              <a:buFontTx/>
              <a:buNone/>
              <a:tabLst>
                <a:tab pos="269875" algn="l"/>
              </a:tabLst>
            </a:pPr>
            <a:r>
              <a:rPr lang="en-US" sz="1200">
                <a:solidFill>
                  <a:srgbClr val="000000"/>
                </a:solidFill>
                <a:ea typeface="HGP創英角ｺﾞｼｯｸUB" pitchFamily="50" charset="-128"/>
              </a:rPr>
              <a:t>5.	Direction of reforms demanded of systems other than KAKENHI</a:t>
            </a:r>
          </a:p>
        </p:txBody>
      </p:sp>
      <p:sp>
        <p:nvSpPr>
          <p:cNvPr id="110612" name="AutoShape 24"/>
          <p:cNvSpPr>
            <a:spLocks noChangeArrowheads="1"/>
          </p:cNvSpPr>
          <p:nvPr/>
        </p:nvSpPr>
        <p:spPr bwMode="auto">
          <a:xfrm>
            <a:off x="206319" y="5842715"/>
            <a:ext cx="4365681" cy="296863"/>
          </a:xfrm>
          <a:prstGeom prst="roundRect">
            <a:avLst>
              <a:gd name="adj" fmla="val 4903"/>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prstDash val="dash"/>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rtlCol="0" anchor="ctr"/>
          <a:lstStyle>
            <a:lvl1pPr algn="l" rtl="0" eaLnBrk="0" hangingPunct="0">
              <a:spcBef>
                <a:spcPct val="20000"/>
              </a:spcBef>
              <a:buChar char="•"/>
              <a:defRPr kumimoji="1" sz="3200">
                <a:solidFill>
                  <a:schemeClr val="tx1"/>
                </a:solidFill>
                <a:latin typeface="Arial" charset="0"/>
                <a:ea typeface="ＭＳ Ｐゴシック" charset="-128"/>
              </a:defRPr>
            </a:lvl1pPr>
            <a:lvl2pPr marL="742950" indent="-285750" algn="l" rtl="0" eaLnBrk="0" hangingPunct="0">
              <a:spcBef>
                <a:spcPct val="20000"/>
              </a:spcBef>
              <a:buChar char="–"/>
              <a:defRPr kumimoji="1" sz="2800">
                <a:solidFill>
                  <a:schemeClr val="tx1"/>
                </a:solidFill>
                <a:latin typeface="Arial" charset="0"/>
                <a:ea typeface="ＭＳ Ｐゴシック" charset="-128"/>
              </a:defRPr>
            </a:lvl2pPr>
            <a:lvl3pPr marL="1143000" indent="-228600" algn="l" rtl="0" eaLnBrk="0" hangingPunct="0">
              <a:spcBef>
                <a:spcPct val="20000"/>
              </a:spcBef>
              <a:buChar char="•"/>
              <a:defRPr kumimoji="1" sz="2400">
                <a:solidFill>
                  <a:schemeClr val="tx1"/>
                </a:solidFill>
                <a:latin typeface="Arial" charset="0"/>
                <a:ea typeface="ＭＳ Ｐゴシック" charset="-128"/>
              </a:defRPr>
            </a:lvl3pPr>
            <a:lvl4pPr marL="1600200" indent="-228600" algn="l" rtl="0" eaLnBrk="0" hangingPunct="0">
              <a:spcBef>
                <a:spcPct val="20000"/>
              </a:spcBef>
              <a:buChar char="–"/>
              <a:defRPr kumimoji="1" sz="2000">
                <a:solidFill>
                  <a:schemeClr val="tx1"/>
                </a:solidFill>
                <a:latin typeface="Arial" charset="0"/>
                <a:ea typeface="ＭＳ Ｐゴシック" charset="-128"/>
              </a:defRPr>
            </a:lvl4pPr>
            <a:lvl5pPr marL="2057400" indent="-228600" algn="l" rtl="0" eaLnBrk="0" hangingPunct="0">
              <a:spcBef>
                <a:spcPct val="20000"/>
              </a:spcBef>
              <a:buChar char="»"/>
              <a:defRPr kumimoji="1" sz="2000">
                <a:solidFill>
                  <a:schemeClr val="tx1"/>
                </a:solidFill>
                <a:latin typeface="Arial" charset="0"/>
                <a:ea typeface="ＭＳ Ｐゴシック" charset="-128"/>
              </a:defRPr>
            </a:lvl5pPr>
            <a:lvl6pPr marL="25146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179388" indent="-179388" rtl="0" eaLnBrk="1" hangingPunct="1">
              <a:spcBef>
                <a:spcPct val="0"/>
              </a:spcBef>
              <a:buFontTx/>
              <a:buNone/>
              <a:tabLst>
                <a:tab pos="269875" algn="l"/>
              </a:tabLst>
            </a:pPr>
            <a:r>
              <a:rPr lang="en-US" sz="1100" dirty="0" smtClean="0">
                <a:solidFill>
                  <a:srgbClr val="000000"/>
                </a:solidFill>
                <a:sym typeface="Wingdings 2"/>
              </a:rPr>
              <a:t>	</a:t>
            </a:r>
            <a:r>
              <a:rPr lang="en-US" sz="1100" dirty="0" smtClean="0">
                <a:solidFill>
                  <a:srgbClr val="000000"/>
                </a:solidFill>
              </a:rPr>
              <a:t>Promotion </a:t>
            </a:r>
            <a:r>
              <a:rPr lang="en-US" sz="1100" dirty="0">
                <a:solidFill>
                  <a:srgbClr val="000000"/>
                </a:solidFill>
              </a:rPr>
              <a:t>of diversity of high-standard scientific research connected to strengths</a:t>
            </a:r>
            <a:endParaRPr lang="en-US" altLang="ja-JP" sz="1100" dirty="0" smtClean="0">
              <a:solidFill>
                <a:srgbClr val="000000"/>
              </a:solidFill>
            </a:endParaRPr>
          </a:p>
          <a:p>
            <a:pPr marL="179388" indent="-179388" eaLnBrk="1" hangingPunct="1">
              <a:spcBef>
                <a:spcPct val="0"/>
              </a:spcBef>
              <a:buNone/>
              <a:tabLst>
                <a:tab pos="269875" algn="l"/>
              </a:tabLst>
            </a:pPr>
            <a:r>
              <a:rPr lang="en-US" altLang="ja-JP" sz="1100" dirty="0">
                <a:solidFill>
                  <a:srgbClr val="000000"/>
                </a:solidFill>
                <a:sym typeface="Wingdings 2"/>
              </a:rPr>
              <a:t>	</a:t>
            </a:r>
            <a:r>
              <a:rPr lang="en-US" sz="1100" dirty="0" smtClean="0">
                <a:solidFill>
                  <a:srgbClr val="000000"/>
                </a:solidFill>
              </a:rPr>
              <a:t>Maximization </a:t>
            </a:r>
            <a:r>
              <a:rPr lang="en-US" sz="1100" dirty="0">
                <a:solidFill>
                  <a:srgbClr val="000000"/>
                </a:solidFill>
              </a:rPr>
              <a:t>of university internal funding allocations based on university President leadership </a:t>
            </a:r>
            <a:endParaRPr lang="en-US" altLang="ja-JP" sz="1100" dirty="0" smtClean="0">
              <a:solidFill>
                <a:srgbClr val="000000"/>
              </a:solidFill>
            </a:endParaRPr>
          </a:p>
        </p:txBody>
      </p:sp>
      <p:sp>
        <p:nvSpPr>
          <p:cNvPr id="110613" name="AutoShape 24"/>
          <p:cNvSpPr>
            <a:spLocks noChangeArrowheads="1"/>
          </p:cNvSpPr>
          <p:nvPr/>
        </p:nvSpPr>
        <p:spPr bwMode="auto">
          <a:xfrm>
            <a:off x="131901" y="5436547"/>
            <a:ext cx="8832605" cy="1205917"/>
          </a:xfrm>
          <a:prstGeom prst="roundRect">
            <a:avLst>
              <a:gd name="adj" fmla="val 4903"/>
            </a:avLst>
          </a:prstGeom>
          <a:noFill/>
          <a:ln w="9525">
            <a:solidFill>
              <a:srgbClr val="40037D"/>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rtlCol="0"/>
          <a:lstStyle>
            <a:lvl1pPr algn="l" rtl="0" eaLnBrk="0" hangingPunct="0">
              <a:spcBef>
                <a:spcPct val="20000"/>
              </a:spcBef>
              <a:buChar char="•"/>
              <a:defRPr kumimoji="1" sz="3200">
                <a:solidFill>
                  <a:schemeClr val="tx1"/>
                </a:solidFill>
                <a:latin typeface="Arial" charset="0"/>
                <a:ea typeface="ＭＳ Ｐゴシック" charset="-128"/>
              </a:defRPr>
            </a:lvl1pPr>
            <a:lvl2pPr marL="742950" indent="-285750" algn="l" rtl="0" eaLnBrk="0" hangingPunct="0">
              <a:spcBef>
                <a:spcPct val="20000"/>
              </a:spcBef>
              <a:buChar char="–"/>
              <a:defRPr kumimoji="1" sz="2800">
                <a:solidFill>
                  <a:schemeClr val="tx1"/>
                </a:solidFill>
                <a:latin typeface="Arial" charset="0"/>
                <a:ea typeface="ＭＳ Ｐゴシック" charset="-128"/>
              </a:defRPr>
            </a:lvl2pPr>
            <a:lvl3pPr marL="1143000" indent="-228600" algn="l" rtl="0" eaLnBrk="0" hangingPunct="0">
              <a:spcBef>
                <a:spcPct val="20000"/>
              </a:spcBef>
              <a:buChar char="•"/>
              <a:defRPr kumimoji="1" sz="2400">
                <a:solidFill>
                  <a:schemeClr val="tx1"/>
                </a:solidFill>
                <a:latin typeface="Arial" charset="0"/>
                <a:ea typeface="ＭＳ Ｐゴシック" charset="-128"/>
              </a:defRPr>
            </a:lvl3pPr>
            <a:lvl4pPr marL="1600200" indent="-228600" algn="l" rtl="0" eaLnBrk="0" hangingPunct="0">
              <a:spcBef>
                <a:spcPct val="20000"/>
              </a:spcBef>
              <a:buChar char="–"/>
              <a:defRPr kumimoji="1" sz="2000">
                <a:solidFill>
                  <a:schemeClr val="tx1"/>
                </a:solidFill>
                <a:latin typeface="Arial" charset="0"/>
                <a:ea typeface="ＭＳ Ｐゴシック" charset="-128"/>
              </a:defRPr>
            </a:lvl4pPr>
            <a:lvl5pPr marL="2057400" indent="-228600" algn="l" rtl="0" eaLnBrk="0" hangingPunct="0">
              <a:spcBef>
                <a:spcPct val="20000"/>
              </a:spcBef>
              <a:buChar char="»"/>
              <a:defRPr kumimoji="1" sz="2000">
                <a:solidFill>
                  <a:schemeClr val="tx1"/>
                </a:solidFill>
                <a:latin typeface="Arial" charset="0"/>
                <a:ea typeface="ＭＳ Ｐゴシック" charset="-128"/>
              </a:defRPr>
            </a:lvl5pPr>
            <a:lvl6pPr marL="25146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rtl="0" eaLnBrk="1" hangingPunct="1">
              <a:spcBef>
                <a:spcPct val="0"/>
              </a:spcBef>
              <a:buFontTx/>
              <a:buNone/>
            </a:pPr>
            <a:endParaRPr lang="en-US" altLang="ja-JP" sz="1050" smtClean="0">
              <a:solidFill>
                <a:srgbClr val="000000"/>
              </a:solidFill>
            </a:endParaRPr>
          </a:p>
          <a:p>
            <a:pPr rtl="0" eaLnBrk="1" hangingPunct="1">
              <a:spcBef>
                <a:spcPct val="0"/>
              </a:spcBef>
              <a:buFontTx/>
              <a:buNone/>
            </a:pPr>
            <a:endParaRPr lang="en-US" altLang="ja-JP" sz="1050" smtClean="0">
              <a:solidFill>
                <a:srgbClr val="000000"/>
              </a:solidFill>
            </a:endParaRPr>
          </a:p>
        </p:txBody>
      </p:sp>
      <p:sp>
        <p:nvSpPr>
          <p:cNvPr id="110614" name="Rectangle 29"/>
          <p:cNvSpPr>
            <a:spLocks noChangeArrowheads="1"/>
          </p:cNvSpPr>
          <p:nvPr/>
        </p:nvSpPr>
        <p:spPr bwMode="auto">
          <a:xfrm>
            <a:off x="100809" y="5426006"/>
            <a:ext cx="3059723" cy="2936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cmpd="dbl">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lvl1pPr algn="l" rtl="0" eaLnBrk="0" hangingPunct="0">
              <a:spcBef>
                <a:spcPct val="20000"/>
              </a:spcBef>
              <a:buChar char="•"/>
              <a:defRPr kumimoji="1" sz="3200">
                <a:solidFill>
                  <a:schemeClr val="tx1"/>
                </a:solidFill>
                <a:latin typeface="Arial" charset="0"/>
                <a:ea typeface="ＭＳ Ｐゴシック" charset="-128"/>
              </a:defRPr>
            </a:lvl1pPr>
            <a:lvl2pPr marL="742950" indent="-285750" algn="l" rtl="0" eaLnBrk="0" hangingPunct="0">
              <a:spcBef>
                <a:spcPct val="20000"/>
              </a:spcBef>
              <a:buChar char="–"/>
              <a:defRPr kumimoji="1" sz="2800">
                <a:solidFill>
                  <a:schemeClr val="tx1"/>
                </a:solidFill>
                <a:latin typeface="Arial" charset="0"/>
                <a:ea typeface="ＭＳ Ｐゴシック" charset="-128"/>
              </a:defRPr>
            </a:lvl2pPr>
            <a:lvl3pPr marL="1143000" indent="-228600" algn="l" rtl="0" eaLnBrk="0" hangingPunct="0">
              <a:spcBef>
                <a:spcPct val="20000"/>
              </a:spcBef>
              <a:buChar char="•"/>
              <a:defRPr kumimoji="1" sz="2400">
                <a:solidFill>
                  <a:schemeClr val="tx1"/>
                </a:solidFill>
                <a:latin typeface="Arial" charset="0"/>
                <a:ea typeface="ＭＳ Ｐゴシック" charset="-128"/>
              </a:defRPr>
            </a:lvl3pPr>
            <a:lvl4pPr marL="1600200" indent="-228600" algn="l" rtl="0" eaLnBrk="0" hangingPunct="0">
              <a:spcBef>
                <a:spcPct val="20000"/>
              </a:spcBef>
              <a:buChar char="–"/>
              <a:defRPr kumimoji="1" sz="2000">
                <a:solidFill>
                  <a:schemeClr val="tx1"/>
                </a:solidFill>
                <a:latin typeface="Arial" charset="0"/>
                <a:ea typeface="ＭＳ Ｐゴシック" charset="-128"/>
              </a:defRPr>
            </a:lvl4pPr>
            <a:lvl5pPr marL="2057400" indent="-228600" algn="l" rtl="0" eaLnBrk="0" hangingPunct="0">
              <a:spcBef>
                <a:spcPct val="20000"/>
              </a:spcBef>
              <a:buChar char="»"/>
              <a:defRPr kumimoji="1" sz="2000">
                <a:solidFill>
                  <a:schemeClr val="tx1"/>
                </a:solidFill>
                <a:latin typeface="Arial" charset="0"/>
                <a:ea typeface="ＭＳ Ｐゴシック" charset="-128"/>
              </a:defRPr>
            </a:lvl5pPr>
            <a:lvl6pPr marL="25146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rtl="0" eaLnBrk="1" hangingPunct="1">
              <a:spcBef>
                <a:spcPct val="0"/>
              </a:spcBef>
              <a:buFontTx/>
              <a:buNone/>
            </a:pPr>
            <a:r>
              <a:rPr lang="en-US" sz="1200" u="sng" dirty="0">
                <a:solidFill>
                  <a:srgbClr val="000000"/>
                </a:solidFill>
                <a:ea typeface="HGP創英角ｺﾞｼｯｸUB" pitchFamily="50" charset="-128"/>
              </a:rPr>
              <a:t>Things demanded of university reform</a:t>
            </a:r>
          </a:p>
        </p:txBody>
      </p:sp>
      <p:sp>
        <p:nvSpPr>
          <p:cNvPr id="110615" name="Rectangle 29"/>
          <p:cNvSpPr>
            <a:spLocks noChangeArrowheads="1"/>
          </p:cNvSpPr>
          <p:nvPr/>
        </p:nvSpPr>
        <p:spPr bwMode="auto">
          <a:xfrm>
            <a:off x="4572000" y="5551516"/>
            <a:ext cx="4284000" cy="1508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cmpd="dbl">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nchor="ctr"/>
          <a:lstStyle>
            <a:lvl1pPr algn="l" rtl="0" eaLnBrk="0" hangingPunct="0">
              <a:spcBef>
                <a:spcPct val="20000"/>
              </a:spcBef>
              <a:buChar char="•"/>
              <a:defRPr kumimoji="1" sz="3200">
                <a:solidFill>
                  <a:schemeClr val="tx1"/>
                </a:solidFill>
                <a:latin typeface="Arial" charset="0"/>
                <a:ea typeface="ＭＳ Ｐゴシック" charset="-128"/>
              </a:defRPr>
            </a:lvl1pPr>
            <a:lvl2pPr marL="742950" indent="-285750" algn="l" rtl="0" eaLnBrk="0" hangingPunct="0">
              <a:spcBef>
                <a:spcPct val="20000"/>
              </a:spcBef>
              <a:buChar char="–"/>
              <a:defRPr kumimoji="1" sz="2800">
                <a:solidFill>
                  <a:schemeClr val="tx1"/>
                </a:solidFill>
                <a:latin typeface="Arial" charset="0"/>
                <a:ea typeface="ＭＳ Ｐゴシック" charset="-128"/>
              </a:defRPr>
            </a:lvl2pPr>
            <a:lvl3pPr marL="1143000" indent="-228600" algn="l" rtl="0" eaLnBrk="0" hangingPunct="0">
              <a:spcBef>
                <a:spcPct val="20000"/>
              </a:spcBef>
              <a:buChar char="•"/>
              <a:defRPr kumimoji="1" sz="2400">
                <a:solidFill>
                  <a:schemeClr val="tx1"/>
                </a:solidFill>
                <a:latin typeface="Arial" charset="0"/>
                <a:ea typeface="ＭＳ Ｐゴシック" charset="-128"/>
              </a:defRPr>
            </a:lvl3pPr>
            <a:lvl4pPr marL="1600200" indent="-228600" algn="l" rtl="0" eaLnBrk="0" hangingPunct="0">
              <a:spcBef>
                <a:spcPct val="20000"/>
              </a:spcBef>
              <a:buChar char="–"/>
              <a:defRPr kumimoji="1" sz="2000">
                <a:solidFill>
                  <a:schemeClr val="tx1"/>
                </a:solidFill>
                <a:latin typeface="Arial" charset="0"/>
                <a:ea typeface="ＭＳ Ｐゴシック" charset="-128"/>
              </a:defRPr>
            </a:lvl4pPr>
            <a:lvl5pPr marL="2057400" indent="-228600" algn="l" rtl="0" eaLnBrk="0" hangingPunct="0">
              <a:spcBef>
                <a:spcPct val="20000"/>
              </a:spcBef>
              <a:buChar char="»"/>
              <a:defRPr kumimoji="1" sz="2000">
                <a:solidFill>
                  <a:schemeClr val="tx1"/>
                </a:solidFill>
                <a:latin typeface="Arial" charset="0"/>
                <a:ea typeface="ＭＳ Ｐゴシック" charset="-128"/>
              </a:defRPr>
            </a:lvl5pPr>
            <a:lvl6pPr marL="25146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rtl="0" eaLnBrk="1" hangingPunct="1">
              <a:spcBef>
                <a:spcPct val="0"/>
              </a:spcBef>
              <a:buFontTx/>
              <a:buNone/>
            </a:pPr>
            <a:r>
              <a:rPr lang="en-US" sz="1200" u="sng" dirty="0">
                <a:solidFill>
                  <a:srgbClr val="000000"/>
                </a:solidFill>
                <a:ea typeface="HGP創英角ｺﾞｼｯｸUB" pitchFamily="50" charset="-128"/>
              </a:rPr>
              <a:t>Things demanded of competitive funding reform other than KAKENHI</a:t>
            </a:r>
          </a:p>
        </p:txBody>
      </p:sp>
      <p:sp>
        <p:nvSpPr>
          <p:cNvPr id="110616" name="AutoShape 24"/>
          <p:cNvSpPr>
            <a:spLocks noChangeArrowheads="1"/>
          </p:cNvSpPr>
          <p:nvPr/>
        </p:nvSpPr>
        <p:spPr bwMode="auto">
          <a:xfrm>
            <a:off x="4716016" y="5954700"/>
            <a:ext cx="4002490" cy="539750"/>
          </a:xfrm>
          <a:prstGeom prst="roundRect">
            <a:avLst>
              <a:gd name="adj" fmla="val 4903"/>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prstDash val="dash"/>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rtlCol="0" anchor="ctr"/>
          <a:lstStyle>
            <a:lvl1pPr algn="l" rtl="0" eaLnBrk="0" hangingPunct="0">
              <a:spcBef>
                <a:spcPct val="20000"/>
              </a:spcBef>
              <a:buChar char="•"/>
              <a:defRPr kumimoji="1" sz="3200">
                <a:solidFill>
                  <a:schemeClr val="tx1"/>
                </a:solidFill>
                <a:latin typeface="Arial" charset="0"/>
                <a:ea typeface="ＭＳ Ｐゴシック" charset="-128"/>
              </a:defRPr>
            </a:lvl1pPr>
            <a:lvl2pPr marL="742950" indent="-285750" algn="l" rtl="0" eaLnBrk="0" hangingPunct="0">
              <a:spcBef>
                <a:spcPct val="20000"/>
              </a:spcBef>
              <a:buChar char="–"/>
              <a:defRPr kumimoji="1" sz="2800">
                <a:solidFill>
                  <a:schemeClr val="tx1"/>
                </a:solidFill>
                <a:latin typeface="Arial" charset="0"/>
                <a:ea typeface="ＭＳ Ｐゴシック" charset="-128"/>
              </a:defRPr>
            </a:lvl2pPr>
            <a:lvl3pPr marL="1143000" indent="-228600" algn="l" rtl="0" eaLnBrk="0" hangingPunct="0">
              <a:spcBef>
                <a:spcPct val="20000"/>
              </a:spcBef>
              <a:buChar char="•"/>
              <a:defRPr kumimoji="1" sz="2400">
                <a:solidFill>
                  <a:schemeClr val="tx1"/>
                </a:solidFill>
                <a:latin typeface="Arial" charset="0"/>
                <a:ea typeface="ＭＳ Ｐゴシック" charset="-128"/>
              </a:defRPr>
            </a:lvl3pPr>
            <a:lvl4pPr marL="1600200" indent="-228600" algn="l" rtl="0" eaLnBrk="0" hangingPunct="0">
              <a:spcBef>
                <a:spcPct val="20000"/>
              </a:spcBef>
              <a:buChar char="–"/>
              <a:defRPr kumimoji="1" sz="2000">
                <a:solidFill>
                  <a:schemeClr val="tx1"/>
                </a:solidFill>
                <a:latin typeface="Arial" charset="0"/>
                <a:ea typeface="ＭＳ Ｐゴシック" charset="-128"/>
              </a:defRPr>
            </a:lvl4pPr>
            <a:lvl5pPr marL="2057400" indent="-228600" algn="l" rtl="0" eaLnBrk="0" hangingPunct="0">
              <a:spcBef>
                <a:spcPct val="20000"/>
              </a:spcBef>
              <a:buChar char="»"/>
              <a:defRPr kumimoji="1" sz="2000">
                <a:solidFill>
                  <a:schemeClr val="tx1"/>
                </a:solidFill>
                <a:latin typeface="Arial" charset="0"/>
                <a:ea typeface="ＭＳ Ｐゴシック" charset="-128"/>
              </a:defRPr>
            </a:lvl5pPr>
            <a:lvl6pPr marL="25146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268288" indent="-268288" rtl="0" eaLnBrk="1" hangingPunct="1">
              <a:spcBef>
                <a:spcPct val="0"/>
              </a:spcBef>
              <a:buFontTx/>
              <a:buNone/>
            </a:pPr>
            <a:r>
              <a:rPr lang="en-US" sz="1100" dirty="0">
                <a:solidFill>
                  <a:srgbClr val="000000"/>
                </a:solidFill>
              </a:rPr>
              <a:t>○	New establishment of systems considerate of impacts exerted on the research workplace</a:t>
            </a:r>
            <a:endParaRPr lang="en-US" altLang="ja-JP" sz="1100" dirty="0" smtClean="0">
              <a:solidFill>
                <a:srgbClr val="000000"/>
              </a:solidFill>
            </a:endParaRPr>
          </a:p>
          <a:p>
            <a:pPr marL="268288" indent="-268288" rtl="0" eaLnBrk="1" hangingPunct="1">
              <a:spcBef>
                <a:spcPct val="0"/>
              </a:spcBef>
              <a:buFontTx/>
              <a:buNone/>
            </a:pPr>
            <a:r>
              <a:rPr lang="en-US" sz="1100" dirty="0">
                <a:solidFill>
                  <a:srgbClr val="000000"/>
                </a:solidFill>
              </a:rPr>
              <a:t>○	Look down at the system overall and design a well-balanced system from the perspective of the strengthening of the innovation system overall </a:t>
            </a:r>
            <a:endParaRPr lang="en-US" altLang="ja-JP" sz="1100" dirty="0" smtClean="0">
              <a:solidFill>
                <a:srgbClr val="000000"/>
              </a:solidFill>
            </a:endParaRPr>
          </a:p>
        </p:txBody>
      </p:sp>
      <p:sp>
        <p:nvSpPr>
          <p:cNvPr id="110617" name="AutoShape 24"/>
          <p:cNvSpPr>
            <a:spLocks noChangeArrowheads="1"/>
          </p:cNvSpPr>
          <p:nvPr/>
        </p:nvSpPr>
        <p:spPr bwMode="auto">
          <a:xfrm>
            <a:off x="167986" y="6633500"/>
            <a:ext cx="9084534" cy="250825"/>
          </a:xfrm>
          <a:prstGeom prst="roundRect">
            <a:avLst>
              <a:gd name="adj" fmla="val 4903"/>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prstDash val="dash"/>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rtlCol="0" anchor="ctr"/>
          <a:lstStyle>
            <a:lvl1pPr algn="l" rtl="0" eaLnBrk="0" hangingPunct="0">
              <a:spcBef>
                <a:spcPct val="20000"/>
              </a:spcBef>
              <a:buChar char="•"/>
              <a:defRPr kumimoji="1" sz="3200">
                <a:solidFill>
                  <a:schemeClr val="tx1"/>
                </a:solidFill>
                <a:latin typeface="Arial" charset="0"/>
                <a:ea typeface="ＭＳ Ｐゴシック" charset="-128"/>
              </a:defRPr>
            </a:lvl1pPr>
            <a:lvl2pPr marL="742950" indent="-285750" algn="l" rtl="0" eaLnBrk="0" hangingPunct="0">
              <a:spcBef>
                <a:spcPct val="20000"/>
              </a:spcBef>
              <a:buChar char="–"/>
              <a:defRPr kumimoji="1" sz="2800">
                <a:solidFill>
                  <a:schemeClr val="tx1"/>
                </a:solidFill>
                <a:latin typeface="Arial" charset="0"/>
                <a:ea typeface="ＭＳ Ｐゴシック" charset="-128"/>
              </a:defRPr>
            </a:lvl2pPr>
            <a:lvl3pPr marL="1143000" indent="-228600" algn="l" rtl="0" eaLnBrk="0" hangingPunct="0">
              <a:spcBef>
                <a:spcPct val="20000"/>
              </a:spcBef>
              <a:buChar char="•"/>
              <a:defRPr kumimoji="1" sz="2400">
                <a:solidFill>
                  <a:schemeClr val="tx1"/>
                </a:solidFill>
                <a:latin typeface="Arial" charset="0"/>
                <a:ea typeface="ＭＳ Ｐゴシック" charset="-128"/>
              </a:defRPr>
            </a:lvl3pPr>
            <a:lvl4pPr marL="1600200" indent="-228600" algn="l" rtl="0" eaLnBrk="0" hangingPunct="0">
              <a:spcBef>
                <a:spcPct val="20000"/>
              </a:spcBef>
              <a:buChar char="–"/>
              <a:defRPr kumimoji="1" sz="2000">
                <a:solidFill>
                  <a:schemeClr val="tx1"/>
                </a:solidFill>
                <a:latin typeface="Arial" charset="0"/>
                <a:ea typeface="ＭＳ Ｐゴシック" charset="-128"/>
              </a:defRPr>
            </a:lvl4pPr>
            <a:lvl5pPr marL="2057400" indent="-228600" algn="l" rtl="0" eaLnBrk="0" hangingPunct="0">
              <a:spcBef>
                <a:spcPct val="20000"/>
              </a:spcBef>
              <a:buChar char="»"/>
              <a:defRPr kumimoji="1" sz="2000">
                <a:solidFill>
                  <a:schemeClr val="tx1"/>
                </a:solidFill>
                <a:latin typeface="Arial" charset="0"/>
                <a:ea typeface="ＭＳ Ｐゴシック" charset="-128"/>
              </a:defRPr>
            </a:lvl5pPr>
            <a:lvl6pPr marL="25146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rtl="0" eaLnBrk="1" hangingPunct="1">
              <a:spcBef>
                <a:spcPct val="0"/>
              </a:spcBef>
              <a:buFontTx/>
              <a:buNone/>
              <a:tabLst>
                <a:tab pos="269875" algn="l"/>
              </a:tabLst>
            </a:pPr>
            <a:r>
              <a:rPr lang="en-US" sz="1000" dirty="0" smtClean="0">
                <a:solidFill>
                  <a:srgbClr val="000000"/>
                </a:solidFill>
              </a:rPr>
              <a:t>*</a:t>
            </a:r>
            <a:r>
              <a:rPr lang="ja-JP" altLang="en-US" sz="1000" dirty="0">
                <a:solidFill>
                  <a:srgbClr val="000000"/>
                </a:solidFill>
              </a:rPr>
              <a:t> </a:t>
            </a:r>
            <a:r>
              <a:rPr lang="en-US" sz="1000" dirty="0" smtClean="0">
                <a:solidFill>
                  <a:srgbClr val="000000"/>
                </a:solidFill>
              </a:rPr>
              <a:t>Further </a:t>
            </a:r>
            <a:r>
              <a:rPr lang="en-US" sz="1000" dirty="0">
                <a:solidFill>
                  <a:srgbClr val="000000"/>
                </a:solidFill>
              </a:rPr>
              <a:t>investigation of specific reform proposals and time schedules for KAKENHI reform will be carried out in working groups from now on</a:t>
            </a:r>
            <a:endParaRPr lang="en-US" altLang="ja-JP" sz="1000" u="sng" dirty="0" smtClean="0">
              <a:solidFill>
                <a:srgbClr val="000000"/>
              </a:solidFill>
            </a:endParaRPr>
          </a:p>
        </p:txBody>
      </p:sp>
      <p:sp>
        <p:nvSpPr>
          <p:cNvPr id="110618" name="AutoShape 41"/>
          <p:cNvSpPr>
            <a:spLocks noChangeArrowheads="1"/>
          </p:cNvSpPr>
          <p:nvPr/>
        </p:nvSpPr>
        <p:spPr bwMode="auto">
          <a:xfrm>
            <a:off x="3707426" y="1670795"/>
            <a:ext cx="338504" cy="471488"/>
          </a:xfrm>
          <a:prstGeom prst="rightArrow">
            <a:avLst>
              <a:gd name="adj1" fmla="val 48528"/>
              <a:gd name="adj2" fmla="val 47426"/>
            </a:avLst>
          </a:prstGeom>
          <a:solidFill>
            <a:srgbClr val="4B396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lvl1pPr algn="l" rtl="0" eaLnBrk="0" hangingPunct="0">
              <a:spcBef>
                <a:spcPct val="20000"/>
              </a:spcBef>
              <a:buChar char="•"/>
              <a:defRPr kumimoji="1" sz="3200">
                <a:solidFill>
                  <a:schemeClr val="tx1"/>
                </a:solidFill>
                <a:latin typeface="Arial" charset="0"/>
                <a:ea typeface="ＭＳ Ｐゴシック" charset="-128"/>
              </a:defRPr>
            </a:lvl1pPr>
            <a:lvl2pPr marL="742950" indent="-285750" algn="l" rtl="0" eaLnBrk="0" hangingPunct="0">
              <a:spcBef>
                <a:spcPct val="20000"/>
              </a:spcBef>
              <a:buChar char="–"/>
              <a:defRPr kumimoji="1" sz="2800">
                <a:solidFill>
                  <a:schemeClr val="tx1"/>
                </a:solidFill>
                <a:latin typeface="Arial" charset="0"/>
                <a:ea typeface="ＭＳ Ｐゴシック" charset="-128"/>
              </a:defRPr>
            </a:lvl2pPr>
            <a:lvl3pPr marL="1143000" indent="-228600" algn="l" rtl="0" eaLnBrk="0" hangingPunct="0">
              <a:spcBef>
                <a:spcPct val="20000"/>
              </a:spcBef>
              <a:buChar char="•"/>
              <a:defRPr kumimoji="1" sz="2400">
                <a:solidFill>
                  <a:schemeClr val="tx1"/>
                </a:solidFill>
                <a:latin typeface="Arial" charset="0"/>
                <a:ea typeface="ＭＳ Ｐゴシック" charset="-128"/>
              </a:defRPr>
            </a:lvl3pPr>
            <a:lvl4pPr marL="1600200" indent="-228600" algn="l" rtl="0" eaLnBrk="0" hangingPunct="0">
              <a:spcBef>
                <a:spcPct val="20000"/>
              </a:spcBef>
              <a:buChar char="–"/>
              <a:defRPr kumimoji="1" sz="2000">
                <a:solidFill>
                  <a:schemeClr val="tx1"/>
                </a:solidFill>
                <a:latin typeface="Arial" charset="0"/>
                <a:ea typeface="ＭＳ Ｐゴシック" charset="-128"/>
              </a:defRPr>
            </a:lvl4pPr>
            <a:lvl5pPr marL="2057400" indent="-228600" algn="l" rtl="0" eaLnBrk="0" hangingPunct="0">
              <a:spcBef>
                <a:spcPct val="20000"/>
              </a:spcBef>
              <a:buChar char="»"/>
              <a:defRPr kumimoji="1" sz="2000">
                <a:solidFill>
                  <a:schemeClr val="tx1"/>
                </a:solidFill>
                <a:latin typeface="Arial" charset="0"/>
                <a:ea typeface="ＭＳ Ｐゴシック" charset="-128"/>
              </a:defRPr>
            </a:lvl5pPr>
            <a:lvl6pPr marL="25146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rtl="0" eaLnBrk="1" hangingPunct="1">
              <a:spcBef>
                <a:spcPct val="0"/>
              </a:spcBef>
              <a:buFontTx/>
              <a:buNone/>
            </a:pPr>
            <a:endParaRPr lang="ja-JP" altLang="en-US" sz="1400" smtClean="0">
              <a:solidFill>
                <a:srgbClr val="000000"/>
              </a:solidFill>
            </a:endParaRPr>
          </a:p>
        </p:txBody>
      </p:sp>
      <p:sp>
        <p:nvSpPr>
          <p:cNvPr id="110619" name="AutoShape 41"/>
          <p:cNvSpPr>
            <a:spLocks noChangeArrowheads="1"/>
          </p:cNvSpPr>
          <p:nvPr/>
        </p:nvSpPr>
        <p:spPr bwMode="auto">
          <a:xfrm>
            <a:off x="3707426" y="2877169"/>
            <a:ext cx="338504" cy="469900"/>
          </a:xfrm>
          <a:prstGeom prst="rightArrow">
            <a:avLst>
              <a:gd name="adj1" fmla="val 48528"/>
              <a:gd name="adj2" fmla="val 47426"/>
            </a:avLst>
          </a:prstGeom>
          <a:solidFill>
            <a:srgbClr val="4B396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lvl1pPr algn="l" rtl="0" eaLnBrk="0" hangingPunct="0">
              <a:spcBef>
                <a:spcPct val="20000"/>
              </a:spcBef>
              <a:buChar char="•"/>
              <a:defRPr kumimoji="1" sz="3200">
                <a:solidFill>
                  <a:schemeClr val="tx1"/>
                </a:solidFill>
                <a:latin typeface="Arial" charset="0"/>
                <a:ea typeface="ＭＳ Ｐゴシック" charset="-128"/>
              </a:defRPr>
            </a:lvl1pPr>
            <a:lvl2pPr marL="742950" indent="-285750" algn="l" rtl="0" eaLnBrk="0" hangingPunct="0">
              <a:spcBef>
                <a:spcPct val="20000"/>
              </a:spcBef>
              <a:buChar char="–"/>
              <a:defRPr kumimoji="1" sz="2800">
                <a:solidFill>
                  <a:schemeClr val="tx1"/>
                </a:solidFill>
                <a:latin typeface="Arial" charset="0"/>
                <a:ea typeface="ＭＳ Ｐゴシック" charset="-128"/>
              </a:defRPr>
            </a:lvl2pPr>
            <a:lvl3pPr marL="1143000" indent="-228600" algn="l" rtl="0" eaLnBrk="0" hangingPunct="0">
              <a:spcBef>
                <a:spcPct val="20000"/>
              </a:spcBef>
              <a:buChar char="•"/>
              <a:defRPr kumimoji="1" sz="2400">
                <a:solidFill>
                  <a:schemeClr val="tx1"/>
                </a:solidFill>
                <a:latin typeface="Arial" charset="0"/>
                <a:ea typeface="ＭＳ Ｐゴシック" charset="-128"/>
              </a:defRPr>
            </a:lvl3pPr>
            <a:lvl4pPr marL="1600200" indent="-228600" algn="l" rtl="0" eaLnBrk="0" hangingPunct="0">
              <a:spcBef>
                <a:spcPct val="20000"/>
              </a:spcBef>
              <a:buChar char="–"/>
              <a:defRPr kumimoji="1" sz="2000">
                <a:solidFill>
                  <a:schemeClr val="tx1"/>
                </a:solidFill>
                <a:latin typeface="Arial" charset="0"/>
                <a:ea typeface="ＭＳ Ｐゴシック" charset="-128"/>
              </a:defRPr>
            </a:lvl4pPr>
            <a:lvl5pPr marL="2057400" indent="-228600" algn="l" rtl="0" eaLnBrk="0" hangingPunct="0">
              <a:spcBef>
                <a:spcPct val="20000"/>
              </a:spcBef>
              <a:buChar char="»"/>
              <a:defRPr kumimoji="1" sz="2000">
                <a:solidFill>
                  <a:schemeClr val="tx1"/>
                </a:solidFill>
                <a:latin typeface="Arial" charset="0"/>
                <a:ea typeface="ＭＳ Ｐゴシック" charset="-128"/>
              </a:defRPr>
            </a:lvl5pPr>
            <a:lvl6pPr marL="25146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rtl="0" eaLnBrk="1" hangingPunct="1">
              <a:spcBef>
                <a:spcPct val="0"/>
              </a:spcBef>
              <a:buFontTx/>
              <a:buNone/>
            </a:pPr>
            <a:endParaRPr lang="ja-JP" altLang="en-US" sz="1400" smtClean="0">
              <a:solidFill>
                <a:srgbClr val="000000"/>
              </a:solidFill>
            </a:endParaRPr>
          </a:p>
        </p:txBody>
      </p:sp>
      <p:sp>
        <p:nvSpPr>
          <p:cNvPr id="110620" name="AutoShape 41"/>
          <p:cNvSpPr>
            <a:spLocks noChangeArrowheads="1"/>
          </p:cNvSpPr>
          <p:nvPr/>
        </p:nvSpPr>
        <p:spPr bwMode="auto">
          <a:xfrm>
            <a:off x="3707426" y="3702669"/>
            <a:ext cx="338504" cy="469900"/>
          </a:xfrm>
          <a:prstGeom prst="rightArrow">
            <a:avLst>
              <a:gd name="adj1" fmla="val 48528"/>
              <a:gd name="adj2" fmla="val 47426"/>
            </a:avLst>
          </a:prstGeom>
          <a:solidFill>
            <a:srgbClr val="4B396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lvl1pPr algn="l" rtl="0" eaLnBrk="0" hangingPunct="0">
              <a:spcBef>
                <a:spcPct val="20000"/>
              </a:spcBef>
              <a:buChar char="•"/>
              <a:defRPr kumimoji="1" sz="3200">
                <a:solidFill>
                  <a:schemeClr val="tx1"/>
                </a:solidFill>
                <a:latin typeface="Arial" charset="0"/>
                <a:ea typeface="ＭＳ Ｐゴシック" charset="-128"/>
              </a:defRPr>
            </a:lvl1pPr>
            <a:lvl2pPr marL="742950" indent="-285750" algn="l" rtl="0" eaLnBrk="0" hangingPunct="0">
              <a:spcBef>
                <a:spcPct val="20000"/>
              </a:spcBef>
              <a:buChar char="–"/>
              <a:defRPr kumimoji="1" sz="2800">
                <a:solidFill>
                  <a:schemeClr val="tx1"/>
                </a:solidFill>
                <a:latin typeface="Arial" charset="0"/>
                <a:ea typeface="ＭＳ Ｐゴシック" charset="-128"/>
              </a:defRPr>
            </a:lvl2pPr>
            <a:lvl3pPr marL="1143000" indent="-228600" algn="l" rtl="0" eaLnBrk="0" hangingPunct="0">
              <a:spcBef>
                <a:spcPct val="20000"/>
              </a:spcBef>
              <a:buChar char="•"/>
              <a:defRPr kumimoji="1" sz="2400">
                <a:solidFill>
                  <a:schemeClr val="tx1"/>
                </a:solidFill>
                <a:latin typeface="Arial" charset="0"/>
                <a:ea typeface="ＭＳ Ｐゴシック" charset="-128"/>
              </a:defRPr>
            </a:lvl3pPr>
            <a:lvl4pPr marL="1600200" indent="-228600" algn="l" rtl="0" eaLnBrk="0" hangingPunct="0">
              <a:spcBef>
                <a:spcPct val="20000"/>
              </a:spcBef>
              <a:buChar char="–"/>
              <a:defRPr kumimoji="1" sz="2000">
                <a:solidFill>
                  <a:schemeClr val="tx1"/>
                </a:solidFill>
                <a:latin typeface="Arial" charset="0"/>
                <a:ea typeface="ＭＳ Ｐゴシック" charset="-128"/>
              </a:defRPr>
            </a:lvl4pPr>
            <a:lvl5pPr marL="2057400" indent="-228600" algn="l" rtl="0" eaLnBrk="0" hangingPunct="0">
              <a:spcBef>
                <a:spcPct val="20000"/>
              </a:spcBef>
              <a:buChar char="»"/>
              <a:defRPr kumimoji="1" sz="2000">
                <a:solidFill>
                  <a:schemeClr val="tx1"/>
                </a:solidFill>
                <a:latin typeface="Arial" charset="0"/>
                <a:ea typeface="ＭＳ Ｐゴシック" charset="-128"/>
              </a:defRPr>
            </a:lvl5pPr>
            <a:lvl6pPr marL="25146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rtl="0" eaLnBrk="1" hangingPunct="1">
              <a:spcBef>
                <a:spcPct val="0"/>
              </a:spcBef>
              <a:buFontTx/>
              <a:buNone/>
            </a:pPr>
            <a:endParaRPr lang="ja-JP" altLang="en-US" sz="1400" smtClean="0">
              <a:solidFill>
                <a:srgbClr val="000000"/>
              </a:solidFill>
            </a:endParaRPr>
          </a:p>
        </p:txBody>
      </p:sp>
      <p:sp>
        <p:nvSpPr>
          <p:cNvPr id="110621" name="AutoShape 41"/>
          <p:cNvSpPr>
            <a:spLocks noChangeArrowheads="1"/>
          </p:cNvSpPr>
          <p:nvPr/>
        </p:nvSpPr>
        <p:spPr bwMode="auto">
          <a:xfrm>
            <a:off x="3707426" y="4639294"/>
            <a:ext cx="338504" cy="469900"/>
          </a:xfrm>
          <a:prstGeom prst="rightArrow">
            <a:avLst>
              <a:gd name="adj1" fmla="val 48528"/>
              <a:gd name="adj2" fmla="val 47426"/>
            </a:avLst>
          </a:prstGeom>
          <a:solidFill>
            <a:srgbClr val="4B396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lvl1pPr algn="l" rtl="0" eaLnBrk="0" hangingPunct="0">
              <a:spcBef>
                <a:spcPct val="20000"/>
              </a:spcBef>
              <a:buChar char="•"/>
              <a:defRPr kumimoji="1" sz="3200">
                <a:solidFill>
                  <a:schemeClr val="tx1"/>
                </a:solidFill>
                <a:latin typeface="Arial" charset="0"/>
                <a:ea typeface="ＭＳ Ｐゴシック" charset="-128"/>
              </a:defRPr>
            </a:lvl1pPr>
            <a:lvl2pPr marL="742950" indent="-285750" algn="l" rtl="0" eaLnBrk="0" hangingPunct="0">
              <a:spcBef>
                <a:spcPct val="20000"/>
              </a:spcBef>
              <a:buChar char="–"/>
              <a:defRPr kumimoji="1" sz="2800">
                <a:solidFill>
                  <a:schemeClr val="tx1"/>
                </a:solidFill>
                <a:latin typeface="Arial" charset="0"/>
                <a:ea typeface="ＭＳ Ｐゴシック" charset="-128"/>
              </a:defRPr>
            </a:lvl2pPr>
            <a:lvl3pPr marL="1143000" indent="-228600" algn="l" rtl="0" eaLnBrk="0" hangingPunct="0">
              <a:spcBef>
                <a:spcPct val="20000"/>
              </a:spcBef>
              <a:buChar char="•"/>
              <a:defRPr kumimoji="1" sz="2400">
                <a:solidFill>
                  <a:schemeClr val="tx1"/>
                </a:solidFill>
                <a:latin typeface="Arial" charset="0"/>
                <a:ea typeface="ＭＳ Ｐゴシック" charset="-128"/>
              </a:defRPr>
            </a:lvl3pPr>
            <a:lvl4pPr marL="1600200" indent="-228600" algn="l" rtl="0" eaLnBrk="0" hangingPunct="0">
              <a:spcBef>
                <a:spcPct val="20000"/>
              </a:spcBef>
              <a:buChar char="–"/>
              <a:defRPr kumimoji="1" sz="2000">
                <a:solidFill>
                  <a:schemeClr val="tx1"/>
                </a:solidFill>
                <a:latin typeface="Arial" charset="0"/>
                <a:ea typeface="ＭＳ Ｐゴシック" charset="-128"/>
              </a:defRPr>
            </a:lvl4pPr>
            <a:lvl5pPr marL="2057400" indent="-228600" algn="l" rtl="0" eaLnBrk="0" hangingPunct="0">
              <a:spcBef>
                <a:spcPct val="20000"/>
              </a:spcBef>
              <a:buChar char="»"/>
              <a:defRPr kumimoji="1" sz="2000">
                <a:solidFill>
                  <a:schemeClr val="tx1"/>
                </a:solidFill>
                <a:latin typeface="Arial" charset="0"/>
                <a:ea typeface="ＭＳ Ｐゴシック" charset="-128"/>
              </a:defRPr>
            </a:lvl5pPr>
            <a:lvl6pPr marL="25146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rtl="0" eaLnBrk="1" hangingPunct="1">
              <a:spcBef>
                <a:spcPct val="0"/>
              </a:spcBef>
              <a:buFontTx/>
              <a:buNone/>
            </a:pPr>
            <a:endParaRPr lang="ja-JP" altLang="en-US" sz="1400" smtClean="0">
              <a:solidFill>
                <a:srgbClr val="000000"/>
              </a:solidFill>
            </a:endParaRPr>
          </a:p>
        </p:txBody>
      </p:sp>
      <p:sp>
        <p:nvSpPr>
          <p:cNvPr id="31" name="Rectangle 6"/>
          <p:cNvSpPr>
            <a:spLocks noGrp="1" noChangeArrowheads="1"/>
          </p:cNvSpPr>
          <p:nvPr>
            <p:ph type="sldNum" sz="quarter" idx="12"/>
          </p:nvPr>
        </p:nvSpPr>
        <p:spPr>
          <a:xfrm>
            <a:off x="8640003" y="6480142"/>
            <a:ext cx="514350" cy="307975"/>
          </a:xfrm>
        </p:spPr>
        <p:txBody>
          <a:bodyPr rtlCol="0"/>
          <a:lstStyle/>
          <a:p>
            <a:pPr rtl="0">
              <a:defRPr/>
            </a:pPr>
            <a:fld id="{002BB98D-5F75-49C1-902E-9683AE378945}" type="slidenum">
              <a:rPr lang="en-US" altLang="ja-JP">
                <a:solidFill>
                  <a:prstClr val="white">
                    <a:lumMod val="50000"/>
                  </a:prstClr>
                </a:solidFill>
                <a:latin typeface="+mj-lt"/>
              </a:rPr>
              <a:pPr rtl="0">
                <a:defRPr/>
              </a:pPr>
              <a:t>46</a:t>
            </a:fld>
            <a:endParaRPr lang="en-US" altLang="ja-JP" dirty="0">
              <a:solidFill>
                <a:prstClr val="white">
                  <a:lumMod val="50000"/>
                </a:prstClr>
              </a:solidFill>
              <a:latin typeface="+mj-lt"/>
            </a:endParaRPr>
          </a:p>
        </p:txBody>
      </p:sp>
    </p:spTree>
    <p:extLst>
      <p:ext uri="{BB962C8B-B14F-4D97-AF65-F5344CB8AC3E}">
        <p14:creationId xmlns:p14="http://schemas.microsoft.com/office/powerpoint/2010/main" val="41454352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タイトル 1"/>
          <p:cNvSpPr>
            <a:spLocks noGrp="1"/>
          </p:cNvSpPr>
          <p:nvPr>
            <p:ph type="title"/>
          </p:nvPr>
        </p:nvSpPr>
        <p:spPr>
          <a:xfrm>
            <a:off x="457200" y="2214563"/>
            <a:ext cx="8229600" cy="1143000"/>
          </a:xfrm>
        </p:spPr>
        <p:txBody>
          <a:bodyPr>
            <a:normAutofit fontScale="90000"/>
          </a:bodyPr>
          <a:lstStyle/>
          <a:p>
            <a:pPr algn="ctr" eaLnBrk="1" fontAlgn="auto" hangingPunct="1">
              <a:spcAft>
                <a:spcPts val="0"/>
              </a:spcAft>
              <a:defRPr/>
            </a:pPr>
            <a:r>
              <a:rPr lang="en-US" altLang="ja-JP" dirty="0">
                <a:solidFill>
                  <a:schemeClr val="accent1">
                    <a:tint val="88000"/>
                    <a:satMod val="150000"/>
                  </a:schemeClr>
                </a:solidFill>
              </a:rPr>
              <a:t>Management and appropriate use of </a:t>
            </a:r>
            <a:r>
              <a:rPr lang="en-US" altLang="ja-JP" dirty="0" err="1">
                <a:solidFill>
                  <a:schemeClr val="accent1">
                    <a:tint val="88000"/>
                    <a:satMod val="150000"/>
                  </a:schemeClr>
                </a:solidFill>
              </a:rPr>
              <a:t>Kakenhi</a:t>
            </a:r>
            <a:endParaRPr lang="ja-JP" altLang="en-US" dirty="0" smtClean="0">
              <a:solidFill>
                <a:schemeClr val="accent1">
                  <a:tint val="88000"/>
                  <a:satMod val="150000"/>
                </a:schemeClr>
              </a:solidFill>
            </a:endParaRPr>
          </a:p>
        </p:txBody>
      </p:sp>
      <p:sp>
        <p:nvSpPr>
          <p:cNvPr id="4" name="Rectangle 6"/>
          <p:cNvSpPr>
            <a:spLocks noGrp="1" noChangeArrowheads="1"/>
          </p:cNvSpPr>
          <p:nvPr>
            <p:ph type="sldNum" sz="quarter" idx="12"/>
          </p:nvPr>
        </p:nvSpPr>
        <p:spPr>
          <a:xfrm>
            <a:off x="8640003" y="6480142"/>
            <a:ext cx="514350" cy="307975"/>
          </a:xfrm>
        </p:spPr>
        <p:txBody>
          <a:bodyPr/>
          <a:lstStyle/>
          <a:p>
            <a:pPr>
              <a:defRPr/>
            </a:pPr>
            <a:fld id="{002BB98D-5F75-49C1-902E-9683AE378945}" type="slidenum">
              <a:rPr lang="en-US" altLang="ja-JP" sz="1400">
                <a:solidFill>
                  <a:prstClr val="white">
                    <a:lumMod val="50000"/>
                  </a:prstClr>
                </a:solidFill>
                <a:latin typeface="OCRB" panose="020B0609020202020204" pitchFamily="49" charset="0"/>
              </a:rPr>
              <a:pPr>
                <a:defRPr/>
              </a:pPr>
              <a:t>47</a:t>
            </a:fld>
            <a:endParaRPr lang="en-US" altLang="ja-JP" sz="1400" dirty="0">
              <a:solidFill>
                <a:prstClr val="white">
                  <a:lumMod val="50000"/>
                </a:prstClr>
              </a:solidFill>
              <a:latin typeface="OCRB" panose="020B0609020202020204" pitchFamily="49" charset="0"/>
            </a:endParaRPr>
          </a:p>
        </p:txBody>
      </p:sp>
    </p:spTree>
    <p:extLst>
      <p:ext uri="{BB962C8B-B14F-4D97-AF65-F5344CB8AC3E}">
        <p14:creationId xmlns:p14="http://schemas.microsoft.com/office/powerpoint/2010/main" val="1371206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AutoShape 3"/>
          <p:cNvSpPr>
            <a:spLocks noChangeArrowheads="1"/>
          </p:cNvSpPr>
          <p:nvPr/>
        </p:nvSpPr>
        <p:spPr bwMode="auto">
          <a:xfrm>
            <a:off x="0" y="0"/>
            <a:ext cx="9144000" cy="648000"/>
          </a:xfrm>
          <a:prstGeom prst="rect">
            <a:avLst/>
          </a:prstGeom>
          <a:solidFill>
            <a:schemeClr val="accent4"/>
          </a:solidFill>
          <a:ln w="9525">
            <a:noFill/>
            <a:round/>
            <a:headEnd/>
            <a:tailEnd/>
          </a:ln>
        </p:spPr>
        <p:txBody>
          <a:bodyPr wrap="none"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en-US" altLang="ja-JP" sz="3200" dirty="0" smtClean="0">
                <a:solidFill>
                  <a:schemeClr val="bg1"/>
                </a:solidFill>
              </a:rPr>
              <a:t>“</a:t>
            </a:r>
            <a:r>
              <a:rPr lang="en-US" altLang="ja-JP" sz="3200" dirty="0" err="1" smtClean="0">
                <a:solidFill>
                  <a:schemeClr val="bg1"/>
                </a:solidFill>
              </a:rPr>
              <a:t>Kakenhi</a:t>
            </a:r>
            <a:r>
              <a:rPr lang="en-US" altLang="ja-JP" sz="3200" dirty="0" smtClean="0">
                <a:solidFill>
                  <a:schemeClr val="bg1"/>
                </a:solidFill>
              </a:rPr>
              <a:t>” management by institution</a:t>
            </a:r>
            <a:endParaRPr lang="ja-JP" altLang="en-US" sz="3200" dirty="0">
              <a:solidFill>
                <a:schemeClr val="bg1"/>
              </a:solidFill>
            </a:endParaRPr>
          </a:p>
        </p:txBody>
      </p:sp>
      <p:sp>
        <p:nvSpPr>
          <p:cNvPr id="73731" name="正方形/長方形 3"/>
          <p:cNvSpPr>
            <a:spLocks noChangeArrowheads="1"/>
          </p:cNvSpPr>
          <p:nvPr/>
        </p:nvSpPr>
        <p:spPr bwMode="auto">
          <a:xfrm>
            <a:off x="515938" y="2106613"/>
            <a:ext cx="8376544"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nSpc>
                <a:spcPct val="115000"/>
              </a:lnSpc>
            </a:pPr>
            <a:r>
              <a:rPr kumimoji="0" lang="ja-JP" altLang="en-US" sz="2000" b="1" dirty="0">
                <a:solidFill>
                  <a:srgbClr val="FF0000"/>
                </a:solidFill>
                <a:latin typeface="Calibri" pitchFamily="34" charset="0"/>
              </a:rPr>
              <a:t>○　</a:t>
            </a:r>
            <a:r>
              <a:rPr kumimoji="0" lang="en-US" altLang="ja-JP" sz="2000" b="1" dirty="0" smtClean="0">
                <a:solidFill>
                  <a:srgbClr val="FF0000"/>
                </a:solidFill>
                <a:latin typeface="Calibri" pitchFamily="34" charset="0"/>
              </a:rPr>
              <a:t>Usage rule for researcher (conditions of subsidy)</a:t>
            </a:r>
            <a:endParaRPr kumimoji="0" lang="en-US" altLang="ja-JP" sz="2000" b="1" dirty="0">
              <a:solidFill>
                <a:srgbClr val="FF0000"/>
              </a:solidFill>
              <a:latin typeface="Calibri" pitchFamily="34" charset="0"/>
            </a:endParaRPr>
          </a:p>
          <a:p>
            <a:pPr>
              <a:lnSpc>
                <a:spcPct val="115000"/>
              </a:lnSpc>
            </a:pPr>
            <a:r>
              <a:rPr kumimoji="0" lang="en-US" altLang="ja-JP" sz="2000" b="1" dirty="0" smtClean="0">
                <a:solidFill>
                  <a:srgbClr val="000000"/>
                </a:solidFill>
                <a:latin typeface="Calibri" pitchFamily="34" charset="0"/>
              </a:rPr>
              <a:t>Use of </a:t>
            </a:r>
            <a:r>
              <a:rPr kumimoji="0" lang="en-US" altLang="ja-JP" sz="2000" b="1" dirty="0" err="1" smtClean="0">
                <a:solidFill>
                  <a:srgbClr val="000000"/>
                </a:solidFill>
                <a:latin typeface="Calibri" pitchFamily="34" charset="0"/>
              </a:rPr>
              <a:t>Kakenhi</a:t>
            </a:r>
            <a:r>
              <a:rPr kumimoji="0" lang="en-US" altLang="ja-JP" sz="2000" b="1" dirty="0">
                <a:solidFill>
                  <a:srgbClr val="000000"/>
                </a:solidFill>
                <a:latin typeface="Calibri" pitchFamily="34" charset="0"/>
              </a:rPr>
              <a:t> </a:t>
            </a:r>
            <a:r>
              <a:rPr kumimoji="0" lang="en-US" altLang="ja-JP" sz="2000" b="1" dirty="0" smtClean="0">
                <a:solidFill>
                  <a:srgbClr val="000000"/>
                </a:solidFill>
                <a:latin typeface="Calibri" pitchFamily="34" charset="0"/>
              </a:rPr>
              <a:t>in accordance with rules of each institution</a:t>
            </a:r>
            <a:endParaRPr kumimoji="0" lang="en-US" altLang="ja-JP" sz="2000" b="1" dirty="0">
              <a:solidFill>
                <a:srgbClr val="000000"/>
              </a:solidFill>
              <a:latin typeface="Calibri" pitchFamily="34" charset="0"/>
            </a:endParaRPr>
          </a:p>
          <a:p>
            <a:pPr>
              <a:lnSpc>
                <a:spcPct val="115000"/>
              </a:lnSpc>
            </a:pPr>
            <a:endParaRPr kumimoji="0" lang="en-US" altLang="ja-JP" sz="2000" b="1" dirty="0">
              <a:solidFill>
                <a:srgbClr val="000000"/>
              </a:solidFill>
              <a:latin typeface="Calibri" pitchFamily="34" charset="0"/>
            </a:endParaRPr>
          </a:p>
          <a:p>
            <a:pPr>
              <a:lnSpc>
                <a:spcPct val="115000"/>
              </a:lnSpc>
            </a:pPr>
            <a:r>
              <a:rPr kumimoji="0" lang="ja-JP" altLang="en-US" sz="2000" b="1" dirty="0">
                <a:solidFill>
                  <a:srgbClr val="000000"/>
                </a:solidFill>
                <a:latin typeface="Calibri" pitchFamily="34" charset="0"/>
              </a:rPr>
              <a:t>○　</a:t>
            </a:r>
            <a:r>
              <a:rPr kumimoji="0" lang="en-US" altLang="ja-JP" sz="2000" b="1" dirty="0" smtClean="0">
                <a:solidFill>
                  <a:srgbClr val="000000"/>
                </a:solidFill>
                <a:latin typeface="Calibri" pitchFamily="34" charset="0"/>
              </a:rPr>
              <a:t>Usage rule for institution (admin work conducted by each institution)</a:t>
            </a:r>
            <a:endParaRPr kumimoji="0" lang="en-US" altLang="ja-JP" sz="2000" b="1" dirty="0">
              <a:solidFill>
                <a:srgbClr val="000000"/>
              </a:solidFill>
              <a:latin typeface="Calibri" pitchFamily="34" charset="0"/>
            </a:endParaRPr>
          </a:p>
          <a:p>
            <a:pPr>
              <a:lnSpc>
                <a:spcPct val="115000"/>
              </a:lnSpc>
            </a:pPr>
            <a:r>
              <a:rPr kumimoji="0" lang="en-US" altLang="ja-JP" sz="2000" b="1" dirty="0" smtClean="0">
                <a:solidFill>
                  <a:srgbClr val="FF0000"/>
                </a:solidFill>
                <a:latin typeface="Calibri" pitchFamily="34" charset="0"/>
              </a:rPr>
              <a:t>Managing direct expense on behalf of a researcher. </a:t>
            </a:r>
            <a:r>
              <a:rPr kumimoji="0" lang="en-US" altLang="ja-JP" sz="2000" b="1" dirty="0" smtClean="0">
                <a:solidFill>
                  <a:srgbClr val="000000"/>
                </a:solidFill>
                <a:latin typeface="Calibri" pitchFamily="34" charset="0"/>
              </a:rPr>
              <a:t>Regarding what is not stated in this regulation, </a:t>
            </a:r>
            <a:r>
              <a:rPr kumimoji="0" lang="en-US" altLang="ja-JP" sz="2000" b="1" dirty="0" smtClean="0">
                <a:solidFill>
                  <a:srgbClr val="FF0000"/>
                </a:solidFill>
                <a:latin typeface="Calibri" pitchFamily="34" charset="0"/>
              </a:rPr>
              <a:t>each institution  properly    handles based on its institutional rule </a:t>
            </a:r>
            <a:r>
              <a:rPr kumimoji="0" lang="en-US" altLang="ja-JP" sz="2000" b="1" dirty="0" smtClean="0">
                <a:latin typeface="Calibri" pitchFamily="34" charset="0"/>
              </a:rPr>
              <a:t>and “the guidelines of management  and audit of public </a:t>
            </a:r>
            <a:r>
              <a:rPr kumimoji="0" lang="en-US" altLang="ja-JP" sz="2000" b="1" dirty="0" smtClean="0">
                <a:latin typeface="Calibri" pitchFamily="34" charset="0"/>
              </a:rPr>
              <a:t>funding </a:t>
            </a:r>
            <a:r>
              <a:rPr kumimoji="0" lang="en-US" altLang="ja-JP" sz="2000" b="1" dirty="0" smtClean="0">
                <a:latin typeface="Calibri" pitchFamily="34" charset="0"/>
              </a:rPr>
              <a:t>”</a:t>
            </a:r>
            <a:endParaRPr kumimoji="0" lang="en-US" altLang="ja-JP" sz="2000" b="1" dirty="0">
              <a:latin typeface="Calibri" pitchFamily="34" charset="0"/>
            </a:endParaRPr>
          </a:p>
        </p:txBody>
      </p:sp>
      <p:sp>
        <p:nvSpPr>
          <p:cNvPr id="6" name="正方形/長方形 5"/>
          <p:cNvSpPr>
            <a:spLocks noChangeAspect="1"/>
          </p:cNvSpPr>
          <p:nvPr/>
        </p:nvSpPr>
        <p:spPr bwMode="auto">
          <a:xfrm>
            <a:off x="808038" y="5718313"/>
            <a:ext cx="7599362" cy="873125"/>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defRPr/>
            </a:pPr>
            <a:r>
              <a:rPr lang="en-US" altLang="ja-JP" sz="2000" b="1" dirty="0" smtClean="0">
                <a:solidFill>
                  <a:srgbClr val="000000"/>
                </a:solidFill>
              </a:rPr>
              <a:t>Currently, each institutional rule of </a:t>
            </a:r>
            <a:r>
              <a:rPr lang="en-US" altLang="ja-JP" sz="2000" b="1" dirty="0" err="1" smtClean="0">
                <a:solidFill>
                  <a:srgbClr val="000000"/>
                </a:solidFill>
              </a:rPr>
              <a:t>Kakenhi</a:t>
            </a:r>
            <a:r>
              <a:rPr lang="en-US" altLang="ja-JP" sz="2000" b="1" dirty="0" smtClean="0">
                <a:solidFill>
                  <a:srgbClr val="000000"/>
                </a:solidFill>
              </a:rPr>
              <a:t> is strongly </a:t>
            </a:r>
            <a:r>
              <a:rPr lang="en-US" altLang="ja-JP" sz="2000" b="1" dirty="0" smtClean="0">
                <a:solidFill>
                  <a:srgbClr val="000000"/>
                </a:solidFill>
              </a:rPr>
              <a:t>affecting usability of direct </a:t>
            </a:r>
            <a:r>
              <a:rPr lang="en-US" altLang="ja-JP" sz="2000" b="1" dirty="0" smtClean="0">
                <a:solidFill>
                  <a:srgbClr val="000000"/>
                </a:solidFill>
              </a:rPr>
              <a:t>expense.</a:t>
            </a:r>
            <a:endParaRPr lang="ja-JP" altLang="en-US" sz="2000" b="1" dirty="0">
              <a:solidFill>
                <a:srgbClr val="000000"/>
              </a:solidFill>
            </a:endParaRPr>
          </a:p>
        </p:txBody>
      </p:sp>
      <p:sp>
        <p:nvSpPr>
          <p:cNvPr id="7" name="下矢印 6"/>
          <p:cNvSpPr/>
          <p:nvPr/>
        </p:nvSpPr>
        <p:spPr bwMode="auto">
          <a:xfrm>
            <a:off x="4268788" y="5310400"/>
            <a:ext cx="552450" cy="22860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73734" name="正方形/長方形 7"/>
          <p:cNvSpPr>
            <a:spLocks noChangeArrowheads="1"/>
          </p:cNvSpPr>
          <p:nvPr/>
        </p:nvSpPr>
        <p:spPr bwMode="auto">
          <a:xfrm>
            <a:off x="323530" y="908720"/>
            <a:ext cx="8568952" cy="83099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2800" b="1" dirty="0" smtClean="0">
                <a:solidFill>
                  <a:srgbClr val="000000"/>
                </a:solidFill>
              </a:rPr>
              <a:t> </a:t>
            </a:r>
            <a:r>
              <a:rPr lang="ja-JP" altLang="en-US" sz="2800" b="1" dirty="0">
                <a:solidFill>
                  <a:srgbClr val="000000"/>
                </a:solidFill>
              </a:rPr>
              <a:t>　</a:t>
            </a:r>
            <a:r>
              <a:rPr lang="en-US" altLang="ja-JP" sz="2000" b="1" dirty="0" err="1" smtClean="0">
                <a:solidFill>
                  <a:srgbClr val="000000"/>
                </a:solidFill>
              </a:rPr>
              <a:t>Kakenhi</a:t>
            </a:r>
            <a:r>
              <a:rPr lang="en-US" altLang="ja-JP" sz="2000" b="1" dirty="0" smtClean="0">
                <a:solidFill>
                  <a:srgbClr val="000000"/>
                </a:solidFill>
              </a:rPr>
              <a:t> is </a:t>
            </a:r>
            <a:r>
              <a:rPr lang="en-US" altLang="ja-JP" sz="2000" b="1" dirty="0" smtClean="0">
                <a:solidFill>
                  <a:srgbClr val="000000"/>
                </a:solidFill>
              </a:rPr>
              <a:t>awarded </a:t>
            </a:r>
            <a:r>
              <a:rPr lang="en-US" altLang="ja-JP" sz="2000" b="1" dirty="0" smtClean="0">
                <a:solidFill>
                  <a:srgbClr val="000000"/>
                </a:solidFill>
              </a:rPr>
              <a:t>to PI of project,  </a:t>
            </a:r>
            <a:r>
              <a:rPr lang="en-US" altLang="ja-JP" sz="2000" b="1" dirty="0" smtClean="0">
                <a:solidFill>
                  <a:srgbClr val="000000"/>
                </a:solidFill>
              </a:rPr>
              <a:t>but </a:t>
            </a:r>
            <a:r>
              <a:rPr lang="en-US" altLang="ja-JP" sz="2000" b="1" dirty="0" smtClean="0">
                <a:solidFill>
                  <a:srgbClr val="000000"/>
                </a:solidFill>
              </a:rPr>
              <a:t>it </a:t>
            </a:r>
            <a:r>
              <a:rPr lang="en-US" altLang="ja-JP" sz="2000" b="1" dirty="0" smtClean="0">
                <a:solidFill>
                  <a:srgbClr val="FF0000"/>
                </a:solidFill>
              </a:rPr>
              <a:t>should be managed by institution</a:t>
            </a:r>
            <a:r>
              <a:rPr lang="en-US" altLang="ja-JP" sz="2000" b="1" dirty="0" smtClean="0">
                <a:solidFill>
                  <a:srgbClr val="000000"/>
                </a:solidFill>
              </a:rPr>
              <a:t> so that researcher can concentrate on research.</a:t>
            </a:r>
            <a:endParaRPr lang="en-US" altLang="ja-JP" sz="2800" b="1" dirty="0">
              <a:solidFill>
                <a:srgbClr val="000000"/>
              </a:solidFill>
            </a:endParaRPr>
          </a:p>
        </p:txBody>
      </p:sp>
      <p:sp>
        <p:nvSpPr>
          <p:cNvPr id="8" name="Rectangle 6"/>
          <p:cNvSpPr txBox="1">
            <a:spLocks noChangeArrowheads="1"/>
          </p:cNvSpPr>
          <p:nvPr/>
        </p:nvSpPr>
        <p:spPr>
          <a:xfrm>
            <a:off x="8640003" y="6480138"/>
            <a:ext cx="514350" cy="307975"/>
          </a:xfrm>
          <a:prstGeom prst="rect">
            <a:avLst/>
          </a:prstGeom>
        </p:spPr>
        <p:txBody>
          <a:bodyPr vert="horz" lIns="91440" tIns="45720" rIns="91440" bIns="45720" rtlCol="0" anchor="ctr"/>
          <a:lstStyle>
            <a:defPPr>
              <a:defRPr lang="ja-JP"/>
            </a:defPPr>
            <a:lvl1pPr algn="r" rtl="0" fontAlgn="auto">
              <a:spcBef>
                <a:spcPts val="0"/>
              </a:spcBef>
              <a:spcAft>
                <a:spcPts val="0"/>
              </a:spcAft>
              <a:defRPr kumimoji="1" sz="1200" kern="1200">
                <a:solidFill>
                  <a:schemeClr val="tx1">
                    <a:tint val="75000"/>
                  </a:schemeClr>
                </a:solidFill>
                <a:latin typeface="+mn-lt"/>
                <a:ea typeface="+mn-ea"/>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pPr>
              <a:defRPr/>
            </a:pPr>
            <a:fld id="{002BB98D-5F75-49C1-902E-9683AE378945}" type="slidenum">
              <a:rPr lang="en-US" altLang="ja-JP" sz="1400" smtClean="0">
                <a:solidFill>
                  <a:schemeClr val="bg1">
                    <a:lumMod val="50000"/>
                  </a:schemeClr>
                </a:solidFill>
                <a:latin typeface="OCRB" panose="020B0609020202020204" pitchFamily="49" charset="0"/>
              </a:rPr>
              <a:pPr>
                <a:defRPr/>
              </a:pPr>
              <a:t>48</a:t>
            </a:fld>
            <a:endParaRPr lang="en-US" altLang="ja-JP" sz="1400" dirty="0">
              <a:solidFill>
                <a:schemeClr val="bg1">
                  <a:lumMod val="50000"/>
                </a:schemeClr>
              </a:solidFill>
              <a:latin typeface="OCRB" panose="020B0609020202020204" pitchFamily="49" charset="0"/>
            </a:endParaRPr>
          </a:p>
        </p:txBody>
      </p:sp>
    </p:spTree>
    <p:extLst>
      <p:ext uri="{BB962C8B-B14F-4D97-AF65-F5344CB8AC3E}">
        <p14:creationId xmlns:p14="http://schemas.microsoft.com/office/powerpoint/2010/main" val="199699525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下矢印 26"/>
          <p:cNvSpPr>
            <a:spLocks noChangeArrowheads="1"/>
          </p:cNvSpPr>
          <p:nvPr/>
        </p:nvSpPr>
        <p:spPr bwMode="auto">
          <a:xfrm rot="16200000">
            <a:off x="3136179" y="1427957"/>
            <a:ext cx="484187" cy="781050"/>
          </a:xfrm>
          <a:prstGeom prst="downArrow">
            <a:avLst>
              <a:gd name="adj1" fmla="val 50000"/>
              <a:gd name="adj2" fmla="val 49999"/>
            </a:avLst>
          </a:prstGeom>
          <a:noFill/>
          <a:ln w="25400" algn="ctr">
            <a:solidFill>
              <a:srgbClr val="969696"/>
            </a:solidFill>
            <a:miter lim="800000"/>
            <a:headEnd/>
            <a:tailEnd/>
          </a:ln>
        </p:spPr>
        <p:txBody>
          <a:bodyPr vert="eaVert" anchor="ctr"/>
          <a:lstStyle/>
          <a:p>
            <a:pPr algn="ctr">
              <a:defRPr/>
            </a:pPr>
            <a:endParaRPr lang="ja-JP" altLang="en-US">
              <a:solidFill>
                <a:schemeClr val="lt1"/>
              </a:solidFill>
              <a:latin typeface="+mn-lt"/>
              <a:ea typeface="+mn-ea"/>
            </a:endParaRPr>
          </a:p>
        </p:txBody>
      </p:sp>
      <p:sp>
        <p:nvSpPr>
          <p:cNvPr id="33" name="下矢印 32"/>
          <p:cNvSpPr>
            <a:spLocks noChangeArrowheads="1"/>
          </p:cNvSpPr>
          <p:nvPr/>
        </p:nvSpPr>
        <p:spPr bwMode="auto">
          <a:xfrm rot="16200000">
            <a:off x="3136106" y="4325144"/>
            <a:ext cx="484188" cy="781050"/>
          </a:xfrm>
          <a:prstGeom prst="downArrow">
            <a:avLst>
              <a:gd name="adj1" fmla="val 50000"/>
              <a:gd name="adj2" fmla="val 49999"/>
            </a:avLst>
          </a:prstGeom>
          <a:noFill/>
          <a:ln w="25400" algn="ctr">
            <a:solidFill>
              <a:srgbClr val="969696"/>
            </a:solidFill>
            <a:miter lim="800000"/>
            <a:headEnd/>
            <a:tailEnd/>
          </a:ln>
        </p:spPr>
        <p:txBody>
          <a:bodyPr vert="eaVert" anchor="ctr"/>
          <a:lstStyle/>
          <a:p>
            <a:pPr algn="ctr">
              <a:defRPr/>
            </a:pPr>
            <a:endParaRPr lang="ja-JP" altLang="en-US">
              <a:solidFill>
                <a:schemeClr val="lt1"/>
              </a:solidFill>
              <a:latin typeface="+mn-lt"/>
              <a:ea typeface="+mn-ea"/>
            </a:endParaRPr>
          </a:p>
        </p:txBody>
      </p:sp>
      <p:sp>
        <p:nvSpPr>
          <p:cNvPr id="20" name="下矢印 19"/>
          <p:cNvSpPr>
            <a:spLocks noChangeArrowheads="1"/>
          </p:cNvSpPr>
          <p:nvPr/>
        </p:nvSpPr>
        <p:spPr bwMode="auto">
          <a:xfrm rot="16200000">
            <a:off x="3136179" y="5441157"/>
            <a:ext cx="484187" cy="781050"/>
          </a:xfrm>
          <a:prstGeom prst="downArrow">
            <a:avLst>
              <a:gd name="adj1" fmla="val 50000"/>
              <a:gd name="adj2" fmla="val 49999"/>
            </a:avLst>
          </a:prstGeom>
          <a:noFill/>
          <a:ln w="25400" algn="ctr">
            <a:solidFill>
              <a:srgbClr val="969696"/>
            </a:solidFill>
            <a:miter lim="800000"/>
            <a:headEnd/>
            <a:tailEnd/>
          </a:ln>
        </p:spPr>
        <p:txBody>
          <a:bodyPr vert="eaVert" anchor="ctr"/>
          <a:lstStyle/>
          <a:p>
            <a:pPr algn="ctr">
              <a:defRPr/>
            </a:pPr>
            <a:endParaRPr lang="ja-JP" altLang="en-US">
              <a:solidFill>
                <a:schemeClr val="lt1"/>
              </a:solidFill>
              <a:latin typeface="+mn-lt"/>
              <a:ea typeface="+mn-ea"/>
            </a:endParaRPr>
          </a:p>
        </p:txBody>
      </p:sp>
      <p:sp>
        <p:nvSpPr>
          <p:cNvPr id="99333" name="AutoShape 2"/>
          <p:cNvSpPr>
            <a:spLocks noChangeArrowheads="1"/>
          </p:cNvSpPr>
          <p:nvPr/>
        </p:nvSpPr>
        <p:spPr bwMode="auto">
          <a:xfrm>
            <a:off x="0" y="0"/>
            <a:ext cx="9144000" cy="648000"/>
          </a:xfrm>
          <a:prstGeom prst="rect">
            <a:avLst/>
          </a:prstGeom>
          <a:solidFill>
            <a:srgbClr val="8064A2"/>
          </a:solidFill>
          <a:ln w="9525">
            <a:noFill/>
            <a:round/>
            <a:headEnd/>
            <a:tailEnd/>
          </a:ln>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b="1" dirty="0" smtClean="0">
                <a:solidFill>
                  <a:schemeClr val="bg1"/>
                </a:solidFill>
                <a:latin typeface="Arial" pitchFamily="34" charset="0"/>
              </a:rPr>
              <a:t>Hierarchical structure of usage rule</a:t>
            </a:r>
            <a:endParaRPr lang="ja-JP" altLang="en-US" b="1" dirty="0">
              <a:solidFill>
                <a:schemeClr val="bg1"/>
              </a:solidFill>
              <a:latin typeface="Arial" pitchFamily="34" charset="0"/>
            </a:endParaRPr>
          </a:p>
        </p:txBody>
      </p:sp>
      <p:sp>
        <p:nvSpPr>
          <p:cNvPr id="18" name="下矢印 17"/>
          <p:cNvSpPr>
            <a:spLocks noChangeArrowheads="1"/>
          </p:cNvSpPr>
          <p:nvPr/>
        </p:nvSpPr>
        <p:spPr bwMode="auto">
          <a:xfrm rot="16200000">
            <a:off x="3136106" y="2956719"/>
            <a:ext cx="484188" cy="781050"/>
          </a:xfrm>
          <a:prstGeom prst="downArrow">
            <a:avLst>
              <a:gd name="adj1" fmla="val 50000"/>
              <a:gd name="adj2" fmla="val 49999"/>
            </a:avLst>
          </a:prstGeom>
          <a:noFill/>
          <a:ln w="25400" algn="ctr">
            <a:solidFill>
              <a:srgbClr val="969696"/>
            </a:solidFill>
            <a:miter lim="800000"/>
            <a:headEnd/>
            <a:tailEnd/>
          </a:ln>
        </p:spPr>
        <p:txBody>
          <a:bodyPr vert="eaVert" anchor="ctr"/>
          <a:lstStyle/>
          <a:p>
            <a:pPr algn="ctr">
              <a:defRPr/>
            </a:pPr>
            <a:endParaRPr lang="ja-JP" altLang="en-US">
              <a:solidFill>
                <a:schemeClr val="lt1"/>
              </a:solidFill>
              <a:latin typeface="+mn-lt"/>
              <a:ea typeface="+mn-ea"/>
            </a:endParaRPr>
          </a:p>
        </p:txBody>
      </p:sp>
      <p:grpSp>
        <p:nvGrpSpPr>
          <p:cNvPr id="99335" name="グループ化 16"/>
          <p:cNvGrpSpPr>
            <a:grpSpLocks/>
          </p:cNvGrpSpPr>
          <p:nvPr/>
        </p:nvGrpSpPr>
        <p:grpSpPr bwMode="auto">
          <a:xfrm>
            <a:off x="250825" y="1008063"/>
            <a:ext cx="2736850" cy="3060700"/>
            <a:chOff x="910009" y="1535983"/>
            <a:chExt cx="2736640" cy="2985601"/>
          </a:xfrm>
        </p:grpSpPr>
        <p:sp>
          <p:nvSpPr>
            <p:cNvPr id="10" name="正方形/長方形 9"/>
            <p:cNvSpPr/>
            <p:nvPr/>
          </p:nvSpPr>
          <p:spPr>
            <a:xfrm>
              <a:off x="910009" y="1535983"/>
              <a:ext cx="2736640" cy="1580611"/>
            </a:xfrm>
            <a:prstGeom prst="rect">
              <a:avLst/>
            </a:prstGeom>
            <a:solidFill>
              <a:srgbClr val="FFCCFF"/>
            </a:solidFill>
            <a:ln w="25400">
              <a:solidFill>
                <a:schemeClr val="accent1">
                  <a:lumMod val="75000"/>
                </a:schemeClr>
              </a:solidFill>
            </a:ln>
          </p:spPr>
          <p:style>
            <a:lnRef idx="0">
              <a:schemeClr val="accent5"/>
            </a:lnRef>
            <a:fillRef idx="3">
              <a:schemeClr val="accent5"/>
            </a:fillRef>
            <a:effectRef idx="3">
              <a:schemeClr val="accent5"/>
            </a:effectRef>
            <a:fontRef idx="minor">
              <a:schemeClr val="lt1"/>
            </a:fontRef>
          </p:style>
          <p:txBody>
            <a:bodyPr anchor="ctr"/>
            <a:lstStyle/>
            <a:p>
              <a:pPr>
                <a:defRPr/>
              </a:pPr>
              <a:r>
                <a:rPr lang="en-US" altLang="ja-JP" sz="1600" dirty="0">
                  <a:solidFill>
                    <a:schemeClr val="tx1"/>
                  </a:solidFill>
                </a:rPr>
                <a:t>(</a:t>
              </a:r>
              <a:r>
                <a:rPr lang="en-US" altLang="ja-JP" sz="1600" dirty="0" smtClean="0">
                  <a:solidFill>
                    <a:schemeClr val="tx1"/>
                  </a:solidFill>
                </a:rPr>
                <a:t>Rule by the institution)</a:t>
              </a:r>
              <a:endParaRPr lang="en-US" altLang="ja-JP" sz="1600" dirty="0">
                <a:solidFill>
                  <a:schemeClr val="tx1"/>
                </a:solidFill>
              </a:endParaRPr>
            </a:p>
            <a:p>
              <a:pPr>
                <a:defRPr/>
              </a:pPr>
              <a:endParaRPr lang="en-US" altLang="ja-JP" sz="1600" dirty="0">
                <a:solidFill>
                  <a:schemeClr val="tx1"/>
                </a:solidFill>
              </a:endParaRPr>
            </a:p>
            <a:p>
              <a:pPr>
                <a:defRPr/>
              </a:pPr>
              <a:r>
                <a:rPr lang="ja-JP" altLang="en-US" sz="1600" dirty="0" smtClean="0">
                  <a:solidFill>
                    <a:schemeClr val="tx1"/>
                  </a:solidFill>
                </a:rPr>
                <a:t>・</a:t>
              </a:r>
              <a:r>
                <a:rPr lang="en-US" altLang="ja-JP" sz="1600" dirty="0" smtClean="0">
                  <a:solidFill>
                    <a:schemeClr val="tx1"/>
                  </a:solidFill>
                </a:rPr>
                <a:t>XY University research expense execution rules etc.</a:t>
              </a:r>
              <a:endParaRPr lang="ja-JP" altLang="en-US" sz="1600" dirty="0">
                <a:solidFill>
                  <a:schemeClr val="tx1"/>
                </a:solidFill>
              </a:endParaRPr>
            </a:p>
          </p:txBody>
        </p:sp>
        <p:sp>
          <p:nvSpPr>
            <p:cNvPr id="11" name="正方形/長方形 10"/>
            <p:cNvSpPr/>
            <p:nvPr/>
          </p:nvSpPr>
          <p:spPr>
            <a:xfrm>
              <a:off x="910009" y="3116596"/>
              <a:ext cx="2736640" cy="1404988"/>
            </a:xfrm>
            <a:prstGeom prst="rect">
              <a:avLst/>
            </a:prstGeom>
            <a:solidFill>
              <a:srgbClr val="CCFFCC"/>
            </a:solidFill>
            <a:ln w="25400">
              <a:solidFill>
                <a:schemeClr val="accent1">
                  <a:lumMod val="75000"/>
                </a:schemeClr>
              </a:solidFill>
            </a:ln>
          </p:spPr>
          <p:style>
            <a:lnRef idx="0">
              <a:schemeClr val="accent3"/>
            </a:lnRef>
            <a:fillRef idx="3">
              <a:schemeClr val="accent3"/>
            </a:fillRef>
            <a:effectRef idx="3">
              <a:schemeClr val="accent3"/>
            </a:effectRef>
            <a:fontRef idx="minor">
              <a:schemeClr val="lt1"/>
            </a:fontRef>
          </p:style>
          <p:txBody>
            <a:bodyPr anchor="ctr"/>
            <a:lstStyle/>
            <a:p>
              <a:pPr>
                <a:defRPr/>
              </a:pPr>
              <a:r>
                <a:rPr lang="en-US" altLang="ja-JP" sz="1600" dirty="0" smtClean="0">
                  <a:solidFill>
                    <a:schemeClr val="tx1"/>
                  </a:solidFill>
                </a:rPr>
                <a:t>(</a:t>
              </a:r>
              <a:r>
                <a:rPr lang="en-US" altLang="ja-JP" sz="1600" dirty="0" err="1" smtClean="0">
                  <a:solidFill>
                    <a:schemeClr val="tx1"/>
                  </a:solidFill>
                </a:rPr>
                <a:t>Kakenhi</a:t>
              </a:r>
              <a:r>
                <a:rPr lang="en-US" altLang="ja-JP" sz="1600" dirty="0" smtClean="0">
                  <a:solidFill>
                    <a:schemeClr val="tx1"/>
                  </a:solidFill>
                </a:rPr>
                <a:t> rule</a:t>
              </a:r>
              <a:r>
                <a:rPr lang="ja-JP" altLang="en-US" sz="1600" dirty="0">
                  <a:solidFill>
                    <a:schemeClr val="tx1"/>
                  </a:solidFill>
                </a:rPr>
                <a:t> </a:t>
              </a:r>
              <a:r>
                <a:rPr lang="en-US" altLang="ja-JP" sz="1600" dirty="0" smtClean="0">
                  <a:solidFill>
                    <a:schemeClr val="tx1"/>
                  </a:solidFill>
                </a:rPr>
                <a:t>1) </a:t>
              </a:r>
              <a:endParaRPr lang="en-US" altLang="ja-JP" sz="1600" dirty="0">
                <a:solidFill>
                  <a:schemeClr val="tx1"/>
                </a:solidFill>
              </a:endParaRPr>
            </a:p>
            <a:p>
              <a:pPr>
                <a:defRPr/>
              </a:pPr>
              <a:endParaRPr lang="en-US" altLang="ja-JP" sz="1600" dirty="0">
                <a:solidFill>
                  <a:schemeClr val="tx1"/>
                </a:solidFill>
              </a:endParaRPr>
            </a:p>
            <a:p>
              <a:pPr>
                <a:defRPr/>
              </a:pPr>
              <a:r>
                <a:rPr lang="ja-JP" altLang="en-US" sz="1600" dirty="0" smtClean="0">
                  <a:solidFill>
                    <a:schemeClr val="tx1"/>
                  </a:solidFill>
                </a:rPr>
                <a:t>・</a:t>
              </a:r>
              <a:r>
                <a:rPr lang="en-US" altLang="ja-JP" sz="1600" dirty="0" smtClean="0">
                  <a:solidFill>
                    <a:schemeClr val="tx1"/>
                  </a:solidFill>
                </a:rPr>
                <a:t>Usage rule for institution  </a:t>
              </a:r>
              <a:endParaRPr lang="ja-JP" altLang="en-US" sz="1600" dirty="0">
                <a:solidFill>
                  <a:schemeClr val="tx1"/>
                </a:solidFill>
              </a:endParaRPr>
            </a:p>
          </p:txBody>
        </p:sp>
      </p:grpSp>
      <p:grpSp>
        <p:nvGrpSpPr>
          <p:cNvPr id="99336" name="グループ化 18"/>
          <p:cNvGrpSpPr>
            <a:grpSpLocks/>
          </p:cNvGrpSpPr>
          <p:nvPr/>
        </p:nvGrpSpPr>
        <p:grpSpPr bwMode="auto">
          <a:xfrm>
            <a:off x="3797373" y="1008063"/>
            <a:ext cx="5148263" cy="5292725"/>
            <a:chOff x="5081916" y="1505467"/>
            <a:chExt cx="3467036" cy="5292347"/>
          </a:xfrm>
        </p:grpSpPr>
        <p:sp>
          <p:nvSpPr>
            <p:cNvPr id="21" name="角丸四角形 20"/>
            <p:cNvSpPr/>
            <p:nvPr/>
          </p:nvSpPr>
          <p:spPr>
            <a:xfrm>
              <a:off x="5081917" y="1505467"/>
              <a:ext cx="3467035" cy="1620106"/>
            </a:xfrm>
            <a:prstGeom prst="roundRect">
              <a:avLst/>
            </a:prstGeom>
            <a:solidFill>
              <a:srgbClr val="FFCCFF"/>
            </a:solidFill>
            <a:ln w="25400">
              <a:solidFill>
                <a:schemeClr val="accent1">
                  <a:lumMod val="75000"/>
                </a:schemeClr>
              </a:solidFill>
            </a:ln>
          </p:spPr>
          <p:style>
            <a:lnRef idx="0">
              <a:schemeClr val="dk1"/>
            </a:lnRef>
            <a:fillRef idx="3">
              <a:schemeClr val="dk1"/>
            </a:fillRef>
            <a:effectRef idx="3">
              <a:schemeClr val="dk1"/>
            </a:effectRef>
            <a:fontRef idx="minor">
              <a:schemeClr val="lt1"/>
            </a:fontRef>
          </p:style>
          <p:txBody>
            <a:bodyPr anchor="ctr"/>
            <a:lstStyle/>
            <a:p>
              <a:pPr>
                <a:defRPr/>
              </a:pPr>
              <a:r>
                <a:rPr lang="ja-JP" altLang="en-US" sz="1400" dirty="0" smtClean="0">
                  <a:solidFill>
                    <a:schemeClr val="tx1"/>
                  </a:solidFill>
                </a:rPr>
                <a:t>・</a:t>
              </a:r>
              <a:r>
                <a:rPr lang="en-US" altLang="ja-JP" sz="1400" dirty="0" smtClean="0">
                  <a:solidFill>
                    <a:schemeClr val="tx1"/>
                  </a:solidFill>
                </a:rPr>
                <a:t>Evidence which should be collected</a:t>
              </a:r>
              <a:endParaRPr lang="en-US" altLang="ja-JP" sz="1400" dirty="0">
                <a:solidFill>
                  <a:schemeClr val="tx1"/>
                </a:solidFill>
              </a:endParaRPr>
            </a:p>
            <a:p>
              <a:pPr>
                <a:defRPr/>
              </a:pPr>
              <a:r>
                <a:rPr lang="ja-JP" altLang="en-US" sz="1400" dirty="0" smtClean="0">
                  <a:solidFill>
                    <a:schemeClr val="tx1"/>
                  </a:solidFill>
                </a:rPr>
                <a:t>・</a:t>
              </a:r>
              <a:r>
                <a:rPr lang="en-US" altLang="ja-JP" sz="1400" dirty="0" smtClean="0">
                  <a:solidFill>
                    <a:schemeClr val="tx1"/>
                  </a:solidFill>
                </a:rPr>
                <a:t>How to use credit card</a:t>
              </a:r>
              <a:endParaRPr lang="en-US" altLang="ja-JP" sz="1400" dirty="0">
                <a:solidFill>
                  <a:schemeClr val="tx1"/>
                </a:solidFill>
              </a:endParaRPr>
            </a:p>
            <a:p>
              <a:pPr>
                <a:defRPr/>
              </a:pPr>
              <a:r>
                <a:rPr lang="ja-JP" altLang="en-US" sz="1400" dirty="0" smtClean="0">
                  <a:solidFill>
                    <a:schemeClr val="tx1"/>
                  </a:solidFill>
                </a:rPr>
                <a:t>・</a:t>
              </a:r>
              <a:r>
                <a:rPr lang="en-US" altLang="ja-JP" sz="1400" dirty="0" smtClean="0">
                  <a:solidFill>
                    <a:schemeClr val="tx1"/>
                  </a:solidFill>
                </a:rPr>
                <a:t>Payment by institution  before receiving </a:t>
              </a:r>
              <a:r>
                <a:rPr lang="en-US" altLang="ja-JP" sz="1400" dirty="0" err="1" smtClean="0">
                  <a:solidFill>
                    <a:schemeClr val="tx1"/>
                  </a:solidFill>
                </a:rPr>
                <a:t>Kakenhi</a:t>
              </a:r>
              <a:r>
                <a:rPr lang="en-US" altLang="ja-JP" sz="1400" dirty="0" smtClean="0">
                  <a:solidFill>
                    <a:schemeClr val="tx1"/>
                  </a:solidFill>
                </a:rPr>
                <a:t> cash   </a:t>
              </a:r>
              <a:endParaRPr lang="en-US" altLang="ja-JP" sz="1400" dirty="0">
                <a:solidFill>
                  <a:schemeClr val="tx1"/>
                </a:solidFill>
              </a:endParaRPr>
            </a:p>
            <a:p>
              <a:pPr>
                <a:defRPr/>
              </a:pPr>
              <a:r>
                <a:rPr lang="ja-JP" altLang="en-US" sz="1400" dirty="0" smtClean="0">
                  <a:solidFill>
                    <a:schemeClr val="tx1"/>
                  </a:solidFill>
                </a:rPr>
                <a:t>・</a:t>
              </a:r>
              <a:r>
                <a:rPr lang="en-US" altLang="ja-JP" sz="1400" dirty="0" smtClean="0">
                  <a:solidFill>
                    <a:schemeClr val="tx1"/>
                  </a:solidFill>
                </a:rPr>
                <a:t>Conditions of rent-a-car usage</a:t>
              </a:r>
              <a:endParaRPr lang="en-US" altLang="ja-JP" sz="1400" dirty="0">
                <a:solidFill>
                  <a:schemeClr val="tx1"/>
                </a:solidFill>
              </a:endParaRPr>
            </a:p>
            <a:p>
              <a:pPr>
                <a:defRPr/>
              </a:pPr>
              <a:r>
                <a:rPr lang="ja-JP" altLang="en-US" sz="1400" dirty="0" smtClean="0">
                  <a:solidFill>
                    <a:schemeClr val="tx1"/>
                  </a:solidFill>
                </a:rPr>
                <a:t>・</a:t>
              </a:r>
              <a:r>
                <a:rPr lang="en-US" altLang="ja-JP" sz="1400" dirty="0" smtClean="0">
                  <a:solidFill>
                    <a:schemeClr val="tx1"/>
                  </a:solidFill>
                </a:rPr>
                <a:t>Considerations of grant usage overseas</a:t>
              </a:r>
              <a:endParaRPr lang="ja-JP" altLang="en-US" sz="1400" dirty="0">
                <a:solidFill>
                  <a:schemeClr val="tx1"/>
                </a:solidFill>
              </a:endParaRPr>
            </a:p>
          </p:txBody>
        </p:sp>
        <p:sp>
          <p:nvSpPr>
            <p:cNvPr id="22" name="角丸四角形 21"/>
            <p:cNvSpPr/>
            <p:nvPr/>
          </p:nvSpPr>
          <p:spPr>
            <a:xfrm>
              <a:off x="5081917" y="3125573"/>
              <a:ext cx="3467035" cy="1440095"/>
            </a:xfrm>
            <a:prstGeom prst="roundRect">
              <a:avLst/>
            </a:prstGeom>
            <a:solidFill>
              <a:srgbClr val="CCFFCC"/>
            </a:solidFill>
            <a:ln w="25400">
              <a:solidFill>
                <a:schemeClr val="accent1">
                  <a:lumMod val="75000"/>
                </a:schemeClr>
              </a:solidFill>
            </a:ln>
          </p:spPr>
          <p:style>
            <a:lnRef idx="0">
              <a:schemeClr val="accent1"/>
            </a:lnRef>
            <a:fillRef idx="3">
              <a:schemeClr val="accent1"/>
            </a:fillRef>
            <a:effectRef idx="3">
              <a:schemeClr val="accent1"/>
            </a:effectRef>
            <a:fontRef idx="minor">
              <a:schemeClr val="lt1"/>
            </a:fontRef>
          </p:style>
          <p:txBody>
            <a:bodyPr anchor="ctr"/>
            <a:lstStyle/>
            <a:p>
              <a:pPr>
                <a:defRPr/>
              </a:pPr>
              <a:endParaRPr lang="en-US" altLang="ja-JP" sz="1400" dirty="0">
                <a:solidFill>
                  <a:schemeClr val="tx1"/>
                </a:solidFill>
              </a:endParaRPr>
            </a:p>
            <a:p>
              <a:pPr>
                <a:defRPr/>
              </a:pPr>
              <a:endParaRPr lang="en-US" altLang="ja-JP" sz="1400" dirty="0">
                <a:solidFill>
                  <a:schemeClr val="tx1"/>
                </a:solidFill>
              </a:endParaRPr>
            </a:p>
            <a:p>
              <a:pPr>
                <a:defRPr/>
              </a:pPr>
              <a:endParaRPr lang="en-US" altLang="ja-JP" sz="1400" dirty="0">
                <a:solidFill>
                  <a:schemeClr val="tx1"/>
                </a:solidFill>
              </a:endParaRPr>
            </a:p>
            <a:p>
              <a:pPr>
                <a:defRPr/>
              </a:pPr>
              <a:r>
                <a:rPr lang="ja-JP" altLang="en-US" sz="1400" dirty="0" smtClean="0">
                  <a:solidFill>
                    <a:schemeClr val="tx1"/>
                  </a:solidFill>
                </a:rPr>
                <a:t>・</a:t>
              </a:r>
              <a:r>
                <a:rPr lang="en-US" altLang="ja-JP" sz="1400" dirty="0" smtClean="0">
                  <a:solidFill>
                    <a:schemeClr val="tx1"/>
                  </a:solidFill>
                </a:rPr>
                <a:t>Confirming eligibility of application </a:t>
              </a:r>
              <a:endParaRPr lang="en-US" altLang="ja-JP" sz="1400" dirty="0">
                <a:solidFill>
                  <a:schemeClr val="tx1"/>
                </a:solidFill>
              </a:endParaRPr>
            </a:p>
            <a:p>
              <a:pPr>
                <a:defRPr/>
              </a:pPr>
              <a:r>
                <a:rPr lang="ja-JP" altLang="en-US" sz="1400" dirty="0" smtClean="0">
                  <a:solidFill>
                    <a:schemeClr val="tx1"/>
                  </a:solidFill>
                </a:rPr>
                <a:t>・</a:t>
              </a:r>
              <a:r>
                <a:rPr lang="en-US" altLang="ja-JP" sz="1400" dirty="0" smtClean="0">
                  <a:solidFill>
                    <a:schemeClr val="tx1"/>
                  </a:solidFill>
                </a:rPr>
                <a:t>Management and  execution of direct expense </a:t>
              </a:r>
              <a:endParaRPr lang="en-US" altLang="ja-JP" sz="1400" dirty="0">
                <a:solidFill>
                  <a:schemeClr val="tx1"/>
                </a:solidFill>
              </a:endParaRPr>
            </a:p>
            <a:p>
              <a:pPr>
                <a:defRPr/>
              </a:pPr>
              <a:r>
                <a:rPr lang="ja-JP" altLang="en-US" sz="1400" dirty="0" smtClean="0">
                  <a:solidFill>
                    <a:schemeClr val="tx1"/>
                  </a:solidFill>
                </a:rPr>
                <a:t>・</a:t>
              </a:r>
              <a:r>
                <a:rPr lang="en-US" altLang="ja-JP" sz="1400" dirty="0" smtClean="0">
                  <a:solidFill>
                    <a:schemeClr val="tx1"/>
                  </a:solidFill>
                </a:rPr>
                <a:t>Management </a:t>
              </a:r>
              <a:r>
                <a:rPr lang="en-US" altLang="ja-JP" sz="1400" dirty="0">
                  <a:solidFill>
                    <a:schemeClr val="tx1"/>
                  </a:solidFill>
                </a:rPr>
                <a:t>and  execution of </a:t>
              </a:r>
              <a:r>
                <a:rPr lang="en-US" altLang="ja-JP" sz="1400" dirty="0" smtClean="0">
                  <a:solidFill>
                    <a:schemeClr val="tx1"/>
                  </a:solidFill>
                </a:rPr>
                <a:t>indirect </a:t>
              </a:r>
              <a:r>
                <a:rPr lang="en-US" altLang="ja-JP" sz="1400" dirty="0">
                  <a:solidFill>
                    <a:schemeClr val="tx1"/>
                  </a:solidFill>
                </a:rPr>
                <a:t>expense </a:t>
              </a:r>
              <a:endParaRPr lang="en-US" altLang="ja-JP" sz="1400" dirty="0" smtClean="0">
                <a:solidFill>
                  <a:schemeClr val="tx1"/>
                </a:solidFill>
              </a:endParaRPr>
            </a:p>
            <a:p>
              <a:pPr>
                <a:defRPr/>
              </a:pPr>
              <a:r>
                <a:rPr lang="ja-JP" altLang="en-US" sz="1400" dirty="0" smtClean="0">
                  <a:solidFill>
                    <a:schemeClr val="tx1"/>
                  </a:solidFill>
                </a:rPr>
                <a:t>・</a:t>
              </a:r>
              <a:r>
                <a:rPr lang="en-US" altLang="ja-JP" sz="1400" dirty="0" smtClean="0">
                  <a:solidFill>
                    <a:schemeClr val="tx1"/>
                  </a:solidFill>
                </a:rPr>
                <a:t>Organizing and keeping of related documents</a:t>
              </a:r>
            </a:p>
            <a:p>
              <a:pPr>
                <a:defRPr/>
              </a:pPr>
              <a:r>
                <a:rPr lang="ja-JP" altLang="en-US" sz="1400" dirty="0" smtClean="0">
                  <a:solidFill>
                    <a:schemeClr val="tx1"/>
                  </a:solidFill>
                </a:rPr>
                <a:t>・</a:t>
              </a:r>
              <a:r>
                <a:rPr lang="en-US" altLang="ja-JP" sz="1400" dirty="0" smtClean="0">
                  <a:solidFill>
                    <a:schemeClr val="tx1"/>
                  </a:solidFill>
                </a:rPr>
                <a:t>Submission of documents from researcher to JSPS</a:t>
              </a:r>
              <a:endParaRPr lang="en-US" altLang="ja-JP" sz="1400" dirty="0">
                <a:solidFill>
                  <a:schemeClr val="tx1"/>
                </a:solidFill>
              </a:endParaRPr>
            </a:p>
            <a:p>
              <a:pPr>
                <a:defRPr/>
              </a:pPr>
              <a:r>
                <a:rPr lang="ja-JP" altLang="en-US" sz="1400" dirty="0" smtClean="0">
                  <a:solidFill>
                    <a:schemeClr val="tx1"/>
                  </a:solidFill>
                </a:rPr>
                <a:t>・</a:t>
              </a:r>
              <a:r>
                <a:rPr lang="en-US" altLang="ja-JP" sz="1400" dirty="0">
                  <a:solidFill>
                    <a:schemeClr val="tx1"/>
                  </a:solidFill>
                </a:rPr>
                <a:t> Submission of Research </a:t>
              </a:r>
              <a:r>
                <a:rPr lang="en-US" altLang="ja-JP" sz="1400" dirty="0" smtClean="0">
                  <a:solidFill>
                    <a:schemeClr val="tx1"/>
                  </a:solidFill>
                </a:rPr>
                <a:t>report &amp; financial report to JSPS</a:t>
              </a:r>
            </a:p>
            <a:p>
              <a:pPr>
                <a:defRPr/>
              </a:pPr>
              <a:endParaRPr lang="en-US" altLang="ja-JP" sz="1400" dirty="0" smtClean="0">
                <a:solidFill>
                  <a:schemeClr val="tx1"/>
                </a:solidFill>
              </a:endParaRPr>
            </a:p>
            <a:p>
              <a:pPr>
                <a:defRPr/>
              </a:pPr>
              <a:endParaRPr lang="en-US" altLang="ja-JP" sz="1400" dirty="0" smtClean="0">
                <a:solidFill>
                  <a:schemeClr val="tx1"/>
                </a:solidFill>
              </a:endParaRPr>
            </a:p>
            <a:p>
              <a:pPr>
                <a:defRPr/>
              </a:pPr>
              <a:r>
                <a:rPr lang="ja-JP" altLang="en-US" sz="1400" dirty="0" smtClean="0">
                  <a:solidFill>
                    <a:schemeClr val="tx1"/>
                  </a:solidFill>
                </a:rPr>
                <a:t>　</a:t>
              </a:r>
              <a:endParaRPr lang="ja-JP" altLang="en-US" sz="1400" dirty="0"/>
            </a:p>
          </p:txBody>
        </p:sp>
        <p:sp>
          <p:nvSpPr>
            <p:cNvPr id="16" name="角丸四角形 15"/>
            <p:cNvSpPr/>
            <p:nvPr/>
          </p:nvSpPr>
          <p:spPr>
            <a:xfrm>
              <a:off x="5081916" y="4565668"/>
              <a:ext cx="3467035" cy="1296085"/>
            </a:xfrm>
            <a:prstGeom prst="roundRect">
              <a:avLst/>
            </a:prstGeom>
            <a:solidFill>
              <a:srgbClr val="CCFFCC"/>
            </a:solidFill>
            <a:ln w="25400">
              <a:solidFill>
                <a:schemeClr val="accent1">
                  <a:lumMod val="75000"/>
                </a:schemeClr>
              </a:solidFill>
            </a:ln>
          </p:spPr>
          <p:style>
            <a:lnRef idx="0">
              <a:schemeClr val="accent1"/>
            </a:lnRef>
            <a:fillRef idx="3">
              <a:schemeClr val="accent1"/>
            </a:fillRef>
            <a:effectRef idx="3">
              <a:schemeClr val="accent1"/>
            </a:effectRef>
            <a:fontRef idx="minor">
              <a:schemeClr val="lt1"/>
            </a:fontRef>
          </p:style>
          <p:txBody>
            <a:bodyPr anchor="ctr"/>
            <a:lstStyle/>
            <a:p>
              <a:pPr>
                <a:defRPr/>
              </a:pPr>
              <a:r>
                <a:rPr lang="ja-JP" altLang="en-US" sz="1400" dirty="0" smtClean="0">
                  <a:solidFill>
                    <a:schemeClr val="tx1"/>
                  </a:solidFill>
                </a:rPr>
                <a:t>・</a:t>
              </a:r>
              <a:r>
                <a:rPr lang="en-US" altLang="ja-JP" sz="1400" dirty="0" smtClean="0">
                  <a:solidFill>
                    <a:schemeClr val="tx1"/>
                  </a:solidFill>
                </a:rPr>
                <a:t>Executing direct expense by following institutional rule</a:t>
              </a:r>
              <a:endParaRPr lang="en-US" altLang="ja-JP" sz="1400" dirty="0">
                <a:solidFill>
                  <a:schemeClr val="tx1"/>
                </a:solidFill>
              </a:endParaRPr>
            </a:p>
            <a:p>
              <a:pPr>
                <a:defRPr/>
              </a:pPr>
              <a:r>
                <a:rPr lang="ja-JP" altLang="en-US" sz="1400" dirty="0" smtClean="0">
                  <a:solidFill>
                    <a:schemeClr val="tx1"/>
                  </a:solidFill>
                </a:rPr>
                <a:t>・</a:t>
              </a:r>
              <a:r>
                <a:rPr lang="en-US" altLang="ja-JP" sz="1400" dirty="0" smtClean="0">
                  <a:solidFill>
                    <a:schemeClr val="tx1"/>
                  </a:solidFill>
                </a:rPr>
                <a:t>Transferring indirect expense to institution</a:t>
              </a:r>
              <a:r>
                <a:rPr lang="ja-JP" altLang="en-US" sz="1400" dirty="0">
                  <a:solidFill>
                    <a:schemeClr val="tx1"/>
                  </a:solidFill>
                </a:rPr>
                <a:t>　</a:t>
              </a:r>
              <a:endParaRPr lang="en-US" altLang="ja-JP" sz="1400" dirty="0">
                <a:solidFill>
                  <a:schemeClr val="tx1"/>
                </a:solidFill>
              </a:endParaRPr>
            </a:p>
            <a:p>
              <a:pPr>
                <a:defRPr/>
              </a:pPr>
              <a:r>
                <a:rPr lang="ja-JP" altLang="en-US" sz="1400" dirty="0" smtClean="0">
                  <a:solidFill>
                    <a:schemeClr val="tx1"/>
                  </a:solidFill>
                </a:rPr>
                <a:t>・</a:t>
              </a:r>
              <a:r>
                <a:rPr lang="en-US" altLang="ja-JP" sz="1400" dirty="0" smtClean="0">
                  <a:solidFill>
                    <a:schemeClr val="tx1"/>
                  </a:solidFill>
                </a:rPr>
                <a:t>Submitting project changing application to JSPS via institution</a:t>
              </a:r>
              <a:endParaRPr lang="en-US" altLang="ja-JP" sz="1400" dirty="0">
                <a:solidFill>
                  <a:schemeClr val="tx1"/>
                </a:solidFill>
              </a:endParaRPr>
            </a:p>
            <a:p>
              <a:pPr>
                <a:defRPr/>
              </a:pPr>
              <a:r>
                <a:rPr lang="ja-JP" altLang="en-US" sz="1400" dirty="0" smtClean="0">
                  <a:solidFill>
                    <a:schemeClr val="tx1"/>
                  </a:solidFill>
                </a:rPr>
                <a:t>・</a:t>
              </a:r>
              <a:r>
                <a:rPr lang="en-US" altLang="ja-JP" sz="1400" dirty="0">
                  <a:solidFill>
                    <a:schemeClr val="tx1"/>
                  </a:solidFill>
                </a:rPr>
                <a:t> Submitting </a:t>
              </a:r>
              <a:r>
                <a:rPr lang="en-US" altLang="ja-JP" sz="1400" dirty="0" smtClean="0">
                  <a:solidFill>
                    <a:schemeClr val="tx1"/>
                  </a:solidFill>
                </a:rPr>
                <a:t>financial report </a:t>
              </a:r>
              <a:r>
                <a:rPr lang="en-US" altLang="ja-JP" sz="1400" dirty="0">
                  <a:solidFill>
                    <a:schemeClr val="tx1"/>
                  </a:solidFill>
                </a:rPr>
                <a:t>to JSPS via institution </a:t>
              </a:r>
              <a:endParaRPr lang="en-US" altLang="ja-JP" sz="1400" dirty="0" smtClean="0">
                <a:solidFill>
                  <a:schemeClr val="tx1"/>
                </a:solidFill>
              </a:endParaRPr>
            </a:p>
            <a:p>
              <a:pPr>
                <a:defRPr/>
              </a:pPr>
              <a:r>
                <a:rPr lang="ja-JP" altLang="en-US" sz="1400" dirty="0" smtClean="0">
                  <a:solidFill>
                    <a:schemeClr val="tx1"/>
                  </a:solidFill>
                </a:rPr>
                <a:t>・</a:t>
              </a:r>
              <a:r>
                <a:rPr lang="en-US" altLang="ja-JP" sz="1400" dirty="0">
                  <a:solidFill>
                    <a:schemeClr val="tx1"/>
                  </a:solidFill>
                </a:rPr>
                <a:t> Submitting </a:t>
              </a:r>
              <a:r>
                <a:rPr lang="en-US" altLang="ja-JP" sz="1400" dirty="0" smtClean="0">
                  <a:solidFill>
                    <a:schemeClr val="tx1"/>
                  </a:solidFill>
                </a:rPr>
                <a:t>performance report to </a:t>
              </a:r>
              <a:r>
                <a:rPr lang="en-US" altLang="ja-JP" sz="1400" dirty="0">
                  <a:solidFill>
                    <a:schemeClr val="tx1"/>
                  </a:solidFill>
                </a:rPr>
                <a:t>JSPS via institution</a:t>
              </a:r>
            </a:p>
          </p:txBody>
        </p:sp>
        <p:sp>
          <p:nvSpPr>
            <p:cNvPr id="23" name="角丸四角形 22"/>
            <p:cNvSpPr/>
            <p:nvPr/>
          </p:nvSpPr>
          <p:spPr>
            <a:xfrm>
              <a:off x="5081917" y="5861753"/>
              <a:ext cx="3467035" cy="936061"/>
            </a:xfrm>
            <a:prstGeom prst="roundRect">
              <a:avLst/>
            </a:prstGeom>
            <a:solidFill>
              <a:srgbClr val="95B3D7"/>
            </a:solidFill>
            <a:ln w="25400">
              <a:solidFill>
                <a:schemeClr val="accent1">
                  <a:lumMod val="75000"/>
                </a:schemeClr>
              </a:solidFill>
            </a:ln>
          </p:spPr>
          <p:style>
            <a:lnRef idx="0">
              <a:schemeClr val="accent5"/>
            </a:lnRef>
            <a:fillRef idx="3">
              <a:schemeClr val="accent5"/>
            </a:fillRef>
            <a:effectRef idx="3">
              <a:schemeClr val="accent5"/>
            </a:effectRef>
            <a:fontRef idx="minor">
              <a:schemeClr val="lt1"/>
            </a:fontRef>
          </p:style>
          <p:txBody>
            <a:bodyPr anchor="ctr"/>
            <a:lstStyle/>
            <a:p>
              <a:pPr>
                <a:defRPr/>
              </a:pPr>
              <a:r>
                <a:rPr lang="ja-JP" altLang="en-US" sz="1400" dirty="0" smtClean="0">
                  <a:solidFill>
                    <a:schemeClr val="tx1"/>
                  </a:solidFill>
                </a:rPr>
                <a:t>・</a:t>
              </a:r>
              <a:r>
                <a:rPr lang="en-US" altLang="ja-JP" sz="1400" dirty="0" smtClean="0">
                  <a:solidFill>
                    <a:schemeClr val="tx1"/>
                  </a:solidFill>
                </a:rPr>
                <a:t>Good manager’s duty of care, prohibition of unintended use</a:t>
              </a:r>
              <a:endParaRPr lang="en-US" altLang="ja-JP" sz="1400" dirty="0">
                <a:solidFill>
                  <a:schemeClr val="tx1"/>
                </a:solidFill>
              </a:endParaRPr>
            </a:p>
            <a:p>
              <a:pPr>
                <a:defRPr/>
              </a:pPr>
              <a:r>
                <a:rPr lang="ja-JP" altLang="en-US" sz="1400" dirty="0" smtClean="0">
                  <a:solidFill>
                    <a:schemeClr val="tx1"/>
                  </a:solidFill>
                </a:rPr>
                <a:t>・</a:t>
              </a:r>
              <a:r>
                <a:rPr lang="en-US" altLang="ja-JP" sz="1400" dirty="0" smtClean="0">
                  <a:solidFill>
                    <a:schemeClr val="tx1"/>
                  </a:solidFill>
                </a:rPr>
                <a:t>Budget single tear principle (subsidy)</a:t>
              </a:r>
              <a:endParaRPr lang="en-US" altLang="ja-JP" sz="1400" dirty="0">
                <a:solidFill>
                  <a:schemeClr val="tx1"/>
                </a:solidFill>
              </a:endParaRPr>
            </a:p>
            <a:p>
              <a:pPr>
                <a:defRPr/>
              </a:pPr>
              <a:r>
                <a:rPr lang="ja-JP" altLang="en-US" sz="1400" dirty="0" smtClean="0">
                  <a:solidFill>
                    <a:schemeClr val="tx1"/>
                  </a:solidFill>
                </a:rPr>
                <a:t>・</a:t>
              </a:r>
              <a:r>
                <a:rPr lang="en-US" altLang="ja-JP" sz="1400" dirty="0" smtClean="0">
                  <a:solidFill>
                    <a:schemeClr val="tx1"/>
                  </a:solidFill>
                </a:rPr>
                <a:t>Budget carry over (subsidy)</a:t>
              </a:r>
              <a:endParaRPr lang="ja-JP" altLang="en-US" sz="1400" dirty="0">
                <a:solidFill>
                  <a:schemeClr val="tx1"/>
                </a:solidFill>
              </a:endParaRPr>
            </a:p>
          </p:txBody>
        </p:sp>
      </p:grpSp>
      <p:sp>
        <p:nvSpPr>
          <p:cNvPr id="25" name="正方形/長方形 24"/>
          <p:cNvSpPr/>
          <p:nvPr/>
        </p:nvSpPr>
        <p:spPr bwMode="auto">
          <a:xfrm>
            <a:off x="251520" y="4068000"/>
            <a:ext cx="2736000" cy="1295400"/>
          </a:xfrm>
          <a:prstGeom prst="rect">
            <a:avLst/>
          </a:prstGeom>
          <a:solidFill>
            <a:srgbClr val="CCFFCC"/>
          </a:solidFill>
          <a:ln w="25400">
            <a:solidFill>
              <a:schemeClr val="accent1">
                <a:lumMod val="75000"/>
              </a:schemeClr>
            </a:solidFill>
          </a:ln>
        </p:spPr>
        <p:style>
          <a:lnRef idx="0">
            <a:schemeClr val="accent3"/>
          </a:lnRef>
          <a:fillRef idx="3">
            <a:schemeClr val="accent3"/>
          </a:fillRef>
          <a:effectRef idx="3">
            <a:schemeClr val="accent3"/>
          </a:effectRef>
          <a:fontRef idx="minor">
            <a:schemeClr val="lt1"/>
          </a:fontRef>
        </p:style>
        <p:txBody>
          <a:bodyPr anchor="ctr"/>
          <a:lstStyle/>
          <a:p>
            <a:pPr>
              <a:defRPr/>
            </a:pPr>
            <a:r>
              <a:rPr lang="en-US" altLang="ja-JP" sz="1600" dirty="0">
                <a:solidFill>
                  <a:schemeClr val="tx1"/>
                </a:solidFill>
              </a:rPr>
              <a:t>(</a:t>
            </a:r>
            <a:r>
              <a:rPr lang="en-US" altLang="ja-JP" sz="1600" dirty="0" err="1">
                <a:solidFill>
                  <a:schemeClr val="tx1"/>
                </a:solidFill>
              </a:rPr>
              <a:t>Kakenhi</a:t>
            </a:r>
            <a:r>
              <a:rPr lang="en-US" altLang="ja-JP" sz="1600" dirty="0">
                <a:solidFill>
                  <a:schemeClr val="tx1"/>
                </a:solidFill>
              </a:rPr>
              <a:t> rule</a:t>
            </a:r>
            <a:r>
              <a:rPr lang="ja-JP" altLang="en-US" sz="1600" dirty="0">
                <a:solidFill>
                  <a:schemeClr val="tx1"/>
                </a:solidFill>
              </a:rPr>
              <a:t> </a:t>
            </a:r>
            <a:r>
              <a:rPr lang="en-US" altLang="ja-JP" sz="1600" dirty="0" smtClean="0">
                <a:solidFill>
                  <a:schemeClr val="tx1"/>
                </a:solidFill>
              </a:rPr>
              <a:t>2) </a:t>
            </a:r>
            <a:endParaRPr lang="en-US" altLang="ja-JP" sz="1600" dirty="0">
              <a:solidFill>
                <a:schemeClr val="tx1"/>
              </a:solidFill>
            </a:endParaRPr>
          </a:p>
          <a:p>
            <a:pPr>
              <a:defRPr/>
            </a:pPr>
            <a:endParaRPr lang="en-US" altLang="ja-JP" sz="1600" dirty="0">
              <a:solidFill>
                <a:schemeClr val="tx1"/>
              </a:solidFill>
            </a:endParaRPr>
          </a:p>
          <a:p>
            <a:pPr>
              <a:defRPr/>
            </a:pPr>
            <a:r>
              <a:rPr lang="ja-JP" altLang="en-US" sz="1600" dirty="0" smtClean="0">
                <a:solidFill>
                  <a:schemeClr val="tx1"/>
                </a:solidFill>
              </a:rPr>
              <a:t>・</a:t>
            </a:r>
            <a:r>
              <a:rPr lang="en-US" altLang="ja-JP" sz="1600" dirty="0">
                <a:solidFill>
                  <a:schemeClr val="tx1"/>
                </a:solidFill>
              </a:rPr>
              <a:t> Usage rule for </a:t>
            </a:r>
            <a:r>
              <a:rPr lang="en-US" altLang="ja-JP" sz="1600" dirty="0" smtClean="0">
                <a:solidFill>
                  <a:schemeClr val="tx1"/>
                </a:solidFill>
              </a:rPr>
              <a:t>researcher</a:t>
            </a:r>
            <a:endParaRPr lang="ja-JP" altLang="en-US" sz="1600" dirty="0">
              <a:solidFill>
                <a:schemeClr val="tx1"/>
              </a:solidFill>
            </a:endParaRPr>
          </a:p>
        </p:txBody>
      </p:sp>
      <p:sp>
        <p:nvSpPr>
          <p:cNvPr id="26" name="正方形/長方形 25"/>
          <p:cNvSpPr/>
          <p:nvPr/>
        </p:nvSpPr>
        <p:spPr bwMode="auto">
          <a:xfrm>
            <a:off x="251520" y="5364000"/>
            <a:ext cx="2736000" cy="936000"/>
          </a:xfrm>
          <a:prstGeom prst="rect">
            <a:avLst/>
          </a:prstGeom>
          <a:solidFill>
            <a:srgbClr val="95B3D7"/>
          </a:solidFill>
          <a:ln w="25400">
            <a:solidFill>
              <a:schemeClr val="accent1">
                <a:lumMod val="75000"/>
              </a:schemeClr>
            </a:solidFill>
          </a:ln>
        </p:spPr>
        <p:style>
          <a:lnRef idx="0">
            <a:schemeClr val="accent1"/>
          </a:lnRef>
          <a:fillRef idx="3">
            <a:schemeClr val="accent1"/>
          </a:fillRef>
          <a:effectRef idx="3">
            <a:schemeClr val="accent1"/>
          </a:effectRef>
          <a:fontRef idx="minor">
            <a:schemeClr val="lt1"/>
          </a:fontRef>
        </p:style>
        <p:txBody>
          <a:bodyPr anchor="ctr"/>
          <a:lstStyle/>
          <a:p>
            <a:pPr>
              <a:defRPr/>
            </a:pPr>
            <a:r>
              <a:rPr lang="en-US" altLang="ja-JP" sz="1600" dirty="0" smtClean="0">
                <a:solidFill>
                  <a:schemeClr val="tx1"/>
                </a:solidFill>
              </a:rPr>
              <a:t>(Regulation by law)</a:t>
            </a:r>
            <a:endParaRPr lang="en-US" altLang="ja-JP" sz="1600" dirty="0">
              <a:solidFill>
                <a:schemeClr val="tx1"/>
              </a:solidFill>
            </a:endParaRPr>
          </a:p>
          <a:p>
            <a:pPr>
              <a:defRPr/>
            </a:pPr>
            <a:r>
              <a:rPr lang="ja-JP" altLang="en-US" sz="1600" dirty="0" smtClean="0">
                <a:solidFill>
                  <a:schemeClr val="tx1"/>
                </a:solidFill>
              </a:rPr>
              <a:t>・</a:t>
            </a:r>
            <a:r>
              <a:rPr lang="en-US" altLang="ja-JP" sz="1600" dirty="0" smtClean="0">
                <a:solidFill>
                  <a:schemeClr val="tx1"/>
                </a:solidFill>
              </a:rPr>
              <a:t>Financial law </a:t>
            </a:r>
            <a:endParaRPr lang="en-US" altLang="ja-JP" sz="1600" dirty="0">
              <a:solidFill>
                <a:schemeClr val="tx1"/>
              </a:solidFill>
            </a:endParaRPr>
          </a:p>
          <a:p>
            <a:pPr>
              <a:defRPr/>
            </a:pPr>
            <a:r>
              <a:rPr lang="ja-JP" altLang="en-US" sz="1600" dirty="0" smtClean="0">
                <a:solidFill>
                  <a:schemeClr val="tx1"/>
                </a:solidFill>
              </a:rPr>
              <a:t>・</a:t>
            </a:r>
            <a:r>
              <a:rPr lang="en-US" altLang="ja-JP" sz="1600" dirty="0" smtClean="0">
                <a:solidFill>
                  <a:schemeClr val="tx1"/>
                </a:solidFill>
              </a:rPr>
              <a:t>Subsidy law  etc.</a:t>
            </a:r>
            <a:endParaRPr lang="ja-JP" altLang="en-US" sz="1600" dirty="0">
              <a:solidFill>
                <a:schemeClr val="tx1"/>
              </a:solidFill>
            </a:endParaRPr>
          </a:p>
        </p:txBody>
      </p:sp>
      <p:sp>
        <p:nvSpPr>
          <p:cNvPr id="24" name="Rectangle 6"/>
          <p:cNvSpPr>
            <a:spLocks noGrp="1" noChangeArrowheads="1"/>
          </p:cNvSpPr>
          <p:nvPr>
            <p:ph type="sldNum" sz="quarter" idx="12"/>
          </p:nvPr>
        </p:nvSpPr>
        <p:spPr>
          <a:xfrm>
            <a:off x="8640003" y="6480138"/>
            <a:ext cx="514350" cy="307975"/>
          </a:xfrm>
        </p:spPr>
        <p:txBody>
          <a:bodyPr/>
          <a:lstStyle/>
          <a:p>
            <a:pPr>
              <a:defRPr/>
            </a:pPr>
            <a:fld id="{002BB98D-5F75-49C1-902E-9683AE378945}" type="slidenum">
              <a:rPr lang="en-US" altLang="ja-JP" sz="1400">
                <a:solidFill>
                  <a:schemeClr val="bg1">
                    <a:lumMod val="50000"/>
                  </a:schemeClr>
                </a:solidFill>
                <a:latin typeface="OCRB" panose="020B0609020202020204" pitchFamily="49" charset="0"/>
              </a:rPr>
              <a:pPr>
                <a:defRPr/>
              </a:pPr>
              <a:t>49</a:t>
            </a:fld>
            <a:endParaRPr lang="en-US" altLang="ja-JP" sz="1400" dirty="0">
              <a:solidFill>
                <a:schemeClr val="bg1">
                  <a:lumMod val="50000"/>
                </a:schemeClr>
              </a:solidFill>
              <a:latin typeface="OCRB" panose="020B0609020202020204" pitchFamily="49" charset="0"/>
            </a:endParaRPr>
          </a:p>
        </p:txBody>
      </p:sp>
    </p:spTree>
    <p:extLst>
      <p:ext uri="{BB962C8B-B14F-4D97-AF65-F5344CB8AC3E}">
        <p14:creationId xmlns:p14="http://schemas.microsoft.com/office/powerpoint/2010/main" val="19975219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bwMode="auto">
          <a:xfrm>
            <a:off x="241322" y="979636"/>
            <a:ext cx="8640763" cy="5473700"/>
          </a:xfrm>
          <a:prstGeom prst="roundRect">
            <a:avLst>
              <a:gd name="adj" fmla="val 3698"/>
            </a:avLst>
          </a:prstGeom>
          <a:ln/>
        </p:spPr>
        <p:style>
          <a:lnRef idx="1">
            <a:schemeClr val="accent4"/>
          </a:lnRef>
          <a:fillRef idx="2">
            <a:schemeClr val="accent4"/>
          </a:fillRef>
          <a:effectRef idx="1">
            <a:schemeClr val="accent4"/>
          </a:effectRef>
          <a:fontRef idx="minor">
            <a:schemeClr val="dk1"/>
          </a:fontRef>
        </p:style>
        <p:txBody>
          <a:bodyPr anchor="ctr"/>
          <a:lstStyle/>
          <a:p>
            <a:pPr marL="534988" indent="-357188" defTabSz="938213" fontAlgn="auto">
              <a:spcBef>
                <a:spcPts val="0"/>
              </a:spcBef>
              <a:spcAft>
                <a:spcPts val="0"/>
              </a:spcAft>
              <a:defRPr/>
            </a:pPr>
            <a:r>
              <a:rPr lang="ja-JP" altLang="en-US" sz="2200" dirty="0">
                <a:solidFill>
                  <a:schemeClr val="tx1"/>
                </a:solidFill>
                <a:latin typeface="+mn-ea"/>
              </a:rPr>
              <a:t>○ </a:t>
            </a:r>
            <a:r>
              <a:rPr lang="en-US" altLang="ja-JP" sz="2400" dirty="0" smtClean="0">
                <a:cs typeface="Arial" pitchFamily="34" charset="0"/>
              </a:rPr>
              <a:t>Supports unique, pioneering </a:t>
            </a:r>
            <a:r>
              <a:rPr lang="en-US" altLang="ja-JP" sz="2400" dirty="0">
                <a:cs typeface="Arial" pitchFamily="34" charset="0"/>
              </a:rPr>
              <a:t>basic and applied</a:t>
            </a:r>
            <a:r>
              <a:rPr lang="en-US" altLang="ja-JP" sz="2400" dirty="0" smtClean="0">
                <a:cs typeface="Arial" pitchFamily="34" charset="0"/>
              </a:rPr>
              <a:t> </a:t>
            </a:r>
            <a:r>
              <a:rPr lang="en-US" altLang="ja-JP" sz="2400" dirty="0" smtClean="0">
                <a:solidFill>
                  <a:srgbClr val="FF0000"/>
                </a:solidFill>
                <a:cs typeface="Arial" pitchFamily="34" charset="0"/>
              </a:rPr>
              <a:t>“academic research (based on researcher’s creative ideas)”</a:t>
            </a:r>
            <a:r>
              <a:rPr lang="en-US" altLang="ja-JP" sz="2400" dirty="0" smtClean="0">
                <a:cs typeface="Arial" pitchFamily="34" charset="0"/>
              </a:rPr>
              <a:t>. </a:t>
            </a:r>
            <a:endParaRPr lang="en-US" altLang="ja-JP" sz="1600" dirty="0">
              <a:solidFill>
                <a:schemeClr val="tx1"/>
              </a:solidFill>
              <a:latin typeface="+mn-ea"/>
            </a:endParaRPr>
          </a:p>
          <a:p>
            <a:pPr marL="534988" indent="-357188" defTabSz="938213" fontAlgn="auto">
              <a:spcBef>
                <a:spcPts val="0"/>
              </a:spcBef>
              <a:spcAft>
                <a:spcPts val="0"/>
              </a:spcAft>
              <a:defRPr/>
            </a:pPr>
            <a:r>
              <a:rPr lang="ja-JP" altLang="en-US" sz="2200" dirty="0">
                <a:solidFill>
                  <a:schemeClr val="tx1"/>
                </a:solidFill>
                <a:latin typeface="+mn-ea"/>
              </a:rPr>
              <a:t>○ </a:t>
            </a:r>
            <a:r>
              <a:rPr lang="en-US" altLang="ja-JP" sz="2400" dirty="0">
                <a:solidFill>
                  <a:srgbClr val="FF0000"/>
                </a:solidFill>
                <a:cs typeface="Arial" pitchFamily="34" charset="0"/>
              </a:rPr>
              <a:t>Wide spectrum of scientific fields</a:t>
            </a:r>
            <a:r>
              <a:rPr lang="en-US" altLang="ja-JP" sz="2400" dirty="0">
                <a:solidFill>
                  <a:srgbClr val="000000"/>
                </a:solidFill>
                <a:cs typeface="Arial" pitchFamily="34" charset="0"/>
              </a:rPr>
              <a:t>, ranging </a:t>
            </a:r>
            <a:r>
              <a:rPr lang="en-US" altLang="ja-JP" sz="2400" dirty="0" smtClean="0">
                <a:solidFill>
                  <a:srgbClr val="000000"/>
                </a:solidFill>
                <a:cs typeface="Arial" pitchFamily="34" charset="0"/>
              </a:rPr>
              <a:t>from </a:t>
            </a:r>
            <a:r>
              <a:rPr lang="en-US" altLang="ja-JP" sz="2400" dirty="0">
                <a:solidFill>
                  <a:srgbClr val="000000"/>
                </a:solidFill>
                <a:cs typeface="Arial" pitchFamily="34" charset="0"/>
              </a:rPr>
              <a:t>humanities and social sciences to </a:t>
            </a:r>
            <a:r>
              <a:rPr lang="en-US" altLang="ja-JP" sz="2400" dirty="0" smtClean="0">
                <a:solidFill>
                  <a:srgbClr val="000000"/>
                </a:solidFill>
                <a:cs typeface="Arial" pitchFamily="34" charset="0"/>
              </a:rPr>
              <a:t>natural sciences</a:t>
            </a:r>
            <a:endParaRPr lang="en-US" altLang="ja-JP" sz="1600" dirty="0">
              <a:solidFill>
                <a:schemeClr val="tx1"/>
              </a:solidFill>
              <a:latin typeface="+mn-ea"/>
            </a:endParaRPr>
          </a:p>
          <a:p>
            <a:pPr marL="534988" indent="-357188" defTabSz="938213" fontAlgn="auto">
              <a:spcBef>
                <a:spcPts val="0"/>
              </a:spcBef>
              <a:spcAft>
                <a:spcPts val="0"/>
              </a:spcAft>
              <a:defRPr/>
            </a:pPr>
            <a:r>
              <a:rPr lang="ja-JP" altLang="en-US" sz="2200" dirty="0" smtClean="0">
                <a:solidFill>
                  <a:schemeClr val="tx1"/>
                </a:solidFill>
                <a:latin typeface="+mn-ea"/>
              </a:rPr>
              <a:t>○</a:t>
            </a:r>
            <a:r>
              <a:rPr lang="en-US" altLang="ja-JP" sz="2400" dirty="0">
                <a:solidFill>
                  <a:srgbClr val="000000"/>
                </a:solidFill>
                <a:cs typeface="Arial" pitchFamily="34" charset="0"/>
              </a:rPr>
              <a:t> </a:t>
            </a:r>
            <a:r>
              <a:rPr lang="en-US" altLang="ja-JP" sz="2400" dirty="0" smtClean="0">
                <a:solidFill>
                  <a:srgbClr val="000000"/>
                </a:solidFill>
                <a:cs typeface="Arial" pitchFamily="34" charset="0"/>
              </a:rPr>
              <a:t>Established </a:t>
            </a:r>
            <a:r>
              <a:rPr lang="en-US" altLang="ja-JP" sz="2400" dirty="0">
                <a:solidFill>
                  <a:srgbClr val="FF0000"/>
                </a:solidFill>
                <a:cs typeface="Arial" pitchFamily="34" charset="0"/>
              </a:rPr>
              <a:t>fair and transparent screening system </a:t>
            </a:r>
            <a:r>
              <a:rPr lang="en-US" altLang="ja-JP" sz="2400" dirty="0">
                <a:solidFill>
                  <a:srgbClr val="000000"/>
                </a:solidFill>
                <a:cs typeface="Arial" pitchFamily="34" charset="0"/>
              </a:rPr>
              <a:t>via process of peer review conducted by specialists in related areas of expertise</a:t>
            </a:r>
            <a:r>
              <a:rPr lang="en-US" altLang="ja-JP" sz="2400" dirty="0" smtClean="0">
                <a:solidFill>
                  <a:srgbClr val="000000"/>
                </a:solidFill>
                <a:cs typeface="Arial" pitchFamily="34" charset="0"/>
              </a:rPr>
              <a:t>.</a:t>
            </a:r>
            <a:endParaRPr lang="en-US" altLang="ja-JP" sz="1600" dirty="0">
              <a:solidFill>
                <a:schemeClr val="tx1"/>
              </a:solidFill>
              <a:latin typeface="+mn-ea"/>
            </a:endParaRPr>
          </a:p>
          <a:p>
            <a:pPr marL="534988" indent="-357188" defTabSz="938213" fontAlgn="auto">
              <a:spcBef>
                <a:spcPts val="0"/>
              </a:spcBef>
              <a:spcAft>
                <a:spcPts val="0"/>
              </a:spcAft>
              <a:defRPr/>
            </a:pPr>
            <a:r>
              <a:rPr lang="ja-JP" altLang="en-US" sz="2200" dirty="0">
                <a:solidFill>
                  <a:schemeClr val="tx1"/>
                </a:solidFill>
                <a:latin typeface="+mn-ea"/>
              </a:rPr>
              <a:t>○ </a:t>
            </a:r>
            <a:r>
              <a:rPr lang="en-US" altLang="ja-JP" sz="2400" dirty="0">
                <a:solidFill>
                  <a:srgbClr val="FF0000"/>
                </a:solidFill>
                <a:cs typeface="Arial" pitchFamily="34" charset="0"/>
              </a:rPr>
              <a:t>Flexible use of funds </a:t>
            </a:r>
            <a:r>
              <a:rPr lang="en-US" altLang="ja-JP" sz="2400" dirty="0">
                <a:cs typeface="Arial" pitchFamily="34" charset="0"/>
              </a:rPr>
              <a:t>as </a:t>
            </a:r>
            <a:r>
              <a:rPr lang="en-US" altLang="ja-JP" sz="2400" dirty="0" smtClean="0">
                <a:cs typeface="Arial" pitchFamily="34" charset="0"/>
              </a:rPr>
              <a:t>necessary </a:t>
            </a:r>
            <a:r>
              <a:rPr lang="en-US" altLang="ja-JP" sz="2400" dirty="0">
                <a:cs typeface="Arial" pitchFamily="34" charset="0"/>
              </a:rPr>
              <a:t>to conduct the proposed research</a:t>
            </a:r>
            <a:r>
              <a:rPr lang="en-US" altLang="ja-JP" sz="2400" dirty="0" smtClean="0">
                <a:cs typeface="Arial" pitchFamily="34" charset="0"/>
              </a:rPr>
              <a:t>.</a:t>
            </a:r>
            <a:endParaRPr lang="en-US" altLang="ja-JP" sz="1600" dirty="0">
              <a:solidFill>
                <a:schemeClr val="tx1"/>
              </a:solidFill>
              <a:latin typeface="+mn-ea"/>
            </a:endParaRPr>
          </a:p>
          <a:p>
            <a:pPr marL="534988" indent="-357188" defTabSz="938213" fontAlgn="auto">
              <a:spcBef>
                <a:spcPts val="0"/>
              </a:spcBef>
              <a:spcAft>
                <a:spcPts val="0"/>
              </a:spcAft>
              <a:defRPr/>
            </a:pPr>
            <a:r>
              <a:rPr lang="ja-JP" altLang="en-US" sz="2200" dirty="0">
                <a:solidFill>
                  <a:schemeClr val="tx1"/>
                </a:solidFill>
                <a:latin typeface="+mn-ea"/>
              </a:rPr>
              <a:t>○ </a:t>
            </a:r>
            <a:r>
              <a:rPr lang="en-US" altLang="ja-JP" sz="2400" dirty="0">
                <a:cs typeface="Arial" pitchFamily="34" charset="0"/>
              </a:rPr>
              <a:t>Research funds are </a:t>
            </a:r>
            <a:r>
              <a:rPr lang="en-US" altLang="ja-JP" sz="2400" dirty="0">
                <a:solidFill>
                  <a:srgbClr val="FF0000"/>
                </a:solidFill>
                <a:cs typeface="Arial" pitchFamily="34" charset="0"/>
              </a:rPr>
              <a:t>administered by research institute </a:t>
            </a:r>
            <a:r>
              <a:rPr lang="en-US" altLang="ja-JP" sz="2400" dirty="0">
                <a:cs typeface="Arial" pitchFamily="34" charset="0"/>
              </a:rPr>
              <a:t>to maintain its proper use</a:t>
            </a:r>
            <a:r>
              <a:rPr lang="en-US" altLang="ja-JP" sz="2400" dirty="0" smtClean="0">
                <a:cs typeface="Arial" pitchFamily="34" charset="0"/>
              </a:rPr>
              <a:t>.</a:t>
            </a:r>
            <a:endParaRPr lang="en-US" altLang="ja-JP" sz="1600" dirty="0">
              <a:solidFill>
                <a:schemeClr val="tx1"/>
              </a:solidFill>
              <a:latin typeface="+mn-ea"/>
            </a:endParaRPr>
          </a:p>
          <a:p>
            <a:pPr marL="534988" indent="-357188" defTabSz="938213" fontAlgn="auto">
              <a:spcBef>
                <a:spcPts val="0"/>
              </a:spcBef>
              <a:spcAft>
                <a:spcPts val="0"/>
              </a:spcAft>
              <a:defRPr/>
            </a:pPr>
            <a:r>
              <a:rPr lang="ja-JP" altLang="en-US" sz="2200" dirty="0">
                <a:solidFill>
                  <a:schemeClr val="tx1"/>
                </a:solidFill>
                <a:latin typeface="+mn-ea"/>
              </a:rPr>
              <a:t>○ </a:t>
            </a:r>
            <a:r>
              <a:rPr lang="en-US" altLang="ja-JP" sz="2400" dirty="0">
                <a:cs typeface="Arial" pitchFamily="34" charset="0"/>
              </a:rPr>
              <a:t>Strict measures </a:t>
            </a:r>
            <a:r>
              <a:rPr lang="en-US" altLang="ja-JP" sz="2400" dirty="0" smtClean="0">
                <a:cs typeface="Arial" pitchFamily="34" charset="0"/>
              </a:rPr>
              <a:t>against </a:t>
            </a:r>
            <a:r>
              <a:rPr lang="en-US" altLang="ja-JP" sz="2400" dirty="0">
                <a:cs typeface="Arial" pitchFamily="34" charset="0"/>
              </a:rPr>
              <a:t>improper </a:t>
            </a:r>
            <a:r>
              <a:rPr lang="en-US" altLang="ja-JP" sz="2400" dirty="0" smtClean="0">
                <a:cs typeface="Arial" pitchFamily="34" charset="0"/>
              </a:rPr>
              <a:t>use of funds and research misconduct, such as</a:t>
            </a:r>
            <a:r>
              <a:rPr lang="en-US" altLang="ja-JP" sz="2400" dirty="0" smtClean="0">
                <a:solidFill>
                  <a:srgbClr val="FF0000"/>
                </a:solidFill>
                <a:cs typeface="Arial" pitchFamily="34" charset="0"/>
              </a:rPr>
              <a:t> return of the spent fund and restriction of application</a:t>
            </a:r>
            <a:r>
              <a:rPr lang="en-US" altLang="ja-JP" sz="2400" dirty="0" smtClean="0">
                <a:cs typeface="Arial" pitchFamily="34" charset="0"/>
              </a:rPr>
              <a:t>. </a:t>
            </a:r>
            <a:endParaRPr lang="ja-JP" altLang="en-US" sz="2400" dirty="0">
              <a:cs typeface="Arial" pitchFamily="34" charset="0"/>
            </a:endParaRPr>
          </a:p>
        </p:txBody>
      </p:sp>
      <p:sp>
        <p:nvSpPr>
          <p:cNvPr id="7" name="AutoShape 3"/>
          <p:cNvSpPr>
            <a:spLocks noChangeArrowheads="1"/>
          </p:cNvSpPr>
          <p:nvPr/>
        </p:nvSpPr>
        <p:spPr bwMode="auto">
          <a:xfrm>
            <a:off x="0" y="189"/>
            <a:ext cx="9144000" cy="648000"/>
          </a:xfrm>
          <a:prstGeom prst="rect">
            <a:avLst/>
          </a:prstGeom>
          <a:solidFill>
            <a:schemeClr val="accent4"/>
          </a:solidFill>
          <a:ln w="9525">
            <a:noFill/>
            <a:round/>
            <a:headEnd/>
            <a:tailEnd/>
          </a:ln>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b="1" dirty="0" smtClean="0">
                <a:solidFill>
                  <a:schemeClr val="bg1"/>
                </a:solidFill>
              </a:rPr>
              <a:t>Characteristics of </a:t>
            </a:r>
            <a:r>
              <a:rPr lang="en-US" altLang="ja-JP" b="1" dirty="0" err="1" smtClean="0">
                <a:solidFill>
                  <a:schemeClr val="bg1"/>
                </a:solidFill>
              </a:rPr>
              <a:t>Kakenhi</a:t>
            </a:r>
            <a:endParaRPr lang="ja-JP" altLang="en-US" b="1" dirty="0">
              <a:solidFill>
                <a:schemeClr val="bg1"/>
              </a:solidFill>
            </a:endParaRPr>
          </a:p>
        </p:txBody>
      </p:sp>
      <p:sp>
        <p:nvSpPr>
          <p:cNvPr id="8" name="Rectangle 6"/>
          <p:cNvSpPr>
            <a:spLocks noGrp="1" noChangeArrowheads="1"/>
          </p:cNvSpPr>
          <p:nvPr>
            <p:ph type="sldNum" sz="quarter" idx="12"/>
          </p:nvPr>
        </p:nvSpPr>
        <p:spPr>
          <a:xfrm>
            <a:off x="8640003" y="6480138"/>
            <a:ext cx="514350" cy="307975"/>
          </a:xfrm>
        </p:spPr>
        <p:txBody>
          <a:bodyPr/>
          <a:lstStyle/>
          <a:p>
            <a:pPr>
              <a:defRPr/>
            </a:pPr>
            <a:fld id="{002BB98D-5F75-49C1-902E-9683AE378945}" type="slidenum">
              <a:rPr lang="en-US" altLang="ja-JP" sz="1400">
                <a:solidFill>
                  <a:schemeClr val="bg1">
                    <a:lumMod val="50000"/>
                  </a:schemeClr>
                </a:solidFill>
                <a:latin typeface="OCRB" panose="020B0609020202020204" pitchFamily="49" charset="0"/>
              </a:rPr>
              <a:pPr>
                <a:defRPr/>
              </a:pPr>
              <a:t>5</a:t>
            </a:fld>
            <a:endParaRPr lang="en-US" altLang="ja-JP" sz="1400" dirty="0">
              <a:solidFill>
                <a:schemeClr val="bg1">
                  <a:lumMod val="50000"/>
                </a:schemeClr>
              </a:solidFill>
              <a:latin typeface="OCRB" panose="020B0609020202020204" pitchFamily="49" charset="0"/>
            </a:endParaRPr>
          </a:p>
        </p:txBody>
      </p:sp>
    </p:spTree>
    <p:extLst>
      <p:ext uri="{BB962C8B-B14F-4D97-AF65-F5344CB8AC3E}">
        <p14:creationId xmlns:p14="http://schemas.microsoft.com/office/powerpoint/2010/main" val="318376517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コンテンツ プレースホルダ 2"/>
          <p:cNvSpPr>
            <a:spLocks noGrp="1"/>
          </p:cNvSpPr>
          <p:nvPr>
            <p:ph idx="4294967295"/>
          </p:nvPr>
        </p:nvSpPr>
        <p:spPr>
          <a:xfrm>
            <a:off x="395536" y="1484784"/>
            <a:ext cx="8229600" cy="4852988"/>
          </a:xfrm>
        </p:spPr>
        <p:txBody>
          <a:bodyPr/>
          <a:lstStyle/>
          <a:p>
            <a:pPr>
              <a:buFontTx/>
              <a:buNone/>
            </a:pPr>
            <a:r>
              <a:rPr lang="en-US" altLang="ja-JP" dirty="0" smtClean="0"/>
              <a:t>Direct expense is…</a:t>
            </a:r>
          </a:p>
          <a:p>
            <a:pPr>
              <a:buFontTx/>
              <a:buNone/>
            </a:pPr>
            <a:r>
              <a:rPr lang="ja-JP" altLang="en-US" sz="2400" dirty="0" smtClean="0">
                <a:solidFill>
                  <a:srgbClr val="0070C0"/>
                </a:solidFill>
              </a:rPr>
              <a:t>　　</a:t>
            </a:r>
            <a:r>
              <a:rPr lang="en-US" altLang="ja-JP" sz="2000" dirty="0" smtClean="0"/>
              <a:t>These </a:t>
            </a:r>
            <a:r>
              <a:rPr lang="en-US" altLang="ja-JP" sz="2000" dirty="0"/>
              <a:t>are </a:t>
            </a:r>
            <a:r>
              <a:rPr lang="en-US" altLang="ja-JP" sz="2000" u="sng" dirty="0">
                <a:solidFill>
                  <a:srgbClr val="FF0000"/>
                </a:solidFill>
              </a:rPr>
              <a:t>expenses that are directly necessary</a:t>
            </a:r>
            <a:r>
              <a:rPr lang="en-US" altLang="ja-JP" sz="2000" dirty="0"/>
              <a:t> for the execution of the research. They are broadly categorized as: Goods expenses, Travel expenses, Labor expenses and honorarium, and Others.</a:t>
            </a:r>
          </a:p>
          <a:p>
            <a:pPr>
              <a:buFontTx/>
              <a:buNone/>
            </a:pPr>
            <a:endParaRPr lang="en-US" altLang="ja-JP" dirty="0" smtClean="0"/>
          </a:p>
          <a:p>
            <a:pPr>
              <a:buFontTx/>
              <a:buNone/>
            </a:pPr>
            <a:r>
              <a:rPr lang="en-US" altLang="ja-JP" dirty="0" smtClean="0"/>
              <a:t>Indirect expense is…</a:t>
            </a:r>
          </a:p>
          <a:p>
            <a:pPr marL="457200" lvl="1" indent="0" eaLnBrk="1" hangingPunct="1">
              <a:buNone/>
            </a:pPr>
            <a:r>
              <a:rPr lang="en-US" altLang="ja-JP" sz="2000" dirty="0" smtClean="0"/>
              <a:t>These </a:t>
            </a:r>
            <a:r>
              <a:rPr lang="en-US" altLang="ja-JP" sz="2000" dirty="0"/>
              <a:t>are necessary expenses that accompany the execution of the research such as management expenses for the research institution, improvements in the environment for the research representative and the research project members, and improvements to the functions of the research institution overall.</a:t>
            </a:r>
          </a:p>
          <a:p>
            <a:pPr>
              <a:buFontTx/>
              <a:buNone/>
            </a:pPr>
            <a:r>
              <a:rPr lang="ja-JP" altLang="en-US" sz="2400" dirty="0" smtClean="0">
                <a:solidFill>
                  <a:srgbClr val="0070C0"/>
                </a:solidFill>
              </a:rPr>
              <a:t>　</a:t>
            </a:r>
            <a:endParaRPr lang="ja-JP" altLang="en-US" sz="1600" dirty="0" smtClean="0"/>
          </a:p>
        </p:txBody>
      </p:sp>
      <p:sp>
        <p:nvSpPr>
          <p:cNvPr id="78852" name="AutoShape 2"/>
          <p:cNvSpPr>
            <a:spLocks noGrp="1" noChangeArrowheads="1"/>
          </p:cNvSpPr>
          <p:nvPr>
            <p:ph type="title" idx="4294967295"/>
          </p:nvPr>
        </p:nvSpPr>
        <p:spPr>
          <a:xfrm>
            <a:off x="0" y="0"/>
            <a:ext cx="9144000" cy="648000"/>
          </a:xfrm>
          <a:prstGeom prst="rect">
            <a:avLst/>
          </a:prstGeom>
          <a:solidFill>
            <a:schemeClr val="accent4"/>
          </a:solidFill>
          <a:ln>
            <a:noFill/>
            <a:round/>
            <a:headEnd/>
            <a:tailEnd/>
          </a:ln>
        </p:spPr>
        <p:txBody>
          <a:bodyPr wrap="none"/>
          <a:lstStyle/>
          <a:p>
            <a:r>
              <a:rPr lang="en-US" altLang="ja-JP" sz="3200" dirty="0" smtClean="0">
                <a:solidFill>
                  <a:schemeClr val="bg1"/>
                </a:solidFill>
              </a:rPr>
              <a:t>Direct and indirect expense of </a:t>
            </a:r>
            <a:r>
              <a:rPr lang="en-US" altLang="ja-JP" sz="3200" dirty="0" err="1" smtClean="0">
                <a:solidFill>
                  <a:schemeClr val="bg1"/>
                </a:solidFill>
              </a:rPr>
              <a:t>Kakenhi</a:t>
            </a:r>
            <a:endParaRPr lang="ja-JP" altLang="en-US" sz="3200" dirty="0" smtClean="0">
              <a:solidFill>
                <a:schemeClr val="bg1"/>
              </a:solidFill>
            </a:endParaRPr>
          </a:p>
        </p:txBody>
      </p:sp>
      <p:sp>
        <p:nvSpPr>
          <p:cNvPr id="5" name="Rectangle 6"/>
          <p:cNvSpPr txBox="1">
            <a:spLocks noChangeArrowheads="1"/>
          </p:cNvSpPr>
          <p:nvPr/>
        </p:nvSpPr>
        <p:spPr>
          <a:xfrm>
            <a:off x="8640003" y="6480138"/>
            <a:ext cx="514350" cy="307975"/>
          </a:xfrm>
          <a:prstGeom prst="rect">
            <a:avLst/>
          </a:prstGeom>
        </p:spPr>
        <p:txBody>
          <a:bodyPr vert="horz" lIns="91440" tIns="45720" rIns="91440" bIns="45720" rtlCol="0" anchor="ctr"/>
          <a:lstStyle>
            <a:defPPr>
              <a:defRPr lang="ja-JP"/>
            </a:defPPr>
            <a:lvl1pPr algn="r" rtl="0" fontAlgn="auto">
              <a:spcBef>
                <a:spcPts val="0"/>
              </a:spcBef>
              <a:spcAft>
                <a:spcPts val="0"/>
              </a:spcAft>
              <a:defRPr kumimoji="1" sz="1200" kern="1200">
                <a:solidFill>
                  <a:schemeClr val="tx1">
                    <a:tint val="75000"/>
                  </a:schemeClr>
                </a:solidFill>
                <a:latin typeface="+mn-lt"/>
                <a:ea typeface="+mn-ea"/>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pPr>
              <a:defRPr/>
            </a:pPr>
            <a:fld id="{002BB98D-5F75-49C1-902E-9683AE378945}" type="slidenum">
              <a:rPr lang="en-US" altLang="ja-JP" sz="1400" smtClean="0">
                <a:solidFill>
                  <a:schemeClr val="bg1">
                    <a:lumMod val="50000"/>
                  </a:schemeClr>
                </a:solidFill>
                <a:latin typeface="OCRB" panose="020B0609020202020204" pitchFamily="49" charset="0"/>
              </a:rPr>
              <a:pPr>
                <a:defRPr/>
              </a:pPr>
              <a:t>50</a:t>
            </a:fld>
            <a:endParaRPr lang="en-US" altLang="ja-JP" sz="1400" dirty="0">
              <a:solidFill>
                <a:schemeClr val="bg1">
                  <a:lumMod val="50000"/>
                </a:schemeClr>
              </a:solidFill>
              <a:latin typeface="OCRB" panose="020B0609020202020204" pitchFamily="49" charset="0"/>
            </a:endParaRPr>
          </a:p>
        </p:txBody>
      </p:sp>
    </p:spTree>
    <p:extLst>
      <p:ext uri="{BB962C8B-B14F-4D97-AF65-F5344CB8AC3E}">
        <p14:creationId xmlns:p14="http://schemas.microsoft.com/office/powerpoint/2010/main" val="3454094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AutoShape 2"/>
          <p:cNvSpPr>
            <a:spLocks noChangeArrowheads="1"/>
          </p:cNvSpPr>
          <p:nvPr/>
        </p:nvSpPr>
        <p:spPr bwMode="auto">
          <a:xfrm>
            <a:off x="200" y="0"/>
            <a:ext cx="9144000" cy="648000"/>
          </a:xfrm>
          <a:prstGeom prst="rect">
            <a:avLst/>
          </a:prstGeom>
          <a:solidFill>
            <a:srgbClr val="8064A2"/>
          </a:solidFill>
          <a:ln w="9525">
            <a:noFill/>
            <a:round/>
            <a:headEnd/>
            <a:tailEnd/>
          </a:ln>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b="1" dirty="0" smtClean="0">
                <a:solidFill>
                  <a:prstClr val="white"/>
                </a:solidFill>
                <a:latin typeface="Arial" pitchFamily="34" charset="0"/>
              </a:rPr>
              <a:t>What can </a:t>
            </a:r>
            <a:r>
              <a:rPr lang="en-US" altLang="ja-JP" b="1" dirty="0" err="1" smtClean="0">
                <a:solidFill>
                  <a:prstClr val="white"/>
                </a:solidFill>
                <a:latin typeface="Arial" pitchFamily="34" charset="0"/>
              </a:rPr>
              <a:t>Kakenhi</a:t>
            </a:r>
            <a:r>
              <a:rPr lang="en-US" altLang="ja-JP" b="1" dirty="0" smtClean="0">
                <a:solidFill>
                  <a:prstClr val="white"/>
                </a:solidFill>
                <a:latin typeface="Arial" pitchFamily="34" charset="0"/>
              </a:rPr>
              <a:t> be used for ?</a:t>
            </a:r>
            <a:endParaRPr lang="ja-JP" altLang="en-US" b="1" dirty="0">
              <a:solidFill>
                <a:prstClr val="white"/>
              </a:solidFill>
              <a:latin typeface="Arial" pitchFamily="34" charset="0"/>
            </a:endParaRPr>
          </a:p>
        </p:txBody>
      </p:sp>
      <p:sp>
        <p:nvSpPr>
          <p:cNvPr id="6" name="メモ 5"/>
          <p:cNvSpPr/>
          <p:nvPr/>
        </p:nvSpPr>
        <p:spPr>
          <a:xfrm>
            <a:off x="251720" y="1988841"/>
            <a:ext cx="8640960" cy="1800199"/>
          </a:xfrm>
          <a:prstGeom prst="foldedCorner">
            <a:avLst>
              <a:gd name="adj" fmla="val 16235"/>
            </a:avLst>
          </a:prstGeom>
          <a:ln/>
        </p:spPr>
        <p:style>
          <a:lnRef idx="1">
            <a:schemeClr val="accent4"/>
          </a:lnRef>
          <a:fillRef idx="2">
            <a:schemeClr val="accent4"/>
          </a:fillRef>
          <a:effectRef idx="1">
            <a:schemeClr val="accent4"/>
          </a:effectRef>
          <a:fontRef idx="minor">
            <a:schemeClr val="dk1"/>
          </a:fontRef>
        </p:style>
        <p:txBody>
          <a:bodyPr wrap="square" lIns="252000" bIns="36000" anchor="ctr" anchorCtr="1">
            <a:noAutofit/>
          </a:bodyPr>
          <a:lstStyle/>
          <a:p>
            <a:pPr indent="177800" eaLnBrk="0" hangingPunct="0">
              <a:defRPr/>
            </a:pPr>
            <a:r>
              <a:rPr kumimoji="0" lang="en-US" altLang="ja-JP" sz="2800" dirty="0" smtClean="0">
                <a:solidFill>
                  <a:prstClr val="black"/>
                </a:solidFill>
              </a:rPr>
              <a:t>It is necessary to judge whether direct expense or indirect expense is used by </a:t>
            </a:r>
            <a:r>
              <a:rPr kumimoji="0" lang="en-US" altLang="ja-JP" sz="2800" u="sng" dirty="0" smtClean="0">
                <a:solidFill>
                  <a:srgbClr val="FF0000"/>
                </a:solidFill>
              </a:rPr>
              <a:t>“what </a:t>
            </a:r>
            <a:r>
              <a:rPr kumimoji="0" lang="en-US" altLang="ja-JP" sz="2800" u="sng" dirty="0" smtClean="0">
                <a:solidFill>
                  <a:srgbClr val="FF0000"/>
                </a:solidFill>
              </a:rPr>
              <a:t>is the </a:t>
            </a:r>
            <a:r>
              <a:rPr kumimoji="0" lang="en-US" altLang="ja-JP" sz="2800" u="sng" dirty="0" smtClean="0">
                <a:solidFill>
                  <a:srgbClr val="FF0000"/>
                </a:solidFill>
              </a:rPr>
              <a:t>purpose of usage”</a:t>
            </a:r>
            <a:r>
              <a:rPr kumimoji="0" lang="en-US" altLang="ja-JP" sz="2800" dirty="0" smtClean="0">
                <a:solidFill>
                  <a:prstClr val="black"/>
                </a:solidFill>
              </a:rPr>
              <a:t>, not by “what to purchase”</a:t>
            </a:r>
          </a:p>
        </p:txBody>
      </p:sp>
      <p:sp>
        <p:nvSpPr>
          <p:cNvPr id="100356" name="テキスト ボックス 8"/>
          <p:cNvSpPr txBox="1">
            <a:spLocks noChangeArrowheads="1"/>
          </p:cNvSpPr>
          <p:nvPr/>
        </p:nvSpPr>
        <p:spPr bwMode="auto">
          <a:xfrm>
            <a:off x="206065" y="842153"/>
            <a:ext cx="885698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800" dirty="0" smtClean="0">
                <a:solidFill>
                  <a:prstClr val="black"/>
                </a:solidFill>
                <a:latin typeface="Arial" pitchFamily="34" charset="0"/>
              </a:rPr>
              <a:t>-Can be used for necessary expenses to execute the project (including preparing performance report)</a:t>
            </a:r>
            <a:endParaRPr lang="ja-JP" altLang="en-US" sz="2800" dirty="0">
              <a:solidFill>
                <a:prstClr val="black"/>
              </a:solidFill>
              <a:latin typeface="Arial" pitchFamily="34" charset="0"/>
            </a:endParaRPr>
          </a:p>
        </p:txBody>
      </p:sp>
      <p:sp>
        <p:nvSpPr>
          <p:cNvPr id="7" name="Rectangle 6"/>
          <p:cNvSpPr>
            <a:spLocks noGrp="1" noChangeArrowheads="1"/>
          </p:cNvSpPr>
          <p:nvPr>
            <p:ph type="sldNum" sz="quarter" idx="12"/>
          </p:nvPr>
        </p:nvSpPr>
        <p:spPr>
          <a:xfrm>
            <a:off x="8640003" y="6480076"/>
            <a:ext cx="514350" cy="307975"/>
          </a:xfrm>
        </p:spPr>
        <p:txBody>
          <a:bodyPr/>
          <a:lstStyle/>
          <a:p>
            <a:pPr>
              <a:defRPr/>
            </a:pPr>
            <a:fld id="{002BB98D-5F75-49C1-902E-9683AE378945}" type="slidenum">
              <a:rPr lang="en-US" altLang="ja-JP" sz="1400">
                <a:solidFill>
                  <a:prstClr val="white">
                    <a:lumMod val="50000"/>
                  </a:prstClr>
                </a:solidFill>
                <a:latin typeface="OCRB" panose="020B0609020202020204" pitchFamily="49" charset="0"/>
              </a:rPr>
              <a:pPr>
                <a:defRPr/>
              </a:pPr>
              <a:t>51</a:t>
            </a:fld>
            <a:endParaRPr lang="en-US" altLang="ja-JP" sz="1400" dirty="0">
              <a:solidFill>
                <a:prstClr val="white">
                  <a:lumMod val="50000"/>
                </a:prstClr>
              </a:solidFill>
              <a:latin typeface="OCRB" panose="020B0609020202020204" pitchFamily="49" charset="0"/>
            </a:endParaRPr>
          </a:p>
        </p:txBody>
      </p:sp>
      <p:sp>
        <p:nvSpPr>
          <p:cNvPr id="8" name="正方形/長方形 3"/>
          <p:cNvSpPr>
            <a:spLocks noChangeArrowheads="1"/>
          </p:cNvSpPr>
          <p:nvPr/>
        </p:nvSpPr>
        <p:spPr bwMode="auto">
          <a:xfrm>
            <a:off x="323528" y="3861055"/>
            <a:ext cx="8288337"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1400" dirty="0" smtClean="0">
                <a:solidFill>
                  <a:srgbClr val="000000"/>
                </a:solidFill>
              </a:rPr>
              <a:t>・</a:t>
            </a:r>
            <a:r>
              <a:rPr lang="en-US" altLang="ja-JP" sz="1400" dirty="0" smtClean="0">
                <a:solidFill>
                  <a:srgbClr val="000000"/>
                </a:solidFill>
              </a:rPr>
              <a:t>For </a:t>
            </a:r>
            <a:r>
              <a:rPr lang="en-US" altLang="ja-JP" sz="1400" dirty="0" err="1" smtClean="0">
                <a:solidFill>
                  <a:srgbClr val="000000"/>
                </a:solidFill>
              </a:rPr>
              <a:t>Kakenhi</a:t>
            </a:r>
            <a:r>
              <a:rPr lang="en-US" altLang="ja-JP" sz="1400" dirty="0" smtClean="0">
                <a:solidFill>
                  <a:srgbClr val="000000"/>
                </a:solidFill>
              </a:rPr>
              <a:t>, </a:t>
            </a:r>
            <a:r>
              <a:rPr lang="en-US" altLang="ja-JP" sz="1400" b="1" u="sng" dirty="0" smtClean="0">
                <a:solidFill>
                  <a:srgbClr val="FF0000"/>
                </a:solidFill>
              </a:rPr>
              <a:t>if it is directly necessary to execute research then paid by “direct expense”, if it is necessary for research management accompanying research execution by </a:t>
            </a:r>
            <a:r>
              <a:rPr lang="en-US" altLang="ja-JP" sz="1400" b="1" u="sng" dirty="0" err="1" smtClean="0">
                <a:solidFill>
                  <a:srgbClr val="FF0000"/>
                </a:solidFill>
              </a:rPr>
              <a:t>Kakenhi</a:t>
            </a:r>
            <a:r>
              <a:rPr lang="en-US" altLang="ja-JP" sz="1400" b="1" u="sng" dirty="0" smtClean="0">
                <a:solidFill>
                  <a:srgbClr val="FF0000"/>
                </a:solidFill>
              </a:rPr>
              <a:t> then paid by “indirect expense” </a:t>
            </a:r>
            <a:r>
              <a:rPr lang="en-US" altLang="ja-JP" sz="1400" dirty="0" smtClean="0">
                <a:solidFill>
                  <a:srgbClr val="000000"/>
                </a:solidFill>
              </a:rPr>
              <a:t>Please refer </a:t>
            </a:r>
            <a:r>
              <a:rPr lang="en-US" altLang="ja-JP" sz="1400" dirty="0" smtClean="0">
                <a:solidFill>
                  <a:srgbClr val="000000"/>
                </a:solidFill>
              </a:rPr>
              <a:t>to actual </a:t>
            </a:r>
            <a:r>
              <a:rPr lang="en-US" altLang="ja-JP" sz="1400" dirty="0" smtClean="0">
                <a:solidFill>
                  <a:srgbClr val="000000"/>
                </a:solidFill>
              </a:rPr>
              <a:t>examples when purchasing goods as follows.  </a:t>
            </a:r>
            <a:endParaRPr lang="en-US" altLang="ja-JP" sz="1400" dirty="0">
              <a:solidFill>
                <a:srgbClr val="000000"/>
              </a:solidFill>
            </a:endParaRPr>
          </a:p>
          <a:p>
            <a:pPr eaLnBrk="1" hangingPunct="1"/>
            <a:endParaRPr lang="en-US" altLang="ja-JP" sz="1400" dirty="0">
              <a:solidFill>
                <a:srgbClr val="000000"/>
              </a:solidFill>
            </a:endParaRPr>
          </a:p>
          <a:p>
            <a:pPr eaLnBrk="1" hangingPunct="1"/>
            <a:r>
              <a:rPr lang="ja-JP" altLang="en-US" sz="1400" dirty="0">
                <a:solidFill>
                  <a:srgbClr val="000000"/>
                </a:solidFill>
              </a:rPr>
              <a:t>　</a:t>
            </a:r>
            <a:r>
              <a:rPr lang="ja-JP" altLang="en-US" sz="1600" u="sng" dirty="0">
                <a:solidFill>
                  <a:srgbClr val="000000"/>
                </a:solidFill>
              </a:rPr>
              <a:t>　</a:t>
            </a:r>
            <a:r>
              <a:rPr lang="en-US" altLang="ja-JP" sz="1600" u="sng" dirty="0" smtClean="0">
                <a:solidFill>
                  <a:srgbClr val="000000"/>
                </a:solidFill>
              </a:rPr>
              <a:t>(Example 1) Even if it is the same “PC”…</a:t>
            </a:r>
            <a:r>
              <a:rPr lang="ja-JP" altLang="en-US" sz="1600" u="sng" dirty="0">
                <a:solidFill>
                  <a:srgbClr val="000000"/>
                </a:solidFill>
              </a:rPr>
              <a:t>　</a:t>
            </a:r>
            <a:endParaRPr lang="en-US" altLang="ja-JP" sz="1600" u="sng" dirty="0">
              <a:solidFill>
                <a:srgbClr val="000000"/>
              </a:solidFill>
            </a:endParaRPr>
          </a:p>
          <a:p>
            <a:pPr eaLnBrk="1" hangingPunct="1"/>
            <a:r>
              <a:rPr lang="ja-JP" altLang="en-US" sz="1600" dirty="0">
                <a:solidFill>
                  <a:srgbClr val="000000"/>
                </a:solidFill>
              </a:rPr>
              <a:t>　</a:t>
            </a:r>
            <a:r>
              <a:rPr lang="en-US" altLang="ja-JP" sz="1600" dirty="0" smtClean="0">
                <a:solidFill>
                  <a:srgbClr val="000000"/>
                </a:solidFill>
              </a:rPr>
              <a:t>Paid by direct expense---PC used for data analysis of </a:t>
            </a:r>
            <a:r>
              <a:rPr lang="en-US" altLang="ja-JP" sz="1600" dirty="0" err="1" smtClean="0">
                <a:solidFill>
                  <a:srgbClr val="000000"/>
                </a:solidFill>
              </a:rPr>
              <a:t>Kakenhi</a:t>
            </a:r>
            <a:r>
              <a:rPr lang="en-US" altLang="ja-JP" sz="1600" dirty="0" smtClean="0">
                <a:solidFill>
                  <a:srgbClr val="000000"/>
                </a:solidFill>
              </a:rPr>
              <a:t> project</a:t>
            </a:r>
            <a:endParaRPr lang="en-US" altLang="ja-JP" sz="1600" dirty="0">
              <a:solidFill>
                <a:srgbClr val="000000"/>
              </a:solidFill>
            </a:endParaRPr>
          </a:p>
          <a:p>
            <a:pPr eaLnBrk="1" hangingPunct="1"/>
            <a:r>
              <a:rPr lang="ja-JP" altLang="en-US" sz="1600" dirty="0">
                <a:solidFill>
                  <a:srgbClr val="000000"/>
                </a:solidFill>
              </a:rPr>
              <a:t>　</a:t>
            </a:r>
            <a:r>
              <a:rPr lang="en-US" altLang="ja-JP" sz="1600" dirty="0" smtClean="0">
                <a:solidFill>
                  <a:srgbClr val="000000"/>
                </a:solidFill>
              </a:rPr>
              <a:t>Paid </a:t>
            </a:r>
            <a:r>
              <a:rPr lang="en-US" altLang="ja-JP" sz="1600" dirty="0">
                <a:solidFill>
                  <a:srgbClr val="000000"/>
                </a:solidFill>
              </a:rPr>
              <a:t>by </a:t>
            </a:r>
            <a:r>
              <a:rPr lang="en-US" altLang="ja-JP" sz="1600" dirty="0" smtClean="0">
                <a:solidFill>
                  <a:srgbClr val="000000"/>
                </a:solidFill>
              </a:rPr>
              <a:t>indirect </a:t>
            </a:r>
            <a:r>
              <a:rPr lang="en-US" altLang="ja-JP" sz="1600" dirty="0">
                <a:solidFill>
                  <a:srgbClr val="000000"/>
                </a:solidFill>
              </a:rPr>
              <a:t>expense---PC used </a:t>
            </a:r>
            <a:r>
              <a:rPr lang="en-US" altLang="ja-JP" sz="1600" dirty="0" smtClean="0">
                <a:solidFill>
                  <a:srgbClr val="000000"/>
                </a:solidFill>
              </a:rPr>
              <a:t>for accounting procedure of </a:t>
            </a:r>
            <a:r>
              <a:rPr lang="en-US" altLang="ja-JP" sz="1600" dirty="0" err="1" smtClean="0">
                <a:solidFill>
                  <a:srgbClr val="000000"/>
                </a:solidFill>
              </a:rPr>
              <a:t>Kakenhi</a:t>
            </a:r>
            <a:r>
              <a:rPr lang="en-US" altLang="ja-JP" sz="1600" dirty="0" smtClean="0">
                <a:solidFill>
                  <a:srgbClr val="000000"/>
                </a:solidFill>
              </a:rPr>
              <a:t> project</a:t>
            </a:r>
            <a:endParaRPr lang="en-US" altLang="ja-JP" sz="1600" dirty="0">
              <a:solidFill>
                <a:srgbClr val="000000"/>
              </a:solidFill>
            </a:endParaRPr>
          </a:p>
          <a:p>
            <a:pPr eaLnBrk="1" hangingPunct="1"/>
            <a:endParaRPr lang="en-US" altLang="ja-JP" sz="1600" dirty="0">
              <a:solidFill>
                <a:srgbClr val="000000"/>
              </a:solidFill>
            </a:endParaRPr>
          </a:p>
          <a:p>
            <a:pPr eaLnBrk="1" hangingPunct="1"/>
            <a:r>
              <a:rPr lang="ja-JP" altLang="en-US" sz="1600" dirty="0">
                <a:solidFill>
                  <a:srgbClr val="000000"/>
                </a:solidFill>
              </a:rPr>
              <a:t>　</a:t>
            </a:r>
            <a:r>
              <a:rPr lang="en-US" altLang="ja-JP" sz="1600" u="sng" dirty="0">
                <a:solidFill>
                  <a:srgbClr val="000000"/>
                </a:solidFill>
              </a:rPr>
              <a:t> (Example </a:t>
            </a:r>
            <a:r>
              <a:rPr lang="en-US" altLang="ja-JP" sz="1600" u="sng" dirty="0" smtClean="0">
                <a:solidFill>
                  <a:srgbClr val="000000"/>
                </a:solidFill>
              </a:rPr>
              <a:t>2) </a:t>
            </a:r>
            <a:r>
              <a:rPr lang="en-US" altLang="ja-JP" sz="1600" u="sng" dirty="0">
                <a:solidFill>
                  <a:srgbClr val="000000"/>
                </a:solidFill>
              </a:rPr>
              <a:t>Even if it is the same </a:t>
            </a:r>
            <a:r>
              <a:rPr lang="en-US" altLang="ja-JP" sz="1600" u="sng" dirty="0" smtClean="0">
                <a:solidFill>
                  <a:srgbClr val="000000"/>
                </a:solidFill>
              </a:rPr>
              <a:t>“Book”… </a:t>
            </a:r>
          </a:p>
          <a:p>
            <a:pPr eaLnBrk="1" hangingPunct="1"/>
            <a:r>
              <a:rPr lang="ja-JP" altLang="en-US" sz="1600" dirty="0">
                <a:solidFill>
                  <a:srgbClr val="000000"/>
                </a:solidFill>
              </a:rPr>
              <a:t>　</a:t>
            </a:r>
            <a:r>
              <a:rPr lang="en-US" altLang="ja-JP" sz="1600" dirty="0">
                <a:solidFill>
                  <a:srgbClr val="000000"/>
                </a:solidFill>
              </a:rPr>
              <a:t> Paid by direct </a:t>
            </a:r>
            <a:r>
              <a:rPr lang="en-US" altLang="ja-JP" sz="1600" dirty="0" smtClean="0">
                <a:solidFill>
                  <a:srgbClr val="000000"/>
                </a:solidFill>
              </a:rPr>
              <a:t>expense---necessary book for executing </a:t>
            </a:r>
            <a:r>
              <a:rPr lang="en-US" altLang="ja-JP" sz="1600" dirty="0" err="1" smtClean="0">
                <a:solidFill>
                  <a:srgbClr val="000000"/>
                </a:solidFill>
              </a:rPr>
              <a:t>Kakenhi</a:t>
            </a:r>
            <a:r>
              <a:rPr lang="en-US" altLang="ja-JP" sz="1600" dirty="0" smtClean="0">
                <a:solidFill>
                  <a:srgbClr val="000000"/>
                </a:solidFill>
              </a:rPr>
              <a:t> project</a:t>
            </a:r>
          </a:p>
          <a:p>
            <a:pPr eaLnBrk="1" hangingPunct="1"/>
            <a:r>
              <a:rPr lang="ja-JP" altLang="en-US" sz="1600" dirty="0">
                <a:solidFill>
                  <a:srgbClr val="000000"/>
                </a:solidFill>
              </a:rPr>
              <a:t>　</a:t>
            </a:r>
            <a:r>
              <a:rPr lang="en-US" altLang="ja-JP" sz="1600" dirty="0">
                <a:solidFill>
                  <a:srgbClr val="000000"/>
                </a:solidFill>
              </a:rPr>
              <a:t> Paid by </a:t>
            </a:r>
            <a:r>
              <a:rPr lang="en-US" altLang="ja-JP" sz="1600" dirty="0" smtClean="0">
                <a:solidFill>
                  <a:srgbClr val="000000"/>
                </a:solidFill>
              </a:rPr>
              <a:t>indirect </a:t>
            </a:r>
            <a:r>
              <a:rPr lang="en-US" altLang="ja-JP" sz="1600" dirty="0">
                <a:solidFill>
                  <a:srgbClr val="000000"/>
                </a:solidFill>
              </a:rPr>
              <a:t>expense-</a:t>
            </a:r>
            <a:r>
              <a:rPr lang="en-US" altLang="ja-JP" sz="1600" dirty="0" smtClean="0">
                <a:solidFill>
                  <a:srgbClr val="000000"/>
                </a:solidFill>
              </a:rPr>
              <a:t>--book at library for many researchers </a:t>
            </a:r>
            <a:endParaRPr lang="ja-JP" altLang="en-US" sz="1400" dirty="0">
              <a:solidFill>
                <a:srgbClr val="000000"/>
              </a:solidFill>
            </a:endParaRPr>
          </a:p>
          <a:p>
            <a:pPr eaLnBrk="1" hangingPunct="1"/>
            <a:endParaRPr lang="en-US" altLang="ja-JP" sz="1400" dirty="0">
              <a:solidFill>
                <a:srgbClr val="000000"/>
              </a:solidFill>
            </a:endParaRPr>
          </a:p>
        </p:txBody>
      </p:sp>
    </p:spTree>
    <p:extLst>
      <p:ext uri="{BB962C8B-B14F-4D97-AF65-F5344CB8AC3E}">
        <p14:creationId xmlns:p14="http://schemas.microsoft.com/office/powerpoint/2010/main" val="330485111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AutoShape 2"/>
          <p:cNvSpPr>
            <a:spLocks noChangeArrowheads="1"/>
          </p:cNvSpPr>
          <p:nvPr/>
        </p:nvSpPr>
        <p:spPr bwMode="auto">
          <a:xfrm>
            <a:off x="0" y="0"/>
            <a:ext cx="9144000" cy="648000"/>
          </a:xfrm>
          <a:prstGeom prst="rect">
            <a:avLst/>
          </a:prstGeom>
          <a:solidFill>
            <a:srgbClr val="8064A2"/>
          </a:solidFill>
          <a:ln w="9525">
            <a:noFill/>
            <a:round/>
            <a:headEnd/>
            <a:tailEnd/>
          </a:ln>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2800" b="1" dirty="0" smtClean="0">
                <a:solidFill>
                  <a:prstClr val="white"/>
                </a:solidFill>
                <a:latin typeface="Arial" pitchFamily="34" charset="0"/>
              </a:rPr>
              <a:t>Management of direct expense at institution</a:t>
            </a:r>
            <a:endParaRPr lang="en-US" altLang="ja-JP" sz="3000" b="1" dirty="0">
              <a:solidFill>
                <a:prstClr val="white"/>
              </a:solidFill>
              <a:latin typeface="Arial" pitchFamily="34" charset="0"/>
            </a:endParaRPr>
          </a:p>
          <a:p>
            <a:pPr algn="ctr" eaLnBrk="1" hangingPunct="1">
              <a:lnSpc>
                <a:spcPts val="2100"/>
              </a:lnSpc>
              <a:spcBef>
                <a:spcPct val="0"/>
              </a:spcBef>
              <a:buFontTx/>
              <a:buNone/>
            </a:pPr>
            <a:r>
              <a:rPr lang="ja-JP" altLang="en-US" sz="2400" dirty="0" smtClean="0">
                <a:solidFill>
                  <a:prstClr val="white"/>
                </a:solidFill>
                <a:latin typeface="Arial" pitchFamily="34" charset="0"/>
              </a:rPr>
              <a:t>～</a:t>
            </a:r>
            <a:r>
              <a:rPr lang="en-US" altLang="ja-JP" sz="2400" dirty="0" smtClean="0">
                <a:solidFill>
                  <a:prstClr val="white"/>
                </a:solidFill>
                <a:latin typeface="Arial" pitchFamily="34" charset="0"/>
              </a:rPr>
              <a:t>voice from researchers</a:t>
            </a:r>
            <a:r>
              <a:rPr lang="ja-JP" altLang="en-US" sz="2400" dirty="0" smtClean="0">
                <a:solidFill>
                  <a:prstClr val="white"/>
                </a:solidFill>
                <a:latin typeface="Arial" pitchFamily="34" charset="0"/>
              </a:rPr>
              <a:t>～</a:t>
            </a:r>
            <a:endParaRPr lang="en-US" altLang="ja-JP" sz="2400" dirty="0">
              <a:solidFill>
                <a:prstClr val="white"/>
              </a:solidFill>
              <a:latin typeface="Arial" pitchFamily="34" charset="0"/>
            </a:endParaRPr>
          </a:p>
        </p:txBody>
      </p:sp>
      <p:grpSp>
        <p:nvGrpSpPr>
          <p:cNvPr id="102404" name="Group 9"/>
          <p:cNvGrpSpPr>
            <a:grpSpLocks/>
          </p:cNvGrpSpPr>
          <p:nvPr/>
        </p:nvGrpSpPr>
        <p:grpSpPr bwMode="auto">
          <a:xfrm>
            <a:off x="385767" y="940942"/>
            <a:ext cx="8362950" cy="2632074"/>
            <a:chOff x="286" y="729"/>
            <a:chExt cx="5269" cy="1658"/>
          </a:xfrm>
        </p:grpSpPr>
        <p:sp>
          <p:nvSpPr>
            <p:cNvPr id="102407" name="正方形/長方形 2"/>
            <p:cNvSpPr>
              <a:spLocks noChangeArrowheads="1"/>
            </p:cNvSpPr>
            <p:nvPr/>
          </p:nvSpPr>
          <p:spPr bwMode="auto">
            <a:xfrm>
              <a:off x="286" y="729"/>
              <a:ext cx="5269" cy="1658"/>
            </a:xfrm>
            <a:prstGeom prst="rect">
              <a:avLst/>
            </a:prstGeom>
            <a:ln/>
            <a:extLst/>
          </p:spPr>
          <p:style>
            <a:lnRef idx="1">
              <a:schemeClr val="accent4"/>
            </a:lnRef>
            <a:fillRef idx="2">
              <a:schemeClr val="accent4"/>
            </a:fillRef>
            <a:effectRef idx="1">
              <a:schemeClr val="accent4"/>
            </a:effectRef>
            <a:fontRef idx="minor">
              <a:schemeClr val="dk1"/>
            </a:fontRef>
          </p:style>
          <p:txBody>
            <a:bodyPr>
              <a:spAutoFit/>
            </a:bodyPr>
            <a:lstStyle>
              <a:lvl1pPr marL="177800" indent="-1778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500" dirty="0" smtClean="0">
                  <a:solidFill>
                    <a:prstClr val="black"/>
                  </a:solidFill>
                  <a:latin typeface="ＭＳ 明朝" pitchFamily="17" charset="-128"/>
                  <a:ea typeface="ＭＳ 明朝" pitchFamily="17" charset="-128"/>
                </a:rPr>
                <a:t>◆</a:t>
              </a:r>
              <a:r>
                <a:rPr lang="en-US" altLang="ja-JP" sz="1500" u="sng" dirty="0" smtClean="0">
                  <a:solidFill>
                    <a:prstClr val="black"/>
                  </a:solidFill>
                  <a:latin typeface="Arial" pitchFamily="34" charset="0"/>
                </a:rPr>
                <a:t>When asking admin staff about what is not clearly stated in the “usage rule for research”, I was said not to purchase because of no precedents.</a:t>
              </a:r>
            </a:p>
            <a:p>
              <a:pPr eaLnBrk="1" hangingPunct="1">
                <a:spcBef>
                  <a:spcPct val="0"/>
                </a:spcBef>
                <a:buFontTx/>
                <a:buNone/>
              </a:pPr>
              <a:r>
                <a:rPr lang="ja-JP" altLang="en-US" sz="1500" dirty="0">
                  <a:solidFill>
                    <a:prstClr val="black"/>
                  </a:solidFill>
                  <a:latin typeface="Arial" pitchFamily="34" charset="0"/>
                </a:rPr>
                <a:t>　　　　　</a:t>
              </a:r>
              <a:r>
                <a:rPr lang="en-US" altLang="ja-JP" sz="1500" dirty="0" smtClean="0">
                  <a:solidFill>
                    <a:srgbClr val="FF0000"/>
                  </a:solidFill>
                  <a:latin typeface="Arial" pitchFamily="34" charset="0"/>
                </a:rPr>
                <a:t>Isn’t </a:t>
              </a:r>
              <a:r>
                <a:rPr lang="en-US" altLang="ja-JP" sz="1500" dirty="0" smtClean="0">
                  <a:solidFill>
                    <a:srgbClr val="FF0000"/>
                  </a:solidFill>
                  <a:latin typeface="Arial" pitchFamily="34" charset="0"/>
                </a:rPr>
                <a:t>it difficult to convince researcher by answering “no precedents”?</a:t>
              </a:r>
              <a:endParaRPr lang="en-US" altLang="ja-JP" sz="1500" dirty="0">
                <a:solidFill>
                  <a:srgbClr val="FF0000"/>
                </a:solidFill>
                <a:latin typeface="Arial" pitchFamily="34" charset="0"/>
              </a:endParaRPr>
            </a:p>
            <a:p>
              <a:pPr eaLnBrk="1" hangingPunct="1">
                <a:spcBef>
                  <a:spcPct val="0"/>
                </a:spcBef>
                <a:buFontTx/>
                <a:buNone/>
              </a:pPr>
              <a:r>
                <a:rPr lang="ja-JP" altLang="en-US" sz="1500" dirty="0">
                  <a:solidFill>
                    <a:srgbClr val="FF0000"/>
                  </a:solidFill>
                  <a:latin typeface="Arial" pitchFamily="34" charset="0"/>
                </a:rPr>
                <a:t>　　</a:t>
              </a:r>
            </a:p>
            <a:p>
              <a:pPr eaLnBrk="1" hangingPunct="1">
                <a:spcBef>
                  <a:spcPct val="0"/>
                </a:spcBef>
                <a:buFontTx/>
                <a:buNone/>
              </a:pPr>
              <a:r>
                <a:rPr lang="ja-JP" altLang="en-US" sz="1500" dirty="0">
                  <a:solidFill>
                    <a:prstClr val="black"/>
                  </a:solidFill>
                  <a:latin typeface="ＭＳ 明朝" pitchFamily="17" charset="-128"/>
                  <a:ea typeface="ＭＳ 明朝" pitchFamily="17" charset="-128"/>
                </a:rPr>
                <a:t>◆</a:t>
              </a:r>
              <a:r>
                <a:rPr lang="ja-JP" altLang="en-US" sz="1500" dirty="0">
                  <a:solidFill>
                    <a:srgbClr val="0066FF"/>
                  </a:solidFill>
                  <a:latin typeface="ＭＳ 明朝" pitchFamily="17" charset="-128"/>
                  <a:ea typeface="ＭＳ 明朝" pitchFamily="17" charset="-128"/>
                </a:rPr>
                <a:t> </a:t>
              </a:r>
              <a:r>
                <a:rPr lang="en-US" altLang="ja-JP" sz="1500" u="sng" dirty="0" smtClean="0">
                  <a:solidFill>
                    <a:prstClr val="black"/>
                  </a:solidFill>
                  <a:latin typeface="Arial" pitchFamily="34" charset="0"/>
                </a:rPr>
                <a:t>Institutional rules are established based on what </a:t>
              </a:r>
              <a:r>
                <a:rPr lang="en-US" altLang="ja-JP" sz="1500" u="sng" dirty="0">
                  <a:solidFill>
                    <a:prstClr val="black"/>
                  </a:solidFill>
                  <a:latin typeface="Arial" pitchFamily="34" charset="0"/>
                </a:rPr>
                <a:t>is not </a:t>
              </a:r>
              <a:r>
                <a:rPr lang="en-US" altLang="ja-JP" sz="1500" u="sng" dirty="0" smtClean="0">
                  <a:solidFill>
                    <a:prstClr val="black"/>
                  </a:solidFill>
                  <a:latin typeface="Arial" pitchFamily="34" charset="0"/>
                </a:rPr>
                <a:t>clearly stated </a:t>
              </a:r>
              <a:r>
                <a:rPr lang="en-US" altLang="ja-JP" sz="1500" u="sng" dirty="0">
                  <a:solidFill>
                    <a:prstClr val="black"/>
                  </a:solidFill>
                  <a:latin typeface="Arial" pitchFamily="34" charset="0"/>
                </a:rPr>
                <a:t>in the “usage rule for research</a:t>
              </a:r>
              <a:r>
                <a:rPr lang="en-US" altLang="ja-JP" sz="1500" u="sng" dirty="0" smtClean="0">
                  <a:solidFill>
                    <a:prstClr val="black"/>
                  </a:solidFill>
                  <a:latin typeface="Arial" pitchFamily="34" charset="0"/>
                </a:rPr>
                <a:t>” and the rule is very strict.</a:t>
              </a:r>
            </a:p>
            <a:p>
              <a:pPr eaLnBrk="1" hangingPunct="1">
                <a:spcBef>
                  <a:spcPct val="0"/>
                </a:spcBef>
                <a:buFontTx/>
                <a:buNone/>
              </a:pPr>
              <a:r>
                <a:rPr lang="ja-JP" altLang="en-US" sz="1500" dirty="0">
                  <a:solidFill>
                    <a:prstClr val="black"/>
                  </a:solidFill>
                  <a:latin typeface="Arial" pitchFamily="34" charset="0"/>
                </a:rPr>
                <a:t>　　　　　</a:t>
              </a:r>
              <a:r>
                <a:rPr lang="en-US" altLang="ja-JP" sz="1500" dirty="0" smtClean="0">
                  <a:solidFill>
                    <a:srgbClr val="FF0000"/>
                  </a:solidFill>
                  <a:latin typeface="Arial" pitchFamily="34" charset="0"/>
                </a:rPr>
                <a:t>Is there any unreasonable points in the institutional rule?</a:t>
              </a:r>
              <a:endParaRPr lang="ja-JP" altLang="en-US" sz="1500" dirty="0">
                <a:solidFill>
                  <a:srgbClr val="FF0000"/>
                </a:solidFill>
                <a:latin typeface="Arial" pitchFamily="34" charset="0"/>
              </a:endParaRPr>
            </a:p>
            <a:p>
              <a:pPr eaLnBrk="1" hangingPunct="1">
                <a:spcBef>
                  <a:spcPct val="0"/>
                </a:spcBef>
                <a:buFontTx/>
                <a:buNone/>
              </a:pPr>
              <a:r>
                <a:rPr lang="ja-JP" altLang="en-US" sz="1500" u="sng" dirty="0">
                  <a:solidFill>
                    <a:prstClr val="black"/>
                  </a:solidFill>
                  <a:latin typeface="Arial" pitchFamily="34" charset="0"/>
                </a:rPr>
                <a:t>　　　</a:t>
              </a:r>
            </a:p>
            <a:p>
              <a:pPr eaLnBrk="1" hangingPunct="1">
                <a:spcBef>
                  <a:spcPct val="0"/>
                </a:spcBef>
                <a:buFontTx/>
                <a:buNone/>
              </a:pPr>
              <a:r>
                <a:rPr lang="ja-JP" altLang="en-US" sz="1500" dirty="0">
                  <a:solidFill>
                    <a:prstClr val="black"/>
                  </a:solidFill>
                  <a:latin typeface="ＭＳ 明朝" pitchFamily="17" charset="-128"/>
                  <a:ea typeface="ＭＳ 明朝" pitchFamily="17" charset="-128"/>
                </a:rPr>
                <a:t>◆</a:t>
              </a:r>
              <a:r>
                <a:rPr lang="ja-JP" altLang="en-US" sz="1500" dirty="0">
                  <a:solidFill>
                    <a:srgbClr val="0066FF"/>
                  </a:solidFill>
                  <a:latin typeface="ＭＳ 明朝" pitchFamily="17" charset="-128"/>
                  <a:ea typeface="ＭＳ 明朝" pitchFamily="17" charset="-128"/>
                </a:rPr>
                <a:t> </a:t>
              </a:r>
              <a:r>
                <a:rPr lang="en-US" altLang="ja-JP" sz="1500" u="sng" dirty="0" smtClean="0">
                  <a:solidFill>
                    <a:prstClr val="black"/>
                  </a:solidFill>
                  <a:latin typeface="Arial" pitchFamily="34" charset="0"/>
                </a:rPr>
                <a:t>When asking to purchase some specific good, which is not </a:t>
              </a:r>
              <a:r>
                <a:rPr lang="en-US" altLang="ja-JP" sz="1500" u="sng" dirty="0" smtClean="0">
                  <a:solidFill>
                    <a:prstClr val="black"/>
                  </a:solidFill>
                  <a:latin typeface="Arial" pitchFamily="34" charset="0"/>
                </a:rPr>
                <a:t>commonly purchased,</a:t>
              </a:r>
              <a:r>
                <a:rPr lang="en-US" altLang="ja-JP" sz="1500" u="sng" dirty="0" smtClean="0">
                  <a:solidFill>
                    <a:prstClr val="black"/>
                  </a:solidFill>
                  <a:latin typeface="Arial" pitchFamily="34" charset="0"/>
                </a:rPr>
                <a:t> </a:t>
              </a:r>
              <a:r>
                <a:rPr lang="en-US" altLang="ja-JP" sz="1500" u="sng" dirty="0" smtClean="0">
                  <a:solidFill>
                    <a:prstClr val="black"/>
                  </a:solidFill>
                  <a:latin typeface="Arial" pitchFamily="34" charset="0"/>
                </a:rPr>
                <a:t>admin staff </a:t>
              </a:r>
              <a:r>
                <a:rPr lang="en-US" altLang="ja-JP" sz="1500" u="sng" dirty="0" smtClean="0">
                  <a:solidFill>
                    <a:prstClr val="black"/>
                  </a:solidFill>
                  <a:latin typeface="Arial" pitchFamily="34" charset="0"/>
                </a:rPr>
                <a:t>requires </a:t>
              </a:r>
              <a:r>
                <a:rPr lang="en-US" altLang="ja-JP" sz="1500" u="sng" dirty="0" smtClean="0">
                  <a:solidFill>
                    <a:prstClr val="black"/>
                  </a:solidFill>
                  <a:latin typeface="Arial" pitchFamily="34" charset="0"/>
                </a:rPr>
                <a:t>“statement of reason”…I finally gave up purchasing after long time discussion</a:t>
              </a:r>
              <a:endParaRPr lang="en-US" altLang="ja-JP" sz="1500" u="sng" dirty="0">
                <a:solidFill>
                  <a:prstClr val="black"/>
                </a:solidFill>
                <a:latin typeface="Arial" pitchFamily="34" charset="0"/>
              </a:endParaRPr>
            </a:p>
            <a:p>
              <a:pPr eaLnBrk="1" hangingPunct="1">
                <a:spcBef>
                  <a:spcPct val="0"/>
                </a:spcBef>
                <a:buFontTx/>
                <a:buNone/>
              </a:pPr>
              <a:r>
                <a:rPr lang="en-US" altLang="ja-JP" sz="1500" dirty="0">
                  <a:solidFill>
                    <a:prstClr val="black"/>
                  </a:solidFill>
                  <a:latin typeface="Arial" pitchFamily="34" charset="0"/>
                </a:rPr>
                <a:t>	</a:t>
              </a:r>
              <a:r>
                <a:rPr lang="ja-JP" altLang="en-US" sz="1500" dirty="0">
                  <a:solidFill>
                    <a:prstClr val="black"/>
                  </a:solidFill>
                  <a:latin typeface="Arial" pitchFamily="34" charset="0"/>
                </a:rPr>
                <a:t>　　　　</a:t>
              </a:r>
              <a:r>
                <a:rPr lang="en-US" altLang="ja-JP" sz="1500" dirty="0" smtClean="0">
                  <a:solidFill>
                    <a:srgbClr val="FF0000"/>
                  </a:solidFill>
                  <a:latin typeface="Arial" pitchFamily="34" charset="0"/>
                </a:rPr>
                <a:t>Should it be about “for what purpose and how”, </a:t>
              </a:r>
              <a:r>
                <a:rPr lang="en-US" altLang="ja-JP" sz="1500" dirty="0" smtClean="0">
                  <a:solidFill>
                    <a:srgbClr val="FF0000"/>
                  </a:solidFill>
                  <a:latin typeface="Arial" pitchFamily="34" charset="0"/>
                </a:rPr>
                <a:t>not “what to purchase”?  </a:t>
              </a:r>
              <a:endParaRPr lang="en-US" altLang="ja-JP" sz="1500" dirty="0">
                <a:solidFill>
                  <a:srgbClr val="FF0000"/>
                </a:solidFill>
                <a:latin typeface="Arial" pitchFamily="34" charset="0"/>
              </a:endParaRPr>
            </a:p>
          </p:txBody>
        </p:sp>
        <p:sp>
          <p:nvSpPr>
            <p:cNvPr id="102408" name="右矢印 5"/>
            <p:cNvSpPr>
              <a:spLocks noChangeArrowheads="1"/>
            </p:cNvSpPr>
            <p:nvPr/>
          </p:nvSpPr>
          <p:spPr bwMode="auto">
            <a:xfrm>
              <a:off x="474" y="1078"/>
              <a:ext cx="222" cy="105"/>
            </a:xfrm>
            <a:prstGeom prst="rightArrow">
              <a:avLst>
                <a:gd name="adj1" fmla="val 50000"/>
                <a:gd name="adj2" fmla="val 49744"/>
              </a:avLst>
            </a:prstGeom>
            <a:solidFill>
              <a:schemeClr val="bg2"/>
            </a:solidFill>
            <a:ln w="9525">
              <a:solidFill>
                <a:schemeClr val="tx1"/>
              </a:solidFill>
              <a:miter lim="800000"/>
              <a:headEnd/>
              <a:tailEnd/>
            </a:ln>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a:spcBef>
                  <a:spcPct val="0"/>
                </a:spcBef>
                <a:buFontTx/>
                <a:buNone/>
              </a:pPr>
              <a:endParaRPr kumimoji="0" lang="ja-JP" altLang="en-US" sz="1800">
                <a:solidFill>
                  <a:prstClr val="black"/>
                </a:solidFill>
                <a:latin typeface="Arial" pitchFamily="34" charset="0"/>
              </a:endParaRPr>
            </a:p>
          </p:txBody>
        </p:sp>
        <p:sp>
          <p:nvSpPr>
            <p:cNvPr id="102409" name="右矢印 6"/>
            <p:cNvSpPr>
              <a:spLocks noChangeArrowheads="1"/>
            </p:cNvSpPr>
            <p:nvPr/>
          </p:nvSpPr>
          <p:spPr bwMode="auto">
            <a:xfrm>
              <a:off x="474" y="1636"/>
              <a:ext cx="245" cy="107"/>
            </a:xfrm>
            <a:prstGeom prst="rightArrow">
              <a:avLst>
                <a:gd name="adj1" fmla="val 50000"/>
                <a:gd name="adj2" fmla="val 50088"/>
              </a:avLst>
            </a:prstGeom>
            <a:solidFill>
              <a:schemeClr val="bg2"/>
            </a:solidFill>
            <a:ln w="9525">
              <a:solidFill>
                <a:schemeClr val="tx1"/>
              </a:solidFill>
              <a:miter lim="800000"/>
              <a:headEnd/>
              <a:tailEnd/>
            </a:ln>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a:spcBef>
                  <a:spcPct val="0"/>
                </a:spcBef>
                <a:buFontTx/>
                <a:buNone/>
              </a:pPr>
              <a:endParaRPr kumimoji="0" lang="ja-JP" altLang="en-US" sz="1800">
                <a:solidFill>
                  <a:prstClr val="black"/>
                </a:solidFill>
                <a:latin typeface="Arial" pitchFamily="34" charset="0"/>
              </a:endParaRPr>
            </a:p>
          </p:txBody>
        </p:sp>
        <p:sp>
          <p:nvSpPr>
            <p:cNvPr id="102410" name="右矢印 8"/>
            <p:cNvSpPr>
              <a:spLocks noChangeArrowheads="1"/>
            </p:cNvSpPr>
            <p:nvPr/>
          </p:nvSpPr>
          <p:spPr bwMode="auto">
            <a:xfrm>
              <a:off x="474" y="2210"/>
              <a:ext cx="244" cy="106"/>
            </a:xfrm>
            <a:prstGeom prst="rightArrow">
              <a:avLst>
                <a:gd name="adj1" fmla="val 50000"/>
                <a:gd name="adj2" fmla="val 50354"/>
              </a:avLst>
            </a:prstGeom>
            <a:solidFill>
              <a:schemeClr val="bg2"/>
            </a:solidFill>
            <a:ln w="9525">
              <a:solidFill>
                <a:schemeClr val="tx1"/>
              </a:solidFill>
              <a:miter lim="800000"/>
              <a:headEnd/>
              <a:tailEnd/>
            </a:ln>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a:spcBef>
                  <a:spcPct val="0"/>
                </a:spcBef>
                <a:buFontTx/>
                <a:buNone/>
              </a:pPr>
              <a:endParaRPr kumimoji="0" lang="ja-JP" altLang="en-US" sz="1800">
                <a:solidFill>
                  <a:prstClr val="black"/>
                </a:solidFill>
                <a:latin typeface="Arial" pitchFamily="34" charset="0"/>
              </a:endParaRPr>
            </a:p>
          </p:txBody>
        </p:sp>
      </p:grpSp>
      <p:sp>
        <p:nvSpPr>
          <p:cNvPr id="102405" name="正方形/長方形 2"/>
          <p:cNvSpPr>
            <a:spLocks noChangeArrowheads="1"/>
          </p:cNvSpPr>
          <p:nvPr/>
        </p:nvSpPr>
        <p:spPr bwMode="auto">
          <a:xfrm>
            <a:off x="318770" y="3933056"/>
            <a:ext cx="8496943"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600" dirty="0" smtClean="0">
                <a:solidFill>
                  <a:prstClr val="black"/>
                </a:solidFill>
                <a:latin typeface="Arial" pitchFamily="34" charset="0"/>
              </a:rPr>
              <a:t>・</a:t>
            </a:r>
            <a:r>
              <a:rPr lang="en-US" altLang="ja-JP" sz="1600" dirty="0" smtClean="0">
                <a:solidFill>
                  <a:prstClr val="black"/>
                </a:solidFill>
                <a:latin typeface="Arial" pitchFamily="34" charset="0"/>
              </a:rPr>
              <a:t>In such cases, because MEXT and JSPS don’t know the background, we let each institution judge what to do.</a:t>
            </a:r>
            <a:endParaRPr lang="en-US" altLang="ja-JP" sz="1600" dirty="0">
              <a:solidFill>
                <a:prstClr val="black"/>
              </a:solidFill>
              <a:latin typeface="Arial" pitchFamily="34" charset="0"/>
            </a:endParaRPr>
          </a:p>
          <a:p>
            <a:pPr eaLnBrk="1" hangingPunct="1">
              <a:spcBef>
                <a:spcPct val="0"/>
              </a:spcBef>
              <a:buFontTx/>
              <a:buNone/>
            </a:pPr>
            <a:r>
              <a:rPr lang="ja-JP" altLang="en-US" sz="1000" dirty="0">
                <a:solidFill>
                  <a:prstClr val="black"/>
                </a:solidFill>
                <a:latin typeface="Arial" pitchFamily="34" charset="0"/>
              </a:rPr>
              <a:t>　　　　</a:t>
            </a:r>
          </a:p>
          <a:p>
            <a:pPr eaLnBrk="1" hangingPunct="1">
              <a:spcBef>
                <a:spcPct val="0"/>
              </a:spcBef>
              <a:buFontTx/>
              <a:buNone/>
            </a:pPr>
            <a:r>
              <a:rPr lang="ja-JP" altLang="en-US" sz="1600" dirty="0" smtClean="0">
                <a:solidFill>
                  <a:prstClr val="black"/>
                </a:solidFill>
                <a:latin typeface="Arial" pitchFamily="34" charset="0"/>
              </a:rPr>
              <a:t>・</a:t>
            </a:r>
            <a:r>
              <a:rPr lang="en-US" altLang="ja-JP" sz="1600" dirty="0" smtClean="0">
                <a:solidFill>
                  <a:prstClr val="black"/>
                </a:solidFill>
                <a:latin typeface="Arial" pitchFamily="34" charset="0"/>
              </a:rPr>
              <a:t>Some institutions seem to establish too strict rules for researchers to use </a:t>
            </a:r>
            <a:r>
              <a:rPr lang="en-US" altLang="ja-JP" sz="1600" dirty="0" err="1" smtClean="0">
                <a:solidFill>
                  <a:prstClr val="black"/>
                </a:solidFill>
                <a:latin typeface="Arial" pitchFamily="34" charset="0"/>
              </a:rPr>
              <a:t>Kakenhi</a:t>
            </a:r>
            <a:r>
              <a:rPr lang="en-US" altLang="ja-JP" sz="1600" dirty="0" smtClean="0">
                <a:solidFill>
                  <a:prstClr val="black"/>
                </a:solidFill>
                <a:latin typeface="Arial" pitchFamily="34" charset="0"/>
              </a:rPr>
              <a:t>.</a:t>
            </a:r>
            <a:endParaRPr lang="en-US" altLang="ja-JP" sz="1600" dirty="0">
              <a:solidFill>
                <a:prstClr val="black"/>
              </a:solidFill>
              <a:latin typeface="Arial" pitchFamily="34" charset="0"/>
            </a:endParaRPr>
          </a:p>
          <a:p>
            <a:pPr eaLnBrk="1" hangingPunct="1">
              <a:spcBef>
                <a:spcPct val="0"/>
              </a:spcBef>
              <a:buFontTx/>
              <a:buNone/>
            </a:pPr>
            <a:r>
              <a:rPr lang="ja-JP" altLang="en-US" sz="1000" dirty="0">
                <a:solidFill>
                  <a:prstClr val="black"/>
                </a:solidFill>
                <a:latin typeface="Arial" pitchFamily="34" charset="0"/>
              </a:rPr>
              <a:t>　　　　</a:t>
            </a:r>
          </a:p>
          <a:p>
            <a:pPr eaLnBrk="1" hangingPunct="1">
              <a:spcBef>
                <a:spcPct val="0"/>
              </a:spcBef>
              <a:buFontTx/>
              <a:buNone/>
            </a:pPr>
            <a:r>
              <a:rPr lang="ja-JP" altLang="en-US" sz="1600" dirty="0" smtClean="0">
                <a:solidFill>
                  <a:prstClr val="black"/>
                </a:solidFill>
                <a:latin typeface="Arial" pitchFamily="34" charset="0"/>
              </a:rPr>
              <a:t>・</a:t>
            </a:r>
            <a:r>
              <a:rPr lang="en-US" altLang="ja-JP" sz="1600" dirty="0" smtClean="0">
                <a:solidFill>
                  <a:prstClr val="black"/>
                </a:solidFill>
                <a:latin typeface="Arial" pitchFamily="34" charset="0"/>
              </a:rPr>
              <a:t>As a basic premise, we assume that almost all items can be executed by direct expense provided it is  directly necessary for </a:t>
            </a:r>
            <a:r>
              <a:rPr lang="en-US" altLang="ja-JP" sz="1600" dirty="0" err="1" smtClean="0">
                <a:solidFill>
                  <a:prstClr val="black"/>
                </a:solidFill>
                <a:latin typeface="Arial" pitchFamily="34" charset="0"/>
              </a:rPr>
              <a:t>Kakenhi</a:t>
            </a:r>
            <a:r>
              <a:rPr lang="en-US" altLang="ja-JP" sz="1600" dirty="0" smtClean="0">
                <a:solidFill>
                  <a:prstClr val="black"/>
                </a:solidFill>
                <a:latin typeface="Arial" pitchFamily="34" charset="0"/>
              </a:rPr>
              <a:t> project unless a researcher requires budget execution by ignoring “institutional rule”</a:t>
            </a:r>
            <a:r>
              <a:rPr lang="ja-JP" altLang="en-US" sz="1200" dirty="0">
                <a:solidFill>
                  <a:prstClr val="black"/>
                </a:solidFill>
                <a:latin typeface="Arial" pitchFamily="34" charset="0"/>
              </a:rPr>
              <a:t>　　　　</a:t>
            </a:r>
          </a:p>
        </p:txBody>
      </p:sp>
      <p:sp>
        <p:nvSpPr>
          <p:cNvPr id="12" name="Rectangle 6"/>
          <p:cNvSpPr>
            <a:spLocks noGrp="1" noChangeArrowheads="1"/>
          </p:cNvSpPr>
          <p:nvPr>
            <p:ph type="sldNum" sz="quarter" idx="12"/>
          </p:nvPr>
        </p:nvSpPr>
        <p:spPr>
          <a:xfrm>
            <a:off x="8640003" y="6480138"/>
            <a:ext cx="514350" cy="307975"/>
          </a:xfrm>
        </p:spPr>
        <p:txBody>
          <a:bodyPr/>
          <a:lstStyle/>
          <a:p>
            <a:pPr>
              <a:defRPr/>
            </a:pPr>
            <a:fld id="{002BB98D-5F75-49C1-902E-9683AE378945}" type="slidenum">
              <a:rPr lang="en-US" altLang="ja-JP" sz="1400">
                <a:solidFill>
                  <a:prstClr val="white">
                    <a:lumMod val="50000"/>
                  </a:prstClr>
                </a:solidFill>
                <a:latin typeface="OCRB" panose="020B0609020202020204" pitchFamily="49" charset="0"/>
              </a:rPr>
              <a:pPr>
                <a:defRPr/>
              </a:pPr>
              <a:t>52</a:t>
            </a:fld>
            <a:endParaRPr lang="en-US" altLang="ja-JP" sz="1400" dirty="0">
              <a:solidFill>
                <a:prstClr val="white">
                  <a:lumMod val="50000"/>
                </a:prstClr>
              </a:solidFill>
              <a:latin typeface="OCRB" panose="020B0609020202020204" pitchFamily="49" charset="0"/>
            </a:endParaRPr>
          </a:p>
        </p:txBody>
      </p:sp>
    </p:spTree>
    <p:extLst>
      <p:ext uri="{BB962C8B-B14F-4D97-AF65-F5344CB8AC3E}">
        <p14:creationId xmlns:p14="http://schemas.microsoft.com/office/powerpoint/2010/main" val="295323788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円/楕円 9"/>
          <p:cNvSpPr/>
          <p:nvPr/>
        </p:nvSpPr>
        <p:spPr>
          <a:xfrm>
            <a:off x="2552700" y="1340768"/>
            <a:ext cx="4102100" cy="4013200"/>
          </a:xfrm>
          <a:prstGeom prst="ellipse">
            <a:avLst/>
          </a:prstGeom>
          <a:gradFill flip="none" rotWithShape="1">
            <a:gsLst>
              <a:gs pos="0">
                <a:srgbClr val="99FF99"/>
              </a:gs>
              <a:gs pos="50000">
                <a:schemeClr val="bg1"/>
              </a:gs>
              <a:gs pos="100000">
                <a:srgbClr val="99FF99"/>
              </a:gs>
            </a:gsLst>
            <a:path path="shape">
              <a:fillToRect l="50000" t="50000" r="50000" b="50000"/>
            </a:path>
            <a:tileRect/>
          </a:gradFill>
        </p:spPr>
        <p:style>
          <a:lnRef idx="2">
            <a:schemeClr val="accent1">
              <a:shade val="50000"/>
            </a:schemeClr>
          </a:lnRef>
          <a:fillRef idx="1003">
            <a:schemeClr val="lt1"/>
          </a:fillRef>
          <a:effectRef idx="0">
            <a:schemeClr val="accent1"/>
          </a:effectRef>
          <a:fontRef idx="minor">
            <a:schemeClr val="lt1"/>
          </a:fontRef>
        </p:style>
        <p:txBody>
          <a:bodyPr anchor="ctr"/>
          <a:lstStyle/>
          <a:p>
            <a:pPr algn="ctr">
              <a:defRPr/>
            </a:pPr>
            <a:endParaRPr lang="ja-JP" altLang="en-US">
              <a:solidFill>
                <a:prstClr val="white"/>
              </a:solidFill>
            </a:endParaRPr>
          </a:p>
        </p:txBody>
      </p:sp>
      <p:cxnSp>
        <p:nvCxnSpPr>
          <p:cNvPr id="12" name="直線コネクタ 11"/>
          <p:cNvCxnSpPr/>
          <p:nvPr/>
        </p:nvCxnSpPr>
        <p:spPr>
          <a:xfrm>
            <a:off x="2699792" y="2637050"/>
            <a:ext cx="1903554" cy="6755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a:endCxn id="10" idx="4"/>
          </p:cNvCxnSpPr>
          <p:nvPr/>
        </p:nvCxnSpPr>
        <p:spPr>
          <a:xfrm>
            <a:off x="4603750" y="3312444"/>
            <a:ext cx="0" cy="20415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V="1">
            <a:off x="4603750" y="2708920"/>
            <a:ext cx="1944000" cy="6022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正方形/長方形 18"/>
          <p:cNvSpPr/>
          <p:nvPr/>
        </p:nvSpPr>
        <p:spPr>
          <a:xfrm>
            <a:off x="3695700" y="2132856"/>
            <a:ext cx="1866900" cy="749300"/>
          </a:xfrm>
          <a:prstGeom prst="rect">
            <a:avLst/>
          </a:prstGeom>
          <a:gradFill>
            <a:gsLst>
              <a:gs pos="0">
                <a:schemeClr val="bg1"/>
              </a:gs>
              <a:gs pos="100000">
                <a:srgbClr val="FFFF00"/>
              </a:gs>
            </a:gsLst>
          </a:gradFill>
        </p:spPr>
        <p:style>
          <a:lnRef idx="2">
            <a:schemeClr val="accent1">
              <a:shade val="50000"/>
            </a:schemeClr>
          </a:lnRef>
          <a:fillRef idx="1003">
            <a:schemeClr val="lt2"/>
          </a:fillRef>
          <a:effectRef idx="0">
            <a:schemeClr val="accent1"/>
          </a:effectRef>
          <a:fontRef idx="minor">
            <a:schemeClr val="lt1"/>
          </a:fontRef>
        </p:style>
        <p:txBody>
          <a:bodyPr anchor="ctr"/>
          <a:lstStyle/>
          <a:p>
            <a:pPr algn="ctr">
              <a:defRPr/>
            </a:pPr>
            <a:r>
              <a:rPr lang="en-US" altLang="ja-JP" dirty="0" smtClean="0">
                <a:solidFill>
                  <a:schemeClr val="tx1"/>
                </a:solidFill>
              </a:rPr>
              <a:t>MEXT</a:t>
            </a:r>
          </a:p>
          <a:p>
            <a:pPr algn="ctr">
              <a:defRPr/>
            </a:pPr>
            <a:r>
              <a:rPr lang="en-US" altLang="ja-JP" dirty="0">
                <a:solidFill>
                  <a:schemeClr val="tx1"/>
                </a:solidFill>
              </a:rPr>
              <a:t>JSPS</a:t>
            </a:r>
            <a:endParaRPr lang="ja-JP" altLang="en-US" dirty="0">
              <a:solidFill>
                <a:schemeClr val="tx1"/>
              </a:solidFill>
            </a:endParaRPr>
          </a:p>
        </p:txBody>
      </p:sp>
      <p:sp>
        <p:nvSpPr>
          <p:cNvPr id="20" name="正方形/長方形 19"/>
          <p:cNvSpPr/>
          <p:nvPr/>
        </p:nvSpPr>
        <p:spPr>
          <a:xfrm>
            <a:off x="1763688" y="3933056"/>
            <a:ext cx="2304256" cy="736600"/>
          </a:xfrm>
          <a:prstGeom prst="rect">
            <a:avLst/>
          </a:prstGeom>
          <a:gradFill>
            <a:gsLst>
              <a:gs pos="0">
                <a:schemeClr val="bg1"/>
              </a:gs>
              <a:gs pos="100000">
                <a:srgbClr val="FFFF00"/>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smtClean="0">
                <a:solidFill>
                  <a:prstClr val="black"/>
                </a:solidFill>
              </a:rPr>
              <a:t>Research Institutes</a:t>
            </a:r>
            <a:endParaRPr lang="en-US" altLang="ja-JP" dirty="0">
              <a:solidFill>
                <a:prstClr val="black"/>
              </a:solidFill>
            </a:endParaRPr>
          </a:p>
          <a:p>
            <a:pPr algn="ctr">
              <a:defRPr/>
            </a:pPr>
            <a:r>
              <a:rPr lang="en-US" altLang="ja-JP" dirty="0" smtClean="0">
                <a:solidFill>
                  <a:prstClr val="black"/>
                </a:solidFill>
              </a:rPr>
              <a:t>(Administrative Staff)</a:t>
            </a:r>
            <a:endParaRPr lang="ja-JP" altLang="en-US" dirty="0">
              <a:solidFill>
                <a:prstClr val="black"/>
              </a:solidFill>
            </a:endParaRPr>
          </a:p>
        </p:txBody>
      </p:sp>
      <p:sp>
        <p:nvSpPr>
          <p:cNvPr id="21" name="正方形/長方形 20"/>
          <p:cNvSpPr/>
          <p:nvPr/>
        </p:nvSpPr>
        <p:spPr>
          <a:xfrm>
            <a:off x="5055061" y="3996556"/>
            <a:ext cx="1524000" cy="673100"/>
          </a:xfrm>
          <a:prstGeom prst="rect">
            <a:avLst/>
          </a:prstGeom>
          <a:gradFill>
            <a:gsLst>
              <a:gs pos="0">
                <a:schemeClr val="bg1"/>
              </a:gs>
              <a:gs pos="100000">
                <a:srgbClr val="FFFF00"/>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smtClean="0">
                <a:solidFill>
                  <a:prstClr val="black"/>
                </a:solidFill>
              </a:rPr>
              <a:t>Researcher</a:t>
            </a:r>
            <a:endParaRPr lang="ja-JP" altLang="en-US" dirty="0">
              <a:solidFill>
                <a:prstClr val="black"/>
              </a:solidFill>
            </a:endParaRPr>
          </a:p>
        </p:txBody>
      </p:sp>
      <p:sp>
        <p:nvSpPr>
          <p:cNvPr id="13" name="左右矢印 12"/>
          <p:cNvSpPr>
            <a:spLocks noChangeArrowheads="1"/>
          </p:cNvSpPr>
          <p:nvPr/>
        </p:nvSpPr>
        <p:spPr bwMode="auto">
          <a:xfrm rot="-3795379">
            <a:off x="2863299" y="2607373"/>
            <a:ext cx="630238" cy="431800"/>
          </a:xfrm>
          <a:prstGeom prst="leftRightArrow">
            <a:avLst>
              <a:gd name="adj1" fmla="val 50000"/>
              <a:gd name="adj2" fmla="val 49997"/>
            </a:avLst>
          </a:prstGeom>
          <a:solidFill>
            <a:srgbClr val="0000CC"/>
          </a:solidFill>
          <a:ln w="25400" algn="ctr">
            <a:solidFill>
              <a:srgbClr val="89A4A7"/>
            </a:solidFill>
            <a:miter lim="800000"/>
            <a:headEnd/>
            <a:tailEnd/>
          </a:ln>
        </p:spPr>
        <p:txBody>
          <a:bodyPr vert="eaVert" anchor="ctr"/>
          <a:lstStyle/>
          <a:p>
            <a:pPr algn="ctr">
              <a:defRPr/>
            </a:pPr>
            <a:endParaRPr lang="ja-JP" altLang="en-US">
              <a:solidFill>
                <a:prstClr val="white"/>
              </a:solidFill>
              <a:latin typeface="Calibri"/>
              <a:ea typeface="ＭＳ Ｐゴシック"/>
            </a:endParaRPr>
          </a:p>
        </p:txBody>
      </p:sp>
      <p:sp>
        <p:nvSpPr>
          <p:cNvPr id="15" name="左右矢印 14"/>
          <p:cNvSpPr>
            <a:spLocks noChangeArrowheads="1"/>
          </p:cNvSpPr>
          <p:nvPr/>
        </p:nvSpPr>
        <p:spPr bwMode="auto">
          <a:xfrm rot="-6797376">
            <a:off x="5572904" y="2682659"/>
            <a:ext cx="623887" cy="438150"/>
          </a:xfrm>
          <a:prstGeom prst="leftRightArrow">
            <a:avLst>
              <a:gd name="adj1" fmla="val 50000"/>
              <a:gd name="adj2" fmla="val 50002"/>
            </a:avLst>
          </a:prstGeom>
          <a:solidFill>
            <a:srgbClr val="0000CC"/>
          </a:solidFill>
          <a:ln w="25400" algn="ctr">
            <a:solidFill>
              <a:srgbClr val="89A4A7"/>
            </a:solidFill>
            <a:miter lim="800000"/>
            <a:headEnd/>
            <a:tailEnd/>
          </a:ln>
        </p:spPr>
        <p:txBody>
          <a:bodyPr vert="eaVert" anchor="ctr"/>
          <a:lstStyle/>
          <a:p>
            <a:pPr algn="ctr">
              <a:defRPr/>
            </a:pPr>
            <a:endParaRPr lang="ja-JP" altLang="en-US">
              <a:solidFill>
                <a:prstClr val="white"/>
              </a:solidFill>
              <a:latin typeface="Calibri"/>
              <a:ea typeface="ＭＳ Ｐゴシック"/>
            </a:endParaRPr>
          </a:p>
        </p:txBody>
      </p:sp>
      <p:sp>
        <p:nvSpPr>
          <p:cNvPr id="17" name="左右矢印 16"/>
          <p:cNvSpPr/>
          <p:nvPr/>
        </p:nvSpPr>
        <p:spPr>
          <a:xfrm>
            <a:off x="4295718" y="4509120"/>
            <a:ext cx="635000" cy="406400"/>
          </a:xfrm>
          <a:prstGeom prst="leftRightArrow">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2" name="四角形吹き出し 31"/>
          <p:cNvSpPr/>
          <p:nvPr/>
        </p:nvSpPr>
        <p:spPr>
          <a:xfrm>
            <a:off x="338138" y="908720"/>
            <a:ext cx="2654300" cy="1397000"/>
          </a:xfrm>
          <a:prstGeom prst="wedgeRectCallout">
            <a:avLst>
              <a:gd name="adj1" fmla="val 48892"/>
              <a:gd name="adj2" fmla="val 83341"/>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ja-JP" altLang="en-US" sz="1600" dirty="0" smtClean="0">
                <a:solidFill>
                  <a:prstClr val="black"/>
                </a:solidFill>
              </a:rPr>
              <a:t>・</a:t>
            </a:r>
            <a:r>
              <a:rPr lang="en-US" altLang="ja-JP" sz="1600" dirty="0" smtClean="0">
                <a:solidFill>
                  <a:prstClr val="black"/>
                </a:solidFill>
              </a:rPr>
              <a:t>Clarification of Institutional Rule and Implementation</a:t>
            </a:r>
          </a:p>
          <a:p>
            <a:pPr>
              <a:defRPr/>
            </a:pPr>
            <a:r>
              <a:rPr lang="ja-JP" altLang="en-US" sz="1600" dirty="0" smtClean="0">
                <a:solidFill>
                  <a:prstClr val="black"/>
                </a:solidFill>
              </a:rPr>
              <a:t>・</a:t>
            </a:r>
            <a:r>
              <a:rPr lang="en-US" altLang="ja-JP" sz="1600" dirty="0" smtClean="0">
                <a:solidFill>
                  <a:prstClr val="black"/>
                </a:solidFill>
              </a:rPr>
              <a:t>Holding Explanatory Session of Application Guideline</a:t>
            </a:r>
          </a:p>
          <a:p>
            <a:pPr>
              <a:defRPr/>
            </a:pPr>
            <a:r>
              <a:rPr lang="ja-JP" altLang="en-US" sz="1600" dirty="0" smtClean="0">
                <a:solidFill>
                  <a:prstClr val="black"/>
                </a:solidFill>
              </a:rPr>
              <a:t>・</a:t>
            </a:r>
            <a:r>
              <a:rPr lang="en-US" altLang="ja-JP" sz="1600" dirty="0" smtClean="0">
                <a:solidFill>
                  <a:prstClr val="black"/>
                </a:solidFill>
              </a:rPr>
              <a:t>Request for System Design</a:t>
            </a:r>
            <a:endParaRPr lang="en-US" altLang="ja-JP" sz="1600" dirty="0">
              <a:solidFill>
                <a:prstClr val="black"/>
              </a:solidFill>
            </a:endParaRPr>
          </a:p>
        </p:txBody>
      </p:sp>
      <p:sp>
        <p:nvSpPr>
          <p:cNvPr id="33" name="四角形吹き出し 32"/>
          <p:cNvSpPr/>
          <p:nvPr/>
        </p:nvSpPr>
        <p:spPr>
          <a:xfrm>
            <a:off x="5817061" y="648189"/>
            <a:ext cx="3326939" cy="1657531"/>
          </a:xfrm>
          <a:prstGeom prst="wedgeRectCallout">
            <a:avLst>
              <a:gd name="adj1" fmla="val -45094"/>
              <a:gd name="adj2" fmla="val 81122"/>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ltLang="ja-JP" dirty="0">
              <a:solidFill>
                <a:prstClr val="black"/>
              </a:solidFill>
            </a:endParaRPr>
          </a:p>
          <a:p>
            <a:pPr>
              <a:defRPr/>
            </a:pPr>
            <a:r>
              <a:rPr lang="ja-JP" altLang="en-US" sz="1600" dirty="0" smtClean="0">
                <a:solidFill>
                  <a:prstClr val="black"/>
                </a:solidFill>
              </a:rPr>
              <a:t>・</a:t>
            </a:r>
            <a:r>
              <a:rPr lang="en-US" altLang="ja-JP" sz="1600" dirty="0" smtClean="0">
                <a:solidFill>
                  <a:prstClr val="black"/>
                </a:solidFill>
              </a:rPr>
              <a:t>Indication and Clarification of Fund utilization rules</a:t>
            </a:r>
          </a:p>
          <a:p>
            <a:pPr>
              <a:defRPr/>
            </a:pPr>
            <a:r>
              <a:rPr lang="ja-JP" altLang="en-US" sz="1600" dirty="0" smtClean="0">
                <a:solidFill>
                  <a:prstClr val="black"/>
                </a:solidFill>
              </a:rPr>
              <a:t>・</a:t>
            </a:r>
            <a:r>
              <a:rPr lang="en-US" altLang="ja-JP" sz="1600" dirty="0" smtClean="0">
                <a:solidFill>
                  <a:prstClr val="black"/>
                </a:solidFill>
              </a:rPr>
              <a:t>Contribute to Review and Evaluation</a:t>
            </a:r>
            <a:endParaRPr lang="en-US" altLang="ja-JP" sz="1600" dirty="0">
              <a:solidFill>
                <a:prstClr val="black"/>
              </a:solidFill>
            </a:endParaRPr>
          </a:p>
          <a:p>
            <a:pPr>
              <a:defRPr/>
            </a:pPr>
            <a:r>
              <a:rPr lang="ja-JP" altLang="en-US" sz="1600" dirty="0" smtClean="0">
                <a:solidFill>
                  <a:prstClr val="black"/>
                </a:solidFill>
              </a:rPr>
              <a:t>・</a:t>
            </a:r>
            <a:r>
              <a:rPr lang="en-US" altLang="ja-JP" sz="1600" dirty="0" smtClean="0">
                <a:solidFill>
                  <a:prstClr val="black"/>
                </a:solidFill>
              </a:rPr>
              <a:t>Execute KAKENHI Explanatory Session</a:t>
            </a:r>
            <a:endParaRPr lang="en-US" altLang="ja-JP" sz="1600" dirty="0">
              <a:solidFill>
                <a:prstClr val="black"/>
              </a:solidFill>
            </a:endParaRPr>
          </a:p>
          <a:p>
            <a:pPr>
              <a:defRPr/>
            </a:pPr>
            <a:r>
              <a:rPr lang="ja-JP" altLang="en-US" sz="1600" dirty="0" smtClean="0">
                <a:solidFill>
                  <a:prstClr val="black"/>
                </a:solidFill>
              </a:rPr>
              <a:t>・</a:t>
            </a:r>
            <a:r>
              <a:rPr lang="en-US" altLang="ja-JP" sz="1600" dirty="0">
                <a:solidFill>
                  <a:prstClr val="black"/>
                </a:solidFill>
              </a:rPr>
              <a:t> Request for System Design</a:t>
            </a:r>
          </a:p>
          <a:p>
            <a:pPr>
              <a:defRPr/>
            </a:pPr>
            <a:endParaRPr lang="ja-JP" altLang="en-US" dirty="0">
              <a:solidFill>
                <a:prstClr val="black"/>
              </a:solidFill>
            </a:endParaRPr>
          </a:p>
        </p:txBody>
      </p:sp>
      <p:sp>
        <p:nvSpPr>
          <p:cNvPr id="34" name="四角形吹き出し 33"/>
          <p:cNvSpPr/>
          <p:nvPr/>
        </p:nvSpPr>
        <p:spPr>
          <a:xfrm>
            <a:off x="567396" y="5085184"/>
            <a:ext cx="3240360" cy="946223"/>
          </a:xfrm>
          <a:prstGeom prst="wedgeRectCallout">
            <a:avLst>
              <a:gd name="adj1" fmla="val 73658"/>
              <a:gd name="adj2" fmla="val -66072"/>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ja-JP" altLang="en-US" sz="1600" dirty="0" smtClean="0">
                <a:solidFill>
                  <a:prstClr val="black"/>
                </a:solidFill>
              </a:rPr>
              <a:t>・</a:t>
            </a:r>
            <a:r>
              <a:rPr lang="en-US" altLang="ja-JP" sz="1600" dirty="0">
                <a:solidFill>
                  <a:prstClr val="black"/>
                </a:solidFill>
              </a:rPr>
              <a:t>Eligibility </a:t>
            </a:r>
            <a:r>
              <a:rPr lang="en-US" altLang="ja-JP" sz="1600" dirty="0" smtClean="0">
                <a:solidFill>
                  <a:prstClr val="black"/>
                </a:solidFill>
              </a:rPr>
              <a:t>Qualification</a:t>
            </a:r>
            <a:endParaRPr lang="en-US" altLang="ja-JP" sz="1600" dirty="0">
              <a:solidFill>
                <a:prstClr val="black"/>
              </a:solidFill>
            </a:endParaRPr>
          </a:p>
          <a:p>
            <a:pPr>
              <a:defRPr/>
            </a:pPr>
            <a:r>
              <a:rPr lang="ja-JP" altLang="en-US" sz="1600" dirty="0" smtClean="0">
                <a:solidFill>
                  <a:prstClr val="black"/>
                </a:solidFill>
              </a:rPr>
              <a:t>・</a:t>
            </a:r>
            <a:r>
              <a:rPr lang="en-US" altLang="ja-JP" sz="1600" dirty="0" smtClean="0">
                <a:solidFill>
                  <a:prstClr val="black"/>
                </a:solidFill>
              </a:rPr>
              <a:t>Financial Control and Management</a:t>
            </a:r>
            <a:endParaRPr lang="en-US" altLang="ja-JP" sz="1600" dirty="0">
              <a:solidFill>
                <a:prstClr val="black"/>
              </a:solidFill>
            </a:endParaRPr>
          </a:p>
          <a:p>
            <a:pPr>
              <a:defRPr/>
            </a:pPr>
            <a:r>
              <a:rPr lang="ja-JP" altLang="en-US" sz="1600" dirty="0" smtClean="0">
                <a:solidFill>
                  <a:prstClr val="black"/>
                </a:solidFill>
              </a:rPr>
              <a:t>・</a:t>
            </a:r>
            <a:r>
              <a:rPr lang="en-US" altLang="ja-JP" sz="1600" dirty="0" smtClean="0">
                <a:solidFill>
                  <a:prstClr val="black"/>
                </a:solidFill>
              </a:rPr>
              <a:t>Research Support</a:t>
            </a:r>
            <a:endParaRPr lang="ja-JP" altLang="en-US" sz="1600" dirty="0">
              <a:solidFill>
                <a:prstClr val="black"/>
              </a:solidFill>
            </a:endParaRPr>
          </a:p>
        </p:txBody>
      </p:sp>
      <p:sp>
        <p:nvSpPr>
          <p:cNvPr id="67600" name="AutoShape 5"/>
          <p:cNvSpPr>
            <a:spLocks noChangeArrowheads="1"/>
          </p:cNvSpPr>
          <p:nvPr/>
        </p:nvSpPr>
        <p:spPr bwMode="auto">
          <a:xfrm>
            <a:off x="3779912" y="1124744"/>
            <a:ext cx="1656184" cy="800100"/>
          </a:xfrm>
          <a:prstGeom prst="bevel">
            <a:avLst>
              <a:gd name="adj" fmla="val 12500"/>
            </a:avLst>
          </a:prstGeom>
          <a:solidFill>
            <a:srgbClr val="FFFFFF"/>
          </a:solidFill>
          <a:ln w="9525">
            <a:solidFill>
              <a:srgbClr val="000000"/>
            </a:solidFill>
            <a:miter lim="800000"/>
            <a:headEnd/>
            <a:tailEnd/>
          </a:ln>
        </p:spPr>
        <p:txBody>
          <a:bodyPr lIns="74295" tIns="8890" rIns="74295" bIns="8890"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1200" dirty="0" smtClean="0">
                <a:solidFill>
                  <a:prstClr val="black"/>
                </a:solidFill>
                <a:latin typeface="Century" pitchFamily="18" charset="0"/>
              </a:rPr>
              <a:t>・</a:t>
            </a:r>
            <a:r>
              <a:rPr lang="en-US" altLang="ja-JP" sz="1200" dirty="0" smtClean="0">
                <a:solidFill>
                  <a:prstClr val="black"/>
                </a:solidFill>
                <a:latin typeface="Century" pitchFamily="18" charset="0"/>
              </a:rPr>
              <a:t>System Design</a:t>
            </a:r>
            <a:endParaRPr lang="en-US" altLang="ja-JP" sz="1200" dirty="0">
              <a:solidFill>
                <a:prstClr val="black"/>
              </a:solidFill>
              <a:latin typeface="Century" pitchFamily="18" charset="0"/>
            </a:endParaRPr>
          </a:p>
          <a:p>
            <a:pPr eaLnBrk="1" hangingPunct="1"/>
            <a:r>
              <a:rPr lang="ja-JP" altLang="en-US" sz="1200" dirty="0" smtClean="0">
                <a:solidFill>
                  <a:prstClr val="black"/>
                </a:solidFill>
                <a:latin typeface="Century" pitchFamily="18" charset="0"/>
              </a:rPr>
              <a:t>・</a:t>
            </a:r>
            <a:r>
              <a:rPr lang="en-US" altLang="ja-JP" sz="1200" dirty="0" smtClean="0">
                <a:solidFill>
                  <a:prstClr val="black"/>
                </a:solidFill>
                <a:latin typeface="Century" pitchFamily="18" charset="0"/>
              </a:rPr>
              <a:t>Proposal Review</a:t>
            </a:r>
            <a:endParaRPr lang="en-US" altLang="ja-JP" sz="1200" dirty="0">
              <a:solidFill>
                <a:prstClr val="black"/>
              </a:solidFill>
              <a:latin typeface="Century" pitchFamily="18" charset="0"/>
            </a:endParaRPr>
          </a:p>
          <a:p>
            <a:pPr eaLnBrk="1" hangingPunct="1"/>
            <a:r>
              <a:rPr lang="ja-JP" altLang="en-US" sz="1200" dirty="0" smtClean="0">
                <a:solidFill>
                  <a:prstClr val="black"/>
                </a:solidFill>
                <a:latin typeface="Century" pitchFamily="18" charset="0"/>
              </a:rPr>
              <a:t>・</a:t>
            </a:r>
            <a:r>
              <a:rPr lang="en-US" altLang="ja-JP" sz="1200" dirty="0" smtClean="0">
                <a:solidFill>
                  <a:prstClr val="black"/>
                </a:solidFill>
                <a:latin typeface="Century" pitchFamily="18" charset="0"/>
              </a:rPr>
              <a:t>Funding</a:t>
            </a:r>
            <a:endParaRPr lang="ja-JP" altLang="en-US" sz="1200" dirty="0">
              <a:solidFill>
                <a:prstClr val="black"/>
              </a:solidFill>
            </a:endParaRPr>
          </a:p>
        </p:txBody>
      </p:sp>
      <p:sp>
        <p:nvSpPr>
          <p:cNvPr id="67601" name="AutoShape 5"/>
          <p:cNvSpPr>
            <a:spLocks noChangeArrowheads="1"/>
          </p:cNvSpPr>
          <p:nvPr/>
        </p:nvSpPr>
        <p:spPr bwMode="auto">
          <a:xfrm>
            <a:off x="1497012" y="3212976"/>
            <a:ext cx="1849437" cy="588962"/>
          </a:xfrm>
          <a:prstGeom prst="bevel">
            <a:avLst>
              <a:gd name="adj" fmla="val 12500"/>
            </a:avLst>
          </a:prstGeom>
          <a:solidFill>
            <a:srgbClr val="FFFFFF"/>
          </a:solidFill>
          <a:ln w="9525">
            <a:solidFill>
              <a:srgbClr val="000000"/>
            </a:solidFill>
            <a:miter lim="800000"/>
            <a:headEnd/>
            <a:tailEnd/>
          </a:ln>
        </p:spPr>
        <p:txBody>
          <a:bodyPr lIns="74295" tIns="8890" rIns="74295" bIns="8890"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1200" dirty="0" smtClean="0">
                <a:solidFill>
                  <a:prstClr val="black"/>
                </a:solidFill>
                <a:latin typeface="Century" pitchFamily="18" charset="0"/>
              </a:rPr>
              <a:t>・</a:t>
            </a:r>
            <a:r>
              <a:rPr lang="en-US" altLang="ja-JP" sz="1200" dirty="0" smtClean="0">
                <a:solidFill>
                  <a:prstClr val="black"/>
                </a:solidFill>
                <a:latin typeface="Century" pitchFamily="18" charset="0"/>
              </a:rPr>
              <a:t>Financial Control</a:t>
            </a:r>
            <a:endParaRPr lang="en-US" altLang="ja-JP" sz="1200" dirty="0">
              <a:solidFill>
                <a:prstClr val="black"/>
              </a:solidFill>
              <a:latin typeface="Century" pitchFamily="18" charset="0"/>
            </a:endParaRPr>
          </a:p>
          <a:p>
            <a:pPr eaLnBrk="1" hangingPunct="1"/>
            <a:r>
              <a:rPr lang="ja-JP" altLang="en-US" sz="1200" dirty="0" smtClean="0">
                <a:solidFill>
                  <a:prstClr val="black"/>
                </a:solidFill>
                <a:latin typeface="Century" pitchFamily="18" charset="0"/>
              </a:rPr>
              <a:t>・</a:t>
            </a:r>
            <a:r>
              <a:rPr lang="en-US" altLang="ja-JP" sz="1200" dirty="0" smtClean="0">
                <a:solidFill>
                  <a:prstClr val="black"/>
                </a:solidFill>
                <a:latin typeface="Century" pitchFamily="18" charset="0"/>
              </a:rPr>
              <a:t>Application Support</a:t>
            </a:r>
            <a:endParaRPr lang="ja-JP" altLang="en-US" sz="1200" dirty="0">
              <a:solidFill>
                <a:prstClr val="black"/>
              </a:solidFill>
            </a:endParaRPr>
          </a:p>
        </p:txBody>
      </p:sp>
      <p:sp>
        <p:nvSpPr>
          <p:cNvPr id="67602" name="AutoShape 5"/>
          <p:cNvSpPr>
            <a:spLocks noChangeArrowheads="1"/>
          </p:cNvSpPr>
          <p:nvPr/>
        </p:nvSpPr>
        <p:spPr bwMode="auto">
          <a:xfrm>
            <a:off x="5884847" y="3158356"/>
            <a:ext cx="2376264" cy="774700"/>
          </a:xfrm>
          <a:prstGeom prst="bevel">
            <a:avLst>
              <a:gd name="adj" fmla="val 12500"/>
            </a:avLst>
          </a:prstGeom>
          <a:solidFill>
            <a:srgbClr val="FFFFFF"/>
          </a:solidFill>
          <a:ln w="9525">
            <a:solidFill>
              <a:srgbClr val="000000"/>
            </a:solidFill>
            <a:miter lim="800000"/>
            <a:headEnd/>
            <a:tailEnd/>
          </a:ln>
        </p:spPr>
        <p:txBody>
          <a:bodyPr lIns="74295" tIns="8890" rIns="74295" bIns="8890"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1200" dirty="0" smtClean="0">
                <a:solidFill>
                  <a:prstClr val="black"/>
                </a:solidFill>
                <a:latin typeface="Century" pitchFamily="18" charset="0"/>
              </a:rPr>
              <a:t>・</a:t>
            </a:r>
            <a:r>
              <a:rPr lang="en-US" altLang="ja-JP" sz="1200" dirty="0" smtClean="0">
                <a:solidFill>
                  <a:prstClr val="black"/>
                </a:solidFill>
                <a:latin typeface="Century" pitchFamily="18" charset="0"/>
              </a:rPr>
              <a:t>Research Activities</a:t>
            </a:r>
            <a:endParaRPr lang="en-US" altLang="ja-JP" sz="1200" dirty="0">
              <a:solidFill>
                <a:prstClr val="black"/>
              </a:solidFill>
              <a:latin typeface="Century" pitchFamily="18" charset="0"/>
            </a:endParaRPr>
          </a:p>
          <a:p>
            <a:pPr eaLnBrk="1" hangingPunct="1"/>
            <a:r>
              <a:rPr lang="ja-JP" altLang="en-US" sz="1200" dirty="0" smtClean="0">
                <a:solidFill>
                  <a:prstClr val="black"/>
                </a:solidFill>
                <a:latin typeface="Century" pitchFamily="18" charset="0"/>
              </a:rPr>
              <a:t>・</a:t>
            </a:r>
            <a:r>
              <a:rPr lang="en-US" altLang="ja-JP" sz="1200" dirty="0" smtClean="0">
                <a:solidFill>
                  <a:prstClr val="black"/>
                </a:solidFill>
                <a:latin typeface="Century" pitchFamily="18" charset="0"/>
              </a:rPr>
              <a:t>Peer Review</a:t>
            </a:r>
          </a:p>
          <a:p>
            <a:pPr eaLnBrk="1" hangingPunct="1"/>
            <a:r>
              <a:rPr lang="ja-JP" altLang="en-US" sz="1200" dirty="0" smtClean="0">
                <a:solidFill>
                  <a:prstClr val="black"/>
                </a:solidFill>
                <a:latin typeface="Century" pitchFamily="18" charset="0"/>
              </a:rPr>
              <a:t>・</a:t>
            </a:r>
            <a:r>
              <a:rPr lang="en-US" altLang="ja-JP" sz="1200" dirty="0" smtClean="0">
                <a:solidFill>
                  <a:prstClr val="black"/>
                </a:solidFill>
                <a:latin typeface="Century" pitchFamily="18" charset="0"/>
              </a:rPr>
              <a:t>Publication and Promotion</a:t>
            </a:r>
            <a:endParaRPr lang="ja-JP" altLang="en-US" sz="1200" dirty="0">
              <a:solidFill>
                <a:prstClr val="black"/>
              </a:solidFill>
            </a:endParaRPr>
          </a:p>
        </p:txBody>
      </p:sp>
      <p:sp>
        <p:nvSpPr>
          <p:cNvPr id="67603" name="AutoShape 14"/>
          <p:cNvSpPr>
            <a:spLocks noChangeArrowheads="1"/>
          </p:cNvSpPr>
          <p:nvPr/>
        </p:nvSpPr>
        <p:spPr bwMode="auto">
          <a:xfrm>
            <a:off x="6021388" y="4036144"/>
            <a:ext cx="3122612" cy="2489200"/>
          </a:xfrm>
          <a:prstGeom prst="star16">
            <a:avLst>
              <a:gd name="adj" fmla="val 375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endParaRPr lang="en-US" altLang="ja-JP" sz="1400" b="1">
              <a:solidFill>
                <a:srgbClr val="FF0000"/>
              </a:solidFill>
            </a:endParaRPr>
          </a:p>
        </p:txBody>
      </p:sp>
      <p:sp>
        <p:nvSpPr>
          <p:cNvPr id="24" name="テキスト ボックス 23"/>
          <p:cNvSpPr txBox="1"/>
          <p:nvPr/>
        </p:nvSpPr>
        <p:spPr>
          <a:xfrm>
            <a:off x="6392862" y="4446027"/>
            <a:ext cx="2379663" cy="2031325"/>
          </a:xfrm>
          <a:prstGeom prst="rect">
            <a:avLst/>
          </a:prstGeom>
          <a:noFill/>
        </p:spPr>
        <p:txBody>
          <a:bodyPr>
            <a:spAutoFit/>
          </a:bodyPr>
          <a:lstStyle/>
          <a:p>
            <a:pPr algn="ctr">
              <a:defRPr/>
            </a:pPr>
            <a:r>
              <a:rPr lang="en-US" altLang="ja-JP" sz="1400" b="1" dirty="0">
                <a:solidFill>
                  <a:srgbClr val="FF0000"/>
                </a:solidFill>
              </a:rPr>
              <a:t>KAKENHI funding system is based on the </a:t>
            </a:r>
            <a:r>
              <a:rPr lang="en-US" altLang="ja-JP" sz="1400" b="1" dirty="0" smtClean="0">
                <a:solidFill>
                  <a:srgbClr val="FF0000"/>
                </a:solidFill>
              </a:rPr>
              <a:t>mutual understanding and daily effort of maintaining role and responsibility of these </a:t>
            </a:r>
            <a:r>
              <a:rPr lang="en-US" altLang="ja-JP" sz="1400" b="1" dirty="0">
                <a:solidFill>
                  <a:srgbClr val="FF0000"/>
                </a:solidFill>
              </a:rPr>
              <a:t>three parties. It falls into dysfunction by even a </a:t>
            </a:r>
            <a:r>
              <a:rPr lang="en-US" altLang="ja-JP" sz="1400" b="1" dirty="0" smtClean="0">
                <a:solidFill>
                  <a:srgbClr val="FF0000"/>
                </a:solidFill>
              </a:rPr>
              <a:t>malfunction of single party.</a:t>
            </a:r>
            <a:endParaRPr lang="en-US" altLang="ja-JP" sz="1400" b="1" dirty="0">
              <a:solidFill>
                <a:srgbClr val="FF0000"/>
              </a:solidFill>
            </a:endParaRPr>
          </a:p>
        </p:txBody>
      </p:sp>
      <p:sp>
        <p:nvSpPr>
          <p:cNvPr id="27" name="AutoShape 2"/>
          <p:cNvSpPr>
            <a:spLocks noChangeArrowheads="1"/>
          </p:cNvSpPr>
          <p:nvPr/>
        </p:nvSpPr>
        <p:spPr bwMode="auto">
          <a:xfrm>
            <a:off x="0" y="189"/>
            <a:ext cx="9144000" cy="648000"/>
          </a:xfrm>
          <a:prstGeom prst="rect">
            <a:avLst/>
          </a:prstGeom>
          <a:solidFill>
            <a:srgbClr val="8064A2"/>
          </a:solidFill>
          <a:ln w="9525">
            <a:noFill/>
            <a:round/>
            <a:headEnd/>
            <a:tailEnd/>
          </a:ln>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 typeface="Arial" pitchFamily="34" charset="0"/>
              <a:buNone/>
            </a:pPr>
            <a:r>
              <a:rPr lang="en-US" altLang="ja-JP" b="1" dirty="0" smtClean="0">
                <a:solidFill>
                  <a:prstClr val="white"/>
                </a:solidFill>
              </a:rPr>
              <a:t>Role and Responsibilities of KAKENHI Stakeholders</a:t>
            </a:r>
            <a:endParaRPr lang="ja-JP" altLang="en-US" b="1" dirty="0">
              <a:solidFill>
                <a:prstClr val="white"/>
              </a:solidFill>
            </a:endParaRPr>
          </a:p>
        </p:txBody>
      </p:sp>
      <p:graphicFrame>
        <p:nvGraphicFramePr>
          <p:cNvPr id="11" name="図表 10"/>
          <p:cNvGraphicFramePr/>
          <p:nvPr>
            <p:extLst>
              <p:ext uri="{D42A27DB-BD31-4B8C-83A1-F6EECF244321}">
                <p14:modId xmlns:p14="http://schemas.microsoft.com/office/powerpoint/2010/main" val="2873146532"/>
              </p:ext>
            </p:extLst>
          </p:nvPr>
        </p:nvGraphicFramePr>
        <p:xfrm>
          <a:off x="4497043" y="5085184"/>
          <a:ext cx="1878106" cy="1697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 name="Rectangle 6"/>
          <p:cNvSpPr>
            <a:spLocks noGrp="1" noChangeArrowheads="1"/>
          </p:cNvSpPr>
          <p:nvPr>
            <p:ph type="sldNum" sz="quarter" idx="12"/>
          </p:nvPr>
        </p:nvSpPr>
        <p:spPr>
          <a:xfrm>
            <a:off x="8640003" y="6480138"/>
            <a:ext cx="514350" cy="307975"/>
          </a:xfrm>
        </p:spPr>
        <p:txBody>
          <a:bodyPr/>
          <a:lstStyle/>
          <a:p>
            <a:pPr>
              <a:defRPr/>
            </a:pPr>
            <a:fld id="{002BB98D-5F75-49C1-902E-9683AE378945}" type="slidenum">
              <a:rPr lang="en-US" altLang="ja-JP" sz="1400">
                <a:solidFill>
                  <a:prstClr val="white">
                    <a:lumMod val="50000"/>
                  </a:prstClr>
                </a:solidFill>
                <a:latin typeface="OCRB" panose="020B0609020202020204" pitchFamily="49" charset="0"/>
              </a:rPr>
              <a:pPr>
                <a:defRPr/>
              </a:pPr>
              <a:t>53</a:t>
            </a:fld>
            <a:endParaRPr lang="en-US" altLang="ja-JP" sz="1400" dirty="0">
              <a:solidFill>
                <a:prstClr val="white">
                  <a:lumMod val="50000"/>
                </a:prstClr>
              </a:solidFill>
              <a:latin typeface="OCRB" panose="020B0609020202020204" pitchFamily="49" charset="0"/>
            </a:endParaRPr>
          </a:p>
        </p:txBody>
      </p:sp>
    </p:spTree>
    <p:extLst>
      <p:ext uri="{BB962C8B-B14F-4D97-AF65-F5344CB8AC3E}">
        <p14:creationId xmlns:p14="http://schemas.microsoft.com/office/powerpoint/2010/main" val="118966012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AutoShape 5"/>
          <p:cNvSpPr>
            <a:spLocks noChangeArrowheads="1"/>
          </p:cNvSpPr>
          <p:nvPr/>
        </p:nvSpPr>
        <p:spPr bwMode="auto">
          <a:xfrm>
            <a:off x="0" y="0"/>
            <a:ext cx="9144000" cy="648000"/>
          </a:xfrm>
          <a:prstGeom prst="rect">
            <a:avLst/>
          </a:prstGeom>
          <a:solidFill>
            <a:srgbClr val="8064A2"/>
          </a:solidFill>
          <a:ln w="9525">
            <a:noFill/>
            <a:round/>
            <a:headEnd/>
            <a:tailEnd/>
          </a:ln>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2800" b="1" dirty="0" smtClean="0">
                <a:solidFill>
                  <a:schemeClr val="bg1"/>
                </a:solidFill>
              </a:rPr>
              <a:t>“Using KEKENHI”</a:t>
            </a:r>
            <a:r>
              <a:rPr lang="ja-JP" altLang="en-US" sz="2800" b="1" dirty="0" smtClean="0">
                <a:solidFill>
                  <a:schemeClr val="bg1"/>
                </a:solidFill>
              </a:rPr>
              <a:t>～</a:t>
            </a:r>
            <a:r>
              <a:rPr lang="en-US" altLang="ja-JP" sz="2800" b="1" dirty="0" smtClean="0">
                <a:solidFill>
                  <a:schemeClr val="bg1"/>
                </a:solidFill>
              </a:rPr>
              <a:t>Important rules to be followed</a:t>
            </a:r>
            <a:r>
              <a:rPr lang="ja-JP" altLang="en-US" sz="2800" b="1" dirty="0" smtClean="0">
                <a:solidFill>
                  <a:schemeClr val="bg1"/>
                </a:solidFill>
              </a:rPr>
              <a:t>～</a:t>
            </a:r>
            <a:endParaRPr lang="ja-JP" altLang="en-US" sz="2800" b="1" dirty="0">
              <a:solidFill>
                <a:schemeClr val="bg1"/>
              </a:solidFill>
            </a:endParaRPr>
          </a:p>
        </p:txBody>
      </p:sp>
      <p:sp>
        <p:nvSpPr>
          <p:cNvPr id="103427" name="Text Box 7"/>
          <p:cNvSpPr txBox="1">
            <a:spLocks noChangeArrowheads="1"/>
          </p:cNvSpPr>
          <p:nvPr/>
        </p:nvSpPr>
        <p:spPr bwMode="auto">
          <a:xfrm>
            <a:off x="424661" y="1196752"/>
            <a:ext cx="8280000" cy="5224507"/>
          </a:xfrm>
          <a:prstGeom prst="rect">
            <a:avLst/>
          </a:prstGeom>
          <a:ln/>
          <a:extLst/>
        </p:spPr>
        <p:style>
          <a:lnRef idx="1">
            <a:schemeClr val="accent4"/>
          </a:lnRef>
          <a:fillRef idx="2">
            <a:schemeClr val="accent4"/>
          </a:fillRef>
          <a:effectRef idx="1">
            <a:schemeClr val="accent4"/>
          </a:effectRef>
          <a:fontRef idx="minor">
            <a:schemeClr val="dk1"/>
          </a:fontRef>
        </p:style>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nSpc>
                <a:spcPct val="115000"/>
              </a:lnSpc>
              <a:spcBef>
                <a:spcPct val="0"/>
              </a:spcBef>
              <a:buFontTx/>
              <a:buNone/>
            </a:pPr>
            <a:endParaRPr kumimoji="0" lang="en-US" altLang="ja-JP" sz="2800" b="1" dirty="0" smtClean="0">
              <a:solidFill>
                <a:srgbClr val="FF0000"/>
              </a:solidFill>
            </a:endParaRPr>
          </a:p>
          <a:p>
            <a:pPr marL="342900" indent="-342900">
              <a:lnSpc>
                <a:spcPct val="115000"/>
              </a:lnSpc>
              <a:spcBef>
                <a:spcPct val="0"/>
              </a:spcBef>
              <a:buFont typeface="Wingdings" panose="05000000000000000000" pitchFamily="2" charset="2"/>
              <a:buChar char="ü"/>
            </a:pPr>
            <a:r>
              <a:rPr kumimoji="0" lang="en-US" altLang="ja-JP" sz="2400" b="1" dirty="0" smtClean="0"/>
              <a:t>Follow organizational rules for utilization of KEKENHI</a:t>
            </a:r>
          </a:p>
          <a:p>
            <a:pPr marL="342900" indent="-342900">
              <a:lnSpc>
                <a:spcPct val="115000"/>
              </a:lnSpc>
              <a:spcBef>
                <a:spcPct val="0"/>
              </a:spcBef>
              <a:buFont typeface="Wingdings" panose="05000000000000000000" pitchFamily="2" charset="2"/>
              <a:buChar char="ü"/>
            </a:pPr>
            <a:endParaRPr kumimoji="0" lang="en-US" altLang="ja-JP" sz="2400" b="1" dirty="0"/>
          </a:p>
          <a:p>
            <a:pPr marL="342900" indent="-342900">
              <a:lnSpc>
                <a:spcPct val="115000"/>
              </a:lnSpc>
              <a:spcBef>
                <a:spcPct val="0"/>
              </a:spcBef>
              <a:buFont typeface="Wingdings" panose="05000000000000000000" pitchFamily="2" charset="2"/>
              <a:buChar char="ü"/>
            </a:pPr>
            <a:r>
              <a:rPr kumimoji="0" lang="en-US" altLang="ja-JP" sz="2400" b="1" dirty="0" smtClean="0"/>
              <a:t>As an authorized institution, implementation </a:t>
            </a:r>
            <a:r>
              <a:rPr kumimoji="0" lang="en-US" altLang="ja-JP" sz="2400" b="1" dirty="0"/>
              <a:t>of </a:t>
            </a:r>
            <a:r>
              <a:rPr kumimoji="0" lang="en-US" altLang="ja-JP" sz="2400" b="1" dirty="0" smtClean="0"/>
              <a:t>comprehensive</a:t>
            </a:r>
            <a:r>
              <a:rPr kumimoji="0" lang="en-US" altLang="ja-JP" sz="2400" b="1" dirty="0"/>
              <a:t> </a:t>
            </a:r>
            <a:r>
              <a:rPr kumimoji="0" lang="en-US" altLang="ja-JP" sz="2400" b="1" dirty="0" smtClean="0"/>
              <a:t>rules is required</a:t>
            </a:r>
          </a:p>
          <a:p>
            <a:pPr marL="342900" indent="-342900">
              <a:lnSpc>
                <a:spcPct val="115000"/>
              </a:lnSpc>
              <a:spcBef>
                <a:spcPct val="0"/>
              </a:spcBef>
              <a:buFont typeface="Wingdings" panose="05000000000000000000" pitchFamily="2" charset="2"/>
              <a:buChar char="ü"/>
            </a:pPr>
            <a:endParaRPr kumimoji="0" lang="en-US" altLang="ja-JP" sz="2400" b="1" dirty="0"/>
          </a:p>
          <a:p>
            <a:pPr marL="342900" indent="-342900">
              <a:lnSpc>
                <a:spcPct val="115000"/>
              </a:lnSpc>
              <a:spcBef>
                <a:spcPct val="0"/>
              </a:spcBef>
              <a:buFont typeface="Wingdings" panose="05000000000000000000" pitchFamily="2" charset="2"/>
              <a:buChar char="ü"/>
            </a:pPr>
            <a:r>
              <a:rPr kumimoji="0" lang="en-US" altLang="ja-JP" sz="2400" b="1" dirty="0" smtClean="0"/>
              <a:t>When </a:t>
            </a:r>
            <a:r>
              <a:rPr kumimoji="0" lang="en-US" altLang="ja-JP" sz="2400" b="1" dirty="0"/>
              <a:t>you are in </a:t>
            </a:r>
            <a:r>
              <a:rPr kumimoji="0" lang="en-US" altLang="ja-JP" sz="2400" b="1" dirty="0" smtClean="0"/>
              <a:t>doubt </a:t>
            </a:r>
            <a:r>
              <a:rPr kumimoji="0" lang="en-US" altLang="ja-JP" sz="2400" b="1" dirty="0"/>
              <a:t>you can consult with the </a:t>
            </a:r>
            <a:r>
              <a:rPr kumimoji="0" lang="en-US" altLang="ja-JP" sz="2400" b="1" dirty="0" smtClean="0"/>
              <a:t>administration staff in charge</a:t>
            </a:r>
            <a:r>
              <a:rPr kumimoji="0" lang="en-US" altLang="ja-JP" sz="2400" b="1" dirty="0" smtClean="0"/>
              <a:t>. </a:t>
            </a:r>
            <a:r>
              <a:rPr kumimoji="0" lang="en-US" altLang="ja-JP" sz="2400" b="1" dirty="0" smtClean="0"/>
              <a:t>(It </a:t>
            </a:r>
            <a:r>
              <a:rPr kumimoji="0" lang="en-US" altLang="ja-JP" sz="2400" b="1" dirty="0"/>
              <a:t>can lead to unauthorized use in a lack of understanding for the </a:t>
            </a:r>
            <a:r>
              <a:rPr kumimoji="0" lang="en-US" altLang="ja-JP" sz="2400" b="1" dirty="0" smtClean="0"/>
              <a:t>rule)</a:t>
            </a:r>
          </a:p>
          <a:p>
            <a:pPr marL="342900" indent="-342900">
              <a:lnSpc>
                <a:spcPct val="115000"/>
              </a:lnSpc>
              <a:spcBef>
                <a:spcPct val="0"/>
              </a:spcBef>
              <a:buFont typeface="Wingdings" panose="05000000000000000000" pitchFamily="2" charset="2"/>
              <a:buChar char="ü"/>
            </a:pPr>
            <a:endParaRPr kumimoji="0" lang="en-US" altLang="ja-JP" sz="2400" b="1" dirty="0"/>
          </a:p>
          <a:p>
            <a:pPr marL="342900" indent="-342900">
              <a:lnSpc>
                <a:spcPct val="115000"/>
              </a:lnSpc>
              <a:spcBef>
                <a:spcPct val="0"/>
              </a:spcBef>
              <a:buFont typeface="Wingdings" panose="05000000000000000000" pitchFamily="2" charset="2"/>
              <a:buChar char="ü"/>
            </a:pPr>
            <a:r>
              <a:rPr kumimoji="0" lang="en-US" altLang="ja-JP" sz="2400" b="1" dirty="0" smtClean="0"/>
              <a:t>Please keep in mind that the KAKENHI is funded by Tax</a:t>
            </a:r>
            <a:endParaRPr kumimoji="0" lang="en-US" altLang="ja-JP" sz="2800" b="1" dirty="0" smtClean="0"/>
          </a:p>
          <a:p>
            <a:pPr>
              <a:lnSpc>
                <a:spcPct val="115000"/>
              </a:lnSpc>
              <a:spcBef>
                <a:spcPct val="0"/>
              </a:spcBef>
              <a:buFontTx/>
              <a:buNone/>
            </a:pPr>
            <a:endParaRPr kumimoji="0" lang="en-US" altLang="ja-JP" sz="1100" b="1" dirty="0" smtClean="0"/>
          </a:p>
          <a:p>
            <a:pPr>
              <a:lnSpc>
                <a:spcPct val="115000"/>
              </a:lnSpc>
              <a:spcBef>
                <a:spcPct val="0"/>
              </a:spcBef>
              <a:buFontTx/>
              <a:buNone/>
            </a:pPr>
            <a:endParaRPr kumimoji="0" lang="en-US" altLang="ja-JP" sz="1100" b="1" dirty="0"/>
          </a:p>
        </p:txBody>
      </p:sp>
      <p:sp>
        <p:nvSpPr>
          <p:cNvPr id="6" name="Rectangle 6"/>
          <p:cNvSpPr>
            <a:spLocks noGrp="1" noChangeArrowheads="1"/>
          </p:cNvSpPr>
          <p:nvPr>
            <p:ph type="sldNum" sz="quarter" idx="12"/>
          </p:nvPr>
        </p:nvSpPr>
        <p:spPr>
          <a:xfrm>
            <a:off x="8640003" y="6480138"/>
            <a:ext cx="514350" cy="307975"/>
          </a:xfrm>
        </p:spPr>
        <p:txBody>
          <a:bodyPr/>
          <a:lstStyle/>
          <a:p>
            <a:pPr>
              <a:defRPr/>
            </a:pPr>
            <a:fld id="{002BB98D-5F75-49C1-902E-9683AE378945}" type="slidenum">
              <a:rPr lang="en-US" altLang="ja-JP" sz="1400">
                <a:solidFill>
                  <a:schemeClr val="bg1">
                    <a:lumMod val="50000"/>
                  </a:schemeClr>
                </a:solidFill>
                <a:latin typeface="OCRB" panose="020B0609020202020204" pitchFamily="49" charset="0"/>
              </a:rPr>
              <a:pPr>
                <a:defRPr/>
              </a:pPr>
              <a:t>54</a:t>
            </a:fld>
            <a:endParaRPr lang="en-US" altLang="ja-JP" sz="1400" dirty="0">
              <a:solidFill>
                <a:schemeClr val="bg1">
                  <a:lumMod val="50000"/>
                </a:schemeClr>
              </a:solidFill>
              <a:latin typeface="OCRB" panose="020B0609020202020204" pitchFamily="49" charset="0"/>
            </a:endParaRPr>
          </a:p>
        </p:txBody>
      </p:sp>
    </p:spTree>
    <p:extLst>
      <p:ext uri="{BB962C8B-B14F-4D97-AF65-F5344CB8AC3E}">
        <p14:creationId xmlns:p14="http://schemas.microsoft.com/office/powerpoint/2010/main" val="383664449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タイトル 1"/>
          <p:cNvSpPr>
            <a:spLocks noGrp="1"/>
          </p:cNvSpPr>
          <p:nvPr>
            <p:ph type="title"/>
          </p:nvPr>
        </p:nvSpPr>
        <p:spPr>
          <a:xfrm>
            <a:off x="457200" y="2718048"/>
            <a:ext cx="8229600" cy="1143000"/>
          </a:xfrm>
        </p:spPr>
        <p:txBody>
          <a:bodyPr>
            <a:normAutofit fontScale="90000"/>
          </a:bodyPr>
          <a:lstStyle/>
          <a:p>
            <a:pPr algn="ctr" eaLnBrk="1" fontAlgn="auto" hangingPunct="1">
              <a:spcAft>
                <a:spcPts val="0"/>
              </a:spcAft>
              <a:defRPr/>
            </a:pPr>
            <a:r>
              <a:rPr lang="en-US" altLang="ja-JP" dirty="0">
                <a:solidFill>
                  <a:schemeClr val="accent1">
                    <a:tint val="88000"/>
                    <a:satMod val="150000"/>
                  </a:schemeClr>
                </a:solidFill>
              </a:rPr>
              <a:t>Prevention of inappropriate use of research fund and research misconduct </a:t>
            </a:r>
            <a:endParaRPr lang="ja-JP" altLang="en-US" dirty="0">
              <a:solidFill>
                <a:schemeClr val="accent1">
                  <a:tint val="88000"/>
                  <a:satMod val="150000"/>
                </a:schemeClr>
              </a:solidFill>
            </a:endParaRPr>
          </a:p>
        </p:txBody>
      </p:sp>
      <p:sp>
        <p:nvSpPr>
          <p:cNvPr id="4" name="Rectangle 6"/>
          <p:cNvSpPr>
            <a:spLocks noGrp="1" noChangeArrowheads="1"/>
          </p:cNvSpPr>
          <p:nvPr>
            <p:ph type="sldNum" sz="quarter" idx="12"/>
          </p:nvPr>
        </p:nvSpPr>
        <p:spPr>
          <a:xfrm>
            <a:off x="8640003" y="6480142"/>
            <a:ext cx="514350" cy="307975"/>
          </a:xfrm>
        </p:spPr>
        <p:txBody>
          <a:bodyPr/>
          <a:lstStyle/>
          <a:p>
            <a:pPr>
              <a:defRPr/>
            </a:pPr>
            <a:fld id="{002BB98D-5F75-49C1-902E-9683AE378945}" type="slidenum">
              <a:rPr lang="en-US" altLang="ja-JP" sz="1400">
                <a:solidFill>
                  <a:prstClr val="white">
                    <a:lumMod val="50000"/>
                  </a:prstClr>
                </a:solidFill>
                <a:latin typeface="OCRB" panose="020B0609020202020204" pitchFamily="49" charset="0"/>
              </a:rPr>
              <a:pPr>
                <a:defRPr/>
              </a:pPr>
              <a:t>55</a:t>
            </a:fld>
            <a:endParaRPr lang="en-US" altLang="ja-JP" sz="1400" dirty="0">
              <a:solidFill>
                <a:prstClr val="white">
                  <a:lumMod val="50000"/>
                </a:prstClr>
              </a:solidFill>
              <a:latin typeface="OCRB" panose="020B0609020202020204" pitchFamily="49" charset="0"/>
            </a:endParaRPr>
          </a:p>
        </p:txBody>
      </p:sp>
    </p:spTree>
    <p:extLst>
      <p:ext uri="{BB962C8B-B14F-4D97-AF65-F5344CB8AC3E}">
        <p14:creationId xmlns:p14="http://schemas.microsoft.com/office/powerpoint/2010/main" val="150491199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AutoShape 8"/>
          <p:cNvSpPr>
            <a:spLocks noChangeArrowheads="1"/>
          </p:cNvSpPr>
          <p:nvPr/>
        </p:nvSpPr>
        <p:spPr bwMode="auto">
          <a:xfrm>
            <a:off x="0" y="0"/>
            <a:ext cx="9144000" cy="648000"/>
          </a:xfrm>
          <a:prstGeom prst="rect">
            <a:avLst/>
          </a:prstGeom>
          <a:solidFill>
            <a:srgbClr val="8064A2"/>
          </a:solidFill>
          <a:ln w="9525">
            <a:noFill/>
            <a:round/>
            <a:headEnd/>
            <a:tailEnd/>
          </a:ln>
        </p:spPr>
        <p:txBody>
          <a:bodyPr wrap="square" rtlCol="0" anchor="ctr"/>
          <a:lstStyle>
            <a:lvl1pPr algn="l" rtl="0" eaLnBrk="0" hangingPunct="0">
              <a:defRPr kumimoji="1">
                <a:solidFill>
                  <a:schemeClr val="tx1"/>
                </a:solidFill>
                <a:latin typeface="Arial" pitchFamily="34" charset="0"/>
                <a:ea typeface="ＭＳ Ｐゴシック" pitchFamily="50" charset="-128"/>
              </a:defRPr>
            </a:lvl1pPr>
            <a:lvl2pPr marL="742950" indent="-285750" algn="l" rtl="0" eaLnBrk="0" hangingPunct="0">
              <a:defRPr kumimoji="1">
                <a:solidFill>
                  <a:schemeClr val="tx1"/>
                </a:solidFill>
                <a:latin typeface="Arial" pitchFamily="34" charset="0"/>
                <a:ea typeface="ＭＳ Ｐゴシック" pitchFamily="50" charset="-128"/>
              </a:defRPr>
            </a:lvl2pPr>
            <a:lvl3pPr marL="1143000" indent="-228600" algn="l" rtl="0" eaLnBrk="0" hangingPunct="0">
              <a:defRPr kumimoji="1">
                <a:solidFill>
                  <a:schemeClr val="tx1"/>
                </a:solidFill>
                <a:latin typeface="Arial" pitchFamily="34" charset="0"/>
                <a:ea typeface="ＭＳ Ｐゴシック" pitchFamily="50" charset="-128"/>
              </a:defRPr>
            </a:lvl3pPr>
            <a:lvl4pPr marL="1600200" indent="-228600" algn="l" rtl="0" eaLnBrk="0" hangingPunct="0">
              <a:defRPr kumimoji="1">
                <a:solidFill>
                  <a:schemeClr val="tx1"/>
                </a:solidFill>
                <a:latin typeface="Arial" pitchFamily="34" charset="0"/>
                <a:ea typeface="ＭＳ Ｐゴシック" pitchFamily="50" charset="-128"/>
              </a:defRPr>
            </a:lvl4pPr>
            <a:lvl5pPr marL="2057400" indent="-228600" algn="l" rtl="0" eaLnBrk="0" hangingPunct="0">
              <a:defRPr kumimoji="1">
                <a:solidFill>
                  <a:schemeClr val="tx1"/>
                </a:solidFill>
                <a:latin typeface="Arial" pitchFamily="34" charset="0"/>
                <a:ea typeface="ＭＳ Ｐゴシック" pitchFamily="50" charset="-128"/>
              </a:defRPr>
            </a:lvl5pPr>
            <a:lvl6pPr marL="2514600" indent="-228600" algn="l" rtl="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algn="l" rtl="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algn="l" rtl="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algn="l" rtl="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rtl="0" eaLnBrk="1" hangingPunct="1"/>
            <a:r>
              <a:rPr lang="en-US" sz="3200" b="1" dirty="0">
                <a:solidFill>
                  <a:schemeClr val="bg1"/>
                </a:solidFill>
                <a:cs typeface="Arial" panose="020B0604020202020204" pitchFamily="34" charset="0"/>
              </a:rPr>
              <a:t>Main efforts to prevent fraud</a:t>
            </a:r>
            <a:endParaRPr lang="ja-JP" altLang="en-US" sz="3200" b="1" dirty="0">
              <a:solidFill>
                <a:schemeClr val="bg1"/>
              </a:solidFill>
              <a:cs typeface="Arial" panose="020B0604020202020204" pitchFamily="34" charset="0"/>
            </a:endParaRPr>
          </a:p>
        </p:txBody>
      </p:sp>
      <p:sp>
        <p:nvSpPr>
          <p:cNvPr id="5" name="Rectangle 6"/>
          <p:cNvSpPr>
            <a:spLocks noGrp="1" noChangeArrowheads="1"/>
          </p:cNvSpPr>
          <p:nvPr>
            <p:ph type="sldNum" sz="quarter" idx="12"/>
          </p:nvPr>
        </p:nvSpPr>
        <p:spPr>
          <a:xfrm>
            <a:off x="8640003" y="6480138"/>
            <a:ext cx="514350" cy="307975"/>
          </a:xfrm>
        </p:spPr>
        <p:txBody>
          <a:bodyPr rtlCol="0"/>
          <a:lstStyle/>
          <a:p>
            <a:pPr rtl="0">
              <a:defRPr/>
            </a:pPr>
            <a:fld id="{002BB98D-5F75-49C1-902E-9683AE378945}" type="slidenum">
              <a:rPr lang="en-US" altLang="ja-JP" sz="1400">
                <a:solidFill>
                  <a:schemeClr val="bg1">
                    <a:lumMod val="50000"/>
                  </a:schemeClr>
                </a:solidFill>
                <a:latin typeface="Arial" panose="020B0604020202020204" pitchFamily="34" charset="0"/>
                <a:cs typeface="Arial" panose="020B0604020202020204" pitchFamily="34" charset="0"/>
              </a:rPr>
              <a:pPr rtl="0">
                <a:defRPr/>
              </a:pPr>
              <a:t>56</a:t>
            </a:fld>
            <a:endParaRPr lang="en-US" altLang="ja-JP" sz="1400" dirty="0">
              <a:solidFill>
                <a:schemeClr val="bg1">
                  <a:lumMod val="50000"/>
                </a:schemeClr>
              </a:solidFill>
              <a:latin typeface="Arial" panose="020B0604020202020204" pitchFamily="34" charset="0"/>
              <a:cs typeface="Arial" panose="020B0604020202020204" pitchFamily="34" charset="0"/>
            </a:endParaRPr>
          </a:p>
        </p:txBody>
      </p:sp>
      <p:sp>
        <p:nvSpPr>
          <p:cNvPr id="6" name="AutoShape 2"/>
          <p:cNvSpPr>
            <a:spLocks noChangeArrowheads="1"/>
          </p:cNvSpPr>
          <p:nvPr/>
        </p:nvSpPr>
        <p:spPr bwMode="auto">
          <a:xfrm>
            <a:off x="287530" y="794214"/>
            <a:ext cx="8568952" cy="5896412"/>
          </a:xfrm>
          <a:prstGeom prst="foldedCorner">
            <a:avLst>
              <a:gd name="adj" fmla="val 6577"/>
            </a:avLst>
          </a:prstGeom>
          <a:ln>
            <a:headEnd/>
            <a:tailEnd/>
          </a:ln>
        </p:spPr>
        <p:style>
          <a:lnRef idx="1">
            <a:schemeClr val="accent4"/>
          </a:lnRef>
          <a:fillRef idx="2">
            <a:schemeClr val="accent4"/>
          </a:fillRef>
          <a:effectRef idx="1">
            <a:schemeClr val="accent4"/>
          </a:effectRef>
          <a:fontRef idx="minor">
            <a:schemeClr val="dk1"/>
          </a:fontRef>
        </p:style>
        <p:txBody>
          <a:bodyPr rtlCol="0" anchor="t"/>
          <a:lstStyle/>
          <a:p>
            <a:pPr marL="179388" indent="-179388" rtl="0">
              <a:tabLst>
                <a:tab pos="444500" algn="l"/>
              </a:tabLst>
              <a:defRPr/>
            </a:pPr>
            <a:r>
              <a:rPr lang="en-US" sz="1200" b="1" dirty="0">
                <a:latin typeface="Arial" panose="020B0604020202020204" pitchFamily="34" charset="0"/>
                <a:cs typeface="Arial" panose="020B0604020202020204" pitchFamily="34" charset="0"/>
              </a:rPr>
              <a:t> ○	Introduction of measures that suspend application eligibility for a fixed period (from fiscal year 2003 on)</a:t>
            </a:r>
          </a:p>
          <a:p>
            <a:pPr marL="447675" lvl="1" indent="-179388">
              <a:defRPr/>
            </a:pPr>
            <a:r>
              <a:rPr lang="en-US" sz="1100" b="1" dirty="0" smtClean="0">
                <a:latin typeface="Arial" panose="020B0604020202020204" pitchFamily="34" charset="0"/>
                <a:cs typeface="Arial" panose="020B0604020202020204" pitchFamily="34" charset="0"/>
                <a:sym typeface="Wingdings 2"/>
              </a:rPr>
              <a:t></a:t>
            </a:r>
            <a:r>
              <a:rPr lang="en-US" sz="1100" dirty="0">
                <a:latin typeface="Arial" panose="020B0604020202020204" pitchFamily="34" charset="0"/>
                <a:cs typeface="Arial" panose="020B0604020202020204" pitchFamily="34" charset="0"/>
                <a:sym typeface="Wingdings 2"/>
              </a:rPr>
              <a:t>	</a:t>
            </a:r>
            <a:r>
              <a:rPr lang="en-US" sz="1100" dirty="0" smtClean="0">
                <a:latin typeface="Arial" panose="020B0604020202020204" pitchFamily="34" charset="0"/>
                <a:cs typeface="Arial" panose="020B0604020202020204" pitchFamily="34" charset="0"/>
              </a:rPr>
              <a:t>Penalties </a:t>
            </a:r>
            <a:r>
              <a:rPr lang="en-US" sz="1100" dirty="0">
                <a:latin typeface="Arial" panose="020B0604020202020204" pitchFamily="34" charset="0"/>
                <a:cs typeface="Arial" panose="020B0604020202020204" pitchFamily="34" charset="0"/>
              </a:rPr>
              <a:t>for people who use funds fraudulently, etc. (introduced in fiscal year 2003, increased in severity from fiscal year 2013)</a:t>
            </a:r>
          </a:p>
          <a:p>
            <a:pPr marL="447675" lvl="1" indent="-179388">
              <a:defRPr/>
            </a:pPr>
            <a:r>
              <a:rPr lang="en-US" altLang="ja-JP" sz="1100" b="1" dirty="0" smtClean="0">
                <a:latin typeface="Arial" panose="020B0604020202020204" pitchFamily="34" charset="0"/>
                <a:cs typeface="Arial" panose="020B0604020202020204" pitchFamily="34" charset="0"/>
                <a:sym typeface="Wingdings 2"/>
              </a:rPr>
              <a:t>	</a:t>
            </a:r>
            <a:r>
              <a:rPr lang="en-US" sz="1100" dirty="0" smtClean="0">
                <a:latin typeface="Arial" panose="020B0604020202020204" pitchFamily="34" charset="0"/>
                <a:cs typeface="Arial" panose="020B0604020202020204" pitchFamily="34" charset="0"/>
              </a:rPr>
              <a:t>Penalties </a:t>
            </a:r>
            <a:r>
              <a:rPr lang="en-US" sz="1100" dirty="0">
                <a:latin typeface="Arial" panose="020B0604020202020204" pitchFamily="34" charset="0"/>
                <a:cs typeface="Arial" panose="020B0604020202020204" pitchFamily="34" charset="0"/>
              </a:rPr>
              <a:t>for people who act fraudulently (introduced in fiscal year 2007)</a:t>
            </a:r>
            <a:endParaRPr lang="en-US" altLang="ja-JP" sz="1100" dirty="0">
              <a:latin typeface="Arial" panose="020B0604020202020204" pitchFamily="34" charset="0"/>
              <a:cs typeface="Arial" panose="020B0604020202020204" pitchFamily="34" charset="0"/>
            </a:endParaRPr>
          </a:p>
          <a:p>
            <a:pPr marL="179388" indent="-179388" rtl="0">
              <a:tabLst>
                <a:tab pos="444500" algn="l"/>
              </a:tabLst>
              <a:defRPr/>
            </a:pPr>
            <a:endParaRPr lang="en-US" altLang="ja-JP" sz="500" b="1" dirty="0">
              <a:latin typeface="Arial" panose="020B0604020202020204" pitchFamily="34" charset="0"/>
              <a:cs typeface="Arial" panose="020B0604020202020204" pitchFamily="34" charset="0"/>
            </a:endParaRPr>
          </a:p>
          <a:p>
            <a:pPr marL="179388" indent="-179388" rtl="0">
              <a:tabLst>
                <a:tab pos="444500" algn="l"/>
              </a:tabLst>
              <a:defRPr/>
            </a:pPr>
            <a:r>
              <a:rPr lang="en-US" sz="1200" b="1" dirty="0">
                <a:latin typeface="Arial" panose="020B0604020202020204" pitchFamily="34" charset="0"/>
                <a:cs typeface="Arial" panose="020B0604020202020204" pitchFamily="34" charset="0"/>
              </a:rPr>
              <a:t> ○	Institutional management made compulsory (from fiscal year 2004 on)</a:t>
            </a:r>
            <a:endParaRPr lang="ja-JP" altLang="en-US" sz="1200" dirty="0">
              <a:latin typeface="Arial" panose="020B0604020202020204" pitchFamily="34" charset="0"/>
              <a:cs typeface="Arial" panose="020B0604020202020204" pitchFamily="34" charset="0"/>
            </a:endParaRPr>
          </a:p>
          <a:p>
            <a:pPr marL="447675" lvl="1" indent="-179388">
              <a:defRPr/>
            </a:pPr>
            <a:r>
              <a:rPr lang="en-US" altLang="ja-JP" sz="1100" b="1" dirty="0">
                <a:latin typeface="Arial" panose="020B0604020202020204" pitchFamily="34" charset="0"/>
                <a:cs typeface="Arial" panose="020B0604020202020204" pitchFamily="34" charset="0"/>
                <a:sym typeface="Wingdings 2"/>
              </a:rPr>
              <a:t></a:t>
            </a:r>
            <a:r>
              <a:rPr lang="en-US" altLang="ja-JP" sz="1100" dirty="0">
                <a:latin typeface="Arial" panose="020B0604020202020204" pitchFamily="34" charset="0"/>
                <a:cs typeface="Arial" panose="020B0604020202020204" pitchFamily="34" charset="0"/>
                <a:sym typeface="Wingdings 2"/>
              </a:rPr>
              <a:t>	</a:t>
            </a:r>
            <a:r>
              <a:rPr lang="en-US" sz="1100" dirty="0" smtClean="0">
                <a:latin typeface="Arial" panose="020B0604020202020204" pitchFamily="34" charset="0"/>
                <a:cs typeface="Arial" panose="020B0604020202020204" pitchFamily="34" charset="0"/>
              </a:rPr>
              <a:t>Regulations </a:t>
            </a:r>
            <a:r>
              <a:rPr lang="en-US" sz="1100" dirty="0">
                <a:latin typeface="Arial" panose="020B0604020202020204" pitchFamily="34" charset="0"/>
                <a:cs typeface="Arial" panose="020B0604020202020204" pitchFamily="34" charset="0"/>
              </a:rPr>
              <a:t>on the management of KAKENHI by research institutions in employment contracts, employment rules and individual contracts, etc.</a:t>
            </a:r>
          </a:p>
          <a:p>
            <a:pPr marL="447675" lvl="1" indent="-179388">
              <a:defRPr/>
            </a:pPr>
            <a:r>
              <a:rPr lang="en-US" altLang="ja-JP" sz="1100" b="1" dirty="0">
                <a:latin typeface="Arial" panose="020B0604020202020204" pitchFamily="34" charset="0"/>
                <a:cs typeface="Arial" panose="020B0604020202020204" pitchFamily="34" charset="0"/>
                <a:sym typeface="Wingdings 2"/>
              </a:rPr>
              <a:t></a:t>
            </a:r>
            <a:r>
              <a:rPr lang="en-US" altLang="ja-JP" sz="1100" dirty="0">
                <a:latin typeface="Arial" panose="020B0604020202020204" pitchFamily="34" charset="0"/>
                <a:cs typeface="Arial" panose="020B0604020202020204" pitchFamily="34" charset="0"/>
                <a:sym typeface="Wingdings 2"/>
              </a:rPr>
              <a:t>	</a:t>
            </a:r>
            <a:r>
              <a:rPr lang="en-US" sz="1100" dirty="0" smtClean="0">
                <a:latin typeface="Arial" panose="020B0604020202020204" pitchFamily="34" charset="0"/>
                <a:cs typeface="Arial" panose="020B0604020202020204" pitchFamily="34" charset="0"/>
              </a:rPr>
              <a:t>Holding </a:t>
            </a:r>
            <a:r>
              <a:rPr lang="en-US" sz="1100" dirty="0">
                <a:latin typeface="Arial" panose="020B0604020202020204" pitchFamily="34" charset="0"/>
                <a:cs typeface="Arial" panose="020B0604020202020204" pitchFamily="34" charset="0"/>
              </a:rPr>
              <a:t>of workshops and explanatory meetings for researchers / administrative personnel by research institutions</a:t>
            </a:r>
          </a:p>
          <a:p>
            <a:pPr marL="447675" lvl="1" indent="-179388">
              <a:defRPr/>
            </a:pPr>
            <a:r>
              <a:rPr lang="en-US" altLang="ja-JP" sz="1100" b="1" dirty="0">
                <a:latin typeface="Arial" panose="020B0604020202020204" pitchFamily="34" charset="0"/>
                <a:cs typeface="Arial" panose="020B0604020202020204" pitchFamily="34" charset="0"/>
                <a:sym typeface="Wingdings 2"/>
              </a:rPr>
              <a:t></a:t>
            </a:r>
            <a:r>
              <a:rPr lang="en-US" altLang="ja-JP" sz="1100" dirty="0">
                <a:latin typeface="Arial" panose="020B0604020202020204" pitchFamily="34" charset="0"/>
                <a:cs typeface="Arial" panose="020B0604020202020204" pitchFamily="34" charset="0"/>
                <a:sym typeface="Wingdings 2"/>
              </a:rPr>
              <a:t>	</a:t>
            </a:r>
            <a:r>
              <a:rPr lang="en-US" sz="1100" dirty="0" smtClean="0">
                <a:latin typeface="Arial" panose="020B0604020202020204" pitchFamily="34" charset="0"/>
                <a:cs typeface="Arial" panose="020B0604020202020204" pitchFamily="34" charset="0"/>
              </a:rPr>
              <a:t>Implementation </a:t>
            </a:r>
            <a:r>
              <a:rPr lang="en-US" sz="1100" dirty="0">
                <a:latin typeface="Arial" panose="020B0604020202020204" pitchFamily="34" charset="0"/>
                <a:cs typeface="Arial" panose="020B0604020202020204" pitchFamily="34" charset="0"/>
              </a:rPr>
              <a:t>of internal audits for at least a fixed proportion (generally 10%) of the number of grants issued at research institutions</a:t>
            </a:r>
          </a:p>
          <a:p>
            <a:pPr marL="179388" indent="-179388" rtl="0">
              <a:tabLst>
                <a:tab pos="444500" algn="l"/>
              </a:tabLst>
              <a:defRPr/>
            </a:pPr>
            <a:endParaRPr lang="ja-JP" altLang="en-US" sz="500" dirty="0">
              <a:latin typeface="Arial" panose="020B0604020202020204" pitchFamily="34" charset="0"/>
              <a:cs typeface="Arial" panose="020B0604020202020204" pitchFamily="34" charset="0"/>
            </a:endParaRPr>
          </a:p>
          <a:p>
            <a:pPr marL="179388" indent="-179388" rtl="0">
              <a:tabLst>
                <a:tab pos="444500" algn="l"/>
              </a:tabLst>
              <a:defRPr/>
            </a:pPr>
            <a:r>
              <a:rPr lang="en-US" sz="1200" b="1" dirty="0">
                <a:latin typeface="Arial" panose="020B0604020202020204" pitchFamily="34" charset="0"/>
                <a:cs typeface="Arial" panose="020B0604020202020204" pitchFamily="34" charset="0"/>
              </a:rPr>
              <a:t> ○	Issue of notification summarizing new measures aimed at the prevention of fraudulent use (November 28, 2006)</a:t>
            </a:r>
            <a:endParaRPr lang="en-US" altLang="ja-JP" sz="1200" b="1" dirty="0">
              <a:latin typeface="Arial" panose="020B0604020202020204" pitchFamily="34" charset="0"/>
              <a:cs typeface="Arial" panose="020B0604020202020204" pitchFamily="34" charset="0"/>
            </a:endParaRPr>
          </a:p>
          <a:p>
            <a:pPr marL="447675" indent="-179388">
              <a:defRPr/>
            </a:pPr>
            <a:r>
              <a:rPr lang="en-US" altLang="ja-JP" sz="1100" b="1" dirty="0">
                <a:latin typeface="Arial" panose="020B0604020202020204" pitchFamily="34" charset="0"/>
                <a:cs typeface="Arial" panose="020B0604020202020204" pitchFamily="34" charset="0"/>
                <a:sym typeface="Wingdings 2"/>
              </a:rPr>
              <a:t></a:t>
            </a:r>
            <a:r>
              <a:rPr lang="en-US" altLang="ja-JP" sz="1100" dirty="0">
                <a:latin typeface="Arial" panose="020B0604020202020204" pitchFamily="34" charset="0"/>
                <a:cs typeface="Arial" panose="020B0604020202020204" pitchFamily="34" charset="0"/>
                <a:sym typeface="Wingdings 2"/>
              </a:rPr>
              <a:t>	</a:t>
            </a:r>
            <a:r>
              <a:rPr lang="en-US" sz="1100" dirty="0" smtClean="0">
                <a:latin typeface="Arial" panose="020B0604020202020204" pitchFamily="34" charset="0"/>
                <a:cs typeface="Arial" panose="020B0604020202020204" pitchFamily="34" charset="0"/>
              </a:rPr>
              <a:t>Maintenance </a:t>
            </a:r>
            <a:r>
              <a:rPr lang="en-US" sz="1100" dirty="0">
                <a:latin typeface="Arial" panose="020B0604020202020204" pitchFamily="34" charset="0"/>
                <a:cs typeface="Arial" panose="020B0604020202020204" pitchFamily="34" charset="0"/>
              </a:rPr>
              <a:t>of independent accounts management audit systems by research institutions made mandatory to prevent fraudulent activities</a:t>
            </a:r>
            <a:endParaRPr lang="en-US" altLang="ja-JP" sz="1100" dirty="0">
              <a:latin typeface="Arial" panose="020B0604020202020204" pitchFamily="34" charset="0"/>
              <a:cs typeface="Arial" panose="020B0604020202020204" pitchFamily="34" charset="0"/>
            </a:endParaRPr>
          </a:p>
          <a:p>
            <a:pPr marL="447675" indent="-179388">
              <a:defRPr/>
            </a:pPr>
            <a:r>
              <a:rPr lang="en-US" altLang="ja-JP" sz="1100" b="1" dirty="0">
                <a:latin typeface="Arial" panose="020B0604020202020204" pitchFamily="34" charset="0"/>
                <a:cs typeface="Arial" panose="020B0604020202020204" pitchFamily="34" charset="0"/>
                <a:sym typeface="Wingdings 2"/>
              </a:rPr>
              <a:t></a:t>
            </a:r>
            <a:r>
              <a:rPr lang="en-US" altLang="ja-JP" sz="1100" dirty="0">
                <a:latin typeface="Arial" panose="020B0604020202020204" pitchFamily="34" charset="0"/>
                <a:cs typeface="Arial" panose="020B0604020202020204" pitchFamily="34" charset="0"/>
                <a:sym typeface="Wingdings 2"/>
              </a:rPr>
              <a:t>	</a:t>
            </a:r>
            <a:r>
              <a:rPr lang="en-US" sz="1100" dirty="0" smtClean="0">
                <a:latin typeface="Arial" panose="020B0604020202020204" pitchFamily="34" charset="0"/>
                <a:cs typeface="Arial" panose="020B0604020202020204" pitchFamily="34" charset="0"/>
              </a:rPr>
              <a:t>Registration </a:t>
            </a:r>
            <a:r>
              <a:rPr lang="en-US" sz="1100" dirty="0">
                <a:latin typeface="Arial" panose="020B0604020202020204" pitchFamily="34" charset="0"/>
                <a:cs typeface="Arial" panose="020B0604020202020204" pitchFamily="34" charset="0"/>
              </a:rPr>
              <a:t>of KAKENHI accounting managers made mandatory</a:t>
            </a:r>
            <a:endParaRPr lang="en-US" altLang="ja-JP" sz="1100" dirty="0">
              <a:latin typeface="Arial" panose="020B0604020202020204" pitchFamily="34" charset="0"/>
              <a:cs typeface="Arial" panose="020B0604020202020204" pitchFamily="34" charset="0"/>
            </a:endParaRPr>
          </a:p>
          <a:p>
            <a:pPr marL="447675" indent="-179388">
              <a:defRPr/>
            </a:pPr>
            <a:r>
              <a:rPr lang="en-US" altLang="ja-JP" sz="1100" b="1" dirty="0">
                <a:latin typeface="Arial" panose="020B0604020202020204" pitchFamily="34" charset="0"/>
                <a:cs typeface="Arial" panose="020B0604020202020204" pitchFamily="34" charset="0"/>
                <a:sym typeface="Wingdings 2"/>
              </a:rPr>
              <a:t></a:t>
            </a:r>
            <a:r>
              <a:rPr lang="en-US" altLang="ja-JP" sz="1100" dirty="0">
                <a:latin typeface="Arial" panose="020B0604020202020204" pitchFamily="34" charset="0"/>
                <a:cs typeface="Arial" panose="020B0604020202020204" pitchFamily="34" charset="0"/>
                <a:sym typeface="Wingdings 2"/>
              </a:rPr>
              <a:t>	</a:t>
            </a:r>
            <a:r>
              <a:rPr lang="en-US" sz="1100" dirty="0" smtClean="0">
                <a:latin typeface="Arial" panose="020B0604020202020204" pitchFamily="34" charset="0"/>
                <a:cs typeface="Arial" panose="020B0604020202020204" pitchFamily="34" charset="0"/>
              </a:rPr>
              <a:t>Confirmation </a:t>
            </a:r>
            <a:r>
              <a:rPr lang="en-US" sz="1100" dirty="0">
                <a:latin typeface="Arial" panose="020B0604020202020204" pitchFamily="34" charset="0"/>
                <a:cs typeface="Arial" panose="020B0604020202020204" pitchFamily="34" charset="0"/>
              </a:rPr>
              <a:t>of pledges by all adoptees to the effect that they “will not carry out fraudulent acts”</a:t>
            </a:r>
            <a:endParaRPr lang="en-US" altLang="ja-JP" sz="1100" dirty="0">
              <a:latin typeface="Arial" panose="020B0604020202020204" pitchFamily="34" charset="0"/>
              <a:cs typeface="Arial" panose="020B0604020202020204" pitchFamily="34" charset="0"/>
            </a:endParaRPr>
          </a:p>
          <a:p>
            <a:pPr marL="447675" indent="-179388">
              <a:defRPr/>
            </a:pPr>
            <a:r>
              <a:rPr lang="en-US" altLang="ja-JP" sz="1100" b="1" dirty="0">
                <a:latin typeface="Arial" panose="020B0604020202020204" pitchFamily="34" charset="0"/>
                <a:cs typeface="Arial" panose="020B0604020202020204" pitchFamily="34" charset="0"/>
                <a:sym typeface="Wingdings 2"/>
              </a:rPr>
              <a:t></a:t>
            </a:r>
            <a:r>
              <a:rPr lang="en-US" altLang="ja-JP" sz="1100" dirty="0">
                <a:latin typeface="Arial" panose="020B0604020202020204" pitchFamily="34" charset="0"/>
                <a:cs typeface="Arial" panose="020B0604020202020204" pitchFamily="34" charset="0"/>
                <a:sym typeface="Wingdings 2"/>
              </a:rPr>
              <a:t>	</a:t>
            </a:r>
            <a:r>
              <a:rPr lang="en-US" sz="1100" dirty="0" smtClean="0">
                <a:latin typeface="Arial" panose="020B0604020202020204" pitchFamily="34" charset="0"/>
                <a:cs typeface="Arial" panose="020B0604020202020204" pitchFamily="34" charset="0"/>
              </a:rPr>
              <a:t>Implementation </a:t>
            </a:r>
            <a:r>
              <a:rPr lang="en-US" sz="1100" dirty="0">
                <a:latin typeface="Arial" panose="020B0604020202020204" pitchFamily="34" charset="0"/>
                <a:cs typeface="Arial" panose="020B0604020202020204" pitchFamily="34" charset="0"/>
              </a:rPr>
              <a:t>of on-site surveys by the Ministry of Education, Culture, Sports, Science and Technology and the Japan Society for the Promotion of Science</a:t>
            </a:r>
            <a:endParaRPr lang="en-US" altLang="ja-JP" sz="1100" dirty="0">
              <a:latin typeface="Arial" panose="020B0604020202020204" pitchFamily="34" charset="0"/>
              <a:cs typeface="Arial" panose="020B0604020202020204" pitchFamily="34" charset="0"/>
            </a:endParaRPr>
          </a:p>
          <a:p>
            <a:pPr marL="447675" indent="-179388">
              <a:defRPr/>
            </a:pPr>
            <a:r>
              <a:rPr lang="en-US" altLang="ja-JP" sz="1100" b="1" dirty="0">
                <a:latin typeface="Arial" panose="020B0604020202020204" pitchFamily="34" charset="0"/>
                <a:cs typeface="Arial" panose="020B0604020202020204" pitchFamily="34" charset="0"/>
                <a:sym typeface="Wingdings 2"/>
              </a:rPr>
              <a:t></a:t>
            </a:r>
            <a:r>
              <a:rPr lang="en-US" altLang="ja-JP" sz="1100" dirty="0">
                <a:latin typeface="Arial" panose="020B0604020202020204" pitchFamily="34" charset="0"/>
                <a:cs typeface="Arial" panose="020B0604020202020204" pitchFamily="34" charset="0"/>
                <a:sym typeface="Wingdings 2"/>
              </a:rPr>
              <a:t>	</a:t>
            </a:r>
            <a:r>
              <a:rPr lang="en-US" sz="1100" dirty="0" smtClean="0">
                <a:latin typeface="Arial" panose="020B0604020202020204" pitchFamily="34" charset="0"/>
                <a:cs typeface="Arial" panose="020B0604020202020204" pitchFamily="34" charset="0"/>
              </a:rPr>
              <a:t>Introduction </a:t>
            </a:r>
            <a:r>
              <a:rPr lang="en-US" sz="1100" dirty="0">
                <a:latin typeface="Arial" panose="020B0604020202020204" pitchFamily="34" charset="0"/>
                <a:cs typeface="Arial" panose="020B0604020202020204" pitchFamily="34" charset="0"/>
              </a:rPr>
              <a:t>of penalties for research institutions (reduction appraisals of indirect expenses, etc.)</a:t>
            </a:r>
            <a:endParaRPr lang="en-US" altLang="ja-JP" sz="1100" dirty="0">
              <a:latin typeface="Arial" panose="020B0604020202020204" pitchFamily="34" charset="0"/>
              <a:cs typeface="Arial" panose="020B0604020202020204" pitchFamily="34" charset="0"/>
            </a:endParaRPr>
          </a:p>
          <a:p>
            <a:pPr marL="179388" indent="-179388" rtl="0">
              <a:tabLst>
                <a:tab pos="444500" algn="l"/>
              </a:tabLst>
              <a:defRPr/>
            </a:pPr>
            <a:endParaRPr lang="en-US" altLang="ja-JP" sz="500" dirty="0">
              <a:latin typeface="Arial" panose="020B0604020202020204" pitchFamily="34" charset="0"/>
              <a:cs typeface="Arial" panose="020B0604020202020204" pitchFamily="34" charset="0"/>
            </a:endParaRPr>
          </a:p>
          <a:p>
            <a:pPr marL="179388" indent="-179388" rtl="0">
              <a:tabLst>
                <a:tab pos="444500" algn="l"/>
              </a:tabLst>
              <a:defRPr/>
            </a:pPr>
            <a:r>
              <a:rPr lang="en-US" sz="1200" b="1" dirty="0">
                <a:latin typeface="Arial" panose="020B0604020202020204" pitchFamily="34" charset="0"/>
                <a:cs typeface="Arial" panose="020B0604020202020204" pitchFamily="34" charset="0"/>
              </a:rPr>
              <a:t> ○	Submission of a “Self-Evaluation Checklist of System Maintenance, etc.”* based on the “Research Institution Public Research Expenses Management / Audit Guideline (Implementation Standard)” made a condition of application (open recruitment from fiscal year 2008 on)</a:t>
            </a:r>
            <a:endParaRPr lang="en-US" altLang="ja-JP" sz="1200" b="1" dirty="0">
              <a:latin typeface="Arial" panose="020B0604020202020204" pitchFamily="34" charset="0"/>
              <a:cs typeface="Arial" panose="020B0604020202020204" pitchFamily="34" charset="0"/>
            </a:endParaRPr>
          </a:p>
          <a:p>
            <a:pPr marL="179388" indent="-179388" rtl="0">
              <a:tabLst>
                <a:tab pos="444500" algn="l"/>
              </a:tabLst>
              <a:defRPr/>
            </a:pPr>
            <a:r>
              <a:rPr lang="en-US" sz="1050" dirty="0" smtClean="0">
                <a:latin typeface="Arial" panose="020B0604020202020204" pitchFamily="34" charset="0"/>
                <a:cs typeface="Arial" panose="020B0604020202020204" pitchFamily="34" charset="0"/>
              </a:rPr>
              <a:t>	* Changed </a:t>
            </a:r>
            <a:r>
              <a:rPr lang="en-US" sz="1050" dirty="0">
                <a:latin typeface="Arial" panose="020B0604020202020204" pitchFamily="34" charset="0"/>
                <a:cs typeface="Arial" panose="020B0604020202020204" pitchFamily="34" charset="0"/>
              </a:rPr>
              <a:t>to the current name in December 2010</a:t>
            </a:r>
            <a:endParaRPr lang="en-US" altLang="ja-JP" sz="1050" dirty="0" smtClean="0">
              <a:latin typeface="Arial" panose="020B0604020202020204" pitchFamily="34" charset="0"/>
              <a:cs typeface="Arial" panose="020B0604020202020204" pitchFamily="34" charset="0"/>
            </a:endParaRPr>
          </a:p>
          <a:p>
            <a:pPr marL="179388" indent="-179388" rtl="0">
              <a:tabLst>
                <a:tab pos="444500" algn="l"/>
              </a:tabLst>
              <a:defRPr/>
            </a:pPr>
            <a:endParaRPr lang="en-US" altLang="ja-JP" sz="500" baseline="30000" dirty="0">
              <a:latin typeface="Arial" panose="020B0604020202020204" pitchFamily="34" charset="0"/>
              <a:cs typeface="Arial" panose="020B0604020202020204" pitchFamily="34" charset="0"/>
            </a:endParaRPr>
          </a:p>
          <a:p>
            <a:pPr marL="179388" indent="-179388" rtl="0">
              <a:tabLst>
                <a:tab pos="444500" algn="l"/>
              </a:tabLst>
              <a:defRPr/>
            </a:pPr>
            <a:r>
              <a:rPr lang="en-US" sz="1100" baseline="3000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	Public announcement, in principle, of an overview of the fraud, including the name, with regard to researchers recognized to have committed fraudulent use or a fraudulent act.</a:t>
            </a:r>
            <a:endParaRPr lang="en-US" altLang="ja-JP" sz="1200" b="1" dirty="0">
              <a:latin typeface="Arial" panose="020B0604020202020204" pitchFamily="34" charset="0"/>
              <a:cs typeface="Arial" panose="020B0604020202020204" pitchFamily="34" charset="0"/>
            </a:endParaRPr>
          </a:p>
          <a:p>
            <a:pPr marL="179388" indent="-179388" rtl="0">
              <a:tabLst>
                <a:tab pos="444500" algn="l"/>
              </a:tabLst>
              <a:defRPr/>
            </a:pPr>
            <a:r>
              <a:rPr lang="en-US" sz="1200" b="1" dirty="0">
                <a:latin typeface="Arial" panose="020B0604020202020204" pitchFamily="34" charset="0"/>
                <a:cs typeface="Arial" panose="020B0604020202020204" pitchFamily="34" charset="0"/>
              </a:rPr>
              <a:t>    (Open recruitment from fiscal year 2014 on)</a:t>
            </a:r>
            <a:r>
              <a:rPr lang="en-US" sz="1100" baseline="30000" dirty="0">
                <a:latin typeface="Arial" panose="020B0604020202020204" pitchFamily="34" charset="0"/>
                <a:cs typeface="Arial" panose="020B0604020202020204" pitchFamily="34" charset="0"/>
              </a:rPr>
              <a:t> </a:t>
            </a:r>
            <a:endParaRPr lang="en-US" altLang="ja-JP" sz="1100" baseline="30000" dirty="0" smtClean="0">
              <a:latin typeface="Arial" panose="020B0604020202020204" pitchFamily="34" charset="0"/>
              <a:cs typeface="Arial" panose="020B0604020202020204" pitchFamily="34" charset="0"/>
            </a:endParaRPr>
          </a:p>
          <a:p>
            <a:pPr marL="179388" indent="-179388" rtl="0">
              <a:tabLst>
                <a:tab pos="444500" algn="l"/>
              </a:tabLst>
              <a:defRPr/>
            </a:pPr>
            <a:endParaRPr lang="en-US" altLang="ja-JP" sz="500" b="1" baseline="30000" dirty="0">
              <a:latin typeface="Arial" panose="020B0604020202020204" pitchFamily="34" charset="0"/>
              <a:cs typeface="Arial" panose="020B0604020202020204" pitchFamily="34" charset="0"/>
            </a:endParaRPr>
          </a:p>
          <a:p>
            <a:pPr marL="179388" indent="-179388" rtl="0">
              <a:tabLst>
                <a:tab pos="444500" algn="l"/>
              </a:tabLst>
              <a:defRPr/>
            </a:pPr>
            <a:r>
              <a:rPr lang="en-US" sz="1200" b="1" dirty="0">
                <a:latin typeface="Arial" panose="020B0604020202020204" pitchFamily="34" charset="0"/>
                <a:cs typeface="Arial" panose="020B0604020202020204" pitchFamily="34" charset="0"/>
              </a:rPr>
              <a:t> ○	Introduction of the reduction of indirect expenses due to a delay in survey reports of defects in system maintenance or cases of fraud at research institutions based on the revision of the “Research Institution Public Research Expenses Management / Audit Guideline (Implementation Standard)” (from fiscal year 2014 on)</a:t>
            </a:r>
            <a:endParaRPr lang="en-US" altLang="ja-JP" sz="1200" b="1" dirty="0">
              <a:latin typeface="Arial" panose="020B0604020202020204" pitchFamily="34" charset="0"/>
              <a:cs typeface="Arial" panose="020B0604020202020204" pitchFamily="34" charset="0"/>
            </a:endParaRPr>
          </a:p>
          <a:p>
            <a:pPr marL="179388" indent="-179388" rtl="0">
              <a:tabLst>
                <a:tab pos="444500" algn="l"/>
              </a:tabLst>
              <a:defRPr/>
            </a:pPr>
            <a:endParaRPr lang="en-US" altLang="ja-JP" sz="500" b="1" dirty="0" smtClean="0">
              <a:latin typeface="Arial" panose="020B0604020202020204" pitchFamily="34" charset="0"/>
              <a:cs typeface="Arial" panose="020B0604020202020204" pitchFamily="34" charset="0"/>
            </a:endParaRPr>
          </a:p>
          <a:p>
            <a:pPr marL="179388" indent="-179388" rtl="0">
              <a:tabLst>
                <a:tab pos="444500" algn="l"/>
              </a:tabLst>
              <a:defRPr/>
            </a:pPr>
            <a:r>
              <a:rPr lang="en-US" sz="1200" b="1" dirty="0">
                <a:latin typeface="Arial" panose="020B0604020202020204" pitchFamily="34" charset="0"/>
                <a:cs typeface="Arial" panose="020B0604020202020204" pitchFamily="34" charset="0"/>
              </a:rPr>
              <a:t> ○	Confirmation of a checklist on things such as the appropriate use of KAKENHI and the securement of honesty of research activities, etc., when applying for grant issue using the KAKENHI electronic application system, etc., made mandatory (from fiscal year 2014 on)</a:t>
            </a:r>
            <a:endParaRPr lang="en-US" altLang="ja-JP" sz="1200" b="1" dirty="0">
              <a:latin typeface="Arial" panose="020B0604020202020204" pitchFamily="34" charset="0"/>
              <a:cs typeface="Arial" panose="020B0604020202020204" pitchFamily="34" charset="0"/>
            </a:endParaRPr>
          </a:p>
          <a:p>
            <a:pPr marL="179388" indent="-179388" rtl="0">
              <a:tabLst>
                <a:tab pos="444500" algn="l"/>
              </a:tabLst>
              <a:defRPr/>
            </a:pPr>
            <a:endParaRPr lang="ja-JP" altLang="en-US" sz="1200" b="1" baseline="30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585689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ext Box 7"/>
          <p:cNvSpPr txBox="1">
            <a:spLocks noChangeArrowheads="1"/>
          </p:cNvSpPr>
          <p:nvPr/>
        </p:nvSpPr>
        <p:spPr bwMode="auto">
          <a:xfrm>
            <a:off x="212117" y="648000"/>
            <a:ext cx="8719766" cy="127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40" tIns="45672" rIns="91340" bIns="45672">
            <a:spAutoFit/>
          </a:bodyPr>
          <a:lstStyle>
            <a:lvl1pPr defTabSz="912813" eaLnBrk="0" hangingPunct="0">
              <a:buChar char="•"/>
              <a:defRPr kumimoji="1" sz="3200">
                <a:solidFill>
                  <a:schemeClr val="tx1"/>
                </a:solidFill>
                <a:latin typeface="Arial" pitchFamily="34" charset="0"/>
                <a:ea typeface="ＭＳ Ｐゴシック" pitchFamily="50" charset="-128"/>
              </a:defRPr>
            </a:lvl1pPr>
            <a:lvl2pPr marL="742950" indent="-285750" defTabSz="912813" eaLnBrk="0" hangingPunct="0">
              <a:buChar char="–"/>
              <a:defRPr kumimoji="1" sz="2800">
                <a:solidFill>
                  <a:schemeClr val="tx1"/>
                </a:solidFill>
                <a:latin typeface="Arial" pitchFamily="34" charset="0"/>
                <a:ea typeface="ＭＳ Ｐゴシック" pitchFamily="50" charset="-128"/>
              </a:defRPr>
            </a:lvl2pPr>
            <a:lvl3pPr marL="1143000" indent="-228600" defTabSz="912813" eaLnBrk="0" hangingPunct="0">
              <a:buChar char="•"/>
              <a:defRPr kumimoji="1" sz="2400">
                <a:solidFill>
                  <a:schemeClr val="tx1"/>
                </a:solidFill>
                <a:latin typeface="Arial" pitchFamily="34" charset="0"/>
                <a:ea typeface="ＭＳ Ｐゴシック" pitchFamily="50" charset="-128"/>
              </a:defRPr>
            </a:lvl3pPr>
            <a:lvl4pPr marL="1600200" indent="-228600" defTabSz="912813" eaLnBrk="0" hangingPunct="0">
              <a:buChar char="–"/>
              <a:defRPr kumimoji="1" sz="2000">
                <a:solidFill>
                  <a:schemeClr val="tx1"/>
                </a:solidFill>
                <a:latin typeface="Arial" pitchFamily="34" charset="0"/>
                <a:ea typeface="ＭＳ Ｐゴシック" pitchFamily="50" charset="-128"/>
              </a:defRPr>
            </a:lvl4pPr>
            <a:lvl5pPr marL="2057400" indent="-228600" defTabSz="912813" eaLnBrk="0" hangingPunct="0">
              <a:buChar char="»"/>
              <a:defRPr kumimoji="1" sz="2000">
                <a:solidFill>
                  <a:schemeClr val="tx1"/>
                </a:solidFill>
                <a:latin typeface="Arial" pitchFamily="34" charset="0"/>
                <a:ea typeface="ＭＳ Ｐゴシック" pitchFamily="50" charset="-128"/>
              </a:defRPr>
            </a:lvl5pPr>
            <a:lvl6pPr marL="2514600" indent="-228600" defTabSz="912813"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defTabSz="912813"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defTabSz="912813"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defTabSz="912813"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just"/>
            <a:r>
              <a:rPr lang="en-US" altLang="ja-JP" sz="1600" dirty="0" smtClean="0"/>
              <a:t>According to the 2012 </a:t>
            </a:r>
            <a:r>
              <a:rPr lang="en-US" altLang="ja-JP" sz="1600" dirty="0"/>
              <a:t>revision to the </a:t>
            </a:r>
            <a:r>
              <a:rPr lang="en-US" altLang="ja-JP" sz="1600" dirty="0" smtClean="0"/>
              <a:t>“</a:t>
            </a:r>
            <a:r>
              <a:rPr lang="en-US" altLang="ja-JP" sz="1600" i="1" dirty="0" smtClean="0"/>
              <a:t>Guidelines </a:t>
            </a:r>
            <a:r>
              <a:rPr lang="en-US" altLang="ja-JP" sz="1600" i="1" dirty="0"/>
              <a:t>for the Appropriate Implementation of Competitive Research </a:t>
            </a:r>
            <a:r>
              <a:rPr lang="en-US" altLang="ja-JP" sz="1600" i="1" dirty="0" smtClean="0"/>
              <a:t>Funds”, </a:t>
            </a:r>
            <a:r>
              <a:rPr lang="en-US" altLang="ja-JP" sz="1600" dirty="0"/>
              <a:t>different levels of </a:t>
            </a:r>
            <a:r>
              <a:rPr lang="en-US" altLang="ja-JP" sz="1600" dirty="0">
                <a:solidFill>
                  <a:srgbClr val="000000"/>
                </a:solidFill>
              </a:rPr>
              <a:t>restricted periods</a:t>
            </a:r>
            <a:r>
              <a:rPr lang="ja-JP" altLang="en-US" sz="1600" dirty="0">
                <a:solidFill>
                  <a:srgbClr val="000000"/>
                </a:solidFill>
              </a:rPr>
              <a:t> </a:t>
            </a:r>
            <a:r>
              <a:rPr lang="en-US" altLang="ja-JP" sz="1600" dirty="0">
                <a:solidFill>
                  <a:srgbClr val="000000"/>
                </a:solidFill>
              </a:rPr>
              <a:t>shall be applied </a:t>
            </a:r>
            <a:r>
              <a:rPr lang="en-US" altLang="ja-JP" sz="1600" dirty="0" smtClean="0"/>
              <a:t>on </a:t>
            </a:r>
            <a:r>
              <a:rPr lang="en-US" altLang="ja-JP" sz="1600" dirty="0"/>
              <a:t>eligibility for application or participation in programs</a:t>
            </a:r>
            <a:r>
              <a:rPr lang="en-US" altLang="ja-JP" sz="1600" dirty="0" smtClean="0"/>
              <a:t> </a:t>
            </a:r>
            <a:r>
              <a:rPr lang="en-US" altLang="ja-JP" sz="1600" dirty="0" smtClean="0">
                <a:solidFill>
                  <a:srgbClr val="000000"/>
                </a:solidFill>
              </a:rPr>
              <a:t>depending on the </a:t>
            </a:r>
            <a:r>
              <a:rPr lang="en-US" altLang="ja-JP" sz="1600" dirty="0" smtClean="0"/>
              <a:t>fraudulent levels. </a:t>
            </a:r>
          </a:p>
          <a:p>
            <a:pPr algn="just">
              <a:buNone/>
            </a:pPr>
            <a:r>
              <a:rPr lang="en-US" altLang="ja-JP" sz="1300" dirty="0" smtClean="0">
                <a:solidFill>
                  <a:srgbClr val="000000"/>
                </a:solidFill>
              </a:rPr>
              <a:t>The enhanced penalties, such as “diversion </a:t>
            </a:r>
            <a:r>
              <a:rPr lang="en-US" altLang="ja-JP" sz="1300" dirty="0">
                <a:solidFill>
                  <a:srgbClr val="000000"/>
                </a:solidFill>
              </a:rPr>
              <a:t>of funds for personal gain 10 Years “ </a:t>
            </a:r>
            <a:r>
              <a:rPr lang="en-US" altLang="ja-JP" sz="1300" dirty="0" smtClean="0">
                <a:solidFill>
                  <a:srgbClr val="000000"/>
                </a:solidFill>
              </a:rPr>
              <a:t>shall </a:t>
            </a:r>
            <a:r>
              <a:rPr lang="en-US" altLang="ja-JP" sz="1300" dirty="0">
                <a:solidFill>
                  <a:srgbClr val="000000"/>
                </a:solidFill>
              </a:rPr>
              <a:t>be </a:t>
            </a:r>
            <a:r>
              <a:rPr lang="en-US" altLang="ja-JP" sz="1300" dirty="0" smtClean="0">
                <a:solidFill>
                  <a:srgbClr val="000000"/>
                </a:solidFill>
              </a:rPr>
              <a:t>applied </a:t>
            </a:r>
            <a:r>
              <a:rPr lang="en-US" altLang="ja-JP" sz="1300" dirty="0">
                <a:solidFill>
                  <a:srgbClr val="000000"/>
                </a:solidFill>
              </a:rPr>
              <a:t>to the grant programs </a:t>
            </a:r>
            <a:r>
              <a:rPr lang="en-US" altLang="ja-JP" sz="1300" dirty="0" smtClean="0">
                <a:solidFill>
                  <a:srgbClr val="000000"/>
                </a:solidFill>
              </a:rPr>
              <a:t>provided after FY2017</a:t>
            </a:r>
            <a:r>
              <a:rPr lang="en-US" altLang="ja-JP" sz="1300" dirty="0">
                <a:solidFill>
                  <a:srgbClr val="000000"/>
                </a:solidFill>
              </a:rPr>
              <a:t>.</a:t>
            </a:r>
            <a:endParaRPr lang="ja-JP" altLang="en-US" sz="1300" dirty="0">
              <a:solidFill>
                <a:srgbClr val="000000"/>
              </a:solidFill>
            </a:endParaRPr>
          </a:p>
        </p:txBody>
      </p:sp>
      <p:sp>
        <p:nvSpPr>
          <p:cNvPr id="207875" name="Text Box 15"/>
          <p:cNvSpPr txBox="1">
            <a:spLocks noChangeArrowheads="1"/>
          </p:cNvSpPr>
          <p:nvPr/>
        </p:nvSpPr>
        <p:spPr bwMode="auto">
          <a:xfrm>
            <a:off x="218792" y="5328735"/>
            <a:ext cx="8440615" cy="430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0" tIns="45672" rIns="91340" bIns="45672">
            <a:spAutoFit/>
          </a:bodyPr>
          <a:lstStyle>
            <a:lvl1pPr defTabSz="912813" eaLnBrk="0" hangingPunct="0">
              <a:buChar char="•"/>
              <a:defRPr kumimoji="1" sz="3200">
                <a:solidFill>
                  <a:schemeClr val="tx1"/>
                </a:solidFill>
                <a:latin typeface="Arial" pitchFamily="34" charset="0"/>
                <a:ea typeface="ＭＳ Ｐゴシック" pitchFamily="50" charset="-128"/>
              </a:defRPr>
            </a:lvl1pPr>
            <a:lvl2pPr marL="742950" indent="-285750" defTabSz="912813" eaLnBrk="0" hangingPunct="0">
              <a:buChar char="–"/>
              <a:defRPr kumimoji="1" sz="2800">
                <a:solidFill>
                  <a:schemeClr val="tx1"/>
                </a:solidFill>
                <a:latin typeface="Arial" pitchFamily="34" charset="0"/>
                <a:ea typeface="ＭＳ Ｐゴシック" pitchFamily="50" charset="-128"/>
              </a:defRPr>
            </a:lvl2pPr>
            <a:lvl3pPr marL="1143000" indent="-228600" defTabSz="912813" eaLnBrk="0" hangingPunct="0">
              <a:buChar char="•"/>
              <a:defRPr kumimoji="1" sz="2400">
                <a:solidFill>
                  <a:schemeClr val="tx1"/>
                </a:solidFill>
                <a:latin typeface="Arial" pitchFamily="34" charset="0"/>
                <a:ea typeface="ＭＳ Ｐゴシック" pitchFamily="50" charset="-128"/>
              </a:defRPr>
            </a:lvl3pPr>
            <a:lvl4pPr marL="1600200" indent="-228600" defTabSz="912813" eaLnBrk="0" hangingPunct="0">
              <a:buChar char="–"/>
              <a:defRPr kumimoji="1" sz="2000">
                <a:solidFill>
                  <a:schemeClr val="tx1"/>
                </a:solidFill>
                <a:latin typeface="Arial" pitchFamily="34" charset="0"/>
                <a:ea typeface="ＭＳ Ｐゴシック" pitchFamily="50" charset="-128"/>
              </a:defRPr>
            </a:lvl4pPr>
            <a:lvl5pPr marL="2057400" indent="-228600" defTabSz="912813" eaLnBrk="0" hangingPunct="0">
              <a:buChar char="»"/>
              <a:defRPr kumimoji="1" sz="2000">
                <a:solidFill>
                  <a:schemeClr val="tx1"/>
                </a:solidFill>
                <a:latin typeface="Arial" pitchFamily="34" charset="0"/>
                <a:ea typeface="ＭＳ Ｐゴシック" pitchFamily="50" charset="-128"/>
              </a:defRPr>
            </a:lvl5pPr>
            <a:lvl6pPr marL="2514600" indent="-228600" defTabSz="912813"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defTabSz="912813"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defTabSz="912813"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defTabSz="912813"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en-US" altLang="ja-JP" sz="1100" dirty="0"/>
              <a:t>Note: </a:t>
            </a:r>
            <a:r>
              <a:rPr lang="en-US" altLang="ja-JP" sz="1100" dirty="0" smtClean="0"/>
              <a:t>“</a:t>
            </a:r>
            <a:r>
              <a:rPr lang="en-US" altLang="ja-JP" sz="1100" dirty="0"/>
              <a:t>strong warning” shall be issued: </a:t>
            </a:r>
            <a:r>
              <a:rPr lang="en-US" altLang="ja-JP" sz="1100" dirty="0" smtClean="0"/>
              <a:t>when the </a:t>
            </a:r>
            <a:r>
              <a:rPr lang="en-US" altLang="ja-JP" sz="1100" dirty="0"/>
              <a:t>impact of their acts on society is minor, the severity of their acts is low, and the amount of money related to the fraudulent use is small</a:t>
            </a:r>
            <a:endParaRPr lang="ja-JP" altLang="en-US" sz="1100" b="1" dirty="0" smtClean="0">
              <a:solidFill>
                <a:srgbClr val="000000"/>
              </a:solidFill>
            </a:endParaRPr>
          </a:p>
        </p:txBody>
      </p:sp>
      <p:graphicFrame>
        <p:nvGraphicFramePr>
          <p:cNvPr id="35" name="表 34"/>
          <p:cNvGraphicFramePr>
            <a:graphicFrameLocks noGrp="1"/>
          </p:cNvGraphicFramePr>
          <p:nvPr>
            <p:extLst>
              <p:ext uri="{D42A27DB-BD31-4B8C-83A1-F6EECF244321}">
                <p14:modId xmlns:p14="http://schemas.microsoft.com/office/powerpoint/2010/main" val="3648638051"/>
              </p:ext>
            </p:extLst>
          </p:nvPr>
        </p:nvGraphicFramePr>
        <p:xfrm>
          <a:off x="146903" y="1998120"/>
          <a:ext cx="8784980" cy="3330615"/>
        </p:xfrm>
        <a:graphic>
          <a:graphicData uri="http://schemas.openxmlformats.org/drawingml/2006/table">
            <a:tbl>
              <a:tblPr/>
              <a:tblGrid>
                <a:gridCol w="2980520"/>
                <a:gridCol w="5804460"/>
              </a:tblGrid>
              <a:tr h="237094">
                <a:tc>
                  <a:txBody>
                    <a:bodyPr/>
                    <a:lstStyle/>
                    <a:p>
                      <a:pPr algn="ctr" fontAlgn="ctr"/>
                      <a:r>
                        <a:rPr lang="en-US" altLang="ja-JP" sz="1400" b="1" i="0" u="none" strike="noStrike" dirty="0" smtClean="0">
                          <a:solidFill>
                            <a:srgbClr val="000000"/>
                          </a:solidFill>
                          <a:effectLst/>
                          <a:latin typeface="ＭＳ Ｐゴシック"/>
                        </a:rPr>
                        <a:t>Restricted Persons</a:t>
                      </a:r>
                      <a:endParaRPr lang="ja-JP" altLang="en-US" sz="1400" b="1" i="0" u="none" strike="noStrike" dirty="0">
                        <a:solidFill>
                          <a:srgbClr val="000000"/>
                        </a:solidFill>
                        <a:effectLst/>
                        <a:latin typeface="ＭＳ Ｐゴシック"/>
                      </a:endParaRPr>
                    </a:p>
                  </a:txBody>
                  <a:tcPr marL="8742" marR="8742" marT="946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400" dirty="0" smtClean="0"/>
                        <a:t>Extent of the </a:t>
                      </a:r>
                      <a:r>
                        <a:rPr kumimoji="1" lang="en-US" altLang="ja-JP" sz="1400" kern="1200" dirty="0" smtClean="0">
                          <a:solidFill>
                            <a:schemeClr val="tx1"/>
                          </a:solidFill>
                          <a:latin typeface="+mn-lt"/>
                          <a:ea typeface="+mn-ea"/>
                          <a:cs typeface="+mn-cs"/>
                        </a:rPr>
                        <a:t>inappropriate use of research funds </a:t>
                      </a:r>
                      <a:r>
                        <a:rPr lang="en-US" altLang="ja-JP" sz="1400" dirty="0" smtClean="0"/>
                        <a:t>and restricted period</a:t>
                      </a:r>
                      <a:endParaRPr lang="ja-JP" altLang="en-US" sz="1400" b="1" i="0" u="none" strike="noStrike" dirty="0">
                        <a:solidFill>
                          <a:srgbClr val="000000"/>
                        </a:solidFill>
                        <a:effectLst/>
                        <a:latin typeface="ＭＳ Ｐゴシック"/>
                      </a:endParaRPr>
                    </a:p>
                  </a:txBody>
                  <a:tcPr marL="8742" marR="8742" marT="94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709">
                <a:tc rowSpan="4">
                  <a:txBody>
                    <a:bodyPr/>
                    <a:lstStyle/>
                    <a:p>
                      <a:pPr algn="l" fontAlgn="ctr"/>
                      <a:r>
                        <a:rPr lang="en-US" altLang="ja-JP" sz="1400" dirty="0" smtClean="0"/>
                        <a:t>Researchers who committed fraudulent use and researchers who conspired in such fraudulent acts</a:t>
                      </a:r>
                      <a:endParaRPr lang="ja-JP" altLang="en-US" sz="1400" b="1" i="0" u="none" strike="noStrike" dirty="0">
                        <a:solidFill>
                          <a:srgbClr val="000000"/>
                        </a:solidFill>
                        <a:effectLst/>
                        <a:latin typeface="ＭＳ Ｐゴシック"/>
                      </a:endParaRPr>
                    </a:p>
                  </a:txBody>
                  <a:tcPr marL="8742" marR="8742" marT="946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dirty="0">
                          <a:solidFill>
                            <a:srgbClr val="000000"/>
                          </a:solidFill>
                          <a:effectLst/>
                          <a:latin typeface="ＭＳ Ｐゴシック"/>
                        </a:rPr>
                        <a:t> </a:t>
                      </a:r>
                      <a:r>
                        <a:rPr lang="en-US" altLang="ja-JP" sz="1400" dirty="0" smtClean="0"/>
                        <a:t>Diversion of funds for personal gain</a:t>
                      </a:r>
                      <a:r>
                        <a:rPr kumimoji="1" lang="en-US" altLang="ja-JP" sz="1400" kern="1200" baseline="0" dirty="0" smtClean="0">
                          <a:solidFill>
                            <a:schemeClr val="tx1"/>
                          </a:solidFill>
                          <a:latin typeface="+mn-lt"/>
                          <a:ea typeface="+mn-ea"/>
                          <a:cs typeface="+mn-cs"/>
                        </a:rPr>
                        <a:t>         </a:t>
                      </a:r>
                      <a:r>
                        <a:rPr kumimoji="1" lang="en-US" altLang="ja-JP" sz="1400" kern="1200" dirty="0" smtClean="0">
                          <a:solidFill>
                            <a:schemeClr val="tx1"/>
                          </a:solidFill>
                          <a:latin typeface="+mn-lt"/>
                          <a:ea typeface="+mn-ea"/>
                          <a:cs typeface="+mn-cs"/>
                        </a:rPr>
                        <a:t> </a:t>
                      </a:r>
                      <a:r>
                        <a:rPr lang="en-US" altLang="ja-JP" sz="1600" b="1" i="0" u="sng" strike="noStrike" dirty="0" smtClean="0">
                          <a:solidFill>
                            <a:srgbClr val="FF0000"/>
                          </a:solidFill>
                          <a:effectLst/>
                          <a:latin typeface="ＭＳ Ｐゴシック"/>
                        </a:rPr>
                        <a:t>10 Years</a:t>
                      </a:r>
                    </a:p>
                  </a:txBody>
                  <a:tcPr marL="8742" marR="8742" marT="94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4141">
                <a:tc vMerge="1">
                  <a:txBody>
                    <a:bodyPr/>
                    <a:lstStyle/>
                    <a:p>
                      <a:endParaRPr kumimoji="1" lang="ja-JP" altLang="en-US"/>
                    </a:p>
                  </a:txBody>
                  <a:tcPr/>
                </a:tc>
                <a:tc>
                  <a:txBody>
                    <a:bodyPr/>
                    <a:lstStyle/>
                    <a:p>
                      <a:pPr algn="l" fontAlgn="ctr"/>
                      <a:r>
                        <a:rPr lang="ja-JP" altLang="en-US" sz="1400" b="1" i="0" u="none" strike="noStrike" dirty="0" smtClean="0">
                          <a:solidFill>
                            <a:srgbClr val="000000"/>
                          </a:solidFill>
                          <a:effectLst/>
                          <a:latin typeface="ＭＳ Ｐゴシック"/>
                        </a:rPr>
                        <a:t>　　　　　　　　</a:t>
                      </a:r>
                      <a:r>
                        <a:rPr lang="ja-JP" altLang="en-US" sz="1400" b="1" i="0" u="none" strike="noStrike" baseline="0" dirty="0" smtClean="0">
                          <a:solidFill>
                            <a:srgbClr val="000000"/>
                          </a:solidFill>
                          <a:effectLst/>
                          <a:latin typeface="ＭＳ Ｐゴシック"/>
                        </a:rPr>
                        <a:t>  </a:t>
                      </a:r>
                      <a:r>
                        <a:rPr lang="en-US" altLang="ja-JP" sz="1400" dirty="0" smtClean="0"/>
                        <a:t>(1) Cases where it is judged that the impact on  society is </a:t>
                      </a:r>
                    </a:p>
                    <a:p>
                      <a:pPr algn="l" fontAlgn="ctr"/>
                      <a:r>
                        <a:rPr lang="en-US" altLang="ja-JP" sz="1400" dirty="0" smtClean="0"/>
                        <a:t> Other than          major and the severity of the act is high </a:t>
                      </a:r>
                      <a:r>
                        <a:rPr lang="ja-JP" altLang="en-US" sz="1400" b="1" i="0" u="none" strike="noStrike" dirty="0" err="1" smtClean="0">
                          <a:solidFill>
                            <a:srgbClr val="000000"/>
                          </a:solidFill>
                          <a:effectLst/>
                          <a:latin typeface="ＭＳ Ｐゴシック"/>
                        </a:rPr>
                        <a:t>、</a:t>
                      </a:r>
                      <a:r>
                        <a:rPr lang="en-US" altLang="ja-JP" sz="1600" b="1" i="0" u="sng" strike="noStrike" dirty="0" smtClean="0">
                          <a:solidFill>
                            <a:srgbClr val="FF0000"/>
                          </a:solidFill>
                          <a:effectLst/>
                          <a:latin typeface="ＭＳ Ｐゴシック"/>
                        </a:rPr>
                        <a:t>5Years</a:t>
                      </a:r>
                      <a:endParaRPr lang="ja-JP" altLang="en-US" sz="1600" b="1" i="0" u="sng" strike="noStrike" dirty="0">
                        <a:solidFill>
                          <a:srgbClr val="FF0000"/>
                        </a:solidFill>
                        <a:effectLst/>
                        <a:latin typeface="ＭＳ Ｐゴシック"/>
                      </a:endParaRPr>
                    </a:p>
                  </a:txBody>
                  <a:tcPr marL="8742" marR="8742" marT="94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534682">
                <a:tc vMerge="1">
                  <a:txBody>
                    <a:bodyPr/>
                    <a:lstStyle/>
                    <a:p>
                      <a:endParaRPr kumimoji="1" lang="ja-JP" altLang="en-US"/>
                    </a:p>
                  </a:txBody>
                  <a:tcPr/>
                </a:tc>
                <a:tc>
                  <a:txBody>
                    <a:bodyPr/>
                    <a:lstStyle/>
                    <a:p>
                      <a:pPr marL="0" marR="0" indent="0" algn="l" defTabSz="913410" rtl="0" eaLnBrk="1" fontAlgn="ctr" latinLnBrk="0" hangingPunct="1">
                        <a:lnSpc>
                          <a:spcPct val="100000"/>
                        </a:lnSpc>
                        <a:spcBef>
                          <a:spcPts val="0"/>
                        </a:spcBef>
                        <a:spcAft>
                          <a:spcPts val="0"/>
                        </a:spcAft>
                        <a:buClrTx/>
                        <a:buSzTx/>
                        <a:buFontTx/>
                        <a:buNone/>
                        <a:tabLst/>
                        <a:defRPr/>
                      </a:pPr>
                      <a:r>
                        <a:rPr lang="ja-JP" altLang="en-US" sz="1400" b="1" i="0" u="none" strike="noStrike" dirty="0">
                          <a:solidFill>
                            <a:srgbClr val="000000"/>
                          </a:solidFill>
                          <a:effectLst/>
                          <a:latin typeface="ＭＳ Ｐゴシック"/>
                        </a:rPr>
                        <a:t> </a:t>
                      </a:r>
                      <a:r>
                        <a:rPr lang="en-US" altLang="ja-JP" sz="1400" dirty="0" smtClean="0"/>
                        <a:t>above           (2) Cases other than (1) and (3) </a:t>
                      </a:r>
                      <a:r>
                        <a:rPr lang="en-US" altLang="ja-JP" sz="1400" b="1" i="0" u="sng" strike="noStrike" dirty="0" smtClean="0">
                          <a:solidFill>
                            <a:srgbClr val="FF0000"/>
                          </a:solidFill>
                          <a:effectLst/>
                          <a:latin typeface="ＭＳ Ｐゴシック"/>
                        </a:rPr>
                        <a:t>2</a:t>
                      </a:r>
                      <a:r>
                        <a:rPr lang="ja-JP" altLang="en-US" sz="1400" b="1" i="0" u="sng" strike="noStrike" dirty="0" smtClean="0">
                          <a:solidFill>
                            <a:srgbClr val="FF0000"/>
                          </a:solidFill>
                          <a:effectLst/>
                          <a:latin typeface="ＭＳ Ｐゴシック"/>
                        </a:rPr>
                        <a:t>～</a:t>
                      </a:r>
                      <a:r>
                        <a:rPr lang="en-US" altLang="ja-JP" sz="1400" b="1" i="0" u="sng" strike="noStrike" dirty="0" smtClean="0">
                          <a:solidFill>
                            <a:srgbClr val="FF0000"/>
                          </a:solidFill>
                          <a:effectLst/>
                          <a:latin typeface="ＭＳ Ｐゴシック"/>
                        </a:rPr>
                        <a:t>4</a:t>
                      </a:r>
                      <a:r>
                        <a:rPr lang="ja-JP" altLang="en-US" sz="1400" b="1" i="0" u="sng" strike="noStrike" dirty="0" smtClean="0">
                          <a:solidFill>
                            <a:srgbClr val="FF0000"/>
                          </a:solidFill>
                          <a:effectLst/>
                          <a:latin typeface="ＭＳ Ｐゴシック"/>
                        </a:rPr>
                        <a:t> </a:t>
                      </a:r>
                      <a:r>
                        <a:rPr lang="en-US" altLang="ja-JP" sz="1400" b="1" i="0" u="sng" strike="noStrike" dirty="0" smtClean="0">
                          <a:solidFill>
                            <a:srgbClr val="FF0000"/>
                          </a:solidFill>
                          <a:effectLst/>
                          <a:latin typeface="ＭＳ Ｐゴシック"/>
                        </a:rPr>
                        <a:t>Years</a:t>
                      </a:r>
                      <a:endParaRPr lang="en-US" altLang="ja-JP" sz="1400" dirty="0" smtClean="0"/>
                    </a:p>
                    <a:p>
                      <a:pPr marL="0" marR="0" indent="0" algn="l" defTabSz="913410" rtl="0" eaLnBrk="1" fontAlgn="ctr" latinLnBrk="0" hangingPunct="1">
                        <a:lnSpc>
                          <a:spcPct val="100000"/>
                        </a:lnSpc>
                        <a:spcBef>
                          <a:spcPts val="0"/>
                        </a:spcBef>
                        <a:spcAft>
                          <a:spcPts val="0"/>
                        </a:spcAft>
                        <a:buClrTx/>
                        <a:buSzTx/>
                        <a:buFontTx/>
                        <a:buNone/>
                        <a:tabLst/>
                        <a:defRPr/>
                      </a:pPr>
                      <a:r>
                        <a:rPr lang="en-US" altLang="ja-JP" sz="1400" dirty="0" smtClean="0"/>
                        <a:t>“diversion”  </a:t>
                      </a:r>
                      <a:r>
                        <a:rPr lang="en-US" altLang="ja-JP" sz="1400" baseline="0" dirty="0" smtClean="0"/>
                        <a:t>   </a:t>
                      </a:r>
                      <a:r>
                        <a:rPr lang="en-US" altLang="ja-JP" sz="1400" dirty="0" smtClean="0"/>
                        <a:t>(3) Cases where it is judged that the impact on</a:t>
                      </a:r>
                      <a:r>
                        <a:rPr lang="en-US" altLang="ja-JP" sz="1400" baseline="0" dirty="0" smtClean="0"/>
                        <a:t>  </a:t>
                      </a:r>
                      <a:r>
                        <a:rPr lang="en-US" altLang="ja-JP" sz="1400" dirty="0" smtClean="0"/>
                        <a:t>society is </a:t>
                      </a:r>
                    </a:p>
                    <a:p>
                      <a:pPr marL="0" marR="0" indent="0" algn="l" defTabSz="913410" rtl="0" eaLnBrk="1" fontAlgn="ctr" latinLnBrk="0" hangingPunct="1">
                        <a:lnSpc>
                          <a:spcPct val="100000"/>
                        </a:lnSpc>
                        <a:spcBef>
                          <a:spcPts val="0"/>
                        </a:spcBef>
                        <a:spcAft>
                          <a:spcPts val="0"/>
                        </a:spcAft>
                        <a:buClrTx/>
                        <a:buSzTx/>
                        <a:buFontTx/>
                        <a:buNone/>
                        <a:tabLst/>
                        <a:defRPr/>
                      </a:pPr>
                      <a:r>
                        <a:rPr lang="ja-JP" altLang="en-US" sz="1400" b="1" i="0" u="none" strike="noStrike" dirty="0" smtClean="0">
                          <a:solidFill>
                            <a:srgbClr val="000000"/>
                          </a:solidFill>
                          <a:effectLst/>
                          <a:latin typeface="ＭＳ Ｐゴシック"/>
                        </a:rPr>
                        <a:t>　                      </a:t>
                      </a:r>
                      <a:r>
                        <a:rPr lang="en-US" altLang="ja-JP" sz="1400" dirty="0" smtClean="0"/>
                        <a:t>minor and the severity of the act is low  </a:t>
                      </a:r>
                      <a:r>
                        <a:rPr lang="en-US" altLang="ja-JP" sz="1400" b="1" i="0" u="sng" strike="noStrike" dirty="0" smtClean="0">
                          <a:solidFill>
                            <a:srgbClr val="FF0000"/>
                          </a:solidFill>
                          <a:effectLst/>
                          <a:latin typeface="ＭＳ Ｐゴシック"/>
                        </a:rPr>
                        <a:t>1</a:t>
                      </a:r>
                      <a:r>
                        <a:rPr lang="ja-JP" altLang="en-US" sz="1400" b="1" i="0" u="sng" strike="noStrike" baseline="0" dirty="0" smtClean="0">
                          <a:solidFill>
                            <a:srgbClr val="FF0000"/>
                          </a:solidFill>
                          <a:effectLst/>
                          <a:latin typeface="ＭＳ Ｐゴシック"/>
                        </a:rPr>
                        <a:t> </a:t>
                      </a:r>
                      <a:r>
                        <a:rPr lang="en-US" altLang="ja-JP" sz="1400" b="1" i="0" u="sng" strike="noStrike" baseline="0" dirty="0" smtClean="0">
                          <a:solidFill>
                            <a:srgbClr val="FF0000"/>
                          </a:solidFill>
                          <a:effectLst/>
                          <a:latin typeface="ＭＳ Ｐゴシック"/>
                        </a:rPr>
                        <a:t>Years</a:t>
                      </a:r>
                      <a:endParaRPr lang="ja-JP" altLang="en-US" sz="1400" b="1" i="0" u="sng" strike="noStrike" dirty="0" smtClean="0">
                        <a:solidFill>
                          <a:srgbClr val="FF0000"/>
                        </a:solidFill>
                        <a:effectLst/>
                        <a:latin typeface="ＭＳ Ｐゴシック"/>
                      </a:endParaRPr>
                    </a:p>
                  </a:txBody>
                  <a:tcPr marL="8742" marR="8742" marT="94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08511">
                <a:tc vMerge="1">
                  <a:txBody>
                    <a:bodyPr/>
                    <a:lstStyle/>
                    <a:p>
                      <a:endParaRPr kumimoji="1" lang="ja-JP" altLang="en-US"/>
                    </a:p>
                  </a:txBody>
                  <a:tcPr/>
                </a:tc>
                <a:tc>
                  <a:txBody>
                    <a:bodyPr/>
                    <a:lstStyle/>
                    <a:p>
                      <a:pPr algn="l" fontAlgn="ctr"/>
                      <a:endParaRPr lang="ja-JP" altLang="en-US" sz="1600" b="1" i="0" u="sng" strike="noStrike" dirty="0">
                        <a:solidFill>
                          <a:srgbClr val="FF0000"/>
                        </a:solidFill>
                        <a:effectLst/>
                        <a:latin typeface="ＭＳ Ｐゴシック"/>
                      </a:endParaRPr>
                    </a:p>
                  </a:txBody>
                  <a:tcPr marL="8742" marR="8742" marT="94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609952">
                <a:tc>
                  <a:txBody>
                    <a:bodyPr/>
                    <a:lstStyle/>
                    <a:p>
                      <a:pPr algn="l" fontAlgn="ctr"/>
                      <a:r>
                        <a:rPr lang="en-US" altLang="ja-JP" sz="1200" dirty="0" smtClean="0"/>
                        <a:t>Researchers who received a KAKENHI by deception or other fraudulent means and researchers who conspired in such fraudulent acts</a:t>
                      </a:r>
                      <a:endParaRPr lang="ja-JP" altLang="en-US" sz="1200" b="1" i="0" u="none" strike="noStrike" dirty="0">
                        <a:solidFill>
                          <a:srgbClr val="000000"/>
                        </a:solidFill>
                        <a:effectLst/>
                        <a:latin typeface="ＭＳ Ｐゴシック"/>
                      </a:endParaRPr>
                    </a:p>
                  </a:txBody>
                  <a:tcPr marL="8742" marR="8742" marT="946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dirty="0">
                          <a:solidFill>
                            <a:srgbClr val="000000"/>
                          </a:solidFill>
                          <a:effectLst/>
                          <a:latin typeface="ＭＳ Ｐゴシック"/>
                        </a:rPr>
                        <a:t> </a:t>
                      </a:r>
                      <a:r>
                        <a:rPr lang="ja-JP" altLang="en-US" sz="1400" b="1" i="0" u="none" strike="noStrike" dirty="0" smtClean="0">
                          <a:solidFill>
                            <a:srgbClr val="000000"/>
                          </a:solidFill>
                          <a:effectLst/>
                          <a:latin typeface="ＭＳ Ｐゴシック"/>
                        </a:rPr>
                        <a:t>   </a:t>
                      </a:r>
                      <a:r>
                        <a:rPr lang="en-US" altLang="ja-JP" sz="1600" b="1" i="0" u="sng" strike="noStrike" dirty="0" smtClean="0">
                          <a:solidFill>
                            <a:srgbClr val="FF0000"/>
                          </a:solidFill>
                          <a:effectLst/>
                          <a:latin typeface="ＭＳ Ｐゴシック"/>
                        </a:rPr>
                        <a:t>5Years</a:t>
                      </a:r>
                    </a:p>
                    <a:p>
                      <a:pPr algn="l" fontAlgn="ctr"/>
                      <a:endParaRPr lang="ja-JP" altLang="en-US" sz="1600" b="1" i="0" u="sng" strike="noStrike" dirty="0">
                        <a:solidFill>
                          <a:srgbClr val="FF0000"/>
                        </a:solidFill>
                        <a:effectLst/>
                        <a:latin typeface="ＭＳ Ｐゴシック"/>
                      </a:endParaRPr>
                    </a:p>
                  </a:txBody>
                  <a:tcPr marL="8742" marR="8742" marT="94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10312">
                <a:tc>
                  <a:txBody>
                    <a:bodyPr/>
                    <a:lstStyle/>
                    <a:p>
                      <a:pPr algn="l" fontAlgn="ctr"/>
                      <a:r>
                        <a:rPr lang="en-US" altLang="ja-JP" sz="1200" dirty="0" smtClean="0"/>
                        <a:t>Researchers who were not directly involved in the fraudulent use, but who violated the duty of due care of a prudent administrator</a:t>
                      </a:r>
                      <a:endParaRPr lang="ja-JP" altLang="en-US" sz="1200" b="1" i="0" u="none" strike="noStrike" dirty="0">
                        <a:solidFill>
                          <a:srgbClr val="000000"/>
                        </a:solidFill>
                        <a:effectLst/>
                        <a:latin typeface="ＭＳ Ｐゴシック"/>
                      </a:endParaRPr>
                    </a:p>
                  </a:txBody>
                  <a:tcPr marL="8742" marR="8742" marT="946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dirty="0">
                          <a:solidFill>
                            <a:srgbClr val="000000"/>
                          </a:solidFill>
                          <a:effectLst/>
                          <a:latin typeface="ＭＳ Ｐゴシック"/>
                        </a:rPr>
                        <a:t> </a:t>
                      </a:r>
                      <a:r>
                        <a:rPr lang="en-US" altLang="ja-JP" sz="1400" dirty="0" smtClean="0"/>
                        <a:t>Half of the period of restrictions on funding for researchers who committed fraudulent use (upper limit 2 years, lower limit 1 year, rounding off fractions)</a:t>
                      </a:r>
                      <a:endParaRPr lang="ja-JP" altLang="en-US" sz="1400" b="1" i="0" u="none" strike="noStrike" dirty="0">
                        <a:solidFill>
                          <a:srgbClr val="000000"/>
                        </a:solidFill>
                        <a:effectLst/>
                        <a:latin typeface="ＭＳ Ｐゴシック"/>
                      </a:endParaRPr>
                    </a:p>
                  </a:txBody>
                  <a:tcPr marL="8742" marR="8742" marT="94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07905" name="Text Box 6"/>
          <p:cNvSpPr txBox="1">
            <a:spLocks noChangeArrowheads="1"/>
          </p:cNvSpPr>
          <p:nvPr/>
        </p:nvSpPr>
        <p:spPr bwMode="auto">
          <a:xfrm>
            <a:off x="4439099" y="5628768"/>
            <a:ext cx="4552069" cy="26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40" tIns="45672" rIns="91340" bIns="45672">
            <a:spAutoFit/>
          </a:bodyPr>
          <a:lstStyle>
            <a:lvl1pPr defTabSz="912813" eaLnBrk="0" hangingPunct="0">
              <a:buChar char="•"/>
              <a:defRPr kumimoji="1" sz="3200">
                <a:solidFill>
                  <a:schemeClr val="tx1"/>
                </a:solidFill>
                <a:latin typeface="Arial" pitchFamily="34" charset="0"/>
                <a:ea typeface="ＭＳ Ｐゴシック" pitchFamily="50" charset="-128"/>
              </a:defRPr>
            </a:lvl1pPr>
            <a:lvl2pPr marL="742950" indent="-285750" defTabSz="912813" eaLnBrk="0" hangingPunct="0">
              <a:buChar char="–"/>
              <a:defRPr kumimoji="1" sz="2800">
                <a:solidFill>
                  <a:schemeClr val="tx1"/>
                </a:solidFill>
                <a:latin typeface="Arial" pitchFamily="34" charset="0"/>
                <a:ea typeface="ＭＳ Ｐゴシック" pitchFamily="50" charset="-128"/>
              </a:defRPr>
            </a:lvl2pPr>
            <a:lvl3pPr marL="1143000" indent="-228600" defTabSz="912813" eaLnBrk="0" hangingPunct="0">
              <a:buChar char="•"/>
              <a:defRPr kumimoji="1" sz="2400">
                <a:solidFill>
                  <a:schemeClr val="tx1"/>
                </a:solidFill>
                <a:latin typeface="Arial" pitchFamily="34" charset="0"/>
                <a:ea typeface="ＭＳ Ｐゴシック" pitchFamily="50" charset="-128"/>
              </a:defRPr>
            </a:lvl3pPr>
            <a:lvl4pPr marL="1600200" indent="-228600" defTabSz="912813" eaLnBrk="0" hangingPunct="0">
              <a:buChar char="–"/>
              <a:defRPr kumimoji="1" sz="2000">
                <a:solidFill>
                  <a:schemeClr val="tx1"/>
                </a:solidFill>
                <a:latin typeface="Arial" pitchFamily="34" charset="0"/>
                <a:ea typeface="ＭＳ Ｐゴシック" pitchFamily="50" charset="-128"/>
              </a:defRPr>
            </a:lvl4pPr>
            <a:lvl5pPr marL="2057400" indent="-228600" defTabSz="912813" eaLnBrk="0" hangingPunct="0">
              <a:buChar char="»"/>
              <a:defRPr kumimoji="1" sz="2000">
                <a:solidFill>
                  <a:schemeClr val="tx1"/>
                </a:solidFill>
                <a:latin typeface="Arial" pitchFamily="34" charset="0"/>
                <a:ea typeface="ＭＳ Ｐゴシック" pitchFamily="50" charset="-128"/>
              </a:defRPr>
            </a:lvl5pPr>
            <a:lvl6pPr marL="2514600" indent="-228600" defTabSz="912813"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defTabSz="912813"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defTabSz="912813"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defTabSz="912813"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en-US" altLang="ja-JP" sz="1100" dirty="0" smtClean="0">
                <a:solidFill>
                  <a:srgbClr val="000000"/>
                </a:solidFill>
              </a:rPr>
              <a:t>Reference </a:t>
            </a:r>
            <a:r>
              <a:rPr lang="ja-JP" altLang="en-US" sz="1100" dirty="0" smtClean="0">
                <a:solidFill>
                  <a:srgbClr val="000000"/>
                </a:solidFill>
              </a:rPr>
              <a:t>：</a:t>
            </a:r>
            <a:r>
              <a:rPr lang="en-US" altLang="ja-JP" sz="1100" dirty="0" smtClean="0">
                <a:solidFill>
                  <a:srgbClr val="000000"/>
                </a:solidFill>
              </a:rPr>
              <a:t>http://www8.cao.go.jp/cstp/compefund/shishin1.pdf</a:t>
            </a:r>
            <a:endParaRPr lang="ja-JP" altLang="en-US" sz="1100" dirty="0" smtClean="0">
              <a:solidFill>
                <a:srgbClr val="000000"/>
              </a:solidFill>
            </a:endParaRPr>
          </a:p>
        </p:txBody>
      </p:sp>
      <p:sp>
        <p:nvSpPr>
          <p:cNvPr id="207906" name="テキスト ボックス 1"/>
          <p:cNvSpPr txBox="1">
            <a:spLocks noChangeArrowheads="1"/>
          </p:cNvSpPr>
          <p:nvPr/>
        </p:nvSpPr>
        <p:spPr bwMode="auto">
          <a:xfrm>
            <a:off x="181527" y="5759525"/>
            <a:ext cx="3900854" cy="4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0" tIns="45672" rIns="91340" bIns="45672">
            <a:spAutoFit/>
          </a:bodyPr>
          <a:lstStyle>
            <a:lvl1pPr defTabSz="912813" eaLnBrk="0" hangingPunct="0">
              <a:buChar char="•"/>
              <a:defRPr kumimoji="1" sz="3200">
                <a:solidFill>
                  <a:schemeClr val="tx1"/>
                </a:solidFill>
                <a:latin typeface="Arial" pitchFamily="34" charset="0"/>
                <a:ea typeface="ＭＳ Ｐゴシック" pitchFamily="50" charset="-128"/>
              </a:defRPr>
            </a:lvl1pPr>
            <a:lvl2pPr marL="742950" indent="-285750" defTabSz="912813" eaLnBrk="0" hangingPunct="0">
              <a:buChar char="–"/>
              <a:defRPr kumimoji="1" sz="2800">
                <a:solidFill>
                  <a:schemeClr val="tx1"/>
                </a:solidFill>
                <a:latin typeface="Arial" pitchFamily="34" charset="0"/>
                <a:ea typeface="ＭＳ Ｐゴシック" pitchFamily="50" charset="-128"/>
              </a:defRPr>
            </a:lvl2pPr>
            <a:lvl3pPr marL="1143000" indent="-228600" defTabSz="912813" eaLnBrk="0" hangingPunct="0">
              <a:buChar char="•"/>
              <a:defRPr kumimoji="1" sz="2400">
                <a:solidFill>
                  <a:schemeClr val="tx1"/>
                </a:solidFill>
                <a:latin typeface="Arial" pitchFamily="34" charset="0"/>
                <a:ea typeface="ＭＳ Ｐゴシック" pitchFamily="50" charset="-128"/>
              </a:defRPr>
            </a:lvl3pPr>
            <a:lvl4pPr marL="1600200" indent="-228600" defTabSz="912813" eaLnBrk="0" hangingPunct="0">
              <a:buChar char="–"/>
              <a:defRPr kumimoji="1" sz="2000">
                <a:solidFill>
                  <a:schemeClr val="tx1"/>
                </a:solidFill>
                <a:latin typeface="Arial" pitchFamily="34" charset="0"/>
                <a:ea typeface="ＭＳ Ｐゴシック" pitchFamily="50" charset="-128"/>
              </a:defRPr>
            </a:lvl4pPr>
            <a:lvl5pPr marL="2057400" indent="-228600" defTabSz="912813" eaLnBrk="0" hangingPunct="0">
              <a:buChar char="»"/>
              <a:defRPr kumimoji="1" sz="2000">
                <a:solidFill>
                  <a:schemeClr val="tx1"/>
                </a:solidFill>
                <a:latin typeface="Arial" pitchFamily="34" charset="0"/>
                <a:ea typeface="ＭＳ Ｐゴシック" pitchFamily="50" charset="-128"/>
              </a:defRPr>
            </a:lvl5pPr>
            <a:lvl6pPr marL="2514600" indent="-228600" defTabSz="912813"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defTabSz="912813"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defTabSz="912813"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defTabSz="912813"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20000"/>
              </a:spcBef>
              <a:buFont typeface="Wingdings" pitchFamily="2" charset="2"/>
              <a:buNone/>
            </a:pPr>
            <a:r>
              <a:rPr lang="en-US" altLang="ja-JP" sz="2000" b="1" dirty="0" smtClean="0">
                <a:solidFill>
                  <a:srgbClr val="000000"/>
                </a:solidFill>
              </a:rPr>
              <a:t>“</a:t>
            </a:r>
            <a:r>
              <a:rPr lang="en-US" altLang="ja-JP" sz="2000" dirty="0" smtClean="0"/>
              <a:t>Publicize </a:t>
            </a:r>
            <a:r>
              <a:rPr lang="en-US" altLang="ja-JP" sz="2000" dirty="0"/>
              <a:t>the facts</a:t>
            </a:r>
            <a:r>
              <a:rPr lang="en-US" altLang="ja-JP" sz="2000" dirty="0" smtClean="0"/>
              <a:t>”</a:t>
            </a:r>
            <a:endParaRPr lang="ja-JP" altLang="en-US" sz="2000" b="1" dirty="0" smtClean="0">
              <a:solidFill>
                <a:srgbClr val="000000"/>
              </a:solidFill>
            </a:endParaRPr>
          </a:p>
        </p:txBody>
      </p:sp>
      <p:sp>
        <p:nvSpPr>
          <p:cNvPr id="207907" name="テキスト ボックス 13"/>
          <p:cNvSpPr txBox="1">
            <a:spLocks noChangeArrowheads="1"/>
          </p:cNvSpPr>
          <p:nvPr/>
        </p:nvSpPr>
        <p:spPr bwMode="auto">
          <a:xfrm>
            <a:off x="358286" y="6066036"/>
            <a:ext cx="8427427" cy="584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0" tIns="45672" rIns="91340" bIns="45672">
            <a:spAutoFit/>
          </a:bodyPr>
          <a:lstStyle>
            <a:lvl1pPr defTabSz="912813" eaLnBrk="0" hangingPunct="0">
              <a:buChar char="•"/>
              <a:defRPr kumimoji="1" sz="3200">
                <a:solidFill>
                  <a:schemeClr val="tx1"/>
                </a:solidFill>
                <a:latin typeface="Arial" pitchFamily="34" charset="0"/>
                <a:ea typeface="ＭＳ Ｐゴシック" pitchFamily="50" charset="-128"/>
              </a:defRPr>
            </a:lvl1pPr>
            <a:lvl2pPr marL="742950" indent="-285750" defTabSz="912813" eaLnBrk="0" hangingPunct="0">
              <a:buChar char="–"/>
              <a:defRPr kumimoji="1" sz="2800">
                <a:solidFill>
                  <a:schemeClr val="tx1"/>
                </a:solidFill>
                <a:latin typeface="Arial" pitchFamily="34" charset="0"/>
                <a:ea typeface="ＭＳ Ｐゴシック" pitchFamily="50" charset="-128"/>
              </a:defRPr>
            </a:lvl2pPr>
            <a:lvl3pPr marL="1143000" indent="-228600" defTabSz="912813" eaLnBrk="0" hangingPunct="0">
              <a:buChar char="•"/>
              <a:defRPr kumimoji="1" sz="2400">
                <a:solidFill>
                  <a:schemeClr val="tx1"/>
                </a:solidFill>
                <a:latin typeface="Arial" pitchFamily="34" charset="0"/>
                <a:ea typeface="ＭＳ Ｐゴシック" pitchFamily="50" charset="-128"/>
              </a:defRPr>
            </a:lvl3pPr>
            <a:lvl4pPr marL="1600200" indent="-228600" defTabSz="912813" eaLnBrk="0" hangingPunct="0">
              <a:buChar char="–"/>
              <a:defRPr kumimoji="1" sz="2000">
                <a:solidFill>
                  <a:schemeClr val="tx1"/>
                </a:solidFill>
                <a:latin typeface="Arial" pitchFamily="34" charset="0"/>
                <a:ea typeface="ＭＳ Ｐゴシック" pitchFamily="50" charset="-128"/>
              </a:defRPr>
            </a:lvl4pPr>
            <a:lvl5pPr marL="2057400" indent="-228600" defTabSz="912813" eaLnBrk="0" hangingPunct="0">
              <a:buChar char="»"/>
              <a:defRPr kumimoji="1" sz="2000">
                <a:solidFill>
                  <a:schemeClr val="tx1"/>
                </a:solidFill>
                <a:latin typeface="Arial" pitchFamily="34" charset="0"/>
                <a:ea typeface="ＭＳ Ｐゴシック" pitchFamily="50" charset="-128"/>
              </a:defRPr>
            </a:lvl5pPr>
            <a:lvl6pPr marL="2514600" indent="-228600" defTabSz="912813"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defTabSz="912813"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defTabSz="912813"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defTabSz="912813"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20000"/>
              </a:spcBef>
              <a:buFont typeface="Wingdings" pitchFamily="2" charset="2"/>
              <a:buNone/>
            </a:pPr>
            <a:r>
              <a:rPr lang="ja-JP" altLang="en-US" sz="1600" dirty="0" smtClean="0">
                <a:solidFill>
                  <a:srgbClr val="FF0000"/>
                </a:solidFill>
                <a:latin typeface="ＭＳ Ｐゴシック" pitchFamily="50" charset="-128"/>
              </a:rPr>
              <a:t>　</a:t>
            </a:r>
            <a:r>
              <a:rPr lang="en-US" altLang="ja-JP" sz="1600" dirty="0" smtClean="0"/>
              <a:t>In principle </a:t>
            </a:r>
            <a:r>
              <a:rPr lang="en-US" altLang="ja-JP" sz="1600" dirty="0">
                <a:solidFill>
                  <a:srgbClr val="FF0000"/>
                </a:solidFill>
              </a:rPr>
              <a:t>name of the </a:t>
            </a:r>
            <a:r>
              <a:rPr lang="en-US" altLang="ja-JP" sz="1600" dirty="0" smtClean="0">
                <a:solidFill>
                  <a:srgbClr val="FF0000"/>
                </a:solidFill>
              </a:rPr>
              <a:t>researchers </a:t>
            </a:r>
            <a:r>
              <a:rPr lang="en-US" altLang="ja-JP" sz="1600" dirty="0">
                <a:solidFill>
                  <a:srgbClr val="FF0000"/>
                </a:solidFill>
              </a:rPr>
              <a:t>and their acts will be made public </a:t>
            </a:r>
            <a:r>
              <a:rPr lang="en-US" altLang="ja-JP" sz="1600" dirty="0" smtClean="0">
                <a:solidFill>
                  <a:srgbClr val="FF0000"/>
                </a:solidFill>
              </a:rPr>
              <a:t>on</a:t>
            </a:r>
            <a:r>
              <a:rPr lang="en-US" altLang="ja-JP" sz="1600" dirty="0" smtClean="0">
                <a:solidFill>
                  <a:srgbClr val="FF0000"/>
                </a:solidFill>
              </a:rPr>
              <a:t> </a:t>
            </a:r>
            <a:r>
              <a:rPr lang="en-US" altLang="ja-JP" sz="1600" dirty="0">
                <a:solidFill>
                  <a:srgbClr val="FF0000"/>
                </a:solidFill>
              </a:rPr>
              <a:t>the MEXT </a:t>
            </a:r>
            <a:r>
              <a:rPr lang="en-US" altLang="ja-JP" sz="1600" dirty="0" smtClean="0">
                <a:solidFill>
                  <a:srgbClr val="FF0000"/>
                </a:solidFill>
              </a:rPr>
              <a:t>web site</a:t>
            </a:r>
            <a:r>
              <a:rPr lang="en-US" altLang="ja-JP" sz="1600" dirty="0" smtClean="0"/>
              <a:t> </a:t>
            </a:r>
            <a:r>
              <a:rPr lang="en-US" altLang="ja-JP" sz="1600" dirty="0"/>
              <a:t>after the FY2014 grants programs supported by MEXT</a:t>
            </a:r>
            <a:endParaRPr lang="ja-JP" altLang="en-US" sz="1600" dirty="0"/>
          </a:p>
        </p:txBody>
      </p:sp>
      <p:sp>
        <p:nvSpPr>
          <p:cNvPr id="2" name="左中かっこ 1"/>
          <p:cNvSpPr/>
          <p:nvPr/>
        </p:nvSpPr>
        <p:spPr>
          <a:xfrm>
            <a:off x="4085288" y="2564904"/>
            <a:ext cx="108000" cy="1008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spcBef>
                <a:spcPct val="20000"/>
              </a:spcBef>
              <a:defRPr/>
            </a:pPr>
            <a:endParaRPr lang="ja-JP" altLang="en-US" sz="2400">
              <a:solidFill>
                <a:srgbClr val="000000"/>
              </a:solidFill>
            </a:endParaRPr>
          </a:p>
        </p:txBody>
      </p:sp>
      <p:sp>
        <p:nvSpPr>
          <p:cNvPr id="11" name="AutoShape 8"/>
          <p:cNvSpPr>
            <a:spLocks noChangeArrowheads="1"/>
          </p:cNvSpPr>
          <p:nvPr/>
        </p:nvSpPr>
        <p:spPr bwMode="auto">
          <a:xfrm>
            <a:off x="0" y="0"/>
            <a:ext cx="9144000" cy="648000"/>
          </a:xfrm>
          <a:prstGeom prst="rect">
            <a:avLst/>
          </a:prstGeom>
          <a:solidFill>
            <a:srgbClr val="8064A2"/>
          </a:solidFill>
          <a:ln w="9525">
            <a:noFill/>
            <a:round/>
            <a:headEnd/>
            <a:tailEnd/>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en-US" altLang="ja-JP" sz="2400" b="1" dirty="0" smtClean="0">
                <a:solidFill>
                  <a:schemeClr val="bg1"/>
                </a:solidFill>
              </a:rPr>
              <a:t>Restrictions on Inappropriate </a:t>
            </a:r>
            <a:r>
              <a:rPr lang="en-US" altLang="ja-JP" sz="2400" b="1" dirty="0">
                <a:solidFill>
                  <a:schemeClr val="bg1"/>
                </a:solidFill>
              </a:rPr>
              <a:t>Usage of </a:t>
            </a:r>
            <a:r>
              <a:rPr lang="en-US" altLang="ja-JP" sz="2400" b="1" dirty="0" smtClean="0">
                <a:solidFill>
                  <a:schemeClr val="bg1"/>
                </a:solidFill>
              </a:rPr>
              <a:t>Funds</a:t>
            </a:r>
            <a:endParaRPr lang="ja-JP" altLang="en-US" sz="2400" b="1" dirty="0">
              <a:solidFill>
                <a:schemeClr val="bg1"/>
              </a:solidFill>
            </a:endParaRPr>
          </a:p>
        </p:txBody>
      </p:sp>
      <p:sp>
        <p:nvSpPr>
          <p:cNvPr id="13" name="Rectangle 6"/>
          <p:cNvSpPr>
            <a:spLocks noGrp="1" noChangeArrowheads="1"/>
          </p:cNvSpPr>
          <p:nvPr>
            <p:ph type="sldNum" sz="quarter" idx="12"/>
          </p:nvPr>
        </p:nvSpPr>
        <p:spPr>
          <a:xfrm>
            <a:off x="8640003" y="6480138"/>
            <a:ext cx="514350" cy="307975"/>
          </a:xfrm>
        </p:spPr>
        <p:txBody>
          <a:bodyPr/>
          <a:lstStyle/>
          <a:p>
            <a:pPr>
              <a:defRPr/>
            </a:pPr>
            <a:fld id="{002BB98D-5F75-49C1-902E-9683AE378945}" type="slidenum">
              <a:rPr lang="en-US" altLang="ja-JP" sz="1400">
                <a:solidFill>
                  <a:schemeClr val="bg1">
                    <a:lumMod val="50000"/>
                  </a:schemeClr>
                </a:solidFill>
                <a:latin typeface="OCRB" panose="020B0609020202020204" pitchFamily="49" charset="0"/>
              </a:rPr>
              <a:pPr>
                <a:defRPr/>
              </a:pPr>
              <a:t>57</a:t>
            </a:fld>
            <a:endParaRPr lang="en-US" altLang="ja-JP" sz="1400" dirty="0">
              <a:solidFill>
                <a:schemeClr val="bg1">
                  <a:lumMod val="50000"/>
                </a:schemeClr>
              </a:solidFill>
              <a:latin typeface="OCRB" panose="020B0609020202020204" pitchFamily="49" charset="0"/>
            </a:endParaRPr>
          </a:p>
        </p:txBody>
      </p:sp>
    </p:spTree>
    <p:extLst>
      <p:ext uri="{BB962C8B-B14F-4D97-AF65-F5344CB8AC3E}">
        <p14:creationId xmlns:p14="http://schemas.microsoft.com/office/powerpoint/2010/main" val="2606024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正方形/長方形 4"/>
          <p:cNvSpPr>
            <a:spLocks noChangeArrowheads="1"/>
          </p:cNvSpPr>
          <p:nvPr/>
        </p:nvSpPr>
        <p:spPr bwMode="auto">
          <a:xfrm>
            <a:off x="251520" y="675967"/>
            <a:ext cx="5328592" cy="369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mpd="dbl">
                <a:solidFill>
                  <a:srgbClr val="000000"/>
                </a:solidFill>
                <a:miter lim="800000"/>
                <a:headEnd/>
                <a:tailEnd/>
              </a14:hiddenLine>
            </a:ext>
          </a:extLst>
        </p:spPr>
        <p:txBody>
          <a:bodyPr wrap="square" lIns="91340" tIns="45672" rIns="91340" bIns="45672" anchor="ctr">
            <a:spAutoFit/>
          </a:bodyPr>
          <a:lstStyle>
            <a:lvl1pPr defTabSz="912813" eaLnBrk="0" hangingPunct="0">
              <a:buChar char="•"/>
              <a:defRPr kumimoji="1" sz="3200">
                <a:solidFill>
                  <a:schemeClr val="tx1"/>
                </a:solidFill>
                <a:latin typeface="Arial" pitchFamily="34" charset="0"/>
                <a:ea typeface="ＭＳ Ｐゴシック" pitchFamily="50" charset="-128"/>
              </a:defRPr>
            </a:lvl1pPr>
            <a:lvl2pPr marL="742950" indent="-285750" defTabSz="912813" eaLnBrk="0" hangingPunct="0">
              <a:buChar char="–"/>
              <a:defRPr kumimoji="1" sz="2800">
                <a:solidFill>
                  <a:schemeClr val="tx1"/>
                </a:solidFill>
                <a:latin typeface="Arial" pitchFamily="34" charset="0"/>
                <a:ea typeface="ＭＳ Ｐゴシック" pitchFamily="50" charset="-128"/>
              </a:defRPr>
            </a:lvl2pPr>
            <a:lvl3pPr marL="1143000" indent="-228600" defTabSz="912813" eaLnBrk="0" hangingPunct="0">
              <a:buChar char="•"/>
              <a:defRPr kumimoji="1" sz="2400">
                <a:solidFill>
                  <a:schemeClr val="tx1"/>
                </a:solidFill>
                <a:latin typeface="Arial" pitchFamily="34" charset="0"/>
                <a:ea typeface="ＭＳ Ｐゴシック" pitchFamily="50" charset="-128"/>
              </a:defRPr>
            </a:lvl3pPr>
            <a:lvl4pPr marL="1600200" indent="-228600" defTabSz="912813" eaLnBrk="0" hangingPunct="0">
              <a:buChar char="–"/>
              <a:defRPr kumimoji="1" sz="2000">
                <a:solidFill>
                  <a:schemeClr val="tx1"/>
                </a:solidFill>
                <a:latin typeface="Arial" pitchFamily="34" charset="0"/>
                <a:ea typeface="ＭＳ Ｐゴシック" pitchFamily="50" charset="-128"/>
              </a:defRPr>
            </a:lvl4pPr>
            <a:lvl5pPr marL="2057400" indent="-228600" defTabSz="912813" eaLnBrk="0" hangingPunct="0">
              <a:buChar char="»"/>
              <a:defRPr kumimoji="1" sz="2000">
                <a:solidFill>
                  <a:schemeClr val="tx1"/>
                </a:solidFill>
                <a:latin typeface="Arial" pitchFamily="34" charset="0"/>
                <a:ea typeface="ＭＳ Ｐゴシック" pitchFamily="50" charset="-128"/>
              </a:defRPr>
            </a:lvl5pPr>
            <a:lvl6pPr marL="2514600" indent="-228600" defTabSz="912813"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defTabSz="912813"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defTabSz="912813"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defTabSz="912813"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buNone/>
            </a:pPr>
            <a:r>
              <a:rPr lang="en-US" altLang="ja-JP" sz="1800" b="1" dirty="0" smtClean="0">
                <a:solidFill>
                  <a:srgbClr val="000000"/>
                </a:solidFill>
                <a:latin typeface="ＭＳ Ｐゴシック" pitchFamily="50" charset="-128"/>
              </a:rPr>
              <a:t>R</a:t>
            </a:r>
            <a:r>
              <a:rPr lang="en-US" altLang="ja-JP" sz="1800" dirty="0" smtClean="0"/>
              <a:t>estricted period for the fraudulent acts</a:t>
            </a:r>
            <a:endParaRPr lang="en-US" altLang="ja-JP" sz="1800" b="1" dirty="0" smtClean="0">
              <a:solidFill>
                <a:srgbClr val="000000"/>
              </a:solidFill>
              <a:latin typeface="ＭＳ Ｐゴシック"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148573023"/>
              </p:ext>
            </p:extLst>
          </p:nvPr>
        </p:nvGraphicFramePr>
        <p:xfrm>
          <a:off x="271177" y="1045202"/>
          <a:ext cx="8607668" cy="5468506"/>
        </p:xfrm>
        <a:graphic>
          <a:graphicData uri="http://schemas.openxmlformats.org/drawingml/2006/table">
            <a:tbl>
              <a:tblPr firstRow="1" bandRow="1">
                <a:tableStyleId>{16D9F66E-5EB9-4882-86FB-DCBF35E3C3E4}</a:tableStyleId>
              </a:tblPr>
              <a:tblGrid>
                <a:gridCol w="1130711"/>
                <a:gridCol w="1296144"/>
                <a:gridCol w="1440160"/>
                <a:gridCol w="3528392"/>
                <a:gridCol w="1212261"/>
              </a:tblGrid>
              <a:tr h="531712">
                <a:tc gridSpan="3">
                  <a:txBody>
                    <a:bodyPr/>
                    <a:lstStyle/>
                    <a:p>
                      <a:pPr algn="ctr"/>
                      <a:r>
                        <a:rPr kumimoji="1" lang="en-US" altLang="ja-JP" sz="1400" b="1" kern="1200" dirty="0" smtClean="0">
                          <a:solidFill>
                            <a:schemeClr val="bg1"/>
                          </a:solidFill>
                          <a:latin typeface="+mn-lt"/>
                          <a:ea typeface="+mn-ea"/>
                          <a:cs typeface="+mn-cs"/>
                        </a:rPr>
                        <a:t>Classification with regard to the involvement in the acts </a:t>
                      </a:r>
                      <a:endParaRPr kumimoji="1" lang="ja-JP" altLang="en-US" sz="1400" b="1" kern="1200" dirty="0">
                        <a:solidFill>
                          <a:schemeClr val="bg1"/>
                        </a:solidFill>
                        <a:latin typeface="+mn-lt"/>
                        <a:ea typeface="+mn-ea"/>
                        <a:cs typeface="+mn-cs"/>
                      </a:endParaRPr>
                    </a:p>
                  </a:txBody>
                  <a:tcPr marL="84403" marR="84403" marT="45727" marB="45727" anchor="ctr">
                    <a:solidFill>
                      <a:srgbClr val="666699"/>
                    </a:solidFill>
                  </a:tcPr>
                </a:tc>
                <a:tc hMerge="1">
                  <a:txBody>
                    <a:bodyPr/>
                    <a:lstStyle/>
                    <a:p>
                      <a:endParaRPr kumimoji="1" lang="ja-JP" altLang="en-US" dirty="0"/>
                    </a:p>
                  </a:txBody>
                  <a:tcPr/>
                </a:tc>
                <a:tc hMerge="1">
                  <a:txBody>
                    <a:bodyPr/>
                    <a:lstStyle/>
                    <a:p>
                      <a:endParaRPr kumimoji="1" lang="ja-JP" altLang="en-US" dirty="0"/>
                    </a:p>
                  </a:txBody>
                  <a:tcPr/>
                </a:tc>
                <a:tc>
                  <a:txBody>
                    <a:bodyPr/>
                    <a:lstStyle/>
                    <a:p>
                      <a:r>
                        <a:rPr kumimoji="1" lang="en-US" altLang="ja-JP" sz="1400" b="1" kern="1200" dirty="0" smtClean="0">
                          <a:solidFill>
                            <a:schemeClr val="bg1"/>
                          </a:solidFill>
                          <a:latin typeface="+mn-lt"/>
                          <a:ea typeface="+mn-ea"/>
                          <a:cs typeface="+mn-cs"/>
                        </a:rPr>
                        <a:t>Degree of academic,</a:t>
                      </a:r>
                      <a:r>
                        <a:rPr kumimoji="1" lang="en-US" altLang="ja-JP" sz="1400" b="1" kern="1200" baseline="0" dirty="0" smtClean="0">
                          <a:solidFill>
                            <a:schemeClr val="bg1"/>
                          </a:solidFill>
                          <a:latin typeface="+mn-lt"/>
                          <a:ea typeface="+mn-ea"/>
                          <a:cs typeface="+mn-cs"/>
                        </a:rPr>
                        <a:t> </a:t>
                      </a:r>
                      <a:r>
                        <a:rPr kumimoji="1" lang="en-US" altLang="ja-JP" sz="1400" b="1" kern="1200" dirty="0" smtClean="0">
                          <a:solidFill>
                            <a:schemeClr val="bg1"/>
                          </a:solidFill>
                          <a:latin typeface="+mn-lt"/>
                          <a:ea typeface="+mn-ea"/>
                          <a:cs typeface="+mn-cs"/>
                        </a:rPr>
                        <a:t>social impact and degree of severity of the acts </a:t>
                      </a:r>
                      <a:endParaRPr kumimoji="1" lang="ja-JP" altLang="en-US" sz="1400" b="1" kern="1200" dirty="0">
                        <a:solidFill>
                          <a:schemeClr val="bg1"/>
                        </a:solidFill>
                        <a:latin typeface="+mn-lt"/>
                        <a:ea typeface="+mn-ea"/>
                        <a:cs typeface="+mn-cs"/>
                      </a:endParaRPr>
                    </a:p>
                  </a:txBody>
                  <a:tcPr marL="84403" marR="84403" marT="45727" marB="45727" anchor="ctr">
                    <a:solidFill>
                      <a:srgbClr val="666699"/>
                    </a:solidFill>
                  </a:tcPr>
                </a:tc>
                <a:tc>
                  <a:txBody>
                    <a:bodyPr/>
                    <a:lstStyle/>
                    <a:p>
                      <a:pPr marL="0" algn="l" defTabSz="913410" rtl="0" eaLnBrk="1" latinLnBrk="0" hangingPunct="1"/>
                      <a:r>
                        <a:rPr kumimoji="1" lang="en-US" altLang="ja-JP" sz="1400" b="1" kern="1200" dirty="0" smtClean="0">
                          <a:solidFill>
                            <a:schemeClr val="bg1"/>
                          </a:solidFill>
                          <a:latin typeface="+mn-lt"/>
                          <a:ea typeface="+mn-ea"/>
                          <a:cs typeface="+mn-cs"/>
                        </a:rPr>
                        <a:t>Restriction Period</a:t>
                      </a:r>
                      <a:endParaRPr kumimoji="1" lang="ja-JP" altLang="en-US" sz="1400" b="1" kern="1200" dirty="0">
                        <a:solidFill>
                          <a:schemeClr val="bg1"/>
                        </a:solidFill>
                        <a:latin typeface="+mn-lt"/>
                        <a:ea typeface="+mn-ea"/>
                        <a:cs typeface="+mn-cs"/>
                      </a:endParaRPr>
                    </a:p>
                  </a:txBody>
                  <a:tcPr marL="84403" marR="84403" marT="45727" marB="45727" anchor="ctr">
                    <a:solidFill>
                      <a:srgbClr val="666699"/>
                    </a:solidFill>
                  </a:tcPr>
                </a:tc>
              </a:tr>
              <a:tr h="531712">
                <a:tc rowSpan="5">
                  <a:txBody>
                    <a:bodyPr/>
                    <a:lstStyle/>
                    <a:p>
                      <a:r>
                        <a:rPr kumimoji="1" lang="en-US" altLang="ja-JP" sz="1400" b="1" kern="1200" dirty="0" smtClean="0">
                          <a:solidFill>
                            <a:schemeClr val="bg1"/>
                          </a:solidFill>
                          <a:latin typeface="+mn-lt"/>
                          <a:ea typeface="+mn-ea"/>
                          <a:cs typeface="+mn-cs"/>
                        </a:rPr>
                        <a:t>Persons involved in fraudulent acts </a:t>
                      </a:r>
                      <a:endParaRPr kumimoji="1" lang="ja-JP" altLang="en-US" sz="1400" b="1" kern="1200" dirty="0">
                        <a:solidFill>
                          <a:schemeClr val="bg1"/>
                        </a:solidFill>
                        <a:latin typeface="+mn-lt"/>
                        <a:ea typeface="+mn-ea"/>
                        <a:cs typeface="+mn-cs"/>
                      </a:endParaRPr>
                    </a:p>
                  </a:txBody>
                  <a:tcPr marL="84403" marR="84403" marT="45727" marB="45727" anchor="ctr">
                    <a:solidFill>
                      <a:srgbClr val="666699"/>
                    </a:solidFill>
                  </a:tcPr>
                </a:tc>
                <a:tc gridSpan="3">
                  <a:txBody>
                    <a:bodyPr/>
                    <a:lstStyle/>
                    <a:p>
                      <a:r>
                        <a:rPr kumimoji="1" lang="en-US" altLang="ja-JP" sz="1400" dirty="0" smtClean="0"/>
                        <a:t>(a)</a:t>
                      </a:r>
                      <a:r>
                        <a:rPr lang="en-US" altLang="ja-JP" sz="1400" dirty="0" smtClean="0"/>
                        <a:t>Particularly malicious persons, for example, cases where these persons intended to commit fraudulent acts from the very beginning of the research </a:t>
                      </a:r>
                      <a:endParaRPr kumimoji="1" lang="ja-JP" altLang="en-US" sz="1400" dirty="0"/>
                    </a:p>
                  </a:txBody>
                  <a:tcPr marL="84403" marR="84403" marT="45727" marB="45727" anchor="ctr">
                    <a:solidFill>
                      <a:srgbClr val="9A9ABC"/>
                    </a:solidFill>
                  </a:tcPr>
                </a:tc>
                <a:tc hMerge="1">
                  <a:txBody>
                    <a:bodyPr/>
                    <a:lstStyle/>
                    <a:p>
                      <a:endParaRPr kumimoji="1" lang="ja-JP" altLang="en-US" dirty="0"/>
                    </a:p>
                  </a:txBody>
                  <a:tcPr/>
                </a:tc>
                <a:tc hMerge="1">
                  <a:txBody>
                    <a:bodyPr/>
                    <a:lstStyle/>
                    <a:p>
                      <a:endParaRPr kumimoji="1" lang="ja-JP" altLang="en-US"/>
                    </a:p>
                  </a:txBody>
                  <a:tcPr/>
                </a:tc>
                <a:tc>
                  <a:txBody>
                    <a:bodyPr/>
                    <a:lstStyle/>
                    <a:p>
                      <a:pPr algn="ctr"/>
                      <a:r>
                        <a:rPr lang="en-US" altLang="ja-JP" sz="1400" dirty="0" smtClean="0"/>
                        <a:t>10 years </a:t>
                      </a:r>
                      <a:endParaRPr kumimoji="1" lang="en-US" altLang="ja-JP" sz="1400" dirty="0" smtClean="0"/>
                    </a:p>
                  </a:txBody>
                  <a:tcPr marL="84403" marR="84403" marT="45727" marB="45727" anchor="ctr">
                    <a:solidFill>
                      <a:srgbClr val="E8E8F0"/>
                    </a:solidFill>
                  </a:tcPr>
                </a:tc>
              </a:tr>
              <a:tr h="823060">
                <a:tc vMerge="1">
                  <a:txBody>
                    <a:bodyPr/>
                    <a:lstStyle/>
                    <a:p>
                      <a:endParaRPr kumimoji="1" lang="ja-JP" altLang="en-US" dirty="0"/>
                    </a:p>
                  </a:txBody>
                  <a:tcPr/>
                </a:tc>
                <a:tc rowSpan="3">
                  <a:txBody>
                    <a:bodyPr/>
                    <a:lstStyle/>
                    <a:p>
                      <a:r>
                        <a:rPr lang="en-US" altLang="ja-JP" sz="1200" dirty="0" smtClean="0"/>
                        <a:t>(b) Authors of papers, etc. related to research in which fraudulent acts have been committed </a:t>
                      </a:r>
                      <a:endParaRPr kumimoji="1" lang="ja-JP" altLang="en-US" sz="1200" dirty="0"/>
                    </a:p>
                  </a:txBody>
                  <a:tcPr marL="84403" marR="84403" marT="45727" marB="45727" anchor="ctr">
                    <a:solidFill>
                      <a:srgbClr val="9A9ABC"/>
                    </a:solidFill>
                  </a:tcPr>
                </a:tc>
                <a:tc rowSpan="2">
                  <a:txBody>
                    <a:bodyPr/>
                    <a:lstStyle/>
                    <a:p>
                      <a:r>
                        <a:rPr lang="en-US" altLang="ja-JP" sz="1200" dirty="0" smtClean="0"/>
                        <a:t>Authors who bear responsibility for the papers in question, etc. </a:t>
                      </a:r>
                      <a:endParaRPr kumimoji="1" lang="ja-JP" altLang="en-US" sz="1200" dirty="0"/>
                    </a:p>
                  </a:txBody>
                  <a:tcPr marL="84403" marR="84403" marT="45727" marB="45727" anchor="ctr">
                    <a:solidFill>
                      <a:srgbClr val="C0C0D6"/>
                    </a:solidFill>
                  </a:tcPr>
                </a:tc>
                <a:tc>
                  <a:txBody>
                    <a:bodyPr/>
                    <a:lstStyle/>
                    <a:p>
                      <a:r>
                        <a:rPr lang="en-US" altLang="ja-JP" sz="1200" dirty="0" smtClean="0"/>
                        <a:t>The impact on the progress of science and the social impact are major, or the degree of severity of the acts is high</a:t>
                      </a:r>
                      <a:endParaRPr kumimoji="1" lang="en-US" altLang="ja-JP" sz="1200" dirty="0" smtClean="0"/>
                    </a:p>
                  </a:txBody>
                  <a:tcPr marL="84403" marR="84403" marT="45727" marB="45727" anchor="ctr">
                    <a:solidFill>
                      <a:srgbClr val="FDFDFD"/>
                    </a:solidFill>
                  </a:tcPr>
                </a:tc>
                <a:tc>
                  <a:txBody>
                    <a:bodyPr/>
                    <a:lstStyle/>
                    <a:p>
                      <a:pPr algn="ctr"/>
                      <a:r>
                        <a:rPr lang="en-US" altLang="ja-JP" sz="1400" dirty="0" smtClean="0"/>
                        <a:t>5 to 7 years </a:t>
                      </a:r>
                      <a:endParaRPr kumimoji="1" lang="ja-JP" altLang="en-US" sz="1400" dirty="0"/>
                    </a:p>
                  </a:txBody>
                  <a:tcPr marL="84403" marR="84403" marT="45727" marB="45727" anchor="ctr">
                    <a:solidFill>
                      <a:srgbClr val="FDFDFD"/>
                    </a:solidFill>
                  </a:tcPr>
                </a:tc>
              </a:tr>
              <a:tr h="833919">
                <a:tc vMerge="1">
                  <a:txBody>
                    <a:bodyPr/>
                    <a:lstStyle/>
                    <a:p>
                      <a:endParaRPr kumimoji="1" lang="ja-JP" altLang="en-US" dirty="0"/>
                    </a:p>
                  </a:txBody>
                  <a:tcPr/>
                </a:tc>
                <a:tc vMerge="1">
                  <a:txBody>
                    <a:bodyPr/>
                    <a:lstStyle/>
                    <a:p>
                      <a:endParaRPr kumimoji="1" lang="ja-JP" altLang="en-US" dirty="0"/>
                    </a:p>
                  </a:txBody>
                  <a:tcPr/>
                </a:tc>
                <a:tc vMerge="1">
                  <a:txBody>
                    <a:bodyPr/>
                    <a:lstStyle/>
                    <a:p>
                      <a:endParaRPr kumimoji="1" lang="ja-JP" altLang="en-US" dirty="0"/>
                    </a:p>
                  </a:txBody>
                  <a:tcPr/>
                </a:tc>
                <a:tc>
                  <a:txBody>
                    <a:bodyPr/>
                    <a:lstStyle/>
                    <a:p>
                      <a:r>
                        <a:rPr lang="en-US" altLang="ja-JP" sz="1200" dirty="0" smtClean="0"/>
                        <a:t>The impact on the progress of science and the social impact are minor, or the degree of severity of the acts is minor</a:t>
                      </a:r>
                      <a:endParaRPr kumimoji="1" lang="en-US" altLang="ja-JP" sz="1200" dirty="0" smtClean="0"/>
                    </a:p>
                  </a:txBody>
                  <a:tcPr marL="84403" marR="84403" marT="45727" marB="45727" anchor="ctr">
                    <a:solidFill>
                      <a:srgbClr val="E8E8F0"/>
                    </a:solidFill>
                  </a:tcPr>
                </a:tc>
                <a:tc>
                  <a:txBody>
                    <a:bodyPr/>
                    <a:lstStyle/>
                    <a:p>
                      <a:pPr algn="ctr"/>
                      <a:r>
                        <a:rPr lang="en-US" altLang="ja-JP" sz="1400" dirty="0" smtClean="0"/>
                        <a:t>3 to 5 years </a:t>
                      </a:r>
                      <a:endParaRPr kumimoji="1" lang="ja-JP" altLang="en-US" sz="1400" dirty="0"/>
                    </a:p>
                  </a:txBody>
                  <a:tcPr marL="84403" marR="84403" marT="45727" marB="45727" anchor="ctr">
                    <a:solidFill>
                      <a:srgbClr val="E8E8F0"/>
                    </a:solidFill>
                  </a:tcPr>
                </a:tc>
              </a:tr>
              <a:tr h="579191">
                <a:tc vMerge="1">
                  <a:txBody>
                    <a:bodyPr/>
                    <a:lstStyle/>
                    <a:p>
                      <a:endParaRPr kumimoji="1" lang="ja-JP" altLang="en-US" dirty="0"/>
                    </a:p>
                  </a:txBody>
                  <a:tcPr/>
                </a:tc>
                <a:tc vMerge="1">
                  <a:txBody>
                    <a:bodyPr/>
                    <a:lstStyle/>
                    <a:p>
                      <a:endParaRPr kumimoji="1" lang="ja-JP" altLang="en-US" dirty="0"/>
                    </a:p>
                  </a:txBody>
                  <a:tcPr/>
                </a:tc>
                <a:tc>
                  <a:txBody>
                    <a:bodyPr/>
                    <a:lstStyle/>
                    <a:p>
                      <a:r>
                        <a:rPr lang="en-US" altLang="ja-JP" sz="1200" dirty="0" smtClean="0"/>
                        <a:t>Authors other than the above-mentioned </a:t>
                      </a:r>
                      <a:endParaRPr kumimoji="1" lang="en-US" altLang="ja-JP" sz="1200" dirty="0" smtClean="0"/>
                    </a:p>
                  </a:txBody>
                  <a:tcPr marL="84403" marR="84403" marT="45727" marB="45727" anchor="ctr">
                    <a:solidFill>
                      <a:srgbClr val="C0C0D6"/>
                    </a:solidFill>
                  </a:tcPr>
                </a:tc>
                <a:tc>
                  <a:txBody>
                    <a:bodyPr/>
                    <a:lstStyle/>
                    <a:p>
                      <a:endParaRPr kumimoji="1" lang="ja-JP" altLang="en-US" dirty="0"/>
                    </a:p>
                  </a:txBody>
                  <a:tcPr marL="84403" marR="84403" marT="45727" marB="45727" anchor="ctr">
                    <a:lnBlToTr w="12700" cap="flat" cmpd="sng" algn="ctr">
                      <a:solidFill>
                        <a:schemeClr val="tx1"/>
                      </a:solidFill>
                      <a:prstDash val="solid"/>
                      <a:round/>
                      <a:headEnd type="none" w="med" len="med"/>
                      <a:tailEnd type="none" w="med" len="med"/>
                    </a:lnBlToTr>
                    <a:solidFill>
                      <a:srgbClr val="FDFDFD"/>
                    </a:solidFill>
                  </a:tcPr>
                </a:tc>
                <a:tc>
                  <a:txBody>
                    <a:bodyPr/>
                    <a:lstStyle/>
                    <a:p>
                      <a:pPr algn="ctr"/>
                      <a:r>
                        <a:rPr lang="en-US" altLang="ja-JP" sz="1400" dirty="0" smtClean="0"/>
                        <a:t>2 to 3 years</a:t>
                      </a:r>
                      <a:endParaRPr kumimoji="1" lang="ja-JP" altLang="en-US" sz="1400" dirty="0"/>
                    </a:p>
                  </a:txBody>
                  <a:tcPr marL="84403" marR="84403" marT="45727" marB="45727" anchor="ctr">
                    <a:solidFill>
                      <a:srgbClr val="FDFDFD"/>
                    </a:solidFill>
                  </a:tcPr>
                </a:tc>
              </a:tr>
              <a:tr h="644855">
                <a:tc vMerge="1">
                  <a:txBody>
                    <a:bodyPr/>
                    <a:lstStyle/>
                    <a:p>
                      <a:endParaRPr kumimoji="1" lang="ja-JP" altLang="en-US" dirty="0"/>
                    </a:p>
                  </a:txBody>
                  <a:tcPr/>
                </a:tc>
                <a:tc gridSpan="2">
                  <a:txBody>
                    <a:bodyPr/>
                    <a:lstStyle/>
                    <a:p>
                      <a:r>
                        <a:rPr lang="en-US" altLang="ja-JP" sz="1200" dirty="0" smtClean="0"/>
                        <a:t>(c) Persons involved in fraudulent acts not mentioned in (a) and (b)</a:t>
                      </a:r>
                      <a:endParaRPr kumimoji="1" lang="ja-JP" altLang="en-US" sz="1200" dirty="0"/>
                    </a:p>
                  </a:txBody>
                  <a:tcPr marL="84403" marR="84403" marT="45727" marB="45727" anchor="ctr">
                    <a:solidFill>
                      <a:srgbClr val="9A9ABC"/>
                    </a:solidFill>
                  </a:tcPr>
                </a:tc>
                <a:tc hMerge="1">
                  <a:txBody>
                    <a:bodyPr/>
                    <a:lstStyle/>
                    <a:p>
                      <a:endParaRPr kumimoji="1" lang="ja-JP" altLang="en-US" dirty="0"/>
                    </a:p>
                  </a:txBody>
                  <a:tcPr/>
                </a:tc>
                <a:tc>
                  <a:txBody>
                    <a:bodyPr/>
                    <a:lstStyle/>
                    <a:p>
                      <a:endParaRPr kumimoji="1" lang="ja-JP" altLang="en-US"/>
                    </a:p>
                  </a:txBody>
                  <a:tcPr marL="84403" marR="84403" marT="45727" marB="45727" anchor="ctr">
                    <a:lnBlToTr w="12700" cap="flat" cmpd="sng" algn="ctr">
                      <a:solidFill>
                        <a:schemeClr val="tx1"/>
                      </a:solidFill>
                      <a:prstDash val="solid"/>
                      <a:round/>
                      <a:headEnd type="none" w="med" len="med"/>
                      <a:tailEnd type="none" w="med" len="med"/>
                    </a:lnBlToTr>
                    <a:solidFill>
                      <a:srgbClr val="E8E8F0"/>
                    </a:solidFill>
                  </a:tcPr>
                </a:tc>
                <a:tc>
                  <a:txBody>
                    <a:bodyPr/>
                    <a:lstStyle/>
                    <a:p>
                      <a:pPr algn="ctr"/>
                      <a:r>
                        <a:rPr lang="en-US" altLang="ja-JP" sz="1400" dirty="0" smtClean="0"/>
                        <a:t>2 to 3 years</a:t>
                      </a:r>
                      <a:endParaRPr kumimoji="1" lang="en-US" altLang="ja-JP" sz="1400" dirty="0" smtClean="0"/>
                    </a:p>
                  </a:txBody>
                  <a:tcPr marL="84403" marR="84403" marT="45727" marB="45727" anchor="ctr">
                    <a:solidFill>
                      <a:srgbClr val="E8E8F0"/>
                    </a:solidFill>
                  </a:tcPr>
                </a:tc>
              </a:tr>
              <a:tr h="823060">
                <a:tc rowSpan="2" gridSpan="3">
                  <a:txBody>
                    <a:bodyPr/>
                    <a:lstStyle/>
                    <a:p>
                      <a:r>
                        <a:rPr kumimoji="1" lang="en-US" altLang="ja-JP" sz="1200" b="1" kern="1200" dirty="0" smtClean="0">
                          <a:solidFill>
                            <a:schemeClr val="bg1"/>
                          </a:solidFill>
                          <a:latin typeface="+mn-lt"/>
                          <a:ea typeface="+mn-ea"/>
                          <a:cs typeface="+mn-cs"/>
                        </a:rPr>
                        <a:t>Authors who bear responsibility for papers, etc. related to research in which fraudulent acts have been committed, but who are not directly involved in the fraudulent act</a:t>
                      </a:r>
                      <a:endParaRPr kumimoji="1" lang="ja-JP" altLang="en-US" sz="1200" b="1" kern="1200" dirty="0">
                        <a:solidFill>
                          <a:schemeClr val="bg1"/>
                        </a:solidFill>
                        <a:latin typeface="+mn-lt"/>
                        <a:ea typeface="+mn-ea"/>
                        <a:cs typeface="+mn-cs"/>
                      </a:endParaRPr>
                    </a:p>
                  </a:txBody>
                  <a:tcPr marL="84403" marR="84403" marT="45727" marB="45727" anchor="ctr">
                    <a:solidFill>
                      <a:srgbClr val="666699"/>
                    </a:solidFill>
                  </a:tcPr>
                </a:tc>
                <a:tc rowSpan="2" hMerge="1">
                  <a:txBody>
                    <a:bodyPr/>
                    <a:lstStyle/>
                    <a:p>
                      <a:endParaRPr kumimoji="1" lang="ja-JP" altLang="en-US" dirty="0"/>
                    </a:p>
                  </a:txBody>
                  <a:tcPr/>
                </a:tc>
                <a:tc rowSpan="2" hMerge="1">
                  <a:txBody>
                    <a:bodyPr/>
                    <a:lstStyle/>
                    <a:p>
                      <a:endParaRPr kumimoji="1" lang="ja-JP" altLang="en-US" dirty="0"/>
                    </a:p>
                  </a:txBody>
                  <a:tcPr/>
                </a:tc>
                <a:tc>
                  <a:txBody>
                    <a:bodyPr/>
                    <a:lstStyle/>
                    <a:p>
                      <a:r>
                        <a:rPr lang="en-US" altLang="ja-JP" sz="1200" dirty="0" smtClean="0"/>
                        <a:t>The impact on the progress of science and the social impact are major, or the degree of severity of the acts is high </a:t>
                      </a:r>
                      <a:endParaRPr kumimoji="1" lang="en-US" altLang="ja-JP" sz="1200" dirty="0" smtClean="0"/>
                    </a:p>
                  </a:txBody>
                  <a:tcPr marL="84403" marR="84403" marT="45727" marB="45727" anchor="ctr">
                    <a:solidFill>
                      <a:srgbClr val="FDFDFD"/>
                    </a:solidFill>
                  </a:tcPr>
                </a:tc>
                <a:tc>
                  <a:txBody>
                    <a:bodyPr/>
                    <a:lstStyle/>
                    <a:p>
                      <a:pPr algn="ctr"/>
                      <a:r>
                        <a:rPr lang="en-US" altLang="ja-JP" sz="1400" dirty="0" smtClean="0"/>
                        <a:t>2 to 3 years</a:t>
                      </a:r>
                      <a:endParaRPr kumimoji="1" lang="ja-JP" altLang="en-US" sz="1400" dirty="0"/>
                    </a:p>
                  </a:txBody>
                  <a:tcPr marL="84403" marR="84403" marT="45727" marB="45727" anchor="ctr">
                    <a:solidFill>
                      <a:srgbClr val="FDFDFD"/>
                    </a:solidFill>
                  </a:tcPr>
                </a:tc>
              </a:tr>
              <a:tr h="579191">
                <a:tc gridSpan="3" vMerge="1">
                  <a:txBody>
                    <a:bodyPr/>
                    <a:lstStyle/>
                    <a:p>
                      <a:endParaRPr kumimoji="1" lang="ja-JP" altLang="en-US" dirty="0"/>
                    </a:p>
                  </a:txBody>
                  <a:tcPr>
                    <a:solidFill>
                      <a:srgbClr val="006699"/>
                    </a:solidFill>
                  </a:tcPr>
                </a:tc>
                <a:tc hMerge="1" vMerge="1">
                  <a:txBody>
                    <a:bodyPr/>
                    <a:lstStyle/>
                    <a:p>
                      <a:endParaRPr kumimoji="1" lang="ja-JP" altLang="en-US"/>
                    </a:p>
                  </a:txBody>
                  <a:tcPr/>
                </a:tc>
                <a:tc hMerge="1" vMerge="1">
                  <a:txBody>
                    <a:bodyPr/>
                    <a:lstStyle/>
                    <a:p>
                      <a:endParaRPr kumimoji="1" lang="ja-JP" altLang="en-US" dirty="0"/>
                    </a:p>
                  </a:txBody>
                  <a:tcPr/>
                </a:tc>
                <a:tc>
                  <a:txBody>
                    <a:bodyPr/>
                    <a:lstStyle/>
                    <a:p>
                      <a:r>
                        <a:rPr lang="en-US" altLang="ja-JP" sz="1200" dirty="0" smtClean="0"/>
                        <a:t>The impact on the progress of science and the social impact are minor, or the degree of severity of the acts is minor</a:t>
                      </a:r>
                      <a:endParaRPr kumimoji="1" lang="en-US" altLang="ja-JP" sz="1200" dirty="0" smtClean="0"/>
                    </a:p>
                  </a:txBody>
                  <a:tcPr marL="84403" marR="84403" marT="45727" marB="45727" anchor="ctr">
                    <a:solidFill>
                      <a:srgbClr val="E8E8F0"/>
                    </a:solidFill>
                  </a:tcPr>
                </a:tc>
                <a:tc>
                  <a:txBody>
                    <a:bodyPr/>
                    <a:lstStyle/>
                    <a:p>
                      <a:pPr algn="ctr"/>
                      <a:r>
                        <a:rPr lang="en-US" altLang="ja-JP" sz="1400" dirty="0" smtClean="0"/>
                        <a:t>1 to 2 years</a:t>
                      </a:r>
                      <a:endParaRPr kumimoji="1" lang="ja-JP" altLang="en-US" sz="1400" dirty="0"/>
                    </a:p>
                  </a:txBody>
                  <a:tcPr marL="84403" marR="84403" marT="45727" marB="45727" anchor="ctr">
                    <a:solidFill>
                      <a:srgbClr val="E8E8F0"/>
                    </a:solidFill>
                  </a:tcPr>
                </a:tc>
              </a:tr>
            </a:tbl>
          </a:graphicData>
        </a:graphic>
      </p:graphicFrame>
      <p:sp>
        <p:nvSpPr>
          <p:cNvPr id="208941" name="正方形/長方形 1"/>
          <p:cNvSpPr>
            <a:spLocks noChangeArrowheads="1"/>
          </p:cNvSpPr>
          <p:nvPr/>
        </p:nvSpPr>
        <p:spPr bwMode="auto">
          <a:xfrm>
            <a:off x="370742" y="6581103"/>
            <a:ext cx="877325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buChar char="•"/>
              <a:defRPr kumimoji="1" sz="3200">
                <a:solidFill>
                  <a:schemeClr val="tx1"/>
                </a:solidFill>
                <a:latin typeface="Arial" pitchFamily="34" charset="0"/>
                <a:ea typeface="ＭＳ Ｐゴシック" pitchFamily="50" charset="-128"/>
              </a:defRPr>
            </a:lvl1pPr>
            <a:lvl2pPr marL="742950" indent="-285750" defTabSz="912813" eaLnBrk="0" hangingPunct="0">
              <a:buChar char="–"/>
              <a:defRPr kumimoji="1" sz="2800">
                <a:solidFill>
                  <a:schemeClr val="tx1"/>
                </a:solidFill>
                <a:latin typeface="Arial" pitchFamily="34" charset="0"/>
                <a:ea typeface="ＭＳ Ｐゴシック" pitchFamily="50" charset="-128"/>
              </a:defRPr>
            </a:lvl2pPr>
            <a:lvl3pPr marL="1143000" indent="-228600" defTabSz="912813" eaLnBrk="0" hangingPunct="0">
              <a:buChar char="•"/>
              <a:defRPr kumimoji="1" sz="2400">
                <a:solidFill>
                  <a:schemeClr val="tx1"/>
                </a:solidFill>
                <a:latin typeface="Arial" pitchFamily="34" charset="0"/>
                <a:ea typeface="ＭＳ Ｐゴシック" pitchFamily="50" charset="-128"/>
              </a:defRPr>
            </a:lvl3pPr>
            <a:lvl4pPr marL="1600200" indent="-228600" defTabSz="912813" eaLnBrk="0" hangingPunct="0">
              <a:buChar char="–"/>
              <a:defRPr kumimoji="1" sz="2000">
                <a:solidFill>
                  <a:schemeClr val="tx1"/>
                </a:solidFill>
                <a:latin typeface="Arial" pitchFamily="34" charset="0"/>
                <a:ea typeface="ＭＳ Ｐゴシック" pitchFamily="50" charset="-128"/>
              </a:defRPr>
            </a:lvl4pPr>
            <a:lvl5pPr marL="2057400" indent="-228600" defTabSz="912813" eaLnBrk="0" hangingPunct="0">
              <a:buChar char="»"/>
              <a:defRPr kumimoji="1" sz="2000">
                <a:solidFill>
                  <a:schemeClr val="tx1"/>
                </a:solidFill>
                <a:latin typeface="Arial" pitchFamily="34" charset="0"/>
                <a:ea typeface="ＭＳ Ｐゴシック" pitchFamily="50" charset="-128"/>
              </a:defRPr>
            </a:lvl5pPr>
            <a:lvl6pPr marL="2514600" indent="-228600" defTabSz="912813"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defTabSz="912813"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defTabSz="912813"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defTabSz="912813"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r>
              <a:rPr lang="en-US" altLang="ja-JP" sz="1100" dirty="0" smtClean="0"/>
              <a:t>Based on the Oct</a:t>
            </a:r>
            <a:r>
              <a:rPr lang="en-US" altLang="ja-JP" sz="1100" dirty="0"/>
              <a:t>. </a:t>
            </a:r>
            <a:r>
              <a:rPr lang="en-US" altLang="ja-JP" sz="1100" dirty="0" smtClean="0"/>
              <a:t>17,2012 </a:t>
            </a:r>
            <a:r>
              <a:rPr lang="en-US" altLang="ja-JP" sz="1100" dirty="0"/>
              <a:t>revision to </a:t>
            </a:r>
            <a:r>
              <a:rPr lang="en-US" altLang="ja-JP" sz="1100" dirty="0" smtClean="0"/>
              <a:t>the </a:t>
            </a:r>
            <a:r>
              <a:rPr lang="en-US" altLang="ja-JP" sz="1100" dirty="0" smtClean="0">
                <a:solidFill>
                  <a:srgbClr val="000000"/>
                </a:solidFill>
                <a:latin typeface="ＭＳ Ｐゴシック" pitchFamily="50" charset="-128"/>
              </a:rPr>
              <a:t>“</a:t>
            </a:r>
            <a:r>
              <a:rPr lang="en-US" altLang="ja-JP" sz="1100" i="1" dirty="0" smtClean="0"/>
              <a:t>Guidelines </a:t>
            </a:r>
            <a:r>
              <a:rPr lang="en-US" altLang="ja-JP" sz="1100" i="1" dirty="0"/>
              <a:t>for the Appropriate Implementation of Competitive Research Funds </a:t>
            </a:r>
            <a:r>
              <a:rPr lang="en-US" altLang="ja-JP" sz="1100" dirty="0" smtClean="0">
                <a:solidFill>
                  <a:srgbClr val="000000"/>
                </a:solidFill>
                <a:latin typeface="ＭＳ Ｐゴシック" pitchFamily="50" charset="-128"/>
              </a:rPr>
              <a:t>“</a:t>
            </a:r>
          </a:p>
        </p:txBody>
      </p:sp>
      <p:sp>
        <p:nvSpPr>
          <p:cNvPr id="9" name="AutoShape 5"/>
          <p:cNvSpPr>
            <a:spLocks noChangeArrowheads="1"/>
          </p:cNvSpPr>
          <p:nvPr/>
        </p:nvSpPr>
        <p:spPr bwMode="auto">
          <a:xfrm>
            <a:off x="0" y="0"/>
            <a:ext cx="9144000" cy="648000"/>
          </a:xfrm>
          <a:prstGeom prst="rect">
            <a:avLst/>
          </a:prstGeom>
          <a:solidFill>
            <a:srgbClr val="8064A2"/>
          </a:solidFill>
          <a:ln w="9525">
            <a:noFill/>
            <a:round/>
            <a:headEnd/>
            <a:tailEnd/>
          </a:ln>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2800" b="1" dirty="0" smtClean="0">
                <a:solidFill>
                  <a:schemeClr val="bg1"/>
                </a:solidFill>
              </a:rPr>
              <a:t>Restrictions for the persons </a:t>
            </a:r>
            <a:r>
              <a:rPr lang="en-US" altLang="ja-JP" sz="2800" b="1" dirty="0">
                <a:solidFill>
                  <a:schemeClr val="bg1"/>
                </a:solidFill>
              </a:rPr>
              <a:t>who committed fraudulent acts</a:t>
            </a:r>
            <a:endParaRPr lang="ja-JP" altLang="en-US" sz="2800" b="1" dirty="0">
              <a:solidFill>
                <a:schemeClr val="bg1"/>
              </a:solidFill>
            </a:endParaRPr>
          </a:p>
        </p:txBody>
      </p:sp>
      <p:sp>
        <p:nvSpPr>
          <p:cNvPr id="11" name="Rectangle 6"/>
          <p:cNvSpPr>
            <a:spLocks noGrp="1" noChangeArrowheads="1"/>
          </p:cNvSpPr>
          <p:nvPr>
            <p:ph type="sldNum" sz="quarter" idx="12"/>
          </p:nvPr>
        </p:nvSpPr>
        <p:spPr>
          <a:xfrm>
            <a:off x="8640003" y="6480138"/>
            <a:ext cx="514350" cy="307975"/>
          </a:xfrm>
        </p:spPr>
        <p:txBody>
          <a:bodyPr/>
          <a:lstStyle/>
          <a:p>
            <a:pPr>
              <a:defRPr/>
            </a:pPr>
            <a:fld id="{002BB98D-5F75-49C1-902E-9683AE378945}" type="slidenum">
              <a:rPr lang="en-US" altLang="ja-JP" sz="1400">
                <a:solidFill>
                  <a:schemeClr val="bg1">
                    <a:lumMod val="50000"/>
                  </a:schemeClr>
                </a:solidFill>
                <a:latin typeface="OCRB" panose="020B0609020202020204" pitchFamily="49" charset="0"/>
              </a:rPr>
              <a:pPr>
                <a:defRPr/>
              </a:pPr>
              <a:t>58</a:t>
            </a:fld>
            <a:endParaRPr lang="en-US" altLang="ja-JP" sz="1400" dirty="0">
              <a:solidFill>
                <a:schemeClr val="bg1">
                  <a:lumMod val="50000"/>
                </a:schemeClr>
              </a:solidFill>
              <a:latin typeface="OCRB" panose="020B0609020202020204" pitchFamily="49" charset="0"/>
            </a:endParaRPr>
          </a:p>
        </p:txBody>
      </p:sp>
    </p:spTree>
    <p:extLst>
      <p:ext uri="{BB962C8B-B14F-4D97-AF65-F5344CB8AC3E}">
        <p14:creationId xmlns:p14="http://schemas.microsoft.com/office/powerpoint/2010/main" val="168222276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9" name="AutoShape 3"/>
          <p:cNvSpPr>
            <a:spLocks noChangeArrowheads="1"/>
          </p:cNvSpPr>
          <p:nvPr/>
        </p:nvSpPr>
        <p:spPr bwMode="auto">
          <a:xfrm>
            <a:off x="0" y="0"/>
            <a:ext cx="9144000" cy="648000"/>
          </a:xfrm>
          <a:prstGeom prst="rect">
            <a:avLst/>
          </a:prstGeom>
          <a:solidFill>
            <a:srgbClr val="8064A2"/>
          </a:solidFill>
          <a:ln w="9525">
            <a:noFill/>
            <a:round/>
            <a:headEnd/>
            <a:tailEnd/>
          </a:ln>
        </p:spPr>
        <p:txBody>
          <a:bodyPr wrap="square" rtlCol="0" anchor="ctr"/>
          <a:lstStyle>
            <a:lvl1pPr algn="l" rtl="0"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rtl="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rtl="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rtl="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rtl="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rtl="0" eaLnBrk="1" hangingPunct="1">
              <a:spcBef>
                <a:spcPct val="0"/>
              </a:spcBef>
              <a:buFontTx/>
              <a:buNone/>
            </a:pPr>
            <a:r>
              <a:rPr lang="en-US" sz="2000" b="1" dirty="0">
                <a:solidFill>
                  <a:srgbClr val="FFFFFF"/>
                </a:solidFill>
                <a:latin typeface="+mj-lt"/>
                <a:ea typeface="ＭＳ Ｐゴシック"/>
                <a:cs typeface="小塚ゴシック Pro B"/>
              </a:rPr>
              <a:t>Interim summary of the taskforce on fraudulent activities in research / fraudulent use of research expenses (overview</a:t>
            </a:r>
            <a:r>
              <a:rPr lang="en-US" sz="2000" b="1" dirty="0" smtClean="0">
                <a:solidFill>
                  <a:srgbClr val="FFFFFF"/>
                </a:solidFill>
                <a:latin typeface="+mj-lt"/>
                <a:ea typeface="ＭＳ Ｐゴシック"/>
                <a:cs typeface="小塚ゴシック Pro B"/>
              </a:rPr>
              <a:t>)  </a:t>
            </a:r>
            <a:r>
              <a:rPr lang="en-US" sz="1600" b="1" dirty="0" smtClean="0">
                <a:solidFill>
                  <a:srgbClr val="FFFFFF"/>
                </a:solidFill>
                <a:latin typeface="+mj-lt"/>
                <a:ea typeface="ＭＳ Ｐゴシック"/>
                <a:cs typeface="小塚ゴシック Pro B"/>
              </a:rPr>
              <a:t>(</a:t>
            </a:r>
            <a:r>
              <a:rPr lang="en-US" sz="1600" b="1" dirty="0">
                <a:solidFill>
                  <a:srgbClr val="FFFFFF"/>
                </a:solidFill>
                <a:latin typeface="+mj-lt"/>
                <a:ea typeface="ＭＳ Ｐゴシック"/>
                <a:cs typeface="小塚ゴシック Pro B"/>
              </a:rPr>
              <a:t>September 26, 2013)</a:t>
            </a:r>
            <a:endParaRPr lang="ja-JP" altLang="en-US" sz="1600" b="1" dirty="0">
              <a:solidFill>
                <a:srgbClr val="FFFFFF"/>
              </a:solidFill>
              <a:latin typeface="+mj-lt"/>
              <a:ea typeface="ＭＳ Ｐゴシック"/>
              <a:cs typeface="小塚ゴシック Pro B"/>
            </a:endParaRPr>
          </a:p>
        </p:txBody>
      </p:sp>
      <p:sp>
        <p:nvSpPr>
          <p:cNvPr id="3" name="テキスト ボックス 2"/>
          <p:cNvSpPr txBox="1">
            <a:spLocks noChangeAspect="1"/>
          </p:cNvSpPr>
          <p:nvPr/>
        </p:nvSpPr>
        <p:spPr>
          <a:xfrm>
            <a:off x="179512" y="2114638"/>
            <a:ext cx="3034285" cy="4276800"/>
          </a:xfrm>
          <a:prstGeom prst="rect">
            <a:avLst/>
          </a:prstGeom>
          <a:gradFill>
            <a:gsLst>
              <a:gs pos="0">
                <a:schemeClr val="accent6">
                  <a:lumMod val="20000"/>
                  <a:lumOff val="80000"/>
                </a:schemeClr>
              </a:gs>
              <a:gs pos="35000">
                <a:schemeClr val="accent6">
                  <a:tint val="37000"/>
                  <a:satMod val="300000"/>
                </a:schemeClr>
              </a:gs>
              <a:gs pos="100000">
                <a:schemeClr val="accent6">
                  <a:tint val="15000"/>
                  <a:satMod val="350000"/>
                </a:schemeClr>
              </a:gs>
            </a:gsLst>
          </a:gradFill>
        </p:spPr>
        <p:style>
          <a:lnRef idx="1">
            <a:schemeClr val="accent6"/>
          </a:lnRef>
          <a:fillRef idx="2">
            <a:schemeClr val="accent6"/>
          </a:fillRef>
          <a:effectRef idx="1">
            <a:schemeClr val="accent6"/>
          </a:effectRef>
          <a:fontRef idx="minor">
            <a:schemeClr val="dk1"/>
          </a:fontRef>
        </p:style>
        <p:txBody>
          <a:bodyPr wrap="square" rtlCol="0">
            <a:noAutofit/>
          </a:bodyPr>
          <a:lstStyle/>
          <a:p>
            <a:pPr rtl="0">
              <a:lnSpc>
                <a:spcPct val="80000"/>
              </a:lnSpc>
              <a:tabLst>
                <a:tab pos="269875" algn="l"/>
              </a:tabLst>
              <a:defRPr/>
            </a:pPr>
            <a:r>
              <a:rPr lang="en-US" sz="1200" b="1" kern="0" dirty="0">
                <a:solidFill>
                  <a:srgbClr val="FF0000"/>
                </a:solidFill>
                <a:latin typeface="+mj-lt"/>
              </a:rPr>
              <a:t>Efforts to prevent fraud in advance</a:t>
            </a:r>
          </a:p>
          <a:p>
            <a:pPr rtl="0">
              <a:lnSpc>
                <a:spcPct val="80000"/>
              </a:lnSpc>
              <a:tabLst>
                <a:tab pos="269875" algn="l"/>
              </a:tabLst>
              <a:defRPr/>
            </a:pPr>
            <a:endParaRPr lang="en-US" altLang="ja-JP" sz="600" b="1" kern="0" dirty="0" smtClean="0">
              <a:solidFill>
                <a:srgbClr val="3333FF"/>
              </a:solidFill>
              <a:latin typeface="+mj-lt"/>
            </a:endParaRPr>
          </a:p>
          <a:p>
            <a:pPr>
              <a:lnSpc>
                <a:spcPct val="80000"/>
              </a:lnSpc>
              <a:tabLst>
                <a:tab pos="269875" algn="l"/>
              </a:tabLst>
              <a:defRPr/>
            </a:pPr>
            <a:r>
              <a:rPr lang="en-US" altLang="ja-JP" sz="1100" b="1" kern="0" dirty="0">
                <a:solidFill>
                  <a:srgbClr val="3333FF"/>
                </a:solidFill>
                <a:latin typeface="+mj-lt"/>
                <a:sym typeface="Wingdings 2"/>
              </a:rPr>
              <a:t></a:t>
            </a:r>
            <a:r>
              <a:rPr lang="en-US" sz="1100" b="1" kern="0" dirty="0">
                <a:solidFill>
                  <a:srgbClr val="3333FF"/>
                </a:solidFill>
                <a:latin typeface="+mj-lt"/>
              </a:rPr>
              <a:t>	Strengthening of ethical education</a:t>
            </a:r>
          </a:p>
          <a:p>
            <a:pPr marL="268288" indent="-179388" rtl="0">
              <a:lnSpc>
                <a:spcPct val="80000"/>
              </a:lnSpc>
              <a:tabLst>
                <a:tab pos="269875" algn="l"/>
              </a:tabLst>
              <a:defRPr/>
            </a:pPr>
            <a:r>
              <a:rPr lang="en-US" sz="1050" kern="0" dirty="0" smtClean="0">
                <a:solidFill>
                  <a:srgbClr val="000000"/>
                </a:solidFill>
                <a:latin typeface="+mj-lt"/>
                <a:sym typeface="Wingdings"/>
              </a:rPr>
              <a:t></a:t>
            </a:r>
            <a:r>
              <a:rPr lang="en-US" sz="1050" kern="0" dirty="0">
                <a:solidFill>
                  <a:srgbClr val="000000"/>
                </a:solidFill>
                <a:latin typeface="+mj-lt"/>
              </a:rPr>
              <a:t>	Development of ethical education programs (in cooperation with the Science Council of Japan, etc.)</a:t>
            </a:r>
            <a:endParaRPr lang="ja-JP" altLang="en-US" sz="1050" kern="0" dirty="0">
              <a:solidFill>
                <a:srgbClr val="000000"/>
              </a:solidFill>
              <a:latin typeface="+mj-lt"/>
            </a:endParaRPr>
          </a:p>
          <a:p>
            <a:pPr marL="268288" indent="-179388" rtl="0">
              <a:lnSpc>
                <a:spcPct val="80000"/>
              </a:lnSpc>
              <a:tabLst>
                <a:tab pos="269875" algn="l"/>
              </a:tabLst>
              <a:defRPr/>
            </a:pPr>
            <a:r>
              <a:rPr lang="en-US" sz="1050" kern="0" dirty="0" smtClean="0">
                <a:solidFill>
                  <a:srgbClr val="000000"/>
                </a:solidFill>
                <a:latin typeface="+mj-lt"/>
                <a:sym typeface="Wingdings"/>
              </a:rPr>
              <a:t></a:t>
            </a:r>
            <a:r>
              <a:rPr lang="en-US" sz="1050" kern="0" dirty="0">
                <a:solidFill>
                  <a:srgbClr val="000000"/>
                </a:solidFill>
                <a:latin typeface="+mj-lt"/>
              </a:rPr>
              <a:t>	Obligation of ethical education in competitive funding systems</a:t>
            </a:r>
            <a:endParaRPr lang="ja-JP" altLang="en-US" sz="1050" kern="0" dirty="0">
              <a:solidFill>
                <a:srgbClr val="000000"/>
              </a:solidFill>
              <a:latin typeface="+mj-lt"/>
            </a:endParaRPr>
          </a:p>
          <a:p>
            <a:pPr marL="268288" indent="-179388" rtl="0">
              <a:lnSpc>
                <a:spcPct val="80000"/>
              </a:lnSpc>
              <a:tabLst>
                <a:tab pos="269875" algn="l"/>
              </a:tabLst>
              <a:defRPr/>
            </a:pPr>
            <a:r>
              <a:rPr lang="en-US" sz="1050" kern="0" dirty="0" smtClean="0">
                <a:solidFill>
                  <a:srgbClr val="000000"/>
                </a:solidFill>
                <a:latin typeface="+mj-lt"/>
                <a:sym typeface="Wingdings"/>
              </a:rPr>
              <a:t></a:t>
            </a:r>
            <a:r>
              <a:rPr lang="en-US" sz="1050" kern="0" dirty="0">
                <a:solidFill>
                  <a:srgbClr val="000000"/>
                </a:solidFill>
                <a:latin typeface="+mj-lt"/>
              </a:rPr>
              <a:t>	Strengthening of national systems on ethical education</a:t>
            </a:r>
          </a:p>
          <a:p>
            <a:pPr rtl="0">
              <a:lnSpc>
                <a:spcPct val="80000"/>
              </a:lnSpc>
              <a:tabLst>
                <a:tab pos="269875" algn="l"/>
              </a:tabLst>
              <a:defRPr/>
            </a:pPr>
            <a:endParaRPr lang="en-US" altLang="ja-JP" sz="400" b="1" kern="0" dirty="0" smtClean="0">
              <a:solidFill>
                <a:srgbClr val="3333FF"/>
              </a:solidFill>
              <a:latin typeface="+mj-lt"/>
            </a:endParaRPr>
          </a:p>
          <a:p>
            <a:pPr>
              <a:lnSpc>
                <a:spcPct val="80000"/>
              </a:lnSpc>
              <a:tabLst>
                <a:tab pos="269875" algn="l"/>
              </a:tabLst>
              <a:defRPr/>
            </a:pPr>
            <a:r>
              <a:rPr lang="en-US" altLang="ja-JP" sz="1100" b="1" kern="0" dirty="0" smtClean="0">
                <a:solidFill>
                  <a:srgbClr val="3333FF"/>
                </a:solidFill>
                <a:latin typeface="+mj-lt"/>
              </a:rPr>
              <a:t> </a:t>
            </a:r>
            <a:r>
              <a:rPr lang="en-US" altLang="ja-JP" sz="1100" b="1" kern="0" dirty="0">
                <a:solidFill>
                  <a:srgbClr val="3333FF"/>
                </a:solidFill>
                <a:latin typeface="+mj-lt"/>
                <a:sym typeface="Wingdings 2"/>
              </a:rPr>
              <a:t></a:t>
            </a:r>
            <a:r>
              <a:rPr lang="en-US" sz="1100" b="1" kern="0" dirty="0">
                <a:solidFill>
                  <a:srgbClr val="3333FF"/>
                </a:solidFill>
                <a:latin typeface="+mj-lt"/>
              </a:rPr>
              <a:t>	Public disclosure of cases of fraud</a:t>
            </a:r>
          </a:p>
          <a:p>
            <a:pPr marL="268288" indent="-179388" rtl="0">
              <a:lnSpc>
                <a:spcPct val="80000"/>
              </a:lnSpc>
              <a:tabLst>
                <a:tab pos="269875" algn="l"/>
              </a:tabLst>
              <a:defRPr/>
            </a:pPr>
            <a:r>
              <a:rPr lang="en-US" sz="1050" kern="0" dirty="0" smtClean="0">
                <a:solidFill>
                  <a:srgbClr val="000000"/>
                </a:solidFill>
                <a:latin typeface="+mj-lt"/>
                <a:sym typeface="Wingdings"/>
              </a:rPr>
              <a:t></a:t>
            </a:r>
            <a:r>
              <a:rPr lang="en-US" sz="1050" kern="0" dirty="0">
                <a:solidFill>
                  <a:srgbClr val="000000"/>
                </a:solidFill>
                <a:latin typeface="+mj-lt"/>
              </a:rPr>
              <a:t>	Public disclosure of cases of fraud (public disclosure as a list)</a:t>
            </a:r>
            <a:endParaRPr lang="ja-JP" altLang="en-US" sz="1050" kern="0" dirty="0">
              <a:solidFill>
                <a:srgbClr val="000000"/>
              </a:solidFill>
              <a:latin typeface="+mj-lt"/>
            </a:endParaRPr>
          </a:p>
          <a:p>
            <a:pPr marL="268288" indent="-268288" rtl="0">
              <a:lnSpc>
                <a:spcPct val="80000"/>
              </a:lnSpc>
              <a:tabLst>
                <a:tab pos="269875" algn="l"/>
              </a:tabLst>
              <a:defRPr/>
            </a:pPr>
            <a:r>
              <a:rPr lang="en-US" sz="1050" kern="0" dirty="0">
                <a:solidFill>
                  <a:srgbClr val="000000"/>
                </a:solidFill>
                <a:latin typeface="+mj-lt"/>
              </a:rPr>
              <a:t>  </a:t>
            </a:r>
            <a:r>
              <a:rPr lang="en-US" sz="1050" kern="0" dirty="0" smtClean="0">
                <a:solidFill>
                  <a:srgbClr val="000000"/>
                </a:solidFill>
                <a:latin typeface="+mj-lt"/>
              </a:rPr>
              <a:t>□	Reporting </a:t>
            </a:r>
            <a:r>
              <a:rPr lang="en-US" sz="1050" kern="0" dirty="0">
                <a:solidFill>
                  <a:srgbClr val="000000"/>
                </a:solidFill>
                <a:latin typeface="+mj-lt"/>
              </a:rPr>
              <a:t>to the state of the results of surveys of fraudulent activity</a:t>
            </a:r>
            <a:endParaRPr lang="ja-JP" altLang="en-US" sz="1050" kern="0" dirty="0">
              <a:solidFill>
                <a:srgbClr val="000000"/>
              </a:solidFill>
              <a:latin typeface="+mj-lt"/>
            </a:endParaRPr>
          </a:p>
          <a:p>
            <a:pPr rtl="0">
              <a:lnSpc>
                <a:spcPct val="80000"/>
              </a:lnSpc>
              <a:tabLst>
                <a:tab pos="269875" algn="l"/>
              </a:tabLst>
              <a:defRPr/>
            </a:pPr>
            <a:endParaRPr lang="en-US" altLang="ja-JP" sz="400" b="1" kern="0" dirty="0" smtClean="0">
              <a:solidFill>
                <a:srgbClr val="3333FF"/>
              </a:solidFill>
              <a:latin typeface="+mj-lt"/>
            </a:endParaRPr>
          </a:p>
          <a:p>
            <a:pPr marL="268288" indent="-268288">
              <a:lnSpc>
                <a:spcPct val="80000"/>
              </a:lnSpc>
              <a:tabLst>
                <a:tab pos="269875" algn="l"/>
              </a:tabLst>
              <a:defRPr/>
            </a:pPr>
            <a:r>
              <a:rPr lang="en-US" altLang="ja-JP" sz="1100" b="1" kern="0" dirty="0" smtClean="0">
                <a:solidFill>
                  <a:srgbClr val="3333FF"/>
                </a:solidFill>
                <a:latin typeface="+mj-lt"/>
                <a:sym typeface="Wingdings 2"/>
              </a:rPr>
              <a:t></a:t>
            </a:r>
            <a:r>
              <a:rPr lang="en-US" sz="1100" b="1" kern="0" dirty="0">
                <a:solidFill>
                  <a:srgbClr val="3333FF"/>
                </a:solidFill>
                <a:latin typeface="+mj-lt"/>
              </a:rPr>
              <a:t>	Maintenance of environments that inhibit fraud</a:t>
            </a:r>
          </a:p>
          <a:p>
            <a:pPr marL="268288" indent="-268288" rtl="0">
              <a:lnSpc>
                <a:spcPct val="80000"/>
              </a:lnSpc>
              <a:tabLst>
                <a:tab pos="269875" algn="l"/>
              </a:tabLst>
              <a:defRPr/>
            </a:pPr>
            <a:r>
              <a:rPr lang="en-US" sz="1050" kern="0" dirty="0">
                <a:solidFill>
                  <a:srgbClr val="000000"/>
                </a:solidFill>
                <a:latin typeface="+mj-lt"/>
              </a:rPr>
              <a:t>  □	Storage / public disclosure of research data for fixed periods</a:t>
            </a:r>
            <a:endParaRPr lang="en-US" altLang="ja-JP" sz="1050" kern="0" dirty="0" smtClean="0">
              <a:solidFill>
                <a:srgbClr val="000000"/>
              </a:solidFill>
              <a:latin typeface="+mj-lt"/>
            </a:endParaRPr>
          </a:p>
          <a:p>
            <a:pPr marL="268288" rtl="0">
              <a:lnSpc>
                <a:spcPct val="80000"/>
              </a:lnSpc>
              <a:tabLst>
                <a:tab pos="269875" algn="l"/>
              </a:tabLst>
              <a:defRPr/>
            </a:pPr>
            <a:r>
              <a:rPr lang="en-US" sz="1050" kern="0" dirty="0" smtClean="0">
                <a:solidFill>
                  <a:srgbClr val="000000"/>
                </a:solidFill>
                <a:latin typeface="+mj-lt"/>
              </a:rPr>
              <a:t>(</a:t>
            </a:r>
            <a:r>
              <a:rPr lang="en-US" sz="1050" kern="0" dirty="0">
                <a:solidFill>
                  <a:srgbClr val="000000"/>
                </a:solidFill>
                <a:latin typeface="+mj-lt"/>
              </a:rPr>
              <a:t>Securement of the possibility of after-the-fact verification)</a:t>
            </a:r>
            <a:endParaRPr lang="ja-JP" altLang="en-US" sz="1050" kern="0" dirty="0">
              <a:solidFill>
                <a:srgbClr val="000000"/>
              </a:solidFill>
              <a:latin typeface="+mj-lt"/>
            </a:endParaRPr>
          </a:p>
          <a:p>
            <a:pPr marL="268288" indent="-268288" rtl="0">
              <a:lnSpc>
                <a:spcPct val="80000"/>
              </a:lnSpc>
              <a:tabLst>
                <a:tab pos="269875" algn="l"/>
              </a:tabLst>
              <a:defRPr/>
            </a:pPr>
            <a:r>
              <a:rPr lang="en-US" sz="1050" kern="0" dirty="0">
                <a:solidFill>
                  <a:srgbClr val="000000"/>
                </a:solidFill>
                <a:latin typeface="+mj-lt"/>
              </a:rPr>
              <a:t>  ◇	Implementation of flexible surveys of fraudulent use</a:t>
            </a:r>
          </a:p>
          <a:p>
            <a:pPr marL="268288" indent="-268288" rtl="0">
              <a:lnSpc>
                <a:spcPct val="80000"/>
              </a:lnSpc>
              <a:tabLst>
                <a:tab pos="269875" algn="l"/>
              </a:tabLst>
              <a:defRPr/>
            </a:pPr>
            <a:r>
              <a:rPr lang="en-US" sz="1050" kern="0" dirty="0">
                <a:solidFill>
                  <a:srgbClr val="000000"/>
                </a:solidFill>
                <a:latin typeface="+mj-lt"/>
              </a:rPr>
              <a:t>  ◇	Introduction of acceptance inspections for special duties such as software development, etc.</a:t>
            </a:r>
          </a:p>
          <a:p>
            <a:pPr marL="268288" indent="-268288" rtl="0">
              <a:lnSpc>
                <a:spcPct val="80000"/>
              </a:lnSpc>
              <a:tabLst>
                <a:tab pos="269875" algn="l"/>
              </a:tabLst>
              <a:defRPr/>
            </a:pPr>
            <a:r>
              <a:rPr lang="en-US" sz="1050" kern="0" dirty="0">
                <a:solidFill>
                  <a:srgbClr val="000000"/>
                </a:solidFill>
                <a:latin typeface="+mj-lt"/>
              </a:rPr>
              <a:t>  ◇	Introduction of risk approach audits at institutions</a:t>
            </a:r>
            <a:endParaRPr lang="ja-JP" altLang="en-US" sz="1050" kern="0" dirty="0">
              <a:solidFill>
                <a:srgbClr val="000000"/>
              </a:solidFill>
              <a:latin typeface="+mj-lt"/>
            </a:endParaRPr>
          </a:p>
          <a:p>
            <a:pPr marL="268288" indent="-268288" rtl="0">
              <a:lnSpc>
                <a:spcPct val="80000"/>
              </a:lnSpc>
              <a:tabLst>
                <a:tab pos="269875" algn="l"/>
              </a:tabLst>
              <a:defRPr/>
            </a:pPr>
            <a:r>
              <a:rPr lang="en-US" sz="1050" kern="0" dirty="0">
                <a:solidFill>
                  <a:srgbClr val="000000"/>
                </a:solidFill>
                <a:latin typeface="+mj-lt"/>
              </a:rPr>
              <a:t>  ◇	Obligation for contractors to submit pledges</a:t>
            </a:r>
            <a:endParaRPr lang="ja-JP" altLang="en-US" sz="1050" kern="0" dirty="0">
              <a:solidFill>
                <a:srgbClr val="000000"/>
              </a:solidFill>
              <a:latin typeface="+mj-lt"/>
            </a:endParaRPr>
          </a:p>
          <a:p>
            <a:pPr marL="268288" indent="-268288" rtl="0">
              <a:lnSpc>
                <a:spcPct val="80000"/>
              </a:lnSpc>
              <a:tabLst>
                <a:tab pos="269875" algn="l"/>
              </a:tabLst>
              <a:defRPr/>
            </a:pPr>
            <a:r>
              <a:rPr lang="en-US" sz="1050" kern="0" dirty="0">
                <a:solidFill>
                  <a:srgbClr val="000000"/>
                </a:solidFill>
                <a:latin typeface="+mj-lt"/>
              </a:rPr>
              <a:t>  ◇	Fomentation of environments to make it easier for contractors to self-report past fraudulent transactions</a:t>
            </a:r>
          </a:p>
        </p:txBody>
      </p:sp>
      <p:sp>
        <p:nvSpPr>
          <p:cNvPr id="4" name="テキスト ボックス 3"/>
          <p:cNvSpPr txBox="1"/>
          <p:nvPr/>
        </p:nvSpPr>
        <p:spPr>
          <a:xfrm>
            <a:off x="589769" y="1340768"/>
            <a:ext cx="8086687" cy="387798"/>
          </a:xfrm>
          <a:prstGeom prst="rect">
            <a:avLst/>
          </a:prstGeom>
          <a:noFill/>
        </p:spPr>
        <p:txBody>
          <a:bodyPr wrap="square" rtlCol="0">
            <a:spAutoFit/>
          </a:bodyPr>
          <a:lstStyle/>
          <a:p>
            <a:pPr algn="ctr" rtl="0">
              <a:lnSpc>
                <a:spcPct val="80000"/>
              </a:lnSpc>
              <a:defRPr/>
            </a:pPr>
            <a:r>
              <a:rPr lang="en-US" sz="1200" kern="0" dirty="0">
                <a:solidFill>
                  <a:srgbClr val="3333FF"/>
                </a:solidFill>
              </a:rPr>
              <a:t>A taskforce chaired by the Senior Vice Minister of Education, Culture, Sports, Science and Technology was established to take overall control of handling to this point and investigate future handling measures</a:t>
            </a:r>
          </a:p>
        </p:txBody>
      </p:sp>
      <p:sp>
        <p:nvSpPr>
          <p:cNvPr id="5" name="テキスト ボックス 4"/>
          <p:cNvSpPr txBox="1"/>
          <p:nvPr/>
        </p:nvSpPr>
        <p:spPr>
          <a:xfrm>
            <a:off x="639767" y="1658371"/>
            <a:ext cx="7244601" cy="498598"/>
          </a:xfrm>
          <a:prstGeom prst="rect">
            <a:avLst/>
          </a:prstGeom>
          <a:noFill/>
        </p:spPr>
        <p:txBody>
          <a:bodyPr wrap="square" rtlCol="0">
            <a:spAutoFit/>
          </a:bodyPr>
          <a:lstStyle/>
          <a:p>
            <a:pPr rtl="0">
              <a:lnSpc>
                <a:spcPct val="80000"/>
              </a:lnSpc>
              <a:defRPr/>
            </a:pPr>
            <a:r>
              <a:rPr lang="en-US" sz="1100" i="1" kern="0" dirty="0">
                <a:solidFill>
                  <a:srgbClr val="000000"/>
                </a:solidFill>
              </a:rPr>
              <a:t>The state maintains a system of 3 main pillars as a basic policy, predicated on promoting such that </a:t>
            </a:r>
          </a:p>
          <a:p>
            <a:pPr rtl="0">
              <a:lnSpc>
                <a:spcPct val="80000"/>
              </a:lnSpc>
              <a:defRPr/>
            </a:pPr>
            <a:r>
              <a:rPr lang="en-US" sz="1100" i="1" kern="0" dirty="0">
                <a:solidFill>
                  <a:srgbClr val="000000"/>
                </a:solidFill>
              </a:rPr>
              <a:t>the organizations with which researchers are affiliated observe things like the guidelines already established on research fraud, etc.</a:t>
            </a:r>
            <a:endParaRPr lang="en-US" altLang="ja-JP" sz="1100" i="1" kern="0" dirty="0">
              <a:solidFill>
                <a:srgbClr val="000000"/>
              </a:solidFill>
            </a:endParaRPr>
          </a:p>
        </p:txBody>
      </p:sp>
      <p:sp>
        <p:nvSpPr>
          <p:cNvPr id="6" name="テキスト ボックス 5"/>
          <p:cNvSpPr txBox="1">
            <a:spLocks/>
          </p:cNvSpPr>
          <p:nvPr/>
        </p:nvSpPr>
        <p:spPr>
          <a:xfrm>
            <a:off x="3357389" y="2114638"/>
            <a:ext cx="2808312" cy="4276800"/>
          </a:xfrm>
          <a:prstGeom prst="rect">
            <a:avLst/>
          </a:prstGeom>
          <a:gradFill>
            <a:gsLst>
              <a:gs pos="0">
                <a:schemeClr val="accent6">
                  <a:lumMod val="20000"/>
                  <a:lumOff val="80000"/>
                </a:schemeClr>
              </a:gs>
              <a:gs pos="35000">
                <a:schemeClr val="accent6">
                  <a:tint val="37000"/>
                  <a:satMod val="300000"/>
                </a:schemeClr>
              </a:gs>
              <a:gs pos="100000">
                <a:schemeClr val="accent6">
                  <a:tint val="15000"/>
                  <a:satMod val="350000"/>
                </a:schemeClr>
              </a:gs>
            </a:gsLst>
          </a:gradFill>
        </p:spPr>
        <p:style>
          <a:lnRef idx="1">
            <a:schemeClr val="accent6"/>
          </a:lnRef>
          <a:fillRef idx="2">
            <a:schemeClr val="accent6"/>
          </a:fillRef>
          <a:effectRef idx="1">
            <a:schemeClr val="accent6"/>
          </a:effectRef>
          <a:fontRef idx="minor">
            <a:schemeClr val="dk1"/>
          </a:fontRef>
        </p:style>
        <p:txBody>
          <a:bodyPr wrap="square" rtlCol="0">
            <a:noAutofit/>
          </a:bodyPr>
          <a:lstStyle/>
          <a:p>
            <a:pPr rtl="0">
              <a:lnSpc>
                <a:spcPct val="80000"/>
              </a:lnSpc>
              <a:tabLst>
                <a:tab pos="269875" algn="l"/>
              </a:tabLst>
              <a:defRPr/>
            </a:pPr>
            <a:r>
              <a:rPr lang="en-US" sz="1200" b="1" kern="0" dirty="0">
                <a:solidFill>
                  <a:srgbClr val="FF0000"/>
                </a:solidFill>
                <a:latin typeface="+mj-lt"/>
              </a:rPr>
              <a:t>Clarification of organizational management responsibilities</a:t>
            </a:r>
            <a:endParaRPr lang="en-US" altLang="ja-JP" sz="1200" b="1" kern="0" dirty="0" smtClean="0">
              <a:solidFill>
                <a:srgbClr val="FF0000"/>
              </a:solidFill>
              <a:latin typeface="+mj-lt"/>
            </a:endParaRPr>
          </a:p>
          <a:p>
            <a:pPr rtl="0">
              <a:lnSpc>
                <a:spcPct val="80000"/>
              </a:lnSpc>
              <a:tabLst>
                <a:tab pos="269875" algn="l"/>
              </a:tabLst>
              <a:defRPr/>
            </a:pPr>
            <a:endParaRPr lang="ja-JP" altLang="en-US" sz="600" b="1" kern="0" dirty="0">
              <a:solidFill>
                <a:srgbClr val="FF0000"/>
              </a:solidFill>
              <a:latin typeface="+mj-lt"/>
            </a:endParaRPr>
          </a:p>
          <a:p>
            <a:pPr marL="268288" indent="-268288">
              <a:lnSpc>
                <a:spcPct val="80000"/>
              </a:lnSpc>
              <a:tabLst>
                <a:tab pos="269875" algn="l"/>
              </a:tabLst>
              <a:defRPr/>
            </a:pPr>
            <a:r>
              <a:rPr lang="en-US" altLang="ja-JP" sz="1100" b="1" kern="0" dirty="0">
                <a:solidFill>
                  <a:srgbClr val="3333FF"/>
                </a:solidFill>
                <a:latin typeface="+mj-lt"/>
                <a:sym typeface="Wingdings 2"/>
              </a:rPr>
              <a:t></a:t>
            </a:r>
            <a:r>
              <a:rPr lang="en-US" sz="1100" b="1" kern="0" dirty="0">
                <a:solidFill>
                  <a:srgbClr val="3333FF"/>
                </a:solidFill>
                <a:latin typeface="+mj-lt"/>
              </a:rPr>
              <a:t>	Establishment of responsibility frameworks as institutions</a:t>
            </a:r>
          </a:p>
          <a:p>
            <a:pPr marL="268288" indent="-268288">
              <a:lnSpc>
                <a:spcPct val="80000"/>
              </a:lnSpc>
              <a:tabLst>
                <a:tab pos="269875" algn="l"/>
              </a:tabLst>
              <a:defRPr/>
            </a:pPr>
            <a:r>
              <a:rPr lang="en-US" sz="1050" kern="0" dirty="0">
                <a:solidFill>
                  <a:srgbClr val="000000"/>
                </a:solidFill>
                <a:latin typeface="+mj-lt"/>
              </a:rPr>
              <a:t> </a:t>
            </a:r>
            <a:r>
              <a:rPr lang="en-US" altLang="ja-JP" sz="1050" kern="0" dirty="0" smtClean="0">
                <a:solidFill>
                  <a:srgbClr val="000000"/>
                </a:solidFill>
                <a:sym typeface="Wingdings"/>
              </a:rPr>
              <a:t>	</a:t>
            </a:r>
            <a:r>
              <a:rPr lang="en-US" sz="1050" kern="0" dirty="0" smtClean="0">
                <a:solidFill>
                  <a:srgbClr val="000000"/>
                </a:solidFill>
                <a:latin typeface="+mj-lt"/>
              </a:rPr>
              <a:t>Establishment </a:t>
            </a:r>
            <a:r>
              <a:rPr lang="en-US" sz="1050" kern="0" dirty="0">
                <a:solidFill>
                  <a:srgbClr val="000000"/>
                </a:solidFill>
                <a:latin typeface="+mj-lt"/>
              </a:rPr>
              <a:t>of managers responsible for ethical education</a:t>
            </a:r>
          </a:p>
          <a:p>
            <a:pPr marL="268288" indent="-268288" rtl="0">
              <a:lnSpc>
                <a:spcPct val="80000"/>
              </a:lnSpc>
              <a:tabLst>
                <a:tab pos="269875" algn="l"/>
              </a:tabLst>
              <a:defRPr/>
            </a:pPr>
            <a:r>
              <a:rPr lang="en-US" sz="1050" kern="0" dirty="0">
                <a:solidFill>
                  <a:srgbClr val="000000"/>
                </a:solidFill>
                <a:latin typeface="+mj-lt"/>
              </a:rPr>
              <a:t> </a:t>
            </a:r>
            <a:r>
              <a:rPr lang="en-US" sz="1050" kern="0" dirty="0" smtClean="0">
                <a:solidFill>
                  <a:srgbClr val="000000"/>
                </a:solidFill>
                <a:latin typeface="+mj-lt"/>
              </a:rPr>
              <a:t>◇</a:t>
            </a:r>
            <a:r>
              <a:rPr lang="en-US" sz="1050" kern="0" dirty="0">
                <a:solidFill>
                  <a:srgbClr val="000000"/>
                </a:solidFill>
                <a:latin typeface="+mj-lt"/>
              </a:rPr>
              <a:t>	Establishment of managers responsible for research expense management / execution</a:t>
            </a:r>
          </a:p>
          <a:p>
            <a:pPr marL="268288" indent="-268288">
              <a:lnSpc>
                <a:spcPct val="80000"/>
              </a:lnSpc>
              <a:tabLst>
                <a:tab pos="269875" algn="l"/>
              </a:tabLst>
              <a:defRPr/>
            </a:pPr>
            <a:r>
              <a:rPr lang="en-US" sz="1050" kern="0" dirty="0">
                <a:solidFill>
                  <a:srgbClr val="000000"/>
                </a:solidFill>
                <a:latin typeface="+mj-lt"/>
              </a:rPr>
              <a:t> </a:t>
            </a:r>
            <a:r>
              <a:rPr lang="en-US" altLang="ja-JP" sz="1050" kern="0" dirty="0" smtClean="0">
                <a:solidFill>
                  <a:srgbClr val="000000"/>
                </a:solidFill>
                <a:sym typeface="Wingdings"/>
              </a:rPr>
              <a:t>	</a:t>
            </a:r>
            <a:r>
              <a:rPr lang="en-US" sz="1050" kern="0" dirty="0" smtClean="0">
                <a:solidFill>
                  <a:srgbClr val="000000"/>
                </a:solidFill>
                <a:latin typeface="+mj-lt"/>
              </a:rPr>
              <a:t>Maintenance </a:t>
            </a:r>
            <a:r>
              <a:rPr lang="en-US" sz="1050" kern="0" dirty="0">
                <a:solidFill>
                  <a:srgbClr val="000000"/>
                </a:solidFill>
                <a:latin typeface="+mj-lt"/>
              </a:rPr>
              <a:t>/ public disclosure of rules in organizations</a:t>
            </a:r>
          </a:p>
          <a:p>
            <a:pPr rtl="0">
              <a:lnSpc>
                <a:spcPct val="80000"/>
              </a:lnSpc>
              <a:tabLst>
                <a:tab pos="269875" algn="l"/>
              </a:tabLst>
              <a:defRPr/>
            </a:pPr>
            <a:endParaRPr lang="en-US" altLang="ja-JP" sz="600" b="1" kern="0" dirty="0" smtClean="0">
              <a:solidFill>
                <a:srgbClr val="3333FF"/>
              </a:solidFill>
              <a:latin typeface="+mj-lt"/>
            </a:endParaRPr>
          </a:p>
          <a:p>
            <a:pPr marL="268288" indent="-268288">
              <a:lnSpc>
                <a:spcPct val="80000"/>
              </a:lnSpc>
              <a:tabLst>
                <a:tab pos="269875" algn="l"/>
              </a:tabLst>
              <a:defRPr/>
            </a:pPr>
            <a:r>
              <a:rPr lang="en-US" altLang="ja-JP" sz="1100" b="1" kern="0" dirty="0">
                <a:solidFill>
                  <a:srgbClr val="3333FF"/>
                </a:solidFill>
                <a:latin typeface="+mj-lt"/>
              </a:rPr>
              <a:t> </a:t>
            </a:r>
            <a:r>
              <a:rPr lang="en-US" altLang="ja-JP" sz="1100" b="1" kern="0" dirty="0">
                <a:solidFill>
                  <a:srgbClr val="3333FF"/>
                </a:solidFill>
                <a:latin typeface="+mj-lt"/>
                <a:sym typeface="Wingdings 2"/>
              </a:rPr>
              <a:t></a:t>
            </a:r>
            <a:r>
              <a:rPr lang="en-US" sz="1100" b="1" kern="0" dirty="0">
                <a:solidFill>
                  <a:srgbClr val="3333FF"/>
                </a:solidFill>
                <a:latin typeface="+mj-lt"/>
              </a:rPr>
              <a:t>	Pursuit of responsibility for management in cases of fraud</a:t>
            </a:r>
            <a:endParaRPr lang="ja-JP" altLang="en-US" sz="1100" b="1" kern="0" dirty="0">
              <a:solidFill>
                <a:srgbClr val="3333FF"/>
              </a:solidFill>
              <a:latin typeface="+mj-lt"/>
            </a:endParaRPr>
          </a:p>
          <a:p>
            <a:pPr marL="268288" indent="-268288" rtl="0">
              <a:lnSpc>
                <a:spcPct val="80000"/>
              </a:lnSpc>
              <a:tabLst>
                <a:tab pos="269875" algn="l"/>
              </a:tabLst>
              <a:defRPr/>
            </a:pPr>
            <a:r>
              <a:rPr lang="en-US" sz="1050" kern="0" dirty="0">
                <a:solidFill>
                  <a:srgbClr val="000000"/>
                </a:solidFill>
                <a:latin typeface="+mj-lt"/>
              </a:rPr>
              <a:t> </a:t>
            </a:r>
            <a:r>
              <a:rPr lang="en-US" sz="1050" kern="0" dirty="0" smtClean="0">
                <a:solidFill>
                  <a:srgbClr val="000000"/>
                </a:solidFill>
                <a:latin typeface="+mj-lt"/>
                <a:sym typeface="Wingdings"/>
              </a:rPr>
              <a:t></a:t>
            </a:r>
            <a:r>
              <a:rPr lang="en-US" sz="1050" kern="0" dirty="0">
                <a:solidFill>
                  <a:srgbClr val="000000"/>
                </a:solidFill>
                <a:latin typeface="+mj-lt"/>
              </a:rPr>
              <a:t>	Setting of deadlines for surveys of fraud (measures such as the partial postponement of research expense execution in cases of delay without just reason)</a:t>
            </a:r>
            <a:endParaRPr lang="ja-JP" altLang="en-US" sz="1050" kern="0" dirty="0">
              <a:solidFill>
                <a:srgbClr val="000000"/>
              </a:solidFill>
              <a:latin typeface="+mj-lt"/>
            </a:endParaRPr>
          </a:p>
          <a:p>
            <a:pPr marL="268288" indent="-268288" rtl="0">
              <a:lnSpc>
                <a:spcPct val="80000"/>
              </a:lnSpc>
              <a:tabLst>
                <a:tab pos="269875" algn="l"/>
              </a:tabLst>
              <a:defRPr/>
            </a:pPr>
            <a:r>
              <a:rPr lang="en-US" sz="1050" kern="0" dirty="0">
                <a:solidFill>
                  <a:srgbClr val="000000"/>
                </a:solidFill>
                <a:latin typeface="+mj-lt"/>
              </a:rPr>
              <a:t>  </a:t>
            </a:r>
            <a:r>
              <a:rPr lang="en-US" sz="1050" kern="0" dirty="0" smtClean="0">
                <a:solidFill>
                  <a:srgbClr val="000000"/>
                </a:solidFill>
                <a:latin typeface="+mj-lt"/>
                <a:sym typeface="Wingdings"/>
              </a:rPr>
              <a:t></a:t>
            </a:r>
            <a:r>
              <a:rPr lang="en-US" sz="1050" kern="0" dirty="0">
                <a:solidFill>
                  <a:srgbClr val="000000"/>
                </a:solidFill>
                <a:latin typeface="+mj-lt"/>
              </a:rPr>
              <a:t>	Actuation of measures against organizations (reduction of indirect expenses, etc.)</a:t>
            </a:r>
          </a:p>
          <a:p>
            <a:pPr rtl="0">
              <a:lnSpc>
                <a:spcPct val="80000"/>
              </a:lnSpc>
              <a:tabLst>
                <a:tab pos="269875" algn="l"/>
              </a:tabLst>
              <a:defRPr/>
            </a:pPr>
            <a:endParaRPr lang="en-US" altLang="ja-JP" sz="1050" kern="0" dirty="0">
              <a:solidFill>
                <a:srgbClr val="000000"/>
              </a:solidFill>
              <a:latin typeface="+mj-lt"/>
            </a:endParaRPr>
          </a:p>
          <a:p>
            <a:pPr rtl="0">
              <a:lnSpc>
                <a:spcPct val="80000"/>
              </a:lnSpc>
              <a:tabLst>
                <a:tab pos="269875" algn="l"/>
              </a:tabLst>
              <a:defRPr/>
            </a:pPr>
            <a:endParaRPr lang="en-US" altLang="ja-JP" sz="1050" kern="0" dirty="0" smtClean="0">
              <a:solidFill>
                <a:srgbClr val="000000"/>
              </a:solidFill>
              <a:latin typeface="+mj-lt"/>
            </a:endParaRPr>
          </a:p>
          <a:p>
            <a:pPr rtl="0">
              <a:lnSpc>
                <a:spcPct val="80000"/>
              </a:lnSpc>
              <a:tabLst>
                <a:tab pos="269875" algn="l"/>
              </a:tabLst>
              <a:defRPr/>
            </a:pPr>
            <a:endParaRPr lang="en-US" altLang="ja-JP" sz="1050" kern="0" dirty="0">
              <a:solidFill>
                <a:srgbClr val="000000"/>
              </a:solidFill>
              <a:latin typeface="+mj-lt"/>
            </a:endParaRPr>
          </a:p>
          <a:p>
            <a:pPr rtl="0">
              <a:lnSpc>
                <a:spcPct val="80000"/>
              </a:lnSpc>
              <a:tabLst>
                <a:tab pos="269875" algn="l"/>
              </a:tabLst>
              <a:defRPr/>
            </a:pPr>
            <a:endParaRPr lang="en-US" altLang="ja-JP" sz="1050" kern="0" dirty="0" smtClean="0">
              <a:solidFill>
                <a:srgbClr val="000000"/>
              </a:solidFill>
              <a:latin typeface="+mj-lt"/>
            </a:endParaRPr>
          </a:p>
          <a:p>
            <a:pPr rtl="0">
              <a:lnSpc>
                <a:spcPct val="80000"/>
              </a:lnSpc>
              <a:tabLst>
                <a:tab pos="269875" algn="l"/>
              </a:tabLst>
              <a:defRPr/>
            </a:pPr>
            <a:endParaRPr lang="en-US" altLang="ja-JP" sz="1050" kern="0" dirty="0">
              <a:solidFill>
                <a:srgbClr val="000000"/>
              </a:solidFill>
              <a:latin typeface="+mj-lt"/>
            </a:endParaRPr>
          </a:p>
          <a:p>
            <a:pPr rtl="0">
              <a:lnSpc>
                <a:spcPct val="80000"/>
              </a:lnSpc>
              <a:tabLst>
                <a:tab pos="269875" algn="l"/>
              </a:tabLst>
              <a:defRPr/>
            </a:pPr>
            <a:endParaRPr lang="en-US" altLang="ja-JP" sz="1050" kern="0" dirty="0" smtClean="0">
              <a:solidFill>
                <a:srgbClr val="000000"/>
              </a:solidFill>
              <a:latin typeface="+mj-lt"/>
            </a:endParaRPr>
          </a:p>
          <a:p>
            <a:pPr rtl="0">
              <a:lnSpc>
                <a:spcPct val="80000"/>
              </a:lnSpc>
              <a:tabLst>
                <a:tab pos="269875" algn="l"/>
              </a:tabLst>
              <a:defRPr/>
            </a:pPr>
            <a:endParaRPr lang="en-US" altLang="ja-JP" sz="1050" kern="0" dirty="0">
              <a:solidFill>
                <a:srgbClr val="000000"/>
              </a:solidFill>
              <a:latin typeface="+mj-lt"/>
            </a:endParaRPr>
          </a:p>
          <a:p>
            <a:pPr rtl="0">
              <a:lnSpc>
                <a:spcPct val="80000"/>
              </a:lnSpc>
              <a:tabLst>
                <a:tab pos="269875" algn="l"/>
              </a:tabLst>
              <a:defRPr/>
            </a:pPr>
            <a:endParaRPr lang="en-US" altLang="ja-JP" sz="1050" kern="0" dirty="0" smtClean="0">
              <a:solidFill>
                <a:srgbClr val="000000"/>
              </a:solidFill>
              <a:latin typeface="+mj-lt"/>
            </a:endParaRPr>
          </a:p>
          <a:p>
            <a:pPr rtl="0">
              <a:lnSpc>
                <a:spcPct val="80000"/>
              </a:lnSpc>
              <a:tabLst>
                <a:tab pos="269875" algn="l"/>
              </a:tabLst>
              <a:defRPr/>
            </a:pPr>
            <a:endParaRPr lang="en-US" altLang="ja-JP" sz="1050" kern="0" dirty="0">
              <a:solidFill>
                <a:srgbClr val="000000"/>
              </a:solidFill>
              <a:latin typeface="+mj-lt"/>
            </a:endParaRPr>
          </a:p>
          <a:p>
            <a:pPr rtl="0">
              <a:lnSpc>
                <a:spcPct val="80000"/>
              </a:lnSpc>
              <a:tabLst>
                <a:tab pos="269875" algn="l"/>
              </a:tabLst>
              <a:defRPr/>
            </a:pPr>
            <a:endParaRPr lang="en-US" altLang="ja-JP" sz="1050" kern="0" dirty="0" smtClean="0">
              <a:solidFill>
                <a:srgbClr val="000000"/>
              </a:solidFill>
              <a:latin typeface="+mj-lt"/>
            </a:endParaRPr>
          </a:p>
        </p:txBody>
      </p:sp>
      <p:sp>
        <p:nvSpPr>
          <p:cNvPr id="8" name="テキスト ボックス 7"/>
          <p:cNvSpPr txBox="1"/>
          <p:nvPr/>
        </p:nvSpPr>
        <p:spPr>
          <a:xfrm>
            <a:off x="7596337" y="1556792"/>
            <a:ext cx="1656183" cy="584775"/>
          </a:xfrm>
          <a:prstGeom prst="rect">
            <a:avLst/>
          </a:prstGeom>
          <a:noFill/>
          <a:ln>
            <a:noFill/>
          </a:ln>
        </p:spPr>
        <p:txBody>
          <a:bodyPr wrap="square" rtlCol="0" anchor="ctr">
            <a:spAutoFit/>
          </a:bodyPr>
          <a:lstStyle/>
          <a:p>
            <a:pPr marL="538163" indent="-538163" rtl="0">
              <a:lnSpc>
                <a:spcPct val="80000"/>
              </a:lnSpc>
              <a:tabLst>
                <a:tab pos="358775" algn="l"/>
              </a:tabLst>
              <a:defRPr/>
            </a:pPr>
            <a:r>
              <a:rPr lang="en-US" sz="1000" kern="0" dirty="0" smtClean="0">
                <a:solidFill>
                  <a:srgbClr val="000000"/>
                </a:solidFill>
              </a:rPr>
              <a:t>	</a:t>
            </a:r>
            <a:r>
              <a:rPr lang="en-US" sz="1000" kern="0" dirty="0" smtClean="0">
                <a:solidFill>
                  <a:srgbClr val="000000"/>
                </a:solidFill>
                <a:sym typeface="Wingdings"/>
              </a:rPr>
              <a:t></a:t>
            </a:r>
            <a:r>
              <a:rPr lang="en-US" sz="1000" kern="0" dirty="0" smtClean="0">
                <a:solidFill>
                  <a:srgbClr val="000000"/>
                </a:solidFill>
              </a:rPr>
              <a:t>:	Common </a:t>
            </a:r>
            <a:r>
              <a:rPr lang="en-US" sz="1000" kern="0" dirty="0">
                <a:solidFill>
                  <a:srgbClr val="000000"/>
                </a:solidFill>
              </a:rPr>
              <a:t>items</a:t>
            </a:r>
          </a:p>
          <a:p>
            <a:pPr marL="538163" indent="-538163" rtl="0">
              <a:lnSpc>
                <a:spcPct val="80000"/>
              </a:lnSpc>
              <a:tabLst>
                <a:tab pos="358775" algn="l"/>
              </a:tabLst>
              <a:defRPr/>
            </a:pPr>
            <a:r>
              <a:rPr lang="en-US" sz="1000" kern="0" dirty="0">
                <a:solidFill>
                  <a:srgbClr val="000000"/>
                </a:solidFill>
              </a:rPr>
              <a:t>Note: 	□</a:t>
            </a:r>
            <a:r>
              <a:rPr lang="en-US" sz="1000" kern="0" dirty="0" smtClean="0">
                <a:solidFill>
                  <a:srgbClr val="000000"/>
                </a:solidFill>
              </a:rPr>
              <a:t>:	Fraudulent </a:t>
            </a:r>
            <a:r>
              <a:rPr lang="en-US" sz="1000" kern="0" dirty="0">
                <a:solidFill>
                  <a:srgbClr val="000000"/>
                </a:solidFill>
              </a:rPr>
              <a:t>activity</a:t>
            </a:r>
          </a:p>
          <a:p>
            <a:pPr marL="538163" indent="-538163" rtl="0">
              <a:lnSpc>
                <a:spcPct val="80000"/>
              </a:lnSpc>
              <a:tabLst>
                <a:tab pos="358775" algn="l"/>
              </a:tabLst>
              <a:defRPr/>
            </a:pPr>
            <a:r>
              <a:rPr lang="en-US" sz="1000" kern="0" dirty="0" smtClean="0">
                <a:solidFill>
                  <a:srgbClr val="000000"/>
                </a:solidFill>
              </a:rPr>
              <a:t>	◇:	Fraudulent </a:t>
            </a:r>
            <a:r>
              <a:rPr lang="en-US" sz="1000" kern="0" dirty="0">
                <a:solidFill>
                  <a:srgbClr val="000000"/>
                </a:solidFill>
              </a:rPr>
              <a:t>use</a:t>
            </a:r>
            <a:endParaRPr lang="ja-JP" altLang="en-US" sz="1000" kern="0" dirty="0">
              <a:solidFill>
                <a:srgbClr val="000000"/>
              </a:solidFill>
            </a:endParaRPr>
          </a:p>
        </p:txBody>
      </p:sp>
      <p:sp>
        <p:nvSpPr>
          <p:cNvPr id="2" name="テキスト ボックス 1"/>
          <p:cNvSpPr txBox="1"/>
          <p:nvPr/>
        </p:nvSpPr>
        <p:spPr>
          <a:xfrm>
            <a:off x="639767" y="692696"/>
            <a:ext cx="7878721" cy="648000"/>
          </a:xfrm>
          <a:prstGeom prst="rect">
            <a:avLst/>
          </a:prstGeom>
          <a:gradFill>
            <a:gsLst>
              <a:gs pos="0">
                <a:srgbClr val="FFFFCC"/>
              </a:gs>
              <a:gs pos="35000">
                <a:srgbClr val="FFFF99"/>
              </a:gs>
              <a:gs pos="100000">
                <a:srgbClr val="FFFFCC"/>
              </a:gs>
            </a:gsLst>
          </a:gradFill>
          <a:ln/>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marL="268288" indent="-268288">
              <a:lnSpc>
                <a:spcPct val="80000"/>
              </a:lnSpc>
              <a:tabLst>
                <a:tab pos="269875" algn="l"/>
              </a:tabLst>
              <a:defRPr/>
            </a:pPr>
            <a:r>
              <a:rPr lang="en-US" altLang="ja-JP" sz="1200" dirty="0" smtClean="0">
                <a:latin typeface="Arial" charset="0"/>
                <a:ea typeface="ＭＳ Ｐゴシック" charset="-128"/>
                <a:sym typeface="Wingdings 2"/>
              </a:rPr>
              <a:t></a:t>
            </a:r>
            <a:r>
              <a:rPr lang="en-US" sz="1200" b="1" kern="0" dirty="0">
                <a:solidFill>
                  <a:srgbClr val="000000"/>
                </a:solidFill>
              </a:rPr>
              <a:t>	Research fraud tarnishes confidence in research activities and damages the healthy development of science and technology</a:t>
            </a:r>
          </a:p>
          <a:p>
            <a:pPr marL="268288" indent="-268288">
              <a:lnSpc>
                <a:spcPct val="80000"/>
              </a:lnSpc>
              <a:tabLst>
                <a:tab pos="269875" algn="l"/>
              </a:tabLst>
              <a:defRPr/>
            </a:pPr>
            <a:r>
              <a:rPr lang="en-US" altLang="ja-JP" sz="1200" dirty="0" smtClean="0">
                <a:latin typeface="Arial" charset="0"/>
                <a:ea typeface="ＭＳ Ｐゴシック" charset="-128"/>
                <a:sym typeface="Wingdings 2"/>
              </a:rPr>
              <a:t></a:t>
            </a:r>
            <a:r>
              <a:rPr lang="en-US" sz="1200" b="1" kern="0" dirty="0">
                <a:solidFill>
                  <a:srgbClr val="000000"/>
                </a:solidFill>
              </a:rPr>
              <a:t>	There are 2 types of research fraud, “fraudulent acts” in research and “fraudulent use” of research expenses, and both are handled respectively, but cases of fraud show no sign of significant decline</a:t>
            </a:r>
          </a:p>
        </p:txBody>
      </p:sp>
      <p:sp>
        <p:nvSpPr>
          <p:cNvPr id="15" name="テキスト ボックス 14"/>
          <p:cNvSpPr txBox="1">
            <a:spLocks/>
          </p:cNvSpPr>
          <p:nvPr/>
        </p:nvSpPr>
        <p:spPr>
          <a:xfrm>
            <a:off x="6243350" y="2114638"/>
            <a:ext cx="2721211" cy="4276800"/>
          </a:xfrm>
          <a:prstGeom prst="rect">
            <a:avLst/>
          </a:prstGeom>
          <a:gradFill>
            <a:gsLst>
              <a:gs pos="0">
                <a:schemeClr val="accent6">
                  <a:lumMod val="20000"/>
                  <a:lumOff val="80000"/>
                </a:schemeClr>
              </a:gs>
              <a:gs pos="35000">
                <a:schemeClr val="accent6">
                  <a:tint val="37000"/>
                  <a:satMod val="300000"/>
                </a:schemeClr>
              </a:gs>
              <a:gs pos="100000">
                <a:schemeClr val="accent6">
                  <a:tint val="15000"/>
                  <a:satMod val="350000"/>
                </a:schemeClr>
              </a:gs>
            </a:gsLst>
          </a:gradFill>
        </p:spPr>
        <p:style>
          <a:lnRef idx="1">
            <a:schemeClr val="accent6"/>
          </a:lnRef>
          <a:fillRef idx="2">
            <a:schemeClr val="accent6"/>
          </a:fillRef>
          <a:effectRef idx="1">
            <a:schemeClr val="accent6"/>
          </a:effectRef>
          <a:fontRef idx="minor">
            <a:schemeClr val="dk1"/>
          </a:fontRef>
        </p:style>
        <p:txBody>
          <a:bodyPr wrap="square" rtlCol="0">
            <a:noAutofit/>
          </a:bodyPr>
          <a:lstStyle/>
          <a:p>
            <a:pPr rtl="0">
              <a:lnSpc>
                <a:spcPct val="80000"/>
              </a:lnSpc>
              <a:defRPr/>
            </a:pPr>
            <a:r>
              <a:rPr lang="en-US" sz="1200" b="1" kern="0" dirty="0">
                <a:solidFill>
                  <a:srgbClr val="FF0000"/>
                </a:solidFill>
                <a:latin typeface="+mj-lt"/>
              </a:rPr>
              <a:t>Oversight and support by the state</a:t>
            </a:r>
          </a:p>
          <a:p>
            <a:pPr rtl="0">
              <a:lnSpc>
                <a:spcPct val="80000"/>
              </a:lnSpc>
              <a:defRPr/>
            </a:pPr>
            <a:endParaRPr lang="en-US" altLang="ja-JP" sz="600" b="1" kern="0" dirty="0" smtClean="0">
              <a:solidFill>
                <a:srgbClr val="3333FF"/>
              </a:solidFill>
              <a:latin typeface="+mj-lt"/>
            </a:endParaRPr>
          </a:p>
          <a:p>
            <a:pPr marL="268288" indent="-268288">
              <a:lnSpc>
                <a:spcPct val="80000"/>
              </a:lnSpc>
              <a:tabLst>
                <a:tab pos="269875" algn="l"/>
              </a:tabLst>
              <a:defRPr/>
            </a:pPr>
            <a:r>
              <a:rPr lang="en-US" altLang="ja-JP" sz="1100" b="1" kern="0" dirty="0">
                <a:solidFill>
                  <a:srgbClr val="3333FF"/>
                </a:solidFill>
                <a:latin typeface="+mj-lt"/>
                <a:sym typeface="Wingdings 2"/>
              </a:rPr>
              <a:t></a:t>
            </a:r>
            <a:r>
              <a:rPr lang="en-US" sz="1100" b="1" kern="0" dirty="0">
                <a:solidFill>
                  <a:srgbClr val="3333FF"/>
                </a:solidFill>
                <a:latin typeface="+mj-lt"/>
              </a:rPr>
              <a:t>	Strengthening and enhancement of state oversight functions</a:t>
            </a:r>
          </a:p>
          <a:p>
            <a:pPr marL="268288" indent="-179388" rtl="0">
              <a:lnSpc>
                <a:spcPct val="80000"/>
              </a:lnSpc>
              <a:tabLst>
                <a:tab pos="269875" algn="l"/>
              </a:tabLst>
              <a:defRPr/>
            </a:pPr>
            <a:r>
              <a:rPr lang="en-US" sz="1050" kern="0" dirty="0" smtClean="0">
                <a:solidFill>
                  <a:srgbClr val="000000"/>
                </a:solidFill>
                <a:latin typeface="+mj-lt"/>
                <a:sym typeface="Wingdings"/>
              </a:rPr>
              <a:t></a:t>
            </a:r>
            <a:r>
              <a:rPr lang="en-US" sz="1050" kern="0" dirty="0">
                <a:solidFill>
                  <a:srgbClr val="000000"/>
                </a:solidFill>
                <a:latin typeface="+mj-lt"/>
              </a:rPr>
              <a:t>	Surveys of the state of maintenance of rules / systems</a:t>
            </a:r>
          </a:p>
          <a:p>
            <a:pPr marL="268288" indent="-268288" rtl="0">
              <a:lnSpc>
                <a:spcPct val="80000"/>
              </a:lnSpc>
              <a:tabLst>
                <a:tab pos="269875" algn="l"/>
              </a:tabLst>
              <a:defRPr/>
            </a:pPr>
            <a:r>
              <a:rPr lang="en-US" sz="1050" kern="0" dirty="0">
                <a:solidFill>
                  <a:srgbClr val="000000"/>
                </a:solidFill>
                <a:latin typeface="+mj-lt"/>
              </a:rPr>
              <a:t>  □	Reporting to the state of the results of surveys of fraudulent activity</a:t>
            </a:r>
            <a:endParaRPr lang="ja-JP" altLang="en-US" sz="1050" kern="0" dirty="0">
              <a:solidFill>
                <a:srgbClr val="000000"/>
              </a:solidFill>
              <a:latin typeface="+mj-lt"/>
            </a:endParaRPr>
          </a:p>
          <a:p>
            <a:pPr marL="268288" indent="-268288" rtl="0">
              <a:lnSpc>
                <a:spcPct val="80000"/>
              </a:lnSpc>
              <a:tabLst>
                <a:tab pos="269875" algn="l"/>
              </a:tabLst>
              <a:defRPr/>
            </a:pPr>
            <a:r>
              <a:rPr lang="en-US" sz="1050" kern="0" dirty="0">
                <a:solidFill>
                  <a:srgbClr val="000000"/>
                </a:solidFill>
                <a:latin typeface="+mj-lt"/>
              </a:rPr>
              <a:t>  ◇	Strengthening of monitoring of research expense management / audit </a:t>
            </a:r>
            <a:r>
              <a:rPr lang="en-US" sz="1050" kern="0" dirty="0" smtClean="0">
                <a:solidFill>
                  <a:srgbClr val="000000"/>
                </a:solidFill>
                <a:latin typeface="+mj-lt"/>
              </a:rPr>
              <a:t>systems</a:t>
            </a:r>
            <a:endParaRPr lang="en-US" sz="1050" kern="0" dirty="0">
              <a:solidFill>
                <a:srgbClr val="000000"/>
              </a:solidFill>
              <a:latin typeface="+mj-lt"/>
            </a:endParaRPr>
          </a:p>
          <a:p>
            <a:pPr marL="268288" indent="-268288" rtl="0">
              <a:lnSpc>
                <a:spcPct val="80000"/>
              </a:lnSpc>
              <a:tabLst>
                <a:tab pos="269875" algn="l"/>
              </a:tabLst>
              <a:defRPr/>
            </a:pPr>
            <a:r>
              <a:rPr lang="en-US" sz="1050" kern="0" dirty="0">
                <a:solidFill>
                  <a:srgbClr val="000000"/>
                </a:solidFill>
                <a:latin typeface="+mj-lt"/>
              </a:rPr>
              <a:t>  </a:t>
            </a:r>
            <a:r>
              <a:rPr lang="en-US" sz="1050" kern="0" dirty="0" smtClean="0">
                <a:solidFill>
                  <a:srgbClr val="000000"/>
                </a:solidFill>
                <a:latin typeface="+mj-lt"/>
                <a:sym typeface="Wingdings"/>
              </a:rPr>
              <a:t></a:t>
            </a:r>
            <a:r>
              <a:rPr lang="en-US" sz="1050" kern="0" dirty="0">
                <a:solidFill>
                  <a:srgbClr val="000000"/>
                </a:solidFill>
                <a:latin typeface="+mj-lt"/>
              </a:rPr>
              <a:t>	Introduction of third party perspectives on surveys, etc. (strengthen systems of the state, etc., and also investigate the establishment of public organizations that oversee research fraud or support the handling of various institutions, etc., in the future)</a:t>
            </a:r>
            <a:endParaRPr lang="ja-JP" altLang="en-US" sz="1050" kern="0" dirty="0">
              <a:solidFill>
                <a:srgbClr val="000000"/>
              </a:solidFill>
              <a:latin typeface="+mj-lt"/>
            </a:endParaRPr>
          </a:p>
          <a:p>
            <a:pPr rtl="0">
              <a:lnSpc>
                <a:spcPct val="80000"/>
              </a:lnSpc>
              <a:tabLst>
                <a:tab pos="269875" algn="l"/>
              </a:tabLst>
              <a:defRPr/>
            </a:pPr>
            <a:endParaRPr lang="en-US" altLang="ja-JP" sz="600" b="1" kern="0" dirty="0" smtClean="0">
              <a:solidFill>
                <a:srgbClr val="3333FF"/>
              </a:solidFill>
              <a:latin typeface="+mj-lt"/>
            </a:endParaRPr>
          </a:p>
          <a:p>
            <a:pPr marL="268288" indent="-268288">
              <a:lnSpc>
                <a:spcPct val="80000"/>
              </a:lnSpc>
              <a:tabLst>
                <a:tab pos="269875" algn="l"/>
              </a:tabLst>
              <a:defRPr/>
            </a:pPr>
            <a:r>
              <a:rPr lang="en-US" altLang="ja-JP" sz="1100" b="1" kern="0" dirty="0">
                <a:solidFill>
                  <a:srgbClr val="3333FF"/>
                </a:solidFill>
                <a:latin typeface="+mj-lt"/>
                <a:sym typeface="Wingdings 2"/>
              </a:rPr>
              <a:t></a:t>
            </a:r>
            <a:r>
              <a:rPr lang="en-US" sz="1100" b="1" kern="0" dirty="0">
                <a:solidFill>
                  <a:srgbClr val="3333FF"/>
                </a:solidFill>
                <a:latin typeface="+mj-lt"/>
              </a:rPr>
              <a:t>	Support by the state for organizations’ countermeasures for the prevention of fraud</a:t>
            </a:r>
          </a:p>
          <a:p>
            <a:pPr marL="268288" indent="-268288" rtl="0">
              <a:lnSpc>
                <a:spcPct val="80000"/>
              </a:lnSpc>
              <a:tabLst>
                <a:tab pos="269875" algn="l"/>
              </a:tabLst>
              <a:defRPr/>
            </a:pPr>
            <a:r>
              <a:rPr lang="en-US" sz="1050" kern="0" dirty="0">
                <a:solidFill>
                  <a:srgbClr val="000000"/>
                </a:solidFill>
                <a:latin typeface="+mj-lt"/>
              </a:rPr>
              <a:t>  </a:t>
            </a:r>
            <a:r>
              <a:rPr lang="en-US" sz="1050" kern="0" dirty="0" smtClean="0">
                <a:solidFill>
                  <a:srgbClr val="000000"/>
                </a:solidFill>
                <a:latin typeface="+mj-lt"/>
                <a:sym typeface="Wingdings"/>
              </a:rPr>
              <a:t></a:t>
            </a:r>
            <a:r>
              <a:rPr lang="en-US" sz="1050" kern="0" dirty="0">
                <a:solidFill>
                  <a:srgbClr val="000000"/>
                </a:solidFill>
                <a:latin typeface="+mj-lt"/>
              </a:rPr>
              <a:t>	Support for ethical education and the maintenance of rules, etc.</a:t>
            </a:r>
          </a:p>
          <a:p>
            <a:pPr marL="268288" indent="-268288" rtl="0">
              <a:lnSpc>
                <a:spcPct val="80000"/>
              </a:lnSpc>
              <a:tabLst>
                <a:tab pos="269875" algn="l"/>
              </a:tabLst>
              <a:defRPr/>
            </a:pPr>
            <a:r>
              <a:rPr lang="en-US" sz="1050" kern="0" dirty="0">
                <a:solidFill>
                  <a:srgbClr val="000000"/>
                </a:solidFill>
                <a:latin typeface="+mj-lt"/>
              </a:rPr>
              <a:t>  </a:t>
            </a:r>
            <a:r>
              <a:rPr lang="en-US" sz="1050" kern="0" dirty="0" smtClean="0">
                <a:solidFill>
                  <a:srgbClr val="000000"/>
                </a:solidFill>
                <a:latin typeface="+mj-lt"/>
                <a:sym typeface="Wingdings"/>
              </a:rPr>
              <a:t></a:t>
            </a:r>
            <a:r>
              <a:rPr lang="en-US" sz="1050" kern="0" dirty="0">
                <a:solidFill>
                  <a:srgbClr val="000000"/>
                </a:solidFill>
                <a:latin typeface="+mj-lt"/>
              </a:rPr>
              <a:t>	Implementation of survey research</a:t>
            </a:r>
          </a:p>
          <a:p>
            <a:pPr marL="268288" indent="-268288" rtl="0">
              <a:lnSpc>
                <a:spcPct val="80000"/>
              </a:lnSpc>
              <a:tabLst>
                <a:tab pos="269875" algn="l"/>
              </a:tabLst>
              <a:defRPr/>
            </a:pPr>
            <a:r>
              <a:rPr lang="en-US" sz="1050" kern="0" dirty="0">
                <a:solidFill>
                  <a:srgbClr val="000000"/>
                </a:solidFill>
                <a:latin typeface="+mj-lt"/>
              </a:rPr>
              <a:t>  </a:t>
            </a:r>
            <a:r>
              <a:rPr lang="en-US" sz="1050" kern="0" dirty="0" smtClean="0">
                <a:solidFill>
                  <a:srgbClr val="000000"/>
                </a:solidFill>
                <a:latin typeface="+mj-lt"/>
                <a:sym typeface="Wingdings"/>
              </a:rPr>
              <a:t></a:t>
            </a:r>
            <a:r>
              <a:rPr lang="en-US" sz="1050" kern="0" dirty="0">
                <a:solidFill>
                  <a:srgbClr val="000000"/>
                </a:solidFill>
                <a:latin typeface="+mj-lt"/>
              </a:rPr>
              <a:t>	Break down closed / introverted orientations in research communities</a:t>
            </a:r>
          </a:p>
          <a:p>
            <a:pPr marL="268288" indent="-268288" rtl="0">
              <a:lnSpc>
                <a:spcPct val="80000"/>
              </a:lnSpc>
              <a:tabLst>
                <a:tab pos="269875" algn="l"/>
              </a:tabLst>
              <a:defRPr/>
            </a:pPr>
            <a:r>
              <a:rPr lang="en-US" sz="1050" kern="0" dirty="0">
                <a:solidFill>
                  <a:srgbClr val="000000"/>
                </a:solidFill>
                <a:latin typeface="+mj-lt"/>
              </a:rPr>
              <a:t>  </a:t>
            </a:r>
            <a:r>
              <a:rPr lang="en-US" sz="1050" kern="0" dirty="0" smtClean="0">
                <a:solidFill>
                  <a:srgbClr val="000000"/>
                </a:solidFill>
                <a:latin typeface="+mj-lt"/>
                <a:sym typeface="Wingdings"/>
              </a:rPr>
              <a:t></a:t>
            </a:r>
            <a:r>
              <a:rPr lang="en-US" sz="1050" kern="0" dirty="0">
                <a:solidFill>
                  <a:srgbClr val="000000"/>
                </a:solidFill>
                <a:latin typeface="+mj-lt"/>
              </a:rPr>
              <a:t>	Encouragement of organizational reform</a:t>
            </a:r>
            <a:endParaRPr lang="en-US" altLang="ja-JP" sz="1050" kern="0" dirty="0" smtClean="0">
              <a:solidFill>
                <a:srgbClr val="000000"/>
              </a:solidFill>
              <a:latin typeface="+mj-lt"/>
            </a:endParaRPr>
          </a:p>
          <a:p>
            <a:pPr rtl="0">
              <a:lnSpc>
                <a:spcPct val="80000"/>
              </a:lnSpc>
              <a:tabLst>
                <a:tab pos="269875" algn="l"/>
              </a:tabLst>
              <a:defRPr/>
            </a:pPr>
            <a:endParaRPr lang="en-US" altLang="ja-JP" sz="1050" kern="0" dirty="0">
              <a:solidFill>
                <a:srgbClr val="000000"/>
              </a:solidFill>
              <a:latin typeface="+mj-lt"/>
            </a:endParaRPr>
          </a:p>
          <a:p>
            <a:pPr rtl="0">
              <a:lnSpc>
                <a:spcPct val="80000"/>
              </a:lnSpc>
              <a:tabLst>
                <a:tab pos="269875" algn="l"/>
              </a:tabLst>
              <a:defRPr/>
            </a:pPr>
            <a:endParaRPr lang="en-US" altLang="ja-JP" sz="1050" kern="0" dirty="0" smtClean="0">
              <a:solidFill>
                <a:srgbClr val="000000"/>
              </a:solidFill>
              <a:latin typeface="+mj-lt"/>
            </a:endParaRPr>
          </a:p>
          <a:p>
            <a:pPr rtl="0">
              <a:lnSpc>
                <a:spcPct val="80000"/>
              </a:lnSpc>
              <a:defRPr/>
            </a:pPr>
            <a:endParaRPr lang="en-US" altLang="ja-JP" sz="1050" kern="0" dirty="0">
              <a:solidFill>
                <a:srgbClr val="000000"/>
              </a:solidFill>
              <a:latin typeface="+mj-lt"/>
            </a:endParaRPr>
          </a:p>
          <a:p>
            <a:pPr rtl="0">
              <a:lnSpc>
                <a:spcPct val="80000"/>
              </a:lnSpc>
              <a:defRPr/>
            </a:pPr>
            <a:endParaRPr lang="en-US" altLang="ja-JP" sz="1050" kern="0" dirty="0" smtClean="0">
              <a:solidFill>
                <a:srgbClr val="000000"/>
              </a:solidFill>
              <a:latin typeface="+mj-lt"/>
            </a:endParaRPr>
          </a:p>
        </p:txBody>
      </p:sp>
      <p:sp>
        <p:nvSpPr>
          <p:cNvPr id="13" name="Rectangle 6"/>
          <p:cNvSpPr>
            <a:spLocks noGrp="1" noChangeArrowheads="1"/>
          </p:cNvSpPr>
          <p:nvPr>
            <p:ph type="sldNum" sz="quarter" idx="12"/>
          </p:nvPr>
        </p:nvSpPr>
        <p:spPr>
          <a:xfrm>
            <a:off x="8640003" y="6480138"/>
            <a:ext cx="514350" cy="307975"/>
          </a:xfrm>
        </p:spPr>
        <p:txBody>
          <a:bodyPr rtlCol="0"/>
          <a:lstStyle/>
          <a:p>
            <a:pPr rtl="0">
              <a:defRPr/>
            </a:pPr>
            <a:fld id="{002BB98D-5F75-49C1-902E-9683AE378945}" type="slidenum">
              <a:rPr lang="en-US" altLang="ja-JP">
                <a:solidFill>
                  <a:srgbClr val="FFFFFF">
                    <a:lumMod val="50000"/>
                  </a:srgbClr>
                </a:solidFill>
                <a:latin typeface="OCRB" panose="020B0609020202020204" pitchFamily="49" charset="0"/>
              </a:rPr>
              <a:pPr rtl="0">
                <a:defRPr/>
              </a:pPr>
              <a:t>59</a:t>
            </a:fld>
            <a:endParaRPr lang="en-US" altLang="ja-JP" dirty="0">
              <a:solidFill>
                <a:srgbClr val="FFFFFF">
                  <a:lumMod val="50000"/>
                </a:srgbClr>
              </a:solidFill>
              <a:latin typeface="OCRB" panose="020B0609020202020204" pitchFamily="49" charset="0"/>
            </a:endParaRPr>
          </a:p>
        </p:txBody>
      </p:sp>
      <p:sp>
        <p:nvSpPr>
          <p:cNvPr id="14" name="テキスト ボックス 13"/>
          <p:cNvSpPr txBox="1"/>
          <p:nvPr/>
        </p:nvSpPr>
        <p:spPr>
          <a:xfrm>
            <a:off x="431801" y="6472715"/>
            <a:ext cx="8280399" cy="430887"/>
          </a:xfrm>
          <a:prstGeom prst="rect">
            <a:avLst/>
          </a:prstGeom>
          <a:noFill/>
        </p:spPr>
        <p:txBody>
          <a:bodyPr vert="horz" wrap="square" rtlCol="0">
            <a:spAutoFit/>
            <a:scene3d>
              <a:camera prst="orthographicFront"/>
              <a:lightRig rig="threePt" dir="t"/>
            </a:scene3d>
            <a:sp3d extrusionH="57150">
              <a:bevelT w="38100" h="38100"/>
            </a:sp3d>
          </a:bodyPr>
          <a:lstStyle/>
          <a:p>
            <a:pPr rtl="0"/>
            <a:r>
              <a:rPr lang="en-US" sz="1100" kern="0" dirty="0">
                <a:latin typeface="+mj-lt"/>
                <a:ea typeface="+mn-ea"/>
              </a:rPr>
              <a:t>- Revision of the “Public Research Expenses Management / Audit Guideline (Implementation Standard)” (February 18, 2014)</a:t>
            </a:r>
            <a:endParaRPr lang="en-US" altLang="ja-JP" sz="1100" kern="0" dirty="0" smtClean="0">
              <a:latin typeface="+mj-lt"/>
              <a:ea typeface="+mn-ea"/>
            </a:endParaRPr>
          </a:p>
          <a:p>
            <a:pPr rtl="0"/>
            <a:r>
              <a:rPr lang="en-US" sz="1100" kern="0" dirty="0">
                <a:latin typeface="+mj-lt"/>
                <a:ea typeface="+mn-ea"/>
              </a:rPr>
              <a:t>- Revision of the “Guideline on the Handling of Fraudulent Acts in Research Activities” </a:t>
            </a:r>
            <a:r>
              <a:rPr lang="en-US" sz="1100" kern="0" dirty="0">
                <a:latin typeface="+mj-lt"/>
              </a:rPr>
              <a:t>(August 26, 2014)</a:t>
            </a:r>
            <a:endParaRPr lang="en-US" altLang="ja-JP" sz="1050" kern="0" dirty="0">
              <a:latin typeface="+mj-lt"/>
              <a:ea typeface="+mn-ea"/>
            </a:endParaRPr>
          </a:p>
        </p:txBody>
      </p:sp>
      <p:sp>
        <p:nvSpPr>
          <p:cNvPr id="16" name="下矢印 15"/>
          <p:cNvSpPr/>
          <p:nvPr/>
        </p:nvSpPr>
        <p:spPr bwMode="auto">
          <a:xfrm>
            <a:off x="4031940" y="6338965"/>
            <a:ext cx="1080120" cy="186379"/>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80000"/>
              <a:buFont typeface="Wingdings" pitchFamily="2" charset="2"/>
              <a:buChar char="l"/>
              <a:tabLst/>
            </a:pPr>
            <a:endParaRPr kumimoji="1" lang="ja-JP" altLang="en-US" sz="1500" b="0" i="0" u="none" strike="noStrike" cap="none" normalizeH="0" baseline="0" smtClean="0">
              <a:ln>
                <a:noFill/>
              </a:ln>
              <a:solidFill>
                <a:schemeClr val="tx1"/>
              </a:solidFill>
              <a:effectLst/>
              <a:latin typeface="Arial" pitchFamily="34" charset="0"/>
              <a:ea typeface="ＭＳ Ｐゴシック" pitchFamily="50" charset="-128"/>
            </a:endParaRPr>
          </a:p>
        </p:txBody>
      </p:sp>
    </p:spTree>
    <p:extLst>
      <p:ext uri="{BB962C8B-B14F-4D97-AF65-F5344CB8AC3E}">
        <p14:creationId xmlns:p14="http://schemas.microsoft.com/office/powerpoint/2010/main" val="40960158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AutoShape 3"/>
          <p:cNvSpPr>
            <a:spLocks noChangeArrowheads="1"/>
          </p:cNvSpPr>
          <p:nvPr/>
        </p:nvSpPr>
        <p:spPr bwMode="auto">
          <a:xfrm>
            <a:off x="0" y="0"/>
            <a:ext cx="9144000" cy="648000"/>
          </a:xfrm>
          <a:prstGeom prst="rect">
            <a:avLst/>
          </a:prstGeom>
          <a:solidFill>
            <a:schemeClr val="accent4"/>
          </a:solidFill>
          <a:ln w="9525">
            <a:noFill/>
            <a:round/>
            <a:headEnd/>
            <a:tailEnd/>
          </a:ln>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b="1" dirty="0" smtClean="0">
                <a:solidFill>
                  <a:schemeClr val="bg1"/>
                </a:solidFill>
              </a:rPr>
              <a:t>Type of Grants</a:t>
            </a:r>
            <a:r>
              <a:rPr lang="ja-JP" altLang="en-US" b="1" dirty="0">
                <a:solidFill>
                  <a:schemeClr val="bg1"/>
                </a:solidFill>
              </a:rPr>
              <a:t> </a:t>
            </a:r>
            <a:r>
              <a:rPr lang="en-US" altLang="ja-JP" b="1" dirty="0">
                <a:solidFill>
                  <a:schemeClr val="bg1"/>
                </a:solidFill>
              </a:rPr>
              <a:t>Programs (</a:t>
            </a:r>
            <a:r>
              <a:rPr lang="en-US" altLang="ja-JP" b="1" dirty="0" smtClean="0">
                <a:solidFill>
                  <a:schemeClr val="bg1"/>
                </a:solidFill>
              </a:rPr>
              <a:t>FY2015)</a:t>
            </a:r>
            <a:endParaRPr lang="ja-JP" altLang="en-US" b="1" dirty="0">
              <a:solidFill>
                <a:schemeClr val="bg1"/>
              </a:solidFill>
            </a:endParaRPr>
          </a:p>
        </p:txBody>
      </p:sp>
      <p:sp>
        <p:nvSpPr>
          <p:cNvPr id="6" name="Rectangle 6"/>
          <p:cNvSpPr>
            <a:spLocks noGrp="1" noChangeArrowheads="1"/>
          </p:cNvSpPr>
          <p:nvPr>
            <p:ph type="sldNum" sz="quarter" idx="12"/>
          </p:nvPr>
        </p:nvSpPr>
        <p:spPr>
          <a:xfrm>
            <a:off x="8640003" y="6480124"/>
            <a:ext cx="514350" cy="307975"/>
          </a:xfrm>
        </p:spPr>
        <p:txBody>
          <a:bodyPr/>
          <a:lstStyle/>
          <a:p>
            <a:pPr>
              <a:defRPr/>
            </a:pPr>
            <a:fld id="{002BB98D-5F75-49C1-902E-9683AE378945}" type="slidenum">
              <a:rPr lang="en-US" altLang="ja-JP" sz="1400">
                <a:solidFill>
                  <a:schemeClr val="bg1">
                    <a:lumMod val="50000"/>
                  </a:schemeClr>
                </a:solidFill>
                <a:latin typeface="OCRB" panose="020B0609020202020204" pitchFamily="49" charset="0"/>
              </a:rPr>
              <a:pPr>
                <a:defRPr/>
              </a:pPr>
              <a:t>6</a:t>
            </a:fld>
            <a:endParaRPr lang="en-US" altLang="ja-JP" sz="1400" dirty="0">
              <a:solidFill>
                <a:schemeClr val="bg1">
                  <a:lumMod val="50000"/>
                </a:schemeClr>
              </a:solidFill>
              <a:latin typeface="OCRB" panose="020B0609020202020204" pitchFamily="49" charset="0"/>
            </a:endParaRPr>
          </a:p>
        </p:txBody>
      </p:sp>
      <p:graphicFrame>
        <p:nvGraphicFramePr>
          <p:cNvPr id="10" name="表 9"/>
          <p:cNvGraphicFramePr>
            <a:graphicFrameLocks noGrp="1"/>
          </p:cNvGraphicFramePr>
          <p:nvPr>
            <p:extLst>
              <p:ext uri="{D42A27DB-BD31-4B8C-83A1-F6EECF244321}">
                <p14:modId xmlns:p14="http://schemas.microsoft.com/office/powerpoint/2010/main" val="3534542589"/>
              </p:ext>
            </p:extLst>
          </p:nvPr>
        </p:nvGraphicFramePr>
        <p:xfrm>
          <a:off x="323528" y="729593"/>
          <a:ext cx="8496943" cy="5961863"/>
        </p:xfrm>
        <a:graphic>
          <a:graphicData uri="http://schemas.openxmlformats.org/drawingml/2006/table">
            <a:tbl>
              <a:tblPr>
                <a:tableStyleId>{5C22544A-7EE6-4342-B048-85BDC9FD1C3A}</a:tableStyleId>
              </a:tblPr>
              <a:tblGrid>
                <a:gridCol w="315045"/>
                <a:gridCol w="1630819"/>
                <a:gridCol w="5587412"/>
                <a:gridCol w="963667"/>
              </a:tblGrid>
              <a:tr h="100178">
                <a:tc gridSpan="2">
                  <a:txBody>
                    <a:bodyPr/>
                    <a:lstStyle/>
                    <a:p>
                      <a:pPr algn="ctr" fontAlgn="ctr"/>
                      <a:r>
                        <a:rPr lang="en-US" sz="800" u="none" strike="noStrike" dirty="0">
                          <a:effectLst/>
                        </a:rPr>
                        <a:t>Type of research</a:t>
                      </a:r>
                      <a:endParaRPr lang="en-US" sz="800" b="0" i="0" u="none" strike="noStrike" dirty="0">
                        <a:solidFill>
                          <a:srgbClr val="000000"/>
                        </a:solidFill>
                        <a:effectLst/>
                        <a:latin typeface="Gill Sans MT"/>
                      </a:endParaRPr>
                    </a:p>
                  </a:txBody>
                  <a:tcPr marL="0" marR="0" marT="0" marB="0" anchor="ctr"/>
                </a:tc>
                <a:tc hMerge="1">
                  <a:txBody>
                    <a:bodyPr/>
                    <a:lstStyle/>
                    <a:p>
                      <a:endParaRPr kumimoji="1" lang="ja-JP" altLang="en-US"/>
                    </a:p>
                  </a:txBody>
                  <a:tcPr/>
                </a:tc>
                <a:tc>
                  <a:txBody>
                    <a:bodyPr/>
                    <a:lstStyle/>
                    <a:p>
                      <a:pPr algn="ctr" fontAlgn="ctr"/>
                      <a:r>
                        <a:rPr lang="en-US" sz="800" u="none" strike="noStrike">
                          <a:effectLst/>
                        </a:rPr>
                        <a:t>Purposes and description of the research category</a:t>
                      </a:r>
                      <a:endParaRPr lang="en-US" sz="800" b="0" i="0" u="none" strike="noStrike">
                        <a:solidFill>
                          <a:srgbClr val="000000"/>
                        </a:solidFill>
                        <a:effectLst/>
                        <a:latin typeface="Gill Sans MT"/>
                      </a:endParaRPr>
                    </a:p>
                  </a:txBody>
                  <a:tcPr marL="0" marR="0" marT="0" marB="0" anchor="ctr"/>
                </a:tc>
                <a:tc>
                  <a:txBody>
                    <a:bodyPr/>
                    <a:lstStyle/>
                    <a:p>
                      <a:pPr algn="ctr" fontAlgn="ctr"/>
                      <a:r>
                        <a:rPr lang="en-US" sz="800" u="none" strike="noStrike">
                          <a:effectLst/>
                        </a:rPr>
                        <a:t>Agency</a:t>
                      </a:r>
                      <a:endParaRPr lang="en-US" sz="800" b="0" i="0" u="none" strike="noStrike">
                        <a:solidFill>
                          <a:srgbClr val="000000"/>
                        </a:solidFill>
                        <a:effectLst/>
                        <a:latin typeface="Gill Sans MT"/>
                      </a:endParaRPr>
                    </a:p>
                  </a:txBody>
                  <a:tcPr marL="0" marR="0" marT="0" marB="0" anchor="ctr"/>
                </a:tc>
              </a:tr>
              <a:tr h="235200">
                <a:tc gridSpan="2">
                  <a:txBody>
                    <a:bodyPr/>
                    <a:lstStyle/>
                    <a:p>
                      <a:pPr algn="l" fontAlgn="ctr"/>
                      <a:r>
                        <a:rPr lang="en-US" sz="800" u="none" strike="noStrike">
                          <a:effectLst/>
                        </a:rPr>
                        <a:t>Grants-in-Aid for Scientific Research</a:t>
                      </a:r>
                      <a:endParaRPr lang="en-US" sz="800" b="0" i="0" u="none" strike="noStrike">
                        <a:solidFill>
                          <a:srgbClr val="000000"/>
                        </a:solidFill>
                        <a:effectLst/>
                        <a:latin typeface="Gill Sans MT"/>
                      </a:endParaRPr>
                    </a:p>
                  </a:txBody>
                  <a:tcPr marL="0" marR="0" marT="0" marB="0" anchor="ctr"/>
                </a:tc>
                <a:tc hMerge="1">
                  <a:txBody>
                    <a:bodyPr/>
                    <a:lstStyle/>
                    <a:p>
                      <a:endParaRPr kumimoji="1" lang="ja-JP" altLang="en-US"/>
                    </a:p>
                  </a:txBody>
                  <a:tcPr/>
                </a:tc>
                <a:tc>
                  <a:txBody>
                    <a:bodyPr/>
                    <a:lstStyle/>
                    <a:p>
                      <a:pPr algn="l" fontAlgn="ctr"/>
                      <a:r>
                        <a:rPr lang="ja-JP" altLang="en-US" sz="800" u="none" strike="noStrike">
                          <a:effectLst/>
                        </a:rPr>
                        <a:t>　</a:t>
                      </a:r>
                      <a:endParaRPr lang="ja-JP" altLang="en-US" sz="800" b="0" i="0" u="none" strike="noStrike">
                        <a:solidFill>
                          <a:srgbClr val="000000"/>
                        </a:solidFill>
                        <a:effectLst/>
                        <a:latin typeface="Gill Sans MT"/>
                      </a:endParaRPr>
                    </a:p>
                  </a:txBody>
                  <a:tcPr marL="0" marR="0" marT="0" marB="0" anchor="ctr"/>
                </a:tc>
                <a:tc>
                  <a:txBody>
                    <a:bodyPr/>
                    <a:lstStyle/>
                    <a:p>
                      <a:pPr algn="ctr" fontAlgn="ctr"/>
                      <a:r>
                        <a:rPr lang="ja-JP" altLang="en-US" sz="800" u="none" strike="noStrike">
                          <a:effectLst/>
                        </a:rPr>
                        <a:t>　</a:t>
                      </a:r>
                      <a:endParaRPr lang="ja-JP" altLang="en-US" sz="800" b="0" i="0" u="none" strike="noStrike">
                        <a:solidFill>
                          <a:srgbClr val="000000"/>
                        </a:solidFill>
                        <a:effectLst/>
                        <a:latin typeface="Gill Sans MT"/>
                      </a:endParaRPr>
                    </a:p>
                  </a:txBody>
                  <a:tcPr marL="0" marR="0" marT="0" marB="0" anchor="ctr"/>
                </a:tc>
              </a:tr>
              <a:tr h="413777">
                <a:tc>
                  <a:txBody>
                    <a:bodyPr/>
                    <a:lstStyle/>
                    <a:p>
                      <a:pPr algn="l" fontAlgn="ctr"/>
                      <a:r>
                        <a:rPr lang="ja-JP" altLang="en-US" sz="800" u="none" strike="noStrike">
                          <a:effectLst/>
                        </a:rPr>
                        <a:t>　</a:t>
                      </a:r>
                      <a:endParaRPr lang="ja-JP" altLang="en-US" sz="800" b="0" i="0" u="none" strike="noStrike">
                        <a:solidFill>
                          <a:srgbClr val="000000"/>
                        </a:solidFill>
                        <a:effectLst/>
                        <a:latin typeface="Gill Sans MT"/>
                      </a:endParaRPr>
                    </a:p>
                  </a:txBody>
                  <a:tcPr marL="0" marR="0" marT="0" marB="0" anchor="ctr"/>
                </a:tc>
                <a:tc>
                  <a:txBody>
                    <a:bodyPr/>
                    <a:lstStyle/>
                    <a:p>
                      <a:pPr algn="l" fontAlgn="ctr"/>
                      <a:r>
                        <a:rPr lang="en-US" sz="800" u="none" strike="noStrike">
                          <a:effectLst/>
                        </a:rPr>
                        <a:t>Grants-in-Aid for</a:t>
                      </a:r>
                      <a:br>
                        <a:rPr lang="en-US" sz="800" u="none" strike="noStrike">
                          <a:effectLst/>
                        </a:rPr>
                      </a:br>
                      <a:r>
                        <a:rPr lang="en-US" sz="800" u="none" strike="noStrike">
                          <a:effectLst/>
                        </a:rPr>
                        <a:t>Specially Promoted Research</a:t>
                      </a:r>
                      <a:endParaRPr lang="en-US" sz="800" b="0" i="0" u="none" strike="noStrike">
                        <a:solidFill>
                          <a:srgbClr val="000000"/>
                        </a:solidFill>
                        <a:effectLst/>
                        <a:latin typeface="Gill Sans MT"/>
                      </a:endParaRPr>
                    </a:p>
                  </a:txBody>
                  <a:tcPr marL="0" marR="0" marT="0" marB="0" anchor="ctr"/>
                </a:tc>
                <a:tc>
                  <a:txBody>
                    <a:bodyPr/>
                    <a:lstStyle/>
                    <a:p>
                      <a:pPr algn="l" fontAlgn="ctr"/>
                      <a:r>
                        <a:rPr lang="en-US" sz="800" u="none" strike="noStrike" dirty="0">
                          <a:effectLst/>
                        </a:rPr>
                        <a:t>Highly regarded research in the international arena conducted by one researcher or a relatively small group of　researchers and is likely to yield highly acclaimed research achievements.　(The period is three to five years. The upper limit of the total budget provided is generally set around 500 million yen　per research project, though no exact budget range has been established.)</a:t>
                      </a:r>
                      <a:endParaRPr lang="en-US" sz="800" b="0" i="0" u="none" strike="noStrike" dirty="0">
                        <a:solidFill>
                          <a:srgbClr val="000000"/>
                        </a:solidFill>
                        <a:effectLst/>
                        <a:latin typeface="Gill Sans MT"/>
                      </a:endParaRPr>
                    </a:p>
                  </a:txBody>
                  <a:tcPr marL="0" marR="0" marT="0" marB="0" anchor="ctr"/>
                </a:tc>
                <a:tc>
                  <a:txBody>
                    <a:bodyPr/>
                    <a:lstStyle/>
                    <a:p>
                      <a:pPr algn="ctr" fontAlgn="ctr"/>
                      <a:r>
                        <a:rPr lang="en-US" sz="800" u="none" strike="noStrike" dirty="0">
                          <a:solidFill>
                            <a:srgbClr val="FF0000"/>
                          </a:solidFill>
                          <a:effectLst/>
                        </a:rPr>
                        <a:t>JSPS</a:t>
                      </a:r>
                      <a:endParaRPr lang="en-US" sz="800" b="0" i="0" u="none" strike="noStrike" dirty="0">
                        <a:solidFill>
                          <a:srgbClr val="FF0000"/>
                        </a:solidFill>
                        <a:effectLst/>
                        <a:latin typeface="Gill Sans MT"/>
                      </a:endParaRPr>
                    </a:p>
                  </a:txBody>
                  <a:tcPr marL="0" marR="0" marT="0" marB="0" anchor="ctr"/>
                </a:tc>
              </a:tr>
              <a:tr h="426843">
                <a:tc>
                  <a:txBody>
                    <a:bodyPr/>
                    <a:lstStyle/>
                    <a:p>
                      <a:pPr algn="l" fontAlgn="ctr"/>
                      <a:r>
                        <a:rPr lang="ja-JP" altLang="en-US" sz="800" u="none" strike="noStrike">
                          <a:effectLst/>
                        </a:rPr>
                        <a:t>　</a:t>
                      </a:r>
                      <a:endParaRPr lang="ja-JP" altLang="en-US" sz="800" b="0" i="0" u="none" strike="noStrike">
                        <a:solidFill>
                          <a:srgbClr val="000000"/>
                        </a:solidFill>
                        <a:effectLst/>
                        <a:latin typeface="Gill Sans MT"/>
                      </a:endParaRPr>
                    </a:p>
                  </a:txBody>
                  <a:tcPr marL="0" marR="0" marT="0" marB="0" anchor="ctr"/>
                </a:tc>
                <a:tc>
                  <a:txBody>
                    <a:bodyPr/>
                    <a:lstStyle/>
                    <a:p>
                      <a:pPr algn="l" fontAlgn="ctr"/>
                      <a:r>
                        <a:rPr lang="en-US" sz="800" u="none" strike="noStrike">
                          <a:effectLst/>
                        </a:rPr>
                        <a:t>Grants-in-Aid for</a:t>
                      </a:r>
                      <a:br>
                        <a:rPr lang="en-US" sz="800" u="none" strike="noStrike">
                          <a:effectLst/>
                        </a:rPr>
                      </a:br>
                      <a:r>
                        <a:rPr lang="en-US" sz="800" u="none" strike="noStrike">
                          <a:effectLst/>
                        </a:rPr>
                        <a:t>Scientific Research on Innovative Areas</a:t>
                      </a:r>
                      <a:endParaRPr lang="en-US" sz="800" b="0" i="0" u="none" strike="noStrike">
                        <a:solidFill>
                          <a:srgbClr val="000000"/>
                        </a:solidFill>
                        <a:effectLst/>
                        <a:latin typeface="Gill Sans MT"/>
                      </a:endParaRPr>
                    </a:p>
                  </a:txBody>
                  <a:tcPr marL="0" marR="0" marT="0" marB="0" anchor="ctr"/>
                </a:tc>
                <a:tc>
                  <a:txBody>
                    <a:bodyPr/>
                    <a:lstStyle/>
                    <a:p>
                      <a:pPr algn="l" fontAlgn="ctr"/>
                      <a:r>
                        <a:rPr lang="en-US" sz="800" u="none" strike="noStrike">
                          <a:effectLst/>
                        </a:rPr>
                        <a:t>(Research in a proposed research area)</a:t>
                      </a:r>
                      <a:br>
                        <a:rPr lang="en-US" sz="800" u="none" strike="noStrike">
                          <a:effectLst/>
                        </a:rPr>
                      </a:br>
                      <a:r>
                        <a:rPr lang="en-US" sz="800" u="none" strike="noStrike">
                          <a:effectLst/>
                        </a:rPr>
                        <a:t>New research areas proposed by a group of diverse researchers which, through efforts for collective research, scholarly training, shared use of equipment, etc., will develop and lead to the upgrading and enhancement of scientific research in Japan. (The period is five years. In principle, the budget is set at around 10 million to 300 million yen per fiscal year per field.)</a:t>
                      </a:r>
                      <a:endParaRPr lang="en-US" sz="800" b="0" i="0" u="none" strike="noStrike">
                        <a:solidFill>
                          <a:srgbClr val="000000"/>
                        </a:solidFill>
                        <a:effectLst/>
                        <a:latin typeface="Gill Sans MT"/>
                      </a:endParaRPr>
                    </a:p>
                  </a:txBody>
                  <a:tcPr marL="0" marR="0" marT="0" marB="0" anchor="ctr"/>
                </a:tc>
                <a:tc>
                  <a:txBody>
                    <a:bodyPr/>
                    <a:lstStyle/>
                    <a:p>
                      <a:pPr algn="ctr" fontAlgn="ctr"/>
                      <a:r>
                        <a:rPr lang="en-US" sz="800" u="none" strike="noStrike" dirty="0" smtClean="0">
                          <a:effectLst/>
                        </a:rPr>
                        <a:t>MEXT(Evaluation)</a:t>
                      </a:r>
                      <a:r>
                        <a:rPr lang="en-US" sz="800" u="none" strike="noStrike" dirty="0">
                          <a:effectLst/>
                        </a:rPr>
                        <a:t/>
                      </a:r>
                      <a:br>
                        <a:rPr lang="en-US" sz="800" u="none" strike="noStrike" dirty="0">
                          <a:effectLst/>
                        </a:rPr>
                      </a:br>
                      <a:r>
                        <a:rPr lang="en-US" sz="800" u="none" strike="noStrike" dirty="0">
                          <a:solidFill>
                            <a:srgbClr val="FF0000"/>
                          </a:solidFill>
                          <a:effectLst/>
                        </a:rPr>
                        <a:t>JSPS(Funding)</a:t>
                      </a:r>
                      <a:endParaRPr lang="en-US" sz="800" b="0" i="0" u="none" strike="noStrike" dirty="0">
                        <a:solidFill>
                          <a:srgbClr val="FF0000"/>
                        </a:solidFill>
                        <a:effectLst/>
                        <a:latin typeface="Gill Sans MT"/>
                      </a:endParaRPr>
                    </a:p>
                  </a:txBody>
                  <a:tcPr marL="0" marR="0" marT="0" marB="0" anchor="ctr"/>
                </a:tc>
              </a:tr>
              <a:tr h="601067">
                <a:tc>
                  <a:txBody>
                    <a:bodyPr/>
                    <a:lstStyle/>
                    <a:p>
                      <a:pPr algn="l" fontAlgn="ctr"/>
                      <a:r>
                        <a:rPr lang="ja-JP" altLang="en-US" sz="800" u="none" strike="noStrike">
                          <a:effectLst/>
                        </a:rPr>
                        <a:t>　</a:t>
                      </a:r>
                      <a:endParaRPr lang="ja-JP" altLang="en-US" sz="800" b="0" i="0" u="none" strike="noStrike">
                        <a:solidFill>
                          <a:srgbClr val="000000"/>
                        </a:solidFill>
                        <a:effectLst/>
                        <a:latin typeface="Gill Sans MT"/>
                      </a:endParaRPr>
                    </a:p>
                  </a:txBody>
                  <a:tcPr marL="0" marR="0" marT="0" marB="0" anchor="ctr"/>
                </a:tc>
                <a:tc>
                  <a:txBody>
                    <a:bodyPr/>
                    <a:lstStyle/>
                    <a:p>
                      <a:pPr algn="l" fontAlgn="ctr"/>
                      <a:r>
                        <a:rPr lang="en-US" sz="800" u="none" strike="noStrike">
                          <a:effectLst/>
                        </a:rPr>
                        <a:t>Grants-in-Aid for</a:t>
                      </a:r>
                      <a:br>
                        <a:rPr lang="en-US" sz="800" u="none" strike="noStrike">
                          <a:effectLst/>
                        </a:rPr>
                      </a:br>
                      <a:r>
                        <a:rPr lang="en-US" sz="800" u="none" strike="noStrike">
                          <a:effectLst/>
                        </a:rPr>
                        <a:t>Scientific Research</a:t>
                      </a:r>
                      <a:endParaRPr lang="en-US" sz="800" b="0" i="0" u="none" strike="noStrike">
                        <a:solidFill>
                          <a:srgbClr val="000000"/>
                        </a:solidFill>
                        <a:effectLst/>
                        <a:latin typeface="Gill Sans MT"/>
                      </a:endParaRPr>
                    </a:p>
                  </a:txBody>
                  <a:tcPr marL="0" marR="0" marT="0" marB="0" anchor="ctr"/>
                </a:tc>
                <a:tc>
                  <a:txBody>
                    <a:bodyPr/>
                    <a:lstStyle/>
                    <a:p>
                      <a:pPr algn="l" fontAlgn="ctr"/>
                      <a:r>
                        <a:rPr lang="en-US" sz="800" u="none" strike="noStrike" dirty="0">
                          <a:effectLst/>
                        </a:rPr>
                        <a:t>(S): Creative/pioneering research conducted by one researcher or a relatively small group of researchers (The period is five years. The budget ranges from 50 to around 200 million yen per project.) (A), (B), (C): Creative/pioneering research done conducted by one researcher or jointly by multiple researchers (The period is three to five years.)</a:t>
                      </a:r>
                      <a:br>
                        <a:rPr lang="en-US" sz="800" u="none" strike="noStrike" dirty="0">
                          <a:effectLst/>
                        </a:rPr>
                      </a:br>
                      <a:r>
                        <a:rPr lang="en-US" sz="800" u="none" strike="noStrike" dirty="0">
                          <a:effectLst/>
                        </a:rPr>
                        <a:t>Classification of A, B and C depends on the total budget (A) From 20 million to 50 million yen, (B) From 5 million yen to 20 million yen, (C) 5 million yen or less</a:t>
                      </a:r>
                      <a:endParaRPr lang="en-US" sz="800" b="0" i="0" u="none" strike="noStrike" dirty="0">
                        <a:solidFill>
                          <a:srgbClr val="000000"/>
                        </a:solidFill>
                        <a:effectLst/>
                        <a:latin typeface="Gill Sans MT"/>
                      </a:endParaRPr>
                    </a:p>
                  </a:txBody>
                  <a:tcPr marL="0" marR="0" marT="0" marB="0" anchor="ctr"/>
                </a:tc>
                <a:tc>
                  <a:txBody>
                    <a:bodyPr/>
                    <a:lstStyle/>
                    <a:p>
                      <a:pPr algn="ctr" fontAlgn="ctr"/>
                      <a:r>
                        <a:rPr lang="en-US" sz="800" u="none" strike="noStrike" dirty="0">
                          <a:solidFill>
                            <a:srgbClr val="FF0000"/>
                          </a:solidFill>
                          <a:effectLst/>
                        </a:rPr>
                        <a:t>JSPS</a:t>
                      </a:r>
                      <a:endParaRPr lang="en-US" sz="800" b="0" i="0" u="none" strike="noStrike" dirty="0">
                        <a:solidFill>
                          <a:srgbClr val="FF0000"/>
                        </a:solidFill>
                        <a:effectLst/>
                        <a:latin typeface="Gill Sans MT"/>
                      </a:endParaRPr>
                    </a:p>
                  </a:txBody>
                  <a:tcPr marL="0" marR="0" marT="0" marB="0" anchor="ctr"/>
                </a:tc>
              </a:tr>
              <a:tr h="300533">
                <a:tc>
                  <a:txBody>
                    <a:bodyPr/>
                    <a:lstStyle/>
                    <a:p>
                      <a:pPr algn="l" fontAlgn="ctr"/>
                      <a:r>
                        <a:rPr lang="ja-JP" altLang="en-US" sz="800" u="none" strike="noStrike">
                          <a:effectLst/>
                        </a:rPr>
                        <a:t>　</a:t>
                      </a:r>
                      <a:endParaRPr lang="ja-JP" altLang="en-US" sz="800" b="0" i="0" u="none" strike="noStrike">
                        <a:solidFill>
                          <a:srgbClr val="000000"/>
                        </a:solidFill>
                        <a:effectLst/>
                        <a:latin typeface="Gill Sans MT"/>
                      </a:endParaRPr>
                    </a:p>
                  </a:txBody>
                  <a:tcPr marL="0" marR="0" marT="0" marB="0" anchor="ctr"/>
                </a:tc>
                <a:tc>
                  <a:txBody>
                    <a:bodyPr/>
                    <a:lstStyle/>
                    <a:p>
                      <a:pPr algn="l" fontAlgn="ctr"/>
                      <a:r>
                        <a:rPr lang="en-US" sz="800" u="none" strike="noStrike">
                          <a:effectLst/>
                        </a:rPr>
                        <a:t>Grants-in-Aid for</a:t>
                      </a:r>
                      <a:br>
                        <a:rPr lang="en-US" sz="800" u="none" strike="noStrike">
                          <a:effectLst/>
                        </a:rPr>
                      </a:br>
                      <a:r>
                        <a:rPr lang="en-US" sz="800" u="none" strike="noStrike">
                          <a:effectLst/>
                        </a:rPr>
                        <a:t>Challenging Exploratory Research</a:t>
                      </a:r>
                      <a:endParaRPr lang="en-US" sz="800" b="0" i="0" u="none" strike="noStrike">
                        <a:solidFill>
                          <a:srgbClr val="000000"/>
                        </a:solidFill>
                        <a:effectLst/>
                        <a:latin typeface="Gill Sans MT"/>
                      </a:endParaRPr>
                    </a:p>
                  </a:txBody>
                  <a:tcPr marL="0" marR="0" marT="0" marB="0" anchor="ctr"/>
                </a:tc>
                <a:tc>
                  <a:txBody>
                    <a:bodyPr/>
                    <a:lstStyle/>
                    <a:p>
                      <a:pPr algn="l" fontAlgn="ctr"/>
                      <a:r>
                        <a:rPr lang="en-US" sz="800" u="none" strike="noStrike">
                          <a:effectLst/>
                        </a:rPr>
                        <a:t>Early-stage research conducted by one or multiple researchers which, based on a unique idea, sets a high and challenging goal (The period is one to three years. The budget is up to 5 million yen per project.) ★</a:t>
                      </a:r>
                      <a:endParaRPr lang="en-US" sz="800" b="0" i="0" u="none" strike="noStrike">
                        <a:solidFill>
                          <a:srgbClr val="000000"/>
                        </a:solidFill>
                        <a:effectLst/>
                        <a:latin typeface="Gill Sans MT"/>
                      </a:endParaRPr>
                    </a:p>
                  </a:txBody>
                  <a:tcPr marL="0" marR="0" marT="0" marB="0" anchor="ctr"/>
                </a:tc>
                <a:tc>
                  <a:txBody>
                    <a:bodyPr/>
                    <a:lstStyle/>
                    <a:p>
                      <a:pPr algn="ctr" fontAlgn="ctr"/>
                      <a:r>
                        <a:rPr lang="en-US" sz="800" u="none" strike="noStrike" dirty="0">
                          <a:solidFill>
                            <a:srgbClr val="FF0000"/>
                          </a:solidFill>
                          <a:effectLst/>
                        </a:rPr>
                        <a:t>JSPS</a:t>
                      </a:r>
                      <a:endParaRPr lang="en-US" sz="800" b="0" i="0" u="none" strike="noStrike" dirty="0">
                        <a:solidFill>
                          <a:srgbClr val="FF0000"/>
                        </a:solidFill>
                        <a:effectLst/>
                        <a:latin typeface="Gill Sans MT"/>
                      </a:endParaRPr>
                    </a:p>
                  </a:txBody>
                  <a:tcPr marL="0" marR="0" marT="0" marB="0" anchor="ctr"/>
                </a:tc>
              </a:tr>
              <a:tr h="300533">
                <a:tc>
                  <a:txBody>
                    <a:bodyPr/>
                    <a:lstStyle/>
                    <a:p>
                      <a:pPr algn="l" fontAlgn="ctr"/>
                      <a:r>
                        <a:rPr lang="ja-JP" altLang="en-US" sz="800" u="none" strike="noStrike">
                          <a:effectLst/>
                        </a:rPr>
                        <a:t>　</a:t>
                      </a:r>
                      <a:endParaRPr lang="ja-JP" altLang="en-US" sz="800" b="0" i="0" u="none" strike="noStrike">
                        <a:solidFill>
                          <a:srgbClr val="000000"/>
                        </a:solidFill>
                        <a:effectLst/>
                        <a:latin typeface="Gill Sans MT"/>
                      </a:endParaRPr>
                    </a:p>
                  </a:txBody>
                  <a:tcPr marL="0" marR="0" marT="0" marB="0" anchor="ctr"/>
                </a:tc>
                <a:tc>
                  <a:txBody>
                    <a:bodyPr/>
                    <a:lstStyle/>
                    <a:p>
                      <a:pPr algn="l" fontAlgn="ctr"/>
                      <a:r>
                        <a:rPr lang="en-US" sz="800" u="none" strike="noStrike">
                          <a:effectLst/>
                        </a:rPr>
                        <a:t>Grants-in-Aid for</a:t>
                      </a:r>
                      <a:br>
                        <a:rPr lang="en-US" sz="800" u="none" strike="noStrike">
                          <a:effectLst/>
                        </a:rPr>
                      </a:br>
                      <a:r>
                        <a:rPr lang="en-US" sz="800" u="none" strike="noStrike">
                          <a:effectLst/>
                        </a:rPr>
                        <a:t>Young Scientists</a:t>
                      </a:r>
                      <a:endParaRPr lang="en-US" sz="800" b="0" i="0" u="none" strike="noStrike">
                        <a:solidFill>
                          <a:srgbClr val="000000"/>
                        </a:solidFill>
                        <a:effectLst/>
                        <a:latin typeface="Gill Sans MT"/>
                      </a:endParaRPr>
                    </a:p>
                  </a:txBody>
                  <a:tcPr marL="0" marR="0" marT="0" marB="0" anchor="ctr"/>
                </a:tc>
                <a:tc>
                  <a:txBody>
                    <a:bodyPr/>
                    <a:lstStyle/>
                    <a:p>
                      <a:pPr algn="l" fontAlgn="ctr"/>
                      <a:r>
                        <a:rPr lang="en-US" sz="800" u="none" strike="noStrike">
                          <a:effectLst/>
                        </a:rPr>
                        <a:t>(A), (B) : Research conducted by one researcher aged 39 or less (The period is two to four years.)　　Classification of A and B depend on the total budget (A) from 5 million yen to 30 million yen (B) 5 million yen or less</a:t>
                      </a:r>
                      <a:endParaRPr lang="en-US" sz="800" b="0" i="0" u="none" strike="noStrike">
                        <a:solidFill>
                          <a:srgbClr val="000000"/>
                        </a:solidFill>
                        <a:effectLst/>
                        <a:latin typeface="Gill Sans MT"/>
                      </a:endParaRPr>
                    </a:p>
                  </a:txBody>
                  <a:tcPr marL="0" marR="0" marT="0" marB="0" anchor="ctr"/>
                </a:tc>
                <a:tc>
                  <a:txBody>
                    <a:bodyPr/>
                    <a:lstStyle/>
                    <a:p>
                      <a:pPr algn="ctr" fontAlgn="ctr"/>
                      <a:r>
                        <a:rPr lang="en-US" sz="800" u="none" strike="noStrike" dirty="0">
                          <a:solidFill>
                            <a:srgbClr val="FF0000"/>
                          </a:solidFill>
                          <a:effectLst/>
                        </a:rPr>
                        <a:t>JSPS</a:t>
                      </a:r>
                      <a:endParaRPr lang="en-US" sz="800" b="0" i="0" u="none" strike="noStrike" dirty="0">
                        <a:solidFill>
                          <a:srgbClr val="FF0000"/>
                        </a:solidFill>
                        <a:effectLst/>
                        <a:latin typeface="Gill Sans MT"/>
                      </a:endParaRPr>
                    </a:p>
                  </a:txBody>
                  <a:tcPr marL="0" marR="0" marT="0" marB="0" anchor="ctr"/>
                </a:tc>
              </a:tr>
              <a:tr h="300533">
                <a:tc>
                  <a:txBody>
                    <a:bodyPr/>
                    <a:lstStyle/>
                    <a:p>
                      <a:pPr algn="l" fontAlgn="ctr"/>
                      <a:r>
                        <a:rPr lang="ja-JP" altLang="en-US" sz="800" u="none" strike="noStrike">
                          <a:effectLst/>
                        </a:rPr>
                        <a:t>　</a:t>
                      </a:r>
                      <a:endParaRPr lang="ja-JP" altLang="en-US" sz="800" b="0" i="0" u="none" strike="noStrike">
                        <a:solidFill>
                          <a:srgbClr val="000000"/>
                        </a:solidFill>
                        <a:effectLst/>
                        <a:latin typeface="Gill Sans MT"/>
                      </a:endParaRPr>
                    </a:p>
                  </a:txBody>
                  <a:tcPr marL="0" marR="0" marT="0" marB="0" anchor="ctr"/>
                </a:tc>
                <a:tc>
                  <a:txBody>
                    <a:bodyPr/>
                    <a:lstStyle/>
                    <a:p>
                      <a:pPr algn="l" fontAlgn="ctr"/>
                      <a:r>
                        <a:rPr lang="en-US" sz="800" u="none" strike="noStrike">
                          <a:effectLst/>
                        </a:rPr>
                        <a:t>Grants-in-Aid for</a:t>
                      </a:r>
                      <a:br>
                        <a:rPr lang="en-US" sz="800" u="none" strike="noStrike">
                          <a:effectLst/>
                        </a:rPr>
                      </a:br>
                      <a:r>
                        <a:rPr lang="en-US" sz="800" u="none" strike="noStrike">
                          <a:effectLst/>
                        </a:rPr>
                        <a:t>Research Activity Start-up</a:t>
                      </a:r>
                      <a:endParaRPr lang="en-US" sz="800" b="0" i="0" u="none" strike="noStrike">
                        <a:solidFill>
                          <a:srgbClr val="000000"/>
                        </a:solidFill>
                        <a:effectLst/>
                        <a:latin typeface="Gill Sans MT"/>
                      </a:endParaRPr>
                    </a:p>
                  </a:txBody>
                  <a:tcPr marL="0" marR="0" marT="0" marB="0" anchor="ctr"/>
                </a:tc>
                <a:tc>
                  <a:txBody>
                    <a:bodyPr/>
                    <a:lstStyle/>
                    <a:p>
                      <a:pPr algn="l" fontAlgn="ctr"/>
                      <a:r>
                        <a:rPr lang="en-US" sz="800" u="none" strike="noStrike">
                          <a:effectLst/>
                        </a:rPr>
                        <a:t>Research conducted by one researcher who has just been employed by his/her research institution by one researcher who has returned from his/her childcare or other kinds of leave (The period is up to two years. The budget is up to 1.5 million per fiscal year.)</a:t>
                      </a:r>
                      <a:endParaRPr lang="en-US" sz="800" b="0" i="0" u="none" strike="noStrike">
                        <a:solidFill>
                          <a:srgbClr val="000000"/>
                        </a:solidFill>
                        <a:effectLst/>
                        <a:latin typeface="Gill Sans MT"/>
                      </a:endParaRPr>
                    </a:p>
                  </a:txBody>
                  <a:tcPr marL="0" marR="0" marT="0" marB="0" anchor="ctr"/>
                </a:tc>
                <a:tc>
                  <a:txBody>
                    <a:bodyPr/>
                    <a:lstStyle/>
                    <a:p>
                      <a:pPr algn="ctr" fontAlgn="ctr"/>
                      <a:r>
                        <a:rPr lang="en-US" sz="800" u="none" strike="noStrike" dirty="0">
                          <a:solidFill>
                            <a:srgbClr val="FF0000"/>
                          </a:solidFill>
                          <a:effectLst/>
                        </a:rPr>
                        <a:t>JSPS</a:t>
                      </a:r>
                      <a:endParaRPr lang="en-US" sz="800" b="0" i="0" u="none" strike="noStrike" dirty="0">
                        <a:solidFill>
                          <a:srgbClr val="FF0000"/>
                        </a:solidFill>
                        <a:effectLst/>
                        <a:latin typeface="Gill Sans MT"/>
                      </a:endParaRPr>
                    </a:p>
                  </a:txBody>
                  <a:tcPr marL="0" marR="0" marT="0" marB="0" anchor="ctr"/>
                </a:tc>
              </a:tr>
              <a:tr h="300533">
                <a:tc>
                  <a:txBody>
                    <a:bodyPr/>
                    <a:lstStyle/>
                    <a:p>
                      <a:pPr algn="l" fontAlgn="ctr"/>
                      <a:r>
                        <a:rPr lang="ja-JP" altLang="en-US" sz="800" u="none" strike="noStrike">
                          <a:effectLst/>
                        </a:rPr>
                        <a:t>　</a:t>
                      </a:r>
                      <a:endParaRPr lang="ja-JP" altLang="en-US" sz="800" b="0" i="0" u="none" strike="noStrike">
                        <a:solidFill>
                          <a:srgbClr val="000000"/>
                        </a:solidFill>
                        <a:effectLst/>
                        <a:latin typeface="Gill Sans MT"/>
                      </a:endParaRPr>
                    </a:p>
                  </a:txBody>
                  <a:tcPr marL="0" marR="0" marT="0" marB="0" anchor="ctr"/>
                </a:tc>
                <a:tc>
                  <a:txBody>
                    <a:bodyPr/>
                    <a:lstStyle/>
                    <a:p>
                      <a:pPr algn="l" fontAlgn="ctr"/>
                      <a:r>
                        <a:rPr lang="en-US" sz="800" u="none" strike="noStrike">
                          <a:effectLst/>
                        </a:rPr>
                        <a:t>Grants-in-Aid for</a:t>
                      </a:r>
                      <a:br>
                        <a:rPr lang="en-US" sz="800" u="none" strike="noStrike">
                          <a:effectLst/>
                        </a:rPr>
                      </a:br>
                      <a:r>
                        <a:rPr lang="en-US" sz="800" u="none" strike="noStrike">
                          <a:effectLst/>
                        </a:rPr>
                        <a:t>Encouragement of Scientists</a:t>
                      </a:r>
                      <a:endParaRPr lang="en-US" sz="800" b="0" i="0" u="none" strike="noStrike">
                        <a:solidFill>
                          <a:srgbClr val="000000"/>
                        </a:solidFill>
                        <a:effectLst/>
                        <a:latin typeface="Gill Sans MT"/>
                      </a:endParaRPr>
                    </a:p>
                  </a:txBody>
                  <a:tcPr marL="0" marR="0" marT="0" marB="0" anchor="ctr"/>
                </a:tc>
                <a:tc>
                  <a:txBody>
                    <a:bodyPr/>
                    <a:lstStyle/>
                    <a:p>
                      <a:pPr algn="l" fontAlgn="ctr"/>
                      <a:r>
                        <a:rPr lang="en-US" sz="800" u="none" strike="noStrike">
                          <a:effectLst/>
                        </a:rPr>
                        <a:t>Research conducted by one person who is an employee of an educational/research institution, a company employee, or others</a:t>
                      </a:r>
                      <a:br>
                        <a:rPr lang="en-US" sz="800" u="none" strike="noStrike">
                          <a:effectLst/>
                        </a:rPr>
                      </a:br>
                      <a:r>
                        <a:rPr lang="en-US" sz="800" u="none" strike="noStrike">
                          <a:effectLst/>
                        </a:rPr>
                        <a:t>(The period is up to one year. The budget is up to 1 million yen per project.)</a:t>
                      </a:r>
                      <a:endParaRPr lang="en-US" sz="800" b="0" i="0" u="none" strike="noStrike">
                        <a:solidFill>
                          <a:srgbClr val="000000"/>
                        </a:solidFill>
                        <a:effectLst/>
                        <a:latin typeface="Gill Sans MT"/>
                      </a:endParaRPr>
                    </a:p>
                  </a:txBody>
                  <a:tcPr marL="0" marR="0" marT="0" marB="0" anchor="ctr"/>
                </a:tc>
                <a:tc>
                  <a:txBody>
                    <a:bodyPr/>
                    <a:lstStyle/>
                    <a:p>
                      <a:pPr algn="ctr" fontAlgn="ctr"/>
                      <a:r>
                        <a:rPr lang="en-US" sz="800" u="none" strike="noStrike" dirty="0">
                          <a:solidFill>
                            <a:srgbClr val="FF0000"/>
                          </a:solidFill>
                          <a:effectLst/>
                        </a:rPr>
                        <a:t>JSPS</a:t>
                      </a:r>
                      <a:endParaRPr lang="en-US" sz="800" b="0" i="0" u="none" strike="noStrike" dirty="0">
                        <a:solidFill>
                          <a:srgbClr val="FF0000"/>
                        </a:solidFill>
                        <a:effectLst/>
                        <a:latin typeface="Gill Sans MT"/>
                      </a:endParaRPr>
                    </a:p>
                  </a:txBody>
                  <a:tcPr marL="0" marR="0" marT="0" marB="0" anchor="ctr"/>
                </a:tc>
              </a:tr>
              <a:tr h="235200">
                <a:tc gridSpan="2">
                  <a:txBody>
                    <a:bodyPr/>
                    <a:lstStyle/>
                    <a:p>
                      <a:pPr algn="l" fontAlgn="ctr"/>
                      <a:r>
                        <a:rPr lang="en-US" sz="800" u="none" strike="noStrike">
                          <a:effectLst/>
                        </a:rPr>
                        <a:t>Grants-in-Aid for Special Purposes</a:t>
                      </a:r>
                      <a:endParaRPr lang="en-US" sz="800" b="0" i="0" u="none" strike="noStrike">
                        <a:solidFill>
                          <a:srgbClr val="000000"/>
                        </a:solidFill>
                        <a:effectLst/>
                        <a:latin typeface="Gill Sans MT"/>
                      </a:endParaRPr>
                    </a:p>
                  </a:txBody>
                  <a:tcPr marL="0" marR="0" marT="0" marB="0" anchor="ctr"/>
                </a:tc>
                <a:tc hMerge="1">
                  <a:txBody>
                    <a:bodyPr/>
                    <a:lstStyle/>
                    <a:p>
                      <a:endParaRPr kumimoji="1" lang="ja-JP" altLang="en-US"/>
                    </a:p>
                  </a:txBody>
                  <a:tcPr/>
                </a:tc>
                <a:tc>
                  <a:txBody>
                    <a:bodyPr/>
                    <a:lstStyle/>
                    <a:p>
                      <a:pPr algn="l" fontAlgn="ctr"/>
                      <a:r>
                        <a:rPr lang="en-US" sz="800" u="none" strike="noStrike">
                          <a:effectLst/>
                        </a:rPr>
                        <a:t>Funding of urgent and important research projects.</a:t>
                      </a:r>
                      <a:endParaRPr lang="en-US" sz="800" b="0" i="0" u="none" strike="noStrike">
                        <a:solidFill>
                          <a:srgbClr val="000000"/>
                        </a:solidFill>
                        <a:effectLst/>
                        <a:latin typeface="Gill Sans MT"/>
                      </a:endParaRPr>
                    </a:p>
                  </a:txBody>
                  <a:tcPr marL="0" marR="0" marT="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800" u="none" strike="noStrike" dirty="0" smtClean="0">
                          <a:effectLst/>
                        </a:rPr>
                        <a:t>MEXT(Evaluation)</a:t>
                      </a:r>
                      <a:br>
                        <a:rPr lang="en-US" altLang="ja-JP" sz="800" u="none" strike="noStrike" dirty="0" smtClean="0">
                          <a:effectLst/>
                        </a:rPr>
                      </a:br>
                      <a:r>
                        <a:rPr lang="en-US" altLang="ja-JP" sz="800" u="none" strike="noStrike" dirty="0" smtClean="0">
                          <a:solidFill>
                            <a:srgbClr val="FF0000"/>
                          </a:solidFill>
                          <a:effectLst/>
                        </a:rPr>
                        <a:t>JSPS(Funding)</a:t>
                      </a:r>
                      <a:endParaRPr lang="en-US" altLang="ja-JP" sz="800" b="0" i="0" u="none" strike="noStrike" dirty="0" smtClean="0">
                        <a:solidFill>
                          <a:srgbClr val="FF0000"/>
                        </a:solidFill>
                        <a:effectLst/>
                        <a:latin typeface="Gill Sans MT"/>
                      </a:endParaRPr>
                    </a:p>
                  </a:txBody>
                  <a:tcPr marL="0" marR="0" marT="0" marB="0" anchor="ctr"/>
                </a:tc>
              </a:tr>
              <a:tr h="191644">
                <a:tc gridSpan="2">
                  <a:txBody>
                    <a:bodyPr/>
                    <a:lstStyle/>
                    <a:p>
                      <a:pPr algn="l" fontAlgn="ctr"/>
                      <a:r>
                        <a:rPr lang="en-US" sz="800" u="none" strike="noStrike">
                          <a:effectLst/>
                        </a:rPr>
                        <a:t>Grant-in-Aid for Publication of Scientific Research Results</a:t>
                      </a:r>
                      <a:endParaRPr lang="en-US" sz="800" b="0" i="0" u="none" strike="noStrike">
                        <a:solidFill>
                          <a:srgbClr val="000000"/>
                        </a:solidFill>
                        <a:effectLst/>
                        <a:latin typeface="Gill Sans MT"/>
                      </a:endParaRPr>
                    </a:p>
                  </a:txBody>
                  <a:tcPr marL="0" marR="0" marT="0" marB="0" anchor="ctr"/>
                </a:tc>
                <a:tc hMerge="1">
                  <a:txBody>
                    <a:bodyPr/>
                    <a:lstStyle/>
                    <a:p>
                      <a:endParaRPr kumimoji="1" lang="ja-JP" altLang="en-US"/>
                    </a:p>
                  </a:txBody>
                  <a:tcPr/>
                </a:tc>
                <a:tc>
                  <a:txBody>
                    <a:bodyPr/>
                    <a:lstStyle/>
                    <a:p>
                      <a:pPr algn="l" fontAlgn="ctr"/>
                      <a:r>
                        <a:rPr lang="ja-JP" altLang="en-US" sz="800" u="none" strike="noStrike">
                          <a:effectLst/>
                        </a:rPr>
                        <a:t>　</a:t>
                      </a:r>
                      <a:endParaRPr lang="ja-JP" altLang="en-US" sz="800" b="0" i="0" u="none" strike="noStrike">
                        <a:solidFill>
                          <a:srgbClr val="000000"/>
                        </a:solidFill>
                        <a:effectLst/>
                        <a:latin typeface="Gill Sans MT"/>
                      </a:endParaRPr>
                    </a:p>
                  </a:txBody>
                  <a:tcPr marL="0" marR="0" marT="0" marB="0" anchor="ctr"/>
                </a:tc>
                <a:tc>
                  <a:txBody>
                    <a:bodyPr/>
                    <a:lstStyle/>
                    <a:p>
                      <a:pPr algn="ctr" fontAlgn="ctr"/>
                      <a:r>
                        <a:rPr lang="ja-JP" altLang="en-US" sz="800" u="none" strike="noStrike">
                          <a:effectLst/>
                        </a:rPr>
                        <a:t>　</a:t>
                      </a:r>
                      <a:endParaRPr lang="ja-JP" altLang="en-US" sz="800" b="0" i="0" u="none" strike="noStrike">
                        <a:solidFill>
                          <a:srgbClr val="000000"/>
                        </a:solidFill>
                        <a:effectLst/>
                        <a:latin typeface="Gill Sans MT"/>
                      </a:endParaRPr>
                    </a:p>
                  </a:txBody>
                  <a:tcPr marL="0" marR="0" marT="0" marB="0" anchor="ctr"/>
                </a:tc>
              </a:tr>
              <a:tr h="200355">
                <a:tc>
                  <a:txBody>
                    <a:bodyPr/>
                    <a:lstStyle/>
                    <a:p>
                      <a:pPr algn="l" fontAlgn="ctr"/>
                      <a:r>
                        <a:rPr lang="ja-JP" altLang="en-US" sz="800" u="none" strike="noStrike">
                          <a:effectLst/>
                        </a:rPr>
                        <a:t>　</a:t>
                      </a:r>
                      <a:endParaRPr lang="ja-JP" altLang="en-US" sz="800" b="0" i="0" u="none" strike="noStrike">
                        <a:solidFill>
                          <a:srgbClr val="000000"/>
                        </a:solidFill>
                        <a:effectLst/>
                        <a:latin typeface="Gill Sans MT"/>
                      </a:endParaRPr>
                    </a:p>
                  </a:txBody>
                  <a:tcPr marL="0" marR="0" marT="0" marB="0" anchor="ctr"/>
                </a:tc>
                <a:tc>
                  <a:txBody>
                    <a:bodyPr/>
                    <a:lstStyle/>
                    <a:p>
                      <a:pPr algn="l" fontAlgn="ctr"/>
                      <a:r>
                        <a:rPr lang="en-US" sz="800" u="none" strike="noStrike">
                          <a:effectLst/>
                        </a:rPr>
                        <a:t>Publication of Research</a:t>
                      </a:r>
                      <a:br>
                        <a:rPr lang="en-US" sz="800" u="none" strike="noStrike">
                          <a:effectLst/>
                        </a:rPr>
                      </a:br>
                      <a:r>
                        <a:rPr lang="en-US" sz="800" u="none" strike="noStrike">
                          <a:effectLst/>
                        </a:rPr>
                        <a:t>Results　</a:t>
                      </a:r>
                      <a:endParaRPr lang="en-US" sz="800" b="0" i="0" u="none" strike="noStrike">
                        <a:solidFill>
                          <a:srgbClr val="000000"/>
                        </a:solidFill>
                        <a:effectLst/>
                        <a:latin typeface="Gill Sans MT"/>
                      </a:endParaRPr>
                    </a:p>
                  </a:txBody>
                  <a:tcPr marL="0" marR="0" marT="0" marB="0" anchor="ctr"/>
                </a:tc>
                <a:tc>
                  <a:txBody>
                    <a:bodyPr/>
                    <a:lstStyle/>
                    <a:p>
                      <a:pPr algn="l" fontAlgn="ctr"/>
                      <a:r>
                        <a:rPr lang="en-US" sz="800" u="none" strike="noStrike">
                          <a:effectLst/>
                        </a:rPr>
                        <a:t>Funding for the publication and/or international dissemination of research achievements of high academic values made by academic associations and other organizations</a:t>
                      </a:r>
                      <a:endParaRPr lang="en-US" sz="800" b="0" i="0" u="none" strike="noStrike">
                        <a:solidFill>
                          <a:srgbClr val="000000"/>
                        </a:solidFill>
                        <a:effectLst/>
                        <a:latin typeface="Gill Sans MT"/>
                      </a:endParaRPr>
                    </a:p>
                  </a:txBody>
                  <a:tcPr marL="0" marR="0" marT="0" marB="0" anchor="ctr"/>
                </a:tc>
                <a:tc>
                  <a:txBody>
                    <a:bodyPr/>
                    <a:lstStyle/>
                    <a:p>
                      <a:pPr algn="ctr" fontAlgn="ctr"/>
                      <a:r>
                        <a:rPr lang="en-US" sz="800" u="none" strike="noStrike">
                          <a:solidFill>
                            <a:srgbClr val="FF0000"/>
                          </a:solidFill>
                          <a:effectLst/>
                        </a:rPr>
                        <a:t>JSPS</a:t>
                      </a:r>
                      <a:endParaRPr lang="en-US" sz="800" b="0" i="0" u="none" strike="noStrike">
                        <a:solidFill>
                          <a:srgbClr val="FF0000"/>
                        </a:solidFill>
                        <a:effectLst/>
                        <a:latin typeface="Gill Sans MT"/>
                      </a:endParaRPr>
                    </a:p>
                  </a:txBody>
                  <a:tcPr marL="0" marR="0" marT="0" marB="0" anchor="ctr"/>
                </a:tc>
              </a:tr>
              <a:tr h="300533">
                <a:tc>
                  <a:txBody>
                    <a:bodyPr/>
                    <a:lstStyle/>
                    <a:p>
                      <a:pPr algn="l" fontAlgn="ctr"/>
                      <a:r>
                        <a:rPr lang="ja-JP" altLang="en-US" sz="800" u="none" strike="noStrike">
                          <a:effectLst/>
                        </a:rPr>
                        <a:t>　</a:t>
                      </a:r>
                      <a:endParaRPr lang="ja-JP" altLang="en-US" sz="800" b="0" i="0" u="none" strike="noStrike">
                        <a:solidFill>
                          <a:srgbClr val="000000"/>
                        </a:solidFill>
                        <a:effectLst/>
                        <a:latin typeface="Gill Sans MT"/>
                      </a:endParaRPr>
                    </a:p>
                  </a:txBody>
                  <a:tcPr marL="0" marR="0" marT="0" marB="0" anchor="ctr"/>
                </a:tc>
                <a:tc>
                  <a:txBody>
                    <a:bodyPr/>
                    <a:lstStyle/>
                    <a:p>
                      <a:pPr algn="l" fontAlgn="ctr"/>
                      <a:r>
                        <a:rPr lang="en-US" sz="800" u="none" strike="noStrike">
                          <a:effectLst/>
                        </a:rPr>
                        <a:t>Enhancement of</a:t>
                      </a:r>
                      <a:br>
                        <a:rPr lang="en-US" sz="800" u="none" strike="noStrike">
                          <a:effectLst/>
                        </a:rPr>
                      </a:br>
                      <a:r>
                        <a:rPr lang="en-US" sz="800" u="none" strike="noStrike">
                          <a:effectLst/>
                        </a:rPr>
                        <a:t>International Dissemination</a:t>
                      </a:r>
                      <a:br>
                        <a:rPr lang="en-US" sz="800" u="none" strike="noStrike">
                          <a:effectLst/>
                        </a:rPr>
                      </a:br>
                      <a:r>
                        <a:rPr lang="en-US" sz="800" u="none" strike="noStrike">
                          <a:effectLst/>
                        </a:rPr>
                        <a:t>of Information</a:t>
                      </a:r>
                      <a:endParaRPr lang="en-US" sz="800" b="0" i="0" u="none" strike="noStrike">
                        <a:solidFill>
                          <a:srgbClr val="000000"/>
                        </a:solidFill>
                        <a:effectLst/>
                        <a:latin typeface="Gill Sans MT"/>
                      </a:endParaRPr>
                    </a:p>
                  </a:txBody>
                  <a:tcPr marL="0" marR="0" marT="0" marB="0" anchor="ctr"/>
                </a:tc>
                <a:tc>
                  <a:txBody>
                    <a:bodyPr/>
                    <a:lstStyle/>
                    <a:p>
                      <a:pPr algn="l" fontAlgn="ctr"/>
                      <a:r>
                        <a:rPr lang="en-US" sz="800" u="none" strike="noStrike" dirty="0">
                          <a:effectLst/>
                        </a:rPr>
                        <a:t>Funding for efforts of academic societies and other scholarly organizations to further enhance international dissemination of information for the purpose of international academic exchange.</a:t>
                      </a:r>
                      <a:endParaRPr lang="en-US" sz="800" b="0" i="0" u="none" strike="noStrike" dirty="0">
                        <a:solidFill>
                          <a:srgbClr val="000000"/>
                        </a:solidFill>
                        <a:effectLst/>
                        <a:latin typeface="Gill Sans MT"/>
                      </a:endParaRPr>
                    </a:p>
                  </a:txBody>
                  <a:tcPr marL="0" marR="0" marT="0" marB="0" anchor="ctr"/>
                </a:tc>
                <a:tc>
                  <a:txBody>
                    <a:bodyPr/>
                    <a:lstStyle/>
                    <a:p>
                      <a:pPr algn="ctr" fontAlgn="ctr"/>
                      <a:r>
                        <a:rPr lang="en-US" sz="800" u="none" strike="noStrike">
                          <a:solidFill>
                            <a:srgbClr val="FF0000"/>
                          </a:solidFill>
                          <a:effectLst/>
                        </a:rPr>
                        <a:t>JSPS</a:t>
                      </a:r>
                      <a:endParaRPr lang="en-US" sz="800" b="0" i="0" u="none" strike="noStrike">
                        <a:solidFill>
                          <a:srgbClr val="FF0000"/>
                        </a:solidFill>
                        <a:effectLst/>
                        <a:latin typeface="Gill Sans MT"/>
                      </a:endParaRPr>
                    </a:p>
                  </a:txBody>
                  <a:tcPr marL="0" marR="0" marT="0" marB="0" anchor="ctr"/>
                </a:tc>
              </a:tr>
              <a:tr h="200355">
                <a:tc>
                  <a:txBody>
                    <a:bodyPr/>
                    <a:lstStyle/>
                    <a:p>
                      <a:pPr algn="l" fontAlgn="ctr"/>
                      <a:r>
                        <a:rPr lang="ja-JP" altLang="en-US" sz="800" u="none" strike="noStrike">
                          <a:effectLst/>
                        </a:rPr>
                        <a:t>　</a:t>
                      </a:r>
                      <a:endParaRPr lang="ja-JP" altLang="en-US" sz="800" b="0" i="0" u="none" strike="noStrike">
                        <a:solidFill>
                          <a:srgbClr val="000000"/>
                        </a:solidFill>
                        <a:effectLst/>
                        <a:latin typeface="Gill Sans MT"/>
                      </a:endParaRPr>
                    </a:p>
                  </a:txBody>
                  <a:tcPr marL="0" marR="0" marT="0" marB="0" anchor="ctr"/>
                </a:tc>
                <a:tc>
                  <a:txBody>
                    <a:bodyPr/>
                    <a:lstStyle/>
                    <a:p>
                      <a:pPr algn="l" fontAlgn="ctr"/>
                      <a:r>
                        <a:rPr lang="en-US" sz="800" u="none" strike="noStrike">
                          <a:effectLst/>
                        </a:rPr>
                        <a:t>Scientific Periodicals</a:t>
                      </a:r>
                      <a:endParaRPr lang="en-US" sz="800" b="0" i="0" u="none" strike="noStrike">
                        <a:solidFill>
                          <a:srgbClr val="000000"/>
                        </a:solidFill>
                        <a:effectLst/>
                        <a:latin typeface="Gill Sans MT"/>
                      </a:endParaRPr>
                    </a:p>
                  </a:txBody>
                  <a:tcPr marL="0" marR="0" marT="0" marB="0" anchor="ctr"/>
                </a:tc>
                <a:tc>
                  <a:txBody>
                    <a:bodyPr/>
                    <a:lstStyle/>
                    <a:p>
                      <a:pPr algn="l" fontAlgn="ctr"/>
                      <a:r>
                        <a:rPr lang="en-US" sz="800" u="none" strike="noStrike">
                          <a:effectLst/>
                        </a:rPr>
                        <a:t>Funding for academic journals that are periodically published by an academic association or a cooperative group of academic associations for the purpose of international academic exchange</a:t>
                      </a:r>
                      <a:endParaRPr lang="en-US" sz="800" b="0" i="0" u="none" strike="noStrike">
                        <a:solidFill>
                          <a:srgbClr val="000000"/>
                        </a:solidFill>
                        <a:effectLst/>
                        <a:latin typeface="Gill Sans MT"/>
                      </a:endParaRPr>
                    </a:p>
                  </a:txBody>
                  <a:tcPr marL="0" marR="0" marT="0" marB="0" anchor="ctr"/>
                </a:tc>
                <a:tc>
                  <a:txBody>
                    <a:bodyPr/>
                    <a:lstStyle/>
                    <a:p>
                      <a:pPr algn="ctr" fontAlgn="ctr"/>
                      <a:r>
                        <a:rPr lang="en-US" sz="800" u="none" strike="noStrike">
                          <a:solidFill>
                            <a:srgbClr val="FF0000"/>
                          </a:solidFill>
                          <a:effectLst/>
                        </a:rPr>
                        <a:t>JSPS</a:t>
                      </a:r>
                      <a:endParaRPr lang="en-US" sz="800" b="0" i="0" u="none" strike="noStrike">
                        <a:solidFill>
                          <a:srgbClr val="FF0000"/>
                        </a:solidFill>
                        <a:effectLst/>
                        <a:latin typeface="Gill Sans MT"/>
                      </a:endParaRPr>
                    </a:p>
                  </a:txBody>
                  <a:tcPr marL="0" marR="0" marT="0" marB="0" anchor="ctr"/>
                </a:tc>
              </a:tr>
              <a:tr h="200355">
                <a:tc>
                  <a:txBody>
                    <a:bodyPr/>
                    <a:lstStyle/>
                    <a:p>
                      <a:pPr algn="l" fontAlgn="ctr"/>
                      <a:r>
                        <a:rPr lang="ja-JP" altLang="en-US" sz="800" u="none" strike="noStrike">
                          <a:effectLst/>
                        </a:rPr>
                        <a:t>　</a:t>
                      </a:r>
                      <a:endParaRPr lang="ja-JP" altLang="en-US" sz="800" b="0" i="0" u="none" strike="noStrike">
                        <a:solidFill>
                          <a:srgbClr val="000000"/>
                        </a:solidFill>
                        <a:effectLst/>
                        <a:latin typeface="Gill Sans MT"/>
                      </a:endParaRPr>
                    </a:p>
                  </a:txBody>
                  <a:tcPr marL="0" marR="0" marT="0" marB="0" anchor="ctr"/>
                </a:tc>
                <a:tc>
                  <a:txBody>
                    <a:bodyPr/>
                    <a:lstStyle/>
                    <a:p>
                      <a:pPr algn="l" fontAlgn="ctr"/>
                      <a:r>
                        <a:rPr lang="en-US" sz="800" u="none" strike="noStrike">
                          <a:effectLst/>
                        </a:rPr>
                        <a:t>Scientific Literature</a:t>
                      </a:r>
                      <a:endParaRPr lang="en-US" sz="800" b="0" i="0" u="none" strike="noStrike">
                        <a:solidFill>
                          <a:srgbClr val="000000"/>
                        </a:solidFill>
                        <a:effectLst/>
                        <a:latin typeface="Gill Sans MT"/>
                      </a:endParaRPr>
                    </a:p>
                  </a:txBody>
                  <a:tcPr marL="0" marR="0" marT="0" marB="0" anchor="ctr"/>
                </a:tc>
                <a:tc>
                  <a:txBody>
                    <a:bodyPr/>
                    <a:lstStyle/>
                    <a:p>
                      <a:pPr algn="l" fontAlgn="ctr"/>
                      <a:r>
                        <a:rPr lang="en-US" sz="800" u="none" strike="noStrike">
                          <a:effectLst/>
                        </a:rPr>
                        <a:t>Funding for academic publications authored by an individual or a group of researchers to publish academic research achievements </a:t>
                      </a:r>
                      <a:endParaRPr lang="en-US" sz="800" b="0" i="0" u="none" strike="noStrike">
                        <a:solidFill>
                          <a:srgbClr val="000000"/>
                        </a:solidFill>
                        <a:effectLst/>
                        <a:latin typeface="Gill Sans MT"/>
                      </a:endParaRPr>
                    </a:p>
                  </a:txBody>
                  <a:tcPr marL="0" marR="0" marT="0" marB="0" anchor="ctr"/>
                </a:tc>
                <a:tc>
                  <a:txBody>
                    <a:bodyPr/>
                    <a:lstStyle/>
                    <a:p>
                      <a:pPr algn="ctr" fontAlgn="ctr"/>
                      <a:r>
                        <a:rPr lang="en-US" sz="800" u="none" strike="noStrike" dirty="0">
                          <a:solidFill>
                            <a:srgbClr val="FF0000"/>
                          </a:solidFill>
                          <a:effectLst/>
                        </a:rPr>
                        <a:t>JSPS</a:t>
                      </a:r>
                      <a:endParaRPr lang="en-US" sz="800" b="0" i="0" u="none" strike="noStrike" dirty="0">
                        <a:solidFill>
                          <a:srgbClr val="FF0000"/>
                        </a:solidFill>
                        <a:effectLst/>
                        <a:latin typeface="Gill Sans MT"/>
                      </a:endParaRPr>
                    </a:p>
                  </a:txBody>
                  <a:tcPr marL="0" marR="0" marT="0" marB="0" anchor="ctr"/>
                </a:tc>
              </a:tr>
              <a:tr h="100178">
                <a:tc>
                  <a:txBody>
                    <a:bodyPr/>
                    <a:lstStyle/>
                    <a:p>
                      <a:pPr algn="l" fontAlgn="ctr"/>
                      <a:r>
                        <a:rPr lang="ja-JP" altLang="en-US" sz="800" u="none" strike="noStrike">
                          <a:effectLst/>
                        </a:rPr>
                        <a:t>　</a:t>
                      </a:r>
                      <a:endParaRPr lang="ja-JP" altLang="en-US" sz="800" b="0" i="0" u="none" strike="noStrike">
                        <a:solidFill>
                          <a:srgbClr val="000000"/>
                        </a:solidFill>
                        <a:effectLst/>
                        <a:latin typeface="Gill Sans MT"/>
                      </a:endParaRPr>
                    </a:p>
                  </a:txBody>
                  <a:tcPr marL="0" marR="0" marT="0" marB="0" anchor="ctr"/>
                </a:tc>
                <a:tc>
                  <a:txBody>
                    <a:bodyPr/>
                    <a:lstStyle/>
                    <a:p>
                      <a:pPr algn="l" fontAlgn="ctr"/>
                      <a:r>
                        <a:rPr lang="en-US" sz="800" u="none" strike="noStrike">
                          <a:effectLst/>
                        </a:rPr>
                        <a:t>Databases</a:t>
                      </a:r>
                      <a:endParaRPr lang="en-US" sz="800" b="0" i="0" u="none" strike="noStrike">
                        <a:solidFill>
                          <a:srgbClr val="000000"/>
                        </a:solidFill>
                        <a:effectLst/>
                        <a:latin typeface="Gill Sans MT"/>
                      </a:endParaRPr>
                    </a:p>
                  </a:txBody>
                  <a:tcPr marL="0" marR="0" marT="0" marB="0" anchor="ctr"/>
                </a:tc>
                <a:tc>
                  <a:txBody>
                    <a:bodyPr/>
                    <a:lstStyle/>
                    <a:p>
                      <a:pPr algn="l" fontAlgn="ctr"/>
                      <a:r>
                        <a:rPr lang="en-US" sz="800" u="none" strike="noStrike">
                          <a:effectLst/>
                        </a:rPr>
                        <a:t>Funding for databases created by an individual or a group of researchers for public use</a:t>
                      </a:r>
                      <a:endParaRPr lang="en-US" sz="800" b="0" i="0" u="none" strike="noStrike">
                        <a:solidFill>
                          <a:srgbClr val="000000"/>
                        </a:solidFill>
                        <a:effectLst/>
                        <a:latin typeface="Gill Sans MT"/>
                      </a:endParaRPr>
                    </a:p>
                  </a:txBody>
                  <a:tcPr marL="0" marR="0" marT="0" marB="0" anchor="ctr"/>
                </a:tc>
                <a:tc>
                  <a:txBody>
                    <a:bodyPr/>
                    <a:lstStyle/>
                    <a:p>
                      <a:pPr algn="ctr" fontAlgn="ctr"/>
                      <a:r>
                        <a:rPr lang="en-US" sz="800" u="none" strike="noStrike">
                          <a:solidFill>
                            <a:srgbClr val="FF0000"/>
                          </a:solidFill>
                          <a:effectLst/>
                        </a:rPr>
                        <a:t>JSPS</a:t>
                      </a:r>
                      <a:endParaRPr lang="en-US" sz="800" b="0" i="0" u="none" strike="noStrike">
                        <a:solidFill>
                          <a:srgbClr val="FF0000"/>
                        </a:solidFill>
                        <a:effectLst/>
                        <a:latin typeface="Gill Sans MT"/>
                      </a:endParaRPr>
                    </a:p>
                  </a:txBody>
                  <a:tcPr marL="0" marR="0" marT="0" marB="0" anchor="ctr"/>
                </a:tc>
              </a:tr>
              <a:tr h="200355">
                <a:tc gridSpan="2">
                  <a:txBody>
                    <a:bodyPr/>
                    <a:lstStyle/>
                    <a:p>
                      <a:pPr algn="l" fontAlgn="ctr"/>
                      <a:r>
                        <a:rPr lang="en-US" sz="800" u="none" strike="noStrike">
                          <a:effectLst/>
                        </a:rPr>
                        <a:t>Grant-in-Aid for JSPS Fellows</a:t>
                      </a:r>
                      <a:endParaRPr lang="en-US" sz="800" b="0" i="0" u="none" strike="noStrike">
                        <a:solidFill>
                          <a:srgbClr val="000000"/>
                        </a:solidFill>
                        <a:effectLst/>
                        <a:latin typeface="Gill Sans MT"/>
                      </a:endParaRPr>
                    </a:p>
                  </a:txBody>
                  <a:tcPr marL="0" marR="0" marT="0" marB="0" anchor="ctr"/>
                </a:tc>
                <a:tc hMerge="1">
                  <a:txBody>
                    <a:bodyPr/>
                    <a:lstStyle/>
                    <a:p>
                      <a:endParaRPr kumimoji="1" lang="ja-JP" altLang="en-US"/>
                    </a:p>
                  </a:txBody>
                  <a:tcPr/>
                </a:tc>
                <a:tc>
                  <a:txBody>
                    <a:bodyPr/>
                    <a:lstStyle/>
                    <a:p>
                      <a:pPr algn="l" fontAlgn="ctr"/>
                      <a:r>
                        <a:rPr lang="en-US" sz="800" u="none" strike="noStrike">
                          <a:effectLst/>
                        </a:rPr>
                        <a:t>Funding for research conducted by JSPS Fellows (including Foreign JSPS Fellows) (for a period of up to three years)</a:t>
                      </a:r>
                      <a:endParaRPr lang="en-US" sz="800" b="0" i="0" u="none" strike="noStrike">
                        <a:solidFill>
                          <a:srgbClr val="000000"/>
                        </a:solidFill>
                        <a:effectLst/>
                        <a:latin typeface="Gill Sans MT"/>
                      </a:endParaRPr>
                    </a:p>
                  </a:txBody>
                  <a:tcPr marL="0" marR="0" marT="0" marB="0" anchor="ctr"/>
                </a:tc>
                <a:tc>
                  <a:txBody>
                    <a:bodyPr/>
                    <a:lstStyle/>
                    <a:p>
                      <a:pPr algn="ctr" fontAlgn="ctr"/>
                      <a:r>
                        <a:rPr lang="en-US" sz="800" u="none" strike="noStrike" dirty="0">
                          <a:solidFill>
                            <a:srgbClr val="FF0000"/>
                          </a:solidFill>
                          <a:effectLst/>
                        </a:rPr>
                        <a:t>JSPS</a:t>
                      </a:r>
                      <a:endParaRPr lang="en-US" sz="800" b="0" i="0" u="none" strike="noStrike" dirty="0">
                        <a:solidFill>
                          <a:srgbClr val="FF0000"/>
                        </a:solidFill>
                        <a:effectLst/>
                        <a:latin typeface="Gill Sans MT"/>
                      </a:endParaRPr>
                    </a:p>
                  </a:txBody>
                  <a:tcPr marL="0" marR="0" marT="0" marB="0" anchor="ctr"/>
                </a:tc>
              </a:tr>
              <a:tr h="274399">
                <a:tc gridSpan="2">
                  <a:txBody>
                    <a:bodyPr/>
                    <a:lstStyle/>
                    <a:p>
                      <a:pPr algn="l" fontAlgn="ctr"/>
                      <a:r>
                        <a:rPr lang="en-US" sz="800" u="none" strike="noStrike">
                          <a:effectLst/>
                        </a:rPr>
                        <a:t>International Collaboration Enhancement Fund </a:t>
                      </a:r>
                      <a:endParaRPr lang="en-US" sz="800" b="0" i="0" u="none" strike="noStrike">
                        <a:solidFill>
                          <a:srgbClr val="000000"/>
                        </a:solidFill>
                        <a:effectLst/>
                        <a:latin typeface="Gill Sans MT"/>
                      </a:endParaRPr>
                    </a:p>
                  </a:txBody>
                  <a:tcPr marL="0" marR="0" marT="0" marB="0" anchor="ctr"/>
                </a:tc>
                <a:tc hMerge="1">
                  <a:txBody>
                    <a:bodyPr/>
                    <a:lstStyle/>
                    <a:p>
                      <a:endParaRPr kumimoji="1" lang="ja-JP" altLang="en-US"/>
                    </a:p>
                  </a:txBody>
                  <a:tcPr/>
                </a:tc>
                <a:tc>
                  <a:txBody>
                    <a:bodyPr/>
                    <a:lstStyle/>
                    <a:p>
                      <a:pPr algn="l" fontAlgn="ctr"/>
                      <a:r>
                        <a:rPr lang="en-US" sz="800" u="none" strike="noStrike">
                          <a:effectLst/>
                        </a:rPr>
                        <a:t>Enhancement of international collaborations and network making</a:t>
                      </a:r>
                      <a:endParaRPr lang="en-US" sz="800" b="0" i="0" u="none" strike="noStrike">
                        <a:solidFill>
                          <a:srgbClr val="000000"/>
                        </a:solidFill>
                        <a:effectLst/>
                        <a:latin typeface="Gill Sans MT"/>
                      </a:endParaRPr>
                    </a:p>
                  </a:txBody>
                  <a:tcPr marL="0" marR="0" marT="0" marB="0" anchor="ctr"/>
                </a:tc>
                <a:tc>
                  <a:txBody>
                    <a:bodyPr/>
                    <a:lstStyle/>
                    <a:p>
                      <a:pPr algn="ctr" fontAlgn="ctr"/>
                      <a:r>
                        <a:rPr lang="en-US" sz="800" u="none" strike="noStrike" dirty="0">
                          <a:effectLst/>
                        </a:rPr>
                        <a:t>MEXT(Call)</a:t>
                      </a:r>
                      <a:br>
                        <a:rPr lang="en-US" sz="800" u="none" strike="noStrike" dirty="0">
                          <a:effectLst/>
                        </a:rPr>
                      </a:br>
                      <a:r>
                        <a:rPr lang="en-US" sz="800" u="none" strike="noStrike" dirty="0" smtClean="0">
                          <a:solidFill>
                            <a:srgbClr val="FF0000"/>
                          </a:solidFill>
                          <a:effectLst/>
                        </a:rPr>
                        <a:t>JSPS(Evaluation and </a:t>
                      </a:r>
                      <a:r>
                        <a:rPr lang="en-US" sz="800" u="none" strike="noStrike" dirty="0">
                          <a:solidFill>
                            <a:srgbClr val="FF0000"/>
                          </a:solidFill>
                          <a:effectLst/>
                        </a:rPr>
                        <a:t>Funding)</a:t>
                      </a:r>
                      <a:endParaRPr lang="en-US" sz="800" b="0" i="0" u="none" strike="noStrike" dirty="0">
                        <a:solidFill>
                          <a:srgbClr val="FF0000"/>
                        </a:solidFill>
                        <a:effectLst/>
                        <a:latin typeface="Gill Sans MT"/>
                      </a:endParaRPr>
                    </a:p>
                  </a:txBody>
                  <a:tcPr marL="0" marR="0" marT="0" marB="0" anchor="ctr"/>
                </a:tc>
              </a:tr>
              <a:tr h="662044">
                <a:tc gridSpan="4">
                  <a:txBody>
                    <a:bodyPr/>
                    <a:lstStyle/>
                    <a:p>
                      <a:pPr algn="l" fontAlgn="ctr"/>
                      <a:r>
                        <a:rPr lang="en-US" sz="700" u="none" strike="noStrike" dirty="0">
                          <a:effectLst/>
                        </a:rPr>
                        <a:t>*No new invitation for applications is conducted for “Scientific Periodicals”.</a:t>
                      </a:r>
                      <a:br>
                        <a:rPr lang="en-US" sz="700" u="none" strike="noStrike" dirty="0">
                          <a:effectLst/>
                        </a:rPr>
                      </a:br>
                      <a:r>
                        <a:rPr lang="en-US" sz="700" u="none" strike="noStrike" dirty="0">
                          <a:effectLst/>
                        </a:rPr>
                        <a:t>*Among the research categories marked with the sign ★ (Scientific Research (C), Challenging Exploratory Research and Grant-in-Aid for Young Scientists (B)), research projects that are newly adopted in from FY2011 onward (hereinafter called “KAKENHI (Multi-year Fund)”) or later will be implemented using KAKENHI (Multi-year Fund).</a:t>
                      </a:r>
                      <a:br>
                        <a:rPr lang="en-US" sz="700" u="none" strike="noStrike" dirty="0">
                          <a:effectLst/>
                        </a:rPr>
                      </a:br>
                      <a:r>
                        <a:rPr lang="en-US" sz="700" u="none" strike="noStrike" dirty="0">
                          <a:effectLst/>
                        </a:rPr>
                        <a:t>*Among the research categories marked with the sign ◎ (Scientific Research (B) and Grant-in-Aid for Young Scientists (A)), a part of the research projects that are from FY2012 onward (hereinafter called “KAKENHI (Partial Multi-year Fund)”) will be implemented using KAKENHI (Multi-year Fund) (up to 5 million yen out of the total research budget).</a:t>
                      </a:r>
                      <a:br>
                        <a:rPr lang="en-US" sz="700" u="none" strike="noStrike" dirty="0">
                          <a:effectLst/>
                        </a:rPr>
                      </a:br>
                      <a:r>
                        <a:rPr lang="en-US" sz="700" u="none" strike="noStrike" dirty="0">
                          <a:effectLst/>
                        </a:rPr>
                        <a:t>*For Specially Promoted Research, Grants-in-Aid for Scientific Research based on Acts Incurring Liabilities on the Treasury will be granted.</a:t>
                      </a:r>
                      <a:endParaRPr lang="en-US" sz="700" b="0" i="0" u="none" strike="noStrike" dirty="0">
                        <a:solidFill>
                          <a:srgbClr val="000000"/>
                        </a:solidFill>
                        <a:effectLst/>
                        <a:latin typeface="Gill Sans MT"/>
                      </a:endParaRPr>
                    </a:p>
                  </a:txBody>
                  <a:tcPr marL="0" marR="0" marT="0"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bl>
          </a:graphicData>
        </a:graphic>
      </p:graphicFrame>
    </p:spTree>
    <p:extLst>
      <p:ext uri="{BB962C8B-B14F-4D97-AF65-F5344CB8AC3E}">
        <p14:creationId xmlns:p14="http://schemas.microsoft.com/office/powerpoint/2010/main" val="180005187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15517" y="742918"/>
            <a:ext cx="8712967" cy="143116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rtl="0">
              <a:defRPr/>
            </a:pPr>
            <a:r>
              <a:rPr lang="en-US" sz="1200" dirty="0">
                <a:solidFill>
                  <a:prstClr val="black"/>
                </a:solidFill>
                <a:latin typeface="Arial" panose="020B0604020202020204" pitchFamily="34" charset="0"/>
                <a:cs typeface="Arial" panose="020B0604020202020204" pitchFamily="34" charset="0"/>
              </a:rPr>
              <a:t>Science Council of Japan</a:t>
            </a:r>
            <a:endParaRPr lang="en-US" altLang="ja-JP" sz="1200" dirty="0" smtClean="0">
              <a:solidFill>
                <a:prstClr val="black"/>
              </a:solidFill>
              <a:latin typeface="Arial" panose="020B0604020202020204" pitchFamily="34" charset="0"/>
              <a:cs typeface="Arial" panose="020B0604020202020204" pitchFamily="34" charset="0"/>
            </a:endParaRPr>
          </a:p>
          <a:p>
            <a:pPr rtl="0">
              <a:defRPr/>
            </a:pPr>
            <a:r>
              <a:rPr lang="en-US" sz="1200" dirty="0">
                <a:solidFill>
                  <a:prstClr val="black"/>
                </a:solidFill>
                <a:latin typeface="Arial" panose="020B0604020202020204" pitchFamily="34" charset="0"/>
                <a:cs typeface="Arial" panose="020B0604020202020204" pitchFamily="34" charset="0"/>
              </a:rPr>
              <a:t>Based on the statement in “Measures to Prevent Fraud in Research Activities and Subsequent Measures - For the Healthy Improvement of Science -” (December 26, 2013) that, </a:t>
            </a:r>
            <a:r>
              <a:rPr lang="en-US" sz="1200" b="1" dirty="0">
                <a:solidFill>
                  <a:prstClr val="black"/>
                </a:solidFill>
                <a:latin typeface="Arial" panose="020B0604020202020204" pitchFamily="34" charset="0"/>
                <a:cs typeface="Arial" panose="020B0604020202020204" pitchFamily="34" charset="0"/>
              </a:rPr>
              <a:t>“Training programs on research ethics must be developed and implemented at research institutions and academic societies, etc., so that all researchers study the “Scientists’ Code of Conduct,” including the handling of fraudulent acts and conflicts of interest, and act based upon it,”</a:t>
            </a:r>
            <a:r>
              <a:rPr lang="en-US" sz="1200" dirty="0">
                <a:solidFill>
                  <a:prstClr val="black"/>
                </a:solidFill>
                <a:latin typeface="Arial" panose="020B0604020202020204" pitchFamily="34" charset="0"/>
                <a:cs typeface="Arial" panose="020B0604020202020204" pitchFamily="34" charset="0"/>
              </a:rPr>
              <a:t> the Japan Society for the Promotion of Science has been preparing a training program since February this year in collaboration / cooperation with the Science Council of Japan.</a:t>
            </a:r>
            <a:endParaRPr lang="en-US" altLang="ja-JP" sz="1200" dirty="0" smtClean="0">
              <a:solidFill>
                <a:prstClr val="black"/>
              </a:solidFill>
              <a:latin typeface="Arial" panose="020B0604020202020204" pitchFamily="34" charset="0"/>
              <a:cs typeface="Arial" panose="020B0604020202020204" pitchFamily="34" charset="0"/>
            </a:endParaRPr>
          </a:p>
        </p:txBody>
      </p:sp>
      <p:sp>
        <p:nvSpPr>
          <p:cNvPr id="6" name="Rectangle 6"/>
          <p:cNvSpPr>
            <a:spLocks noGrp="1" noChangeArrowheads="1"/>
          </p:cNvSpPr>
          <p:nvPr>
            <p:ph type="sldNum" sz="quarter" idx="12"/>
          </p:nvPr>
        </p:nvSpPr>
        <p:spPr>
          <a:xfrm>
            <a:off x="8640003" y="6480148"/>
            <a:ext cx="514350" cy="307975"/>
          </a:xfrm>
        </p:spPr>
        <p:txBody>
          <a:bodyPr rtlCol="0"/>
          <a:lstStyle/>
          <a:p>
            <a:pPr algn="r" rtl="0">
              <a:defRPr/>
            </a:pPr>
            <a:fld id="{002BB98D-5F75-49C1-902E-9683AE378945}" type="slidenum">
              <a:rPr lang="en-US" altLang="ja-JP" sz="1400">
                <a:solidFill>
                  <a:prstClr val="white">
                    <a:lumMod val="50000"/>
                  </a:prstClr>
                </a:solidFill>
                <a:cs typeface="Arial" panose="020B0604020202020204" pitchFamily="34" charset="0"/>
              </a:rPr>
              <a:pPr algn="r" rtl="0">
                <a:defRPr/>
              </a:pPr>
              <a:t>60</a:t>
            </a:fld>
            <a:endParaRPr lang="en-US" altLang="ja-JP" sz="1400" dirty="0">
              <a:solidFill>
                <a:prstClr val="white">
                  <a:lumMod val="50000"/>
                </a:prstClr>
              </a:solidFill>
              <a:cs typeface="Arial" panose="020B0604020202020204" pitchFamily="34" charset="0"/>
            </a:endParaRPr>
          </a:p>
        </p:txBody>
      </p:sp>
      <p:sp>
        <p:nvSpPr>
          <p:cNvPr id="7" name="AutoShape 3"/>
          <p:cNvSpPr>
            <a:spLocks noChangeArrowheads="1"/>
          </p:cNvSpPr>
          <p:nvPr/>
        </p:nvSpPr>
        <p:spPr bwMode="auto">
          <a:xfrm>
            <a:off x="0" y="0"/>
            <a:ext cx="9144000" cy="648000"/>
          </a:xfrm>
          <a:prstGeom prst="rect">
            <a:avLst/>
          </a:prstGeom>
          <a:solidFill>
            <a:srgbClr val="8064A2"/>
          </a:solidFill>
          <a:ln w="9525">
            <a:noFill/>
            <a:round/>
            <a:headEnd/>
            <a:tailEnd/>
          </a:ln>
        </p:spPr>
        <p:txBody>
          <a:bodyPr wrap="square" rtlCol="0" anchor="ctr"/>
          <a:lstStyle>
            <a:lvl1pPr algn="l" rtl="0"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rtl="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rtl="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rtl="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rtl="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rtl="0" eaLnBrk="1" hangingPunct="1">
              <a:buFontTx/>
              <a:buNone/>
            </a:pPr>
            <a:r>
              <a:rPr lang="en-US" sz="2400" b="1" dirty="0">
                <a:solidFill>
                  <a:srgbClr val="FFFFFF"/>
                </a:solidFill>
                <a:cs typeface="Arial" panose="020B0604020202020204" pitchFamily="34" charset="0"/>
              </a:rPr>
              <a:t>Preparation of training programs to improve research ethics</a:t>
            </a:r>
            <a:endParaRPr lang="en-US" altLang="ja-JP" sz="2400" b="1" dirty="0">
              <a:solidFill>
                <a:srgbClr val="FFFFFF"/>
              </a:solidFill>
              <a:cs typeface="Arial" panose="020B0604020202020204" pitchFamily="34" charset="0"/>
            </a:endParaRPr>
          </a:p>
        </p:txBody>
      </p:sp>
      <p:sp>
        <p:nvSpPr>
          <p:cNvPr id="8" name="正方形/長方形 7"/>
          <p:cNvSpPr/>
          <p:nvPr/>
        </p:nvSpPr>
        <p:spPr>
          <a:xfrm>
            <a:off x="467544" y="2192158"/>
            <a:ext cx="3948891" cy="1938992"/>
          </a:xfrm>
          <a:prstGeom prst="rect">
            <a:avLst/>
          </a:prstGeom>
        </p:spPr>
        <p:txBody>
          <a:bodyPr wrap="square" rtlCol="0">
            <a:spAutoFit/>
          </a:bodyPr>
          <a:lstStyle/>
          <a:p>
            <a:pPr marL="896938" indent="-896938">
              <a:tabLst>
                <a:tab pos="182563" algn="l"/>
              </a:tabLst>
            </a:pPr>
            <a:r>
              <a:rPr lang="en-US" altLang="ja-JP" sz="1200" dirty="0">
                <a:ea typeface="ＭＳ Ｐゴシック" charset="-128"/>
                <a:cs typeface="Arial" panose="020B0604020202020204" pitchFamily="34" charset="0"/>
                <a:sym typeface="Wingdings 2"/>
              </a:rPr>
              <a:t></a:t>
            </a:r>
            <a:r>
              <a:rPr lang="en-US" sz="1200" dirty="0">
                <a:cs typeface="Arial" panose="020B0604020202020204" pitchFamily="34" charset="0"/>
              </a:rPr>
              <a:t>	Contents</a:t>
            </a:r>
            <a:endParaRPr lang="en-US" altLang="ja-JP" sz="1200" dirty="0" smtClean="0">
              <a:cs typeface="Arial" panose="020B0604020202020204" pitchFamily="34" charset="0"/>
            </a:endParaRPr>
          </a:p>
          <a:p>
            <a:pPr marL="896938" indent="-717550" rtl="0">
              <a:tabLst>
                <a:tab pos="541338" algn="l"/>
              </a:tabLst>
            </a:pPr>
            <a:r>
              <a:rPr lang="en-US" sz="1200" dirty="0" smtClean="0">
                <a:cs typeface="Arial" panose="020B0604020202020204" pitchFamily="34" charset="0"/>
              </a:rPr>
              <a:t>Chapter </a:t>
            </a:r>
            <a:r>
              <a:rPr lang="en-US" sz="1200" dirty="0">
                <a:cs typeface="Arial" panose="020B0604020202020204" pitchFamily="34" charset="0"/>
              </a:rPr>
              <a:t>1	What are responsible research activities?</a:t>
            </a:r>
          </a:p>
          <a:p>
            <a:pPr marL="896938" indent="-717550" rtl="0">
              <a:tabLst>
                <a:tab pos="541338" algn="l"/>
              </a:tabLst>
            </a:pPr>
            <a:r>
              <a:rPr lang="en-US" sz="1200" dirty="0" smtClean="0">
                <a:cs typeface="Arial" panose="020B0604020202020204" pitchFamily="34" charset="0"/>
              </a:rPr>
              <a:t>Chapter </a:t>
            </a:r>
            <a:r>
              <a:rPr lang="en-US" sz="1200" dirty="0">
                <a:cs typeface="Arial" panose="020B0604020202020204" pitchFamily="34" charset="0"/>
              </a:rPr>
              <a:t>2	Formulating research plans</a:t>
            </a:r>
          </a:p>
          <a:p>
            <a:pPr marL="896938" indent="-717550" rtl="0">
              <a:tabLst>
                <a:tab pos="541338" algn="l"/>
              </a:tabLst>
            </a:pPr>
            <a:r>
              <a:rPr lang="en-US" sz="1200" dirty="0" smtClean="0">
                <a:cs typeface="Arial" panose="020B0604020202020204" pitchFamily="34" charset="0"/>
              </a:rPr>
              <a:t>Chapter </a:t>
            </a:r>
            <a:r>
              <a:rPr lang="en-US" sz="1200" dirty="0">
                <a:cs typeface="Arial" panose="020B0604020202020204" pitchFamily="34" charset="0"/>
              </a:rPr>
              <a:t>3	Promoting research</a:t>
            </a:r>
          </a:p>
          <a:p>
            <a:pPr marL="896938" indent="-717550" rtl="0">
              <a:tabLst>
                <a:tab pos="541338" algn="l"/>
              </a:tabLst>
            </a:pPr>
            <a:r>
              <a:rPr lang="en-US" sz="1200" dirty="0" smtClean="0">
                <a:cs typeface="Arial" panose="020B0604020202020204" pitchFamily="34" charset="0"/>
              </a:rPr>
              <a:t>Chapter </a:t>
            </a:r>
            <a:r>
              <a:rPr lang="en-US" sz="1200" dirty="0">
                <a:cs typeface="Arial" panose="020B0604020202020204" pitchFamily="34" charset="0"/>
              </a:rPr>
              <a:t>4	Presenting research results</a:t>
            </a:r>
          </a:p>
          <a:p>
            <a:pPr marL="896938" indent="-717550" rtl="0">
              <a:tabLst>
                <a:tab pos="541338" algn="l"/>
              </a:tabLst>
            </a:pPr>
            <a:r>
              <a:rPr lang="en-US" sz="1200" dirty="0" smtClean="0">
                <a:cs typeface="Arial" panose="020B0604020202020204" pitchFamily="34" charset="0"/>
              </a:rPr>
              <a:t>Chapter </a:t>
            </a:r>
            <a:r>
              <a:rPr lang="en-US" sz="1200" dirty="0">
                <a:cs typeface="Arial" panose="020B0604020202020204" pitchFamily="34" charset="0"/>
              </a:rPr>
              <a:t>5	How do you promote joint research?</a:t>
            </a:r>
            <a:endParaRPr lang="ja-JP" altLang="en-US" sz="1200" dirty="0">
              <a:cs typeface="Arial" panose="020B0604020202020204" pitchFamily="34" charset="0"/>
            </a:endParaRPr>
          </a:p>
          <a:p>
            <a:pPr marL="896938" indent="-717550" rtl="0">
              <a:tabLst>
                <a:tab pos="541338" algn="l"/>
              </a:tabLst>
            </a:pPr>
            <a:r>
              <a:rPr lang="en-US" sz="1200" dirty="0" smtClean="0">
                <a:cs typeface="Arial" panose="020B0604020202020204" pitchFamily="34" charset="0"/>
              </a:rPr>
              <a:t>Chapter </a:t>
            </a:r>
            <a:r>
              <a:rPr lang="en-US" sz="1200" dirty="0">
                <a:cs typeface="Arial" panose="020B0604020202020204" pitchFamily="34" charset="0"/>
              </a:rPr>
              <a:t>6	Using research expenses appropriately</a:t>
            </a:r>
          </a:p>
          <a:p>
            <a:pPr marL="896938" indent="-717550">
              <a:tabLst>
                <a:tab pos="541338" algn="l"/>
              </a:tabLst>
            </a:pPr>
            <a:r>
              <a:rPr lang="en-US" sz="1200" dirty="0" smtClean="0">
                <a:ea typeface="ＭＳ Ｐゴシック" charset="-128"/>
                <a:cs typeface="Arial" panose="020B0604020202020204" pitchFamily="34" charset="0"/>
                <a:sym typeface="Wingdings 2"/>
              </a:rPr>
              <a:t>C</a:t>
            </a:r>
            <a:r>
              <a:rPr lang="en-US" sz="1200" dirty="0" smtClean="0">
                <a:cs typeface="Arial" panose="020B0604020202020204" pitchFamily="34" charset="0"/>
              </a:rPr>
              <a:t>hapter </a:t>
            </a:r>
            <a:r>
              <a:rPr lang="en-US" sz="1200" dirty="0">
                <a:cs typeface="Arial" panose="020B0604020202020204" pitchFamily="34" charset="0"/>
              </a:rPr>
              <a:t>7	In order to contribute to the improvement of the quality of scientific research</a:t>
            </a:r>
          </a:p>
          <a:p>
            <a:pPr marL="896938" indent="-717550" rtl="0">
              <a:tabLst>
                <a:tab pos="541338" algn="l"/>
              </a:tabLst>
            </a:pPr>
            <a:r>
              <a:rPr lang="en-US" sz="1200" dirty="0" smtClean="0">
                <a:cs typeface="Arial" panose="020B0604020202020204" pitchFamily="34" charset="0"/>
              </a:rPr>
              <a:t>Chapter </a:t>
            </a:r>
            <a:r>
              <a:rPr lang="en-US" sz="1200" dirty="0">
                <a:cs typeface="Arial" panose="020B0604020202020204" pitchFamily="34" charset="0"/>
              </a:rPr>
              <a:t>8	For the development of society</a:t>
            </a:r>
          </a:p>
        </p:txBody>
      </p:sp>
      <p:sp>
        <p:nvSpPr>
          <p:cNvPr id="10" name="テキスト ボックス 9"/>
          <p:cNvSpPr txBox="1"/>
          <p:nvPr/>
        </p:nvSpPr>
        <p:spPr>
          <a:xfrm>
            <a:off x="5868000" y="6205684"/>
            <a:ext cx="2678400" cy="553998"/>
          </a:xfrm>
          <a:prstGeom prst="rect">
            <a:avLst/>
          </a:prstGeom>
          <a:noFill/>
        </p:spPr>
        <p:txBody>
          <a:bodyPr wrap="square" rtlCol="0">
            <a:spAutoFit/>
          </a:bodyPr>
          <a:lstStyle/>
          <a:p>
            <a:pPr algn="ctr" rtl="0"/>
            <a:r>
              <a:rPr lang="en-US" sz="1600">
                <a:cs typeface="Arial" panose="020B0604020202020204" pitchFamily="34" charset="0"/>
              </a:rPr>
              <a:t>A5, 154 pages</a:t>
            </a:r>
            <a:endParaRPr lang="en-US" altLang="ja-JP" sz="1600" dirty="0" smtClean="0">
              <a:cs typeface="Arial" panose="020B0604020202020204" pitchFamily="34" charset="0"/>
            </a:endParaRPr>
          </a:p>
          <a:p>
            <a:pPr algn="ctr" rtl="0"/>
            <a:r>
              <a:rPr lang="en-US" sz="1400">
                <a:cs typeface="Arial" panose="020B0604020202020204" pitchFamily="34" charset="0"/>
              </a:rPr>
              <a:t>ISBN978-4-621-08914-9</a:t>
            </a:r>
            <a:endParaRPr kumimoji="1" lang="ja-JP" altLang="en-US" sz="1400" dirty="0">
              <a:cs typeface="Arial" panose="020B0604020202020204" pitchFamily="34" charset="0"/>
            </a:endParaRPr>
          </a:p>
        </p:txBody>
      </p:sp>
      <p:sp>
        <p:nvSpPr>
          <p:cNvPr id="11" name="正方形/長方形 10"/>
          <p:cNvSpPr/>
          <p:nvPr/>
        </p:nvSpPr>
        <p:spPr>
          <a:xfrm>
            <a:off x="467544" y="4159293"/>
            <a:ext cx="5172883" cy="2246769"/>
          </a:xfrm>
          <a:prstGeom prst="rect">
            <a:avLst/>
          </a:prstGeom>
        </p:spPr>
        <p:txBody>
          <a:bodyPr wrap="square" rtlCol="0">
            <a:spAutoFit/>
          </a:bodyPr>
          <a:lstStyle/>
          <a:p>
            <a:pPr>
              <a:tabLst>
                <a:tab pos="182563" algn="l"/>
              </a:tabLst>
            </a:pPr>
            <a:r>
              <a:rPr lang="en-US" altLang="ja-JP" sz="1200" dirty="0">
                <a:ea typeface="ＭＳ Ｐゴシック" charset="-128"/>
                <a:cs typeface="Arial" panose="020B0604020202020204" pitchFamily="34" charset="0"/>
                <a:sym typeface="Wingdings 2"/>
              </a:rPr>
              <a:t> </a:t>
            </a:r>
            <a:r>
              <a:rPr lang="en-US" sz="1200" dirty="0">
                <a:cs typeface="Arial" panose="020B0604020202020204" pitchFamily="34" charset="0"/>
              </a:rPr>
              <a:t>	Contents</a:t>
            </a:r>
            <a:endParaRPr lang="ja-JP" altLang="en-US" sz="1200" dirty="0">
              <a:cs typeface="Arial" panose="020B0604020202020204" pitchFamily="34" charset="0"/>
            </a:endParaRPr>
          </a:p>
          <a:p>
            <a:pPr marL="179388" rtl="0"/>
            <a:r>
              <a:rPr lang="en-US" sz="1100" dirty="0" smtClean="0">
                <a:cs typeface="Arial" panose="020B0604020202020204" pitchFamily="34" charset="0"/>
              </a:rPr>
              <a:t>Informed </a:t>
            </a:r>
            <a:r>
              <a:rPr lang="en-US" sz="1100" dirty="0">
                <a:cs typeface="Arial" panose="020B0604020202020204" pitchFamily="34" charset="0"/>
              </a:rPr>
              <a:t>consent, personal information, conflict of interest, safety guarantees, laboratory notes, FFP, QRP, authorship, duplicate submission, considerations in joint research, peer review, guidance of young researchers ...</a:t>
            </a:r>
            <a:endParaRPr lang="en-US" altLang="ja-JP" sz="1100" dirty="0">
              <a:cs typeface="Arial" panose="020B0604020202020204" pitchFamily="34" charset="0"/>
            </a:endParaRPr>
          </a:p>
          <a:p>
            <a:pPr rtl="0"/>
            <a:endParaRPr lang="ja-JP" altLang="en-US" sz="600" dirty="0">
              <a:cs typeface="Arial" panose="020B0604020202020204" pitchFamily="34" charset="0"/>
            </a:endParaRPr>
          </a:p>
          <a:p>
            <a:pPr>
              <a:tabLst>
                <a:tab pos="182563" algn="l"/>
              </a:tabLst>
            </a:pPr>
            <a:r>
              <a:rPr lang="en-US" altLang="ja-JP" sz="1200" dirty="0">
                <a:ea typeface="ＭＳ Ｐゴシック" charset="-128"/>
                <a:cs typeface="Arial" panose="020B0604020202020204" pitchFamily="34" charset="0"/>
                <a:sym typeface="Wingdings 2"/>
              </a:rPr>
              <a:t> </a:t>
            </a:r>
            <a:r>
              <a:rPr lang="en-US" sz="1200" dirty="0" smtClean="0">
                <a:cs typeface="Arial" panose="020B0604020202020204" pitchFamily="34" charset="0"/>
              </a:rPr>
              <a:t>Schedule</a:t>
            </a:r>
            <a:endParaRPr lang="ja-JP" altLang="en-US" sz="1200" dirty="0">
              <a:cs typeface="Arial" panose="020B0604020202020204" pitchFamily="34" charset="0"/>
            </a:endParaRPr>
          </a:p>
          <a:p>
            <a:pPr marL="179388" rtl="0"/>
            <a:r>
              <a:rPr lang="en-US" sz="1100" dirty="0" smtClean="0">
                <a:ea typeface="ＭＳ ゴシック" pitchFamily="49" charset="-128"/>
                <a:cs typeface="Arial" panose="020B0604020202020204" pitchFamily="34" charset="0"/>
              </a:rPr>
              <a:t>November </a:t>
            </a:r>
            <a:r>
              <a:rPr lang="en-US" sz="1100" dirty="0">
                <a:ea typeface="ＭＳ ゴシック" pitchFamily="49" charset="-128"/>
                <a:cs typeface="Arial" panose="020B0604020202020204" pitchFamily="34" charset="0"/>
              </a:rPr>
              <a:t>28, 2014: Public announcement of preliminary version on website.</a:t>
            </a:r>
            <a:endParaRPr lang="en-US" altLang="ja-JP" sz="1100" dirty="0" smtClean="0">
              <a:ea typeface="ＭＳ ゴシック" pitchFamily="49" charset="-128"/>
              <a:cs typeface="Arial" panose="020B0604020202020204" pitchFamily="34" charset="0"/>
            </a:endParaRPr>
          </a:p>
          <a:p>
            <a:pPr marL="179388" rtl="0"/>
            <a:r>
              <a:rPr lang="en-US" sz="1100" dirty="0" smtClean="0">
                <a:ea typeface="ＭＳ ゴシック" pitchFamily="49" charset="-128"/>
                <a:cs typeface="Arial" panose="020B0604020202020204" pitchFamily="34" charset="0"/>
              </a:rPr>
              <a:t>February </a:t>
            </a:r>
            <a:r>
              <a:rPr lang="en-US" sz="1100" dirty="0">
                <a:ea typeface="ＭＳ ゴシック" pitchFamily="49" charset="-128"/>
                <a:cs typeface="Arial" panose="020B0604020202020204" pitchFamily="34" charset="0"/>
              </a:rPr>
              <a:t>27, 2015: Publication of version with illustrations added.</a:t>
            </a:r>
          </a:p>
          <a:p>
            <a:pPr marL="179388" rtl="0"/>
            <a:r>
              <a:rPr lang="en-US" sz="1100" dirty="0" smtClean="0">
                <a:ea typeface="ＭＳ ゴシック" pitchFamily="49" charset="-128"/>
                <a:cs typeface="Arial" panose="020B0604020202020204" pitchFamily="34" charset="0"/>
              </a:rPr>
              <a:t>March </a:t>
            </a:r>
            <a:r>
              <a:rPr lang="en-US" sz="1100" dirty="0">
                <a:ea typeface="ＭＳ ゴシック" pitchFamily="49" charset="-128"/>
                <a:cs typeface="Arial" panose="020B0604020202020204" pitchFamily="34" charset="0"/>
              </a:rPr>
              <a:t>31, 2015: Public announcement of text version on website.</a:t>
            </a:r>
          </a:p>
          <a:p>
            <a:pPr marL="179388" rtl="0"/>
            <a:r>
              <a:rPr lang="en-US" sz="1100" dirty="0" smtClean="0">
                <a:ea typeface="ＭＳ ゴシック" pitchFamily="49" charset="-128"/>
                <a:cs typeface="Arial" panose="020B0604020202020204" pitchFamily="34" charset="0"/>
              </a:rPr>
              <a:t>June </a:t>
            </a:r>
            <a:r>
              <a:rPr lang="en-US" sz="1100" dirty="0">
                <a:ea typeface="ＭＳ ゴシック" pitchFamily="49" charset="-128"/>
                <a:cs typeface="Arial" panose="020B0604020202020204" pitchFamily="34" charset="0"/>
              </a:rPr>
              <a:t>1, 2015: Publication of English version.</a:t>
            </a:r>
            <a:endParaRPr lang="ja-JP" altLang="en-US" sz="1100" dirty="0">
              <a:ea typeface="ＭＳ ゴシック" pitchFamily="49" charset="-128"/>
              <a:cs typeface="Arial" panose="020B0604020202020204" pitchFamily="34" charset="0"/>
            </a:endParaRPr>
          </a:p>
          <a:p>
            <a:pPr marL="179388" rtl="0"/>
            <a:r>
              <a:rPr lang="en-US" sz="1100" dirty="0" smtClean="0">
                <a:ea typeface="ＭＳ ゴシック" pitchFamily="49" charset="-128"/>
                <a:cs typeface="Arial" panose="020B0604020202020204" pitchFamily="34" charset="0"/>
              </a:rPr>
              <a:t>July </a:t>
            </a:r>
            <a:r>
              <a:rPr lang="en-US" sz="1100" dirty="0">
                <a:ea typeface="ＭＳ ゴシック" pitchFamily="49" charset="-128"/>
                <a:cs typeface="Arial" panose="020B0604020202020204" pitchFamily="34" charset="0"/>
              </a:rPr>
              <a:t>1, 2015: Public announcement of English text version on website.</a:t>
            </a:r>
          </a:p>
          <a:p>
            <a:pPr marL="179388" rtl="0"/>
            <a:r>
              <a:rPr lang="en-US" sz="1100" dirty="0" smtClean="0">
                <a:ea typeface="ＭＳ ゴシック" pitchFamily="49" charset="-128"/>
                <a:cs typeface="Arial" panose="020B0604020202020204" pitchFamily="34" charset="0"/>
              </a:rPr>
              <a:t>During </a:t>
            </a:r>
            <a:r>
              <a:rPr lang="en-US" sz="1100" dirty="0">
                <a:ea typeface="ＭＳ ゴシック" pitchFamily="49" charset="-128"/>
                <a:cs typeface="Arial" panose="020B0604020202020204" pitchFamily="34" charset="0"/>
              </a:rPr>
              <a:t>2015: Plan to convert into e-learning materials and make education a condition for the issue of JSPS competitive funding from 2016 on.</a:t>
            </a:r>
          </a:p>
        </p:txBody>
      </p:sp>
      <p:grpSp>
        <p:nvGrpSpPr>
          <p:cNvPr id="12" name="グループ化 11"/>
          <p:cNvGrpSpPr/>
          <p:nvPr/>
        </p:nvGrpSpPr>
        <p:grpSpPr>
          <a:xfrm>
            <a:off x="5877330" y="2438024"/>
            <a:ext cx="2403119" cy="3139468"/>
            <a:chOff x="3058754" y="2325647"/>
            <a:chExt cx="2403119" cy="3139468"/>
          </a:xfrm>
        </p:grpSpPr>
        <p:sp>
          <p:nvSpPr>
            <p:cNvPr id="13" name="テキスト ボックス 12"/>
            <p:cNvSpPr txBox="1"/>
            <p:nvPr/>
          </p:nvSpPr>
          <p:spPr>
            <a:xfrm>
              <a:off x="3902953" y="2836979"/>
              <a:ext cx="957600" cy="369332"/>
            </a:xfrm>
            <a:prstGeom prst="rect">
              <a:avLst/>
            </a:prstGeom>
            <a:noFill/>
            <a:ln w="25400">
              <a:solidFill>
                <a:schemeClr val="tx1"/>
              </a:solidFill>
            </a:ln>
          </p:spPr>
          <p:txBody>
            <a:bodyPr wrap="square" rtlCol="0">
              <a:spAutoFit/>
            </a:bodyPr>
            <a:lstStyle/>
            <a:p>
              <a:pPr rtl="0"/>
              <a:endParaRPr kumimoji="1" lang="ja-JP" altLang="en-US" dirty="0">
                <a:cs typeface="Arial" panose="020B0604020202020204" pitchFamily="34" charset="0"/>
              </a:endParaRPr>
            </a:p>
          </p:txBody>
        </p:sp>
        <p:sp>
          <p:nvSpPr>
            <p:cNvPr id="14" name="テキスト ボックス 13"/>
            <p:cNvSpPr txBox="1">
              <a:spLocks noChangeAspect="1"/>
            </p:cNvSpPr>
            <p:nvPr/>
          </p:nvSpPr>
          <p:spPr>
            <a:xfrm>
              <a:off x="3058754" y="2325647"/>
              <a:ext cx="184731" cy="369332"/>
            </a:xfrm>
            <a:prstGeom prst="rect">
              <a:avLst/>
            </a:prstGeom>
            <a:noFill/>
            <a:ln>
              <a:solidFill>
                <a:schemeClr val="tx1"/>
              </a:solidFill>
            </a:ln>
          </p:spPr>
          <p:txBody>
            <a:bodyPr wrap="none" rtlCol="0">
              <a:spAutoFit/>
            </a:bodyPr>
            <a:lstStyle/>
            <a:p>
              <a:pPr rtl="0"/>
              <a:endParaRPr kumimoji="1" lang="ja-JP" altLang="en-US" dirty="0">
                <a:cs typeface="Arial" panose="020B0604020202020204" pitchFamily="34" charset="0"/>
              </a:endParaRPr>
            </a:p>
          </p:txBody>
        </p:sp>
        <p:sp>
          <p:nvSpPr>
            <p:cNvPr id="15" name="テキスト ボックス 14"/>
            <p:cNvSpPr txBox="1"/>
            <p:nvPr/>
          </p:nvSpPr>
          <p:spPr>
            <a:xfrm>
              <a:off x="3895753" y="2746841"/>
              <a:ext cx="972000" cy="492443"/>
            </a:xfrm>
            <a:prstGeom prst="rect">
              <a:avLst/>
            </a:prstGeom>
            <a:noFill/>
            <a:ln w="19050">
              <a:noFill/>
            </a:ln>
          </p:spPr>
          <p:txBody>
            <a:bodyPr wrap="square" lIns="0" rIns="0" rtlCol="0" anchor="ctr">
              <a:spAutoFit/>
            </a:bodyPr>
            <a:lstStyle/>
            <a:p>
              <a:pPr algn="ctr" rtl="0"/>
              <a:r>
                <a:rPr lang="en-US" sz="1300">
                  <a:ea typeface="ＤＨＰ特太ゴシック体" panose="020B0500000000000000" pitchFamily="50" charset="-128"/>
                  <a:cs typeface="Arial" panose="020B0604020202020204" pitchFamily="34" charset="0"/>
                </a:rPr>
                <a:t>Preliminary version</a:t>
              </a:r>
              <a:endParaRPr kumimoji="1" lang="ja-JP" altLang="en-US" sz="1300" dirty="0">
                <a:ea typeface="ＤＨＰ特太ゴシック体" panose="020B0500000000000000" pitchFamily="50" charset="-128"/>
                <a:cs typeface="Arial" panose="020B0604020202020204" pitchFamily="34" charset="0"/>
              </a:endParaRPr>
            </a:p>
          </p:txBody>
        </p:sp>
        <p:sp>
          <p:nvSpPr>
            <p:cNvPr id="16" name="テキスト ボックス 15"/>
            <p:cNvSpPr txBox="1"/>
            <p:nvPr/>
          </p:nvSpPr>
          <p:spPr>
            <a:xfrm>
              <a:off x="3362877" y="3445550"/>
              <a:ext cx="2037737" cy="369332"/>
            </a:xfrm>
            <a:prstGeom prst="rect">
              <a:avLst/>
            </a:prstGeom>
            <a:noFill/>
          </p:spPr>
          <p:txBody>
            <a:bodyPr wrap="none" rtlCol="0">
              <a:spAutoFit/>
            </a:bodyPr>
            <a:lstStyle/>
            <a:p>
              <a:pPr algn="ctr" rtl="0"/>
              <a:r>
                <a:rPr lang="en-US" sz="800">
                  <a:ea typeface="ＤＦ特太ゴシック体" panose="020B0509000000000000" pitchFamily="49" charset="-128"/>
                  <a:cs typeface="Arial" panose="020B0604020202020204" pitchFamily="34" charset="0"/>
                </a:rPr>
                <a:t>For the Healthy Development of Science</a:t>
              </a:r>
              <a:endParaRPr kumimoji="1" lang="en-US" altLang="ja-JP" sz="800" dirty="0" smtClean="0">
                <a:ea typeface="ＤＦ特太ゴシック体" panose="020B0509000000000000" pitchFamily="49" charset="-128"/>
                <a:cs typeface="Arial" panose="020B0604020202020204" pitchFamily="34" charset="0"/>
              </a:endParaRPr>
            </a:p>
            <a:p>
              <a:pPr algn="ctr" rtl="0"/>
              <a:endParaRPr lang="en-US" altLang="ja-JP" sz="400" dirty="0">
                <a:ea typeface="ＤＦ特太ゴシック体" panose="020B0509000000000000" pitchFamily="49" charset="-128"/>
                <a:cs typeface="Arial" panose="020B0604020202020204" pitchFamily="34" charset="0"/>
              </a:endParaRPr>
            </a:p>
            <a:p>
              <a:pPr algn="ctr" rtl="0"/>
              <a:r>
                <a:rPr lang="en-US" sz="600">
                  <a:ea typeface="ＤＦ特太ゴシック体" panose="020B0509000000000000" pitchFamily="49" charset="-128"/>
                  <a:cs typeface="Arial" panose="020B0604020202020204" pitchFamily="34" charset="0"/>
                </a:rPr>
                <a:t>- The knowledge of sincere scientists -</a:t>
              </a:r>
              <a:endParaRPr kumimoji="1" lang="ja-JP" altLang="en-US" sz="600" dirty="0">
                <a:ea typeface="ＤＦ特太ゴシック体" panose="020B0509000000000000" pitchFamily="49" charset="-128"/>
                <a:cs typeface="Arial" panose="020B0604020202020204" pitchFamily="34" charset="0"/>
              </a:endParaRPr>
            </a:p>
          </p:txBody>
        </p:sp>
        <p:sp>
          <p:nvSpPr>
            <p:cNvPr id="17" name="テキスト ボックス 16"/>
            <p:cNvSpPr txBox="1"/>
            <p:nvPr/>
          </p:nvSpPr>
          <p:spPr>
            <a:xfrm>
              <a:off x="3301634" y="5003450"/>
              <a:ext cx="2160239" cy="461665"/>
            </a:xfrm>
            <a:prstGeom prst="rect">
              <a:avLst/>
            </a:prstGeom>
            <a:noFill/>
          </p:spPr>
          <p:txBody>
            <a:bodyPr wrap="square" rtlCol="0">
              <a:spAutoFit/>
            </a:bodyPr>
            <a:lstStyle/>
            <a:p>
              <a:pPr algn="ctr" rtl="0"/>
              <a:r>
                <a:rPr lang="en-US" sz="600">
                  <a:ea typeface="ＤＦ特太ゴシック体" panose="020B0509000000000000" pitchFamily="49" charset="-128"/>
                  <a:cs typeface="Arial" panose="020B0604020202020204" pitchFamily="34" charset="0"/>
                </a:rPr>
                <a:t>Japan Society for the Promotion of Science</a:t>
              </a:r>
              <a:endParaRPr kumimoji="1" lang="en-US" altLang="ja-JP" sz="600" dirty="0" smtClean="0">
                <a:ea typeface="ＤＦ特太ゴシック体" panose="020B0509000000000000" pitchFamily="49" charset="-128"/>
                <a:cs typeface="Arial" panose="020B0604020202020204" pitchFamily="34" charset="0"/>
              </a:endParaRPr>
            </a:p>
            <a:p>
              <a:pPr algn="ctr" rtl="0"/>
              <a:endParaRPr lang="en-US" altLang="ja-JP" sz="600" dirty="0" smtClean="0">
                <a:ea typeface="ＤＦ特太ゴシック体" panose="020B0509000000000000" pitchFamily="49" charset="-128"/>
                <a:cs typeface="Arial" panose="020B0604020202020204" pitchFamily="34" charset="0"/>
              </a:endParaRPr>
            </a:p>
            <a:p>
              <a:pPr algn="ctr" rtl="0"/>
              <a:r>
                <a:rPr lang="en-US" sz="600">
                  <a:ea typeface="ＤＦ特太ゴシック体" panose="020B0509000000000000" pitchFamily="49" charset="-128"/>
                  <a:cs typeface="Arial" panose="020B0604020202020204" pitchFamily="34" charset="0"/>
                </a:rPr>
                <a:t>“For the Healthy Development of Science” Editorial Committee</a:t>
              </a:r>
              <a:endParaRPr kumimoji="1" lang="ja-JP" altLang="en-US" sz="600" dirty="0">
                <a:ea typeface="ＤＦ特太ゴシック体" panose="020B0509000000000000" pitchFamily="49" charset="-128"/>
                <a:cs typeface="Arial" panose="020B0604020202020204" pitchFamily="34" charset="0"/>
              </a:endParaRPr>
            </a:p>
          </p:txBody>
        </p:sp>
      </p:grpSp>
      <p:pic>
        <p:nvPicPr>
          <p:cNvPr id="134146" name="Picture 2" descr="N:\330研究助成第一課限定\○新４係\●科研費　個別説明会\２６年度\スライド\作業用\61o8SfKx5e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2348880"/>
            <a:ext cx="2678049" cy="3849434"/>
          </a:xfrm>
          <a:prstGeom prst="rect">
            <a:avLst/>
          </a:prstGeom>
          <a:noFill/>
          <a:extLst>
            <a:ext uri="{909E8E84-426E-40DD-AFC4-6F175D3DCCD1}">
              <a14:hiddenFill xmlns:a14="http://schemas.microsoft.com/office/drawing/2010/main">
                <a:solidFill>
                  <a:srgbClr val="FFFFFF"/>
                </a:solidFill>
              </a14:hiddenFill>
            </a:ext>
          </a:extLst>
        </p:spPr>
      </p:pic>
      <p:sp>
        <p:nvSpPr>
          <p:cNvPr id="2" name="雲形吹き出し 1"/>
          <p:cNvSpPr/>
          <p:nvPr/>
        </p:nvSpPr>
        <p:spPr>
          <a:xfrm>
            <a:off x="4139952" y="2348880"/>
            <a:ext cx="1440160" cy="987130"/>
          </a:xfrm>
          <a:prstGeom prst="cloudCallout">
            <a:avLst>
              <a:gd name="adj1" fmla="val 65117"/>
              <a:gd name="adj2" fmla="val 64477"/>
            </a:avLst>
          </a:prstGeom>
          <a:solidFill>
            <a:srgbClr val="ACD64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lnSpc>
                <a:spcPct val="80000"/>
              </a:lnSpc>
            </a:pPr>
            <a:r>
              <a:rPr lang="en-US" sz="2000" b="1">
                <a:solidFill>
                  <a:schemeClr val="bg1"/>
                </a:solidFill>
                <a:latin typeface="Arial" panose="020B0604020202020204" pitchFamily="34" charset="0"/>
                <a:ea typeface="+mj-ea"/>
                <a:cs typeface="Arial" panose="020B0604020202020204" pitchFamily="34" charset="0"/>
              </a:rPr>
              <a:t>Green book</a:t>
            </a:r>
            <a:endParaRPr kumimoji="1" lang="ja-JP" altLang="en-US" sz="2000" b="1" dirty="0" smtClean="0">
              <a:solidFill>
                <a:schemeClr val="bg1"/>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14516491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テキスト ボックス 9"/>
          <p:cNvSpPr txBox="1">
            <a:spLocks noChangeArrowheads="1"/>
          </p:cNvSpPr>
          <p:nvPr/>
        </p:nvSpPr>
        <p:spPr bwMode="auto">
          <a:xfrm>
            <a:off x="5336978" y="2007686"/>
            <a:ext cx="2763715" cy="307975"/>
          </a:xfrm>
          <a:prstGeom prst="rect">
            <a:avLst/>
          </a:prstGeom>
          <a:solidFill>
            <a:schemeClr val="bg1"/>
          </a:solidFill>
          <a:ln w="28575">
            <a:solidFill>
              <a:srgbClr val="0000FF"/>
            </a:solidFill>
            <a:miter lim="800000"/>
            <a:headEnd/>
            <a:tailEnd/>
          </a:ln>
        </p:spPr>
        <p:txBody>
          <a:bodyPr lIns="76206" tIns="38103" rIns="76206" bIns="38103" rtlCol="0">
            <a:spAutoFit/>
          </a:bodyPr>
          <a:lstStyle>
            <a:lvl1pPr algn="l" rtl="0" eaLnBrk="0" hangingPunct="0">
              <a:buChar char="•"/>
              <a:defRPr kumimoji="1" sz="3200">
                <a:solidFill>
                  <a:schemeClr val="tx1"/>
                </a:solidFill>
                <a:latin typeface="Arial" pitchFamily="34" charset="0"/>
                <a:ea typeface="ＭＳ Ｐゴシック" pitchFamily="50" charset="-128"/>
              </a:defRPr>
            </a:lvl1pPr>
            <a:lvl2pPr marL="742950" indent="-285750" algn="l" rtl="0" eaLnBrk="0" hangingPunct="0">
              <a:buChar char="–"/>
              <a:defRPr kumimoji="1" sz="2800">
                <a:solidFill>
                  <a:schemeClr val="tx1"/>
                </a:solidFill>
                <a:latin typeface="Arial" pitchFamily="34" charset="0"/>
                <a:ea typeface="ＭＳ Ｐゴシック" pitchFamily="50" charset="-128"/>
              </a:defRPr>
            </a:lvl2pPr>
            <a:lvl3pPr marL="1143000" indent="-228600" algn="l" rtl="0" eaLnBrk="0" hangingPunct="0">
              <a:buChar char="•"/>
              <a:defRPr kumimoji="1" sz="2400">
                <a:solidFill>
                  <a:schemeClr val="tx1"/>
                </a:solidFill>
                <a:latin typeface="Arial" pitchFamily="34" charset="0"/>
                <a:ea typeface="ＭＳ Ｐゴシック" pitchFamily="50" charset="-128"/>
              </a:defRPr>
            </a:lvl3pPr>
            <a:lvl4pPr marL="1600200" indent="-228600" algn="l" rtl="0" eaLnBrk="0" hangingPunct="0">
              <a:buChar char="–"/>
              <a:defRPr kumimoji="1" sz="2000">
                <a:solidFill>
                  <a:schemeClr val="tx1"/>
                </a:solidFill>
                <a:latin typeface="Arial" pitchFamily="34" charset="0"/>
                <a:ea typeface="ＭＳ Ｐゴシック" pitchFamily="50" charset="-128"/>
              </a:defRPr>
            </a:lvl4pPr>
            <a:lvl5pPr marL="2057400" indent="-228600" algn="l" rtl="0" eaLnBrk="0" hangingPunct="0">
              <a:buChar char="»"/>
              <a:defRPr kumimoji="1" sz="2000">
                <a:solidFill>
                  <a:schemeClr val="tx1"/>
                </a:solidFill>
                <a:latin typeface="Arial" pitchFamily="34" charset="0"/>
                <a:ea typeface="ＭＳ Ｐゴシック" pitchFamily="50" charset="-128"/>
              </a:defRPr>
            </a:lvl5pPr>
            <a:lvl6pPr marL="25146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rtl="0" eaLnBrk="1" hangingPunct="1">
              <a:spcBef>
                <a:spcPct val="20000"/>
              </a:spcBef>
              <a:buFontTx/>
              <a:buNone/>
            </a:pPr>
            <a:r>
              <a:rPr lang="en-US" sz="1500">
                <a:solidFill>
                  <a:srgbClr val="000000"/>
                </a:solidFill>
                <a:latin typeface="+mj-lt"/>
              </a:rPr>
              <a:t>CITI Japan Project</a:t>
            </a:r>
          </a:p>
        </p:txBody>
      </p:sp>
      <p:sp>
        <p:nvSpPr>
          <p:cNvPr id="6" name="テキスト ボックス 5"/>
          <p:cNvSpPr txBox="1"/>
          <p:nvPr/>
        </p:nvSpPr>
        <p:spPr>
          <a:xfrm>
            <a:off x="179014" y="736069"/>
            <a:ext cx="8765931" cy="1169551"/>
          </a:xfrm>
          <a:prstGeom prst="rect">
            <a:avLst/>
          </a:prstGeom>
        </p:spPr>
        <p:style>
          <a:lnRef idx="2">
            <a:schemeClr val="accent1"/>
          </a:lnRef>
          <a:fillRef idx="1">
            <a:schemeClr val="lt1"/>
          </a:fillRef>
          <a:effectRef idx="0">
            <a:schemeClr val="accent1"/>
          </a:effectRef>
          <a:fontRef idx="minor">
            <a:schemeClr val="dk1"/>
          </a:fontRef>
        </p:style>
        <p:txBody>
          <a:bodyPr rtlCol="0">
            <a:spAutoFit/>
          </a:bodyPr>
          <a:lstStyle/>
          <a:p>
            <a:pPr rtl="0">
              <a:spcBef>
                <a:spcPct val="20000"/>
              </a:spcBef>
              <a:defRPr/>
            </a:pPr>
            <a:r>
              <a:rPr lang="en-US" sz="1400" dirty="0">
                <a:solidFill>
                  <a:prstClr val="black"/>
                </a:solidFill>
                <a:latin typeface="+mj-lt"/>
              </a:rPr>
              <a:t>This project provides a forum for the formation of agreement not only for natural sciences-related experts, but also humanities / social science-related experts in order to build a curriculum for code of conduct education. It prepares e-learning educational materials that meet international standards and makes revisions promptly and continuously. By promoting their use in postgraduate education nationally, it cultivates researchers who have acquired a code of conduct suitable for global success.</a:t>
            </a:r>
            <a:endParaRPr lang="en-US" altLang="ja-JP" sz="1400" dirty="0">
              <a:solidFill>
                <a:prstClr val="black"/>
              </a:solidFill>
              <a:latin typeface="+mj-lt"/>
            </a:endParaRPr>
          </a:p>
        </p:txBody>
      </p:sp>
      <p:grpSp>
        <p:nvGrpSpPr>
          <p:cNvPr id="131076" name="グループ化 6"/>
          <p:cNvGrpSpPr>
            <a:grpSpLocks/>
          </p:cNvGrpSpPr>
          <p:nvPr/>
        </p:nvGrpSpPr>
        <p:grpSpPr bwMode="auto">
          <a:xfrm>
            <a:off x="4920761" y="4812275"/>
            <a:ext cx="1629508" cy="812800"/>
            <a:chOff x="4640968" y="4334818"/>
            <a:chExt cx="2221704" cy="1296655"/>
          </a:xfrm>
        </p:grpSpPr>
        <p:pic>
          <p:nvPicPr>
            <p:cNvPr id="8" name="Picture 72"/>
            <p:cNvPicPr>
              <a:picLocks noChangeAspect="1" noChangeArrowheads="1"/>
            </p:cNvPicPr>
            <p:nvPr/>
          </p:nvPicPr>
          <p:blipFill>
            <a:blip r:embed="rId3" cstate="print"/>
            <a:srcRect/>
            <a:stretch>
              <a:fillRect/>
            </a:stretch>
          </p:blipFill>
          <p:spPr bwMode="auto">
            <a:xfrm>
              <a:off x="4640968" y="4334818"/>
              <a:ext cx="2221704" cy="1157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0" name="円/楕円 9"/>
            <p:cNvSpPr/>
            <p:nvPr/>
          </p:nvSpPr>
          <p:spPr bwMode="auto">
            <a:xfrm>
              <a:off x="5236353" y="4481705"/>
              <a:ext cx="1450501" cy="114976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ct val="20000"/>
                </a:spcBef>
                <a:defRPr/>
              </a:pPr>
              <a:endParaRPr lang="ja-JP" altLang="en-US" sz="2800">
                <a:solidFill>
                  <a:prstClr val="white"/>
                </a:solidFill>
                <a:latin typeface="+mj-lt"/>
              </a:endParaRPr>
            </a:p>
          </p:txBody>
        </p:sp>
        <p:grpSp>
          <p:nvGrpSpPr>
            <p:cNvPr id="131131" name="グループ化 11"/>
            <p:cNvGrpSpPr>
              <a:grpSpLocks/>
            </p:cNvGrpSpPr>
            <p:nvPr/>
          </p:nvGrpSpPr>
          <p:grpSpPr bwMode="auto">
            <a:xfrm>
              <a:off x="5524003" y="4622751"/>
              <a:ext cx="1028387" cy="610723"/>
              <a:chOff x="4507358" y="4718308"/>
              <a:chExt cx="815703" cy="783387"/>
            </a:xfrm>
          </p:grpSpPr>
          <p:pic>
            <p:nvPicPr>
              <p:cNvPr id="14" name="Picture 2"/>
              <p:cNvPicPr>
                <a:picLocks noChangeAspect="1" noChangeArrowheads="1"/>
              </p:cNvPicPr>
              <p:nvPr/>
            </p:nvPicPr>
            <p:blipFill>
              <a:blip r:embed="rId4" cstate="print"/>
              <a:srcRect/>
              <a:stretch>
                <a:fillRect/>
              </a:stretch>
            </p:blipFill>
            <p:spPr bwMode="auto">
              <a:xfrm>
                <a:off x="4507400" y="4719303"/>
                <a:ext cx="708377" cy="665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5" name="正方形/長方形 14"/>
              <p:cNvSpPr/>
              <p:nvPr/>
            </p:nvSpPr>
            <p:spPr>
              <a:xfrm>
                <a:off x="4629425" y="5336523"/>
                <a:ext cx="694114" cy="1656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ct val="20000"/>
                  </a:spcBef>
                  <a:defRPr/>
                </a:pPr>
                <a:endParaRPr lang="ja-JP" altLang="en-US" sz="2800">
                  <a:solidFill>
                    <a:prstClr val="white"/>
                  </a:solidFill>
                  <a:latin typeface="+mj-lt"/>
                </a:endParaRPr>
              </a:p>
            </p:txBody>
          </p:sp>
        </p:grpSp>
        <p:sp>
          <p:nvSpPr>
            <p:cNvPr id="131132" name="Text Box 77"/>
            <p:cNvSpPr txBox="1">
              <a:spLocks noChangeArrowheads="1"/>
            </p:cNvSpPr>
            <p:nvPr/>
          </p:nvSpPr>
          <p:spPr bwMode="auto">
            <a:xfrm>
              <a:off x="5201816" y="5005898"/>
              <a:ext cx="1497438" cy="594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spAutoFit/>
            </a:bodyPr>
            <a:lstStyle>
              <a:lvl1pPr algn="l" rtl="0" eaLnBrk="0" hangingPunct="0">
                <a:buChar char="•"/>
                <a:defRPr kumimoji="1" sz="3200">
                  <a:solidFill>
                    <a:schemeClr val="tx1"/>
                  </a:solidFill>
                  <a:latin typeface="Arial" pitchFamily="34" charset="0"/>
                  <a:ea typeface="ＭＳ Ｐゴシック" pitchFamily="50" charset="-128"/>
                </a:defRPr>
              </a:lvl1pPr>
              <a:lvl2pPr marL="742950" indent="-285750" algn="l" rtl="0" eaLnBrk="0" hangingPunct="0">
                <a:buChar char="–"/>
                <a:defRPr kumimoji="1" sz="2800">
                  <a:solidFill>
                    <a:schemeClr val="tx1"/>
                  </a:solidFill>
                  <a:latin typeface="Arial" pitchFamily="34" charset="0"/>
                  <a:ea typeface="ＭＳ Ｐゴシック" pitchFamily="50" charset="-128"/>
                </a:defRPr>
              </a:lvl2pPr>
              <a:lvl3pPr marL="1143000" indent="-228600" algn="l" rtl="0" eaLnBrk="0" hangingPunct="0">
                <a:buChar char="•"/>
                <a:defRPr kumimoji="1" sz="2400">
                  <a:solidFill>
                    <a:schemeClr val="tx1"/>
                  </a:solidFill>
                  <a:latin typeface="Arial" pitchFamily="34" charset="0"/>
                  <a:ea typeface="ＭＳ Ｐゴシック" pitchFamily="50" charset="-128"/>
                </a:defRPr>
              </a:lvl3pPr>
              <a:lvl4pPr marL="1600200" indent="-228600" algn="l" rtl="0" eaLnBrk="0" hangingPunct="0">
                <a:buChar char="–"/>
                <a:defRPr kumimoji="1" sz="2000">
                  <a:solidFill>
                    <a:schemeClr val="tx1"/>
                  </a:solidFill>
                  <a:latin typeface="Arial" pitchFamily="34" charset="0"/>
                  <a:ea typeface="ＭＳ Ｐゴシック" pitchFamily="50" charset="-128"/>
                </a:defRPr>
              </a:lvl4pPr>
              <a:lvl5pPr marL="2057400" indent="-228600" algn="l" rtl="0" eaLnBrk="0" hangingPunct="0">
                <a:buChar char="»"/>
                <a:defRPr kumimoji="1" sz="2000">
                  <a:solidFill>
                    <a:schemeClr val="tx1"/>
                  </a:solidFill>
                  <a:latin typeface="Arial" pitchFamily="34" charset="0"/>
                  <a:ea typeface="ＭＳ Ｐゴシック" pitchFamily="50" charset="-128"/>
                </a:defRPr>
              </a:lvl5pPr>
              <a:lvl6pPr marL="25146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rtl="0" eaLnBrk="1" hangingPunct="1">
                <a:lnSpc>
                  <a:spcPct val="80000"/>
                </a:lnSpc>
                <a:spcBef>
                  <a:spcPct val="20000"/>
                </a:spcBef>
                <a:buFontTx/>
                <a:buNone/>
              </a:pPr>
              <a:r>
                <a:rPr lang="en-US" sz="700" b="1" dirty="0">
                  <a:solidFill>
                    <a:srgbClr val="000000"/>
                  </a:solidFill>
                  <a:latin typeface="+mj-lt"/>
                  <a:ea typeface="HG丸ｺﾞｼｯｸM-PRO" pitchFamily="50" charset="-128"/>
                </a:rPr>
                <a:t>Postgraduate students</a:t>
              </a:r>
              <a:endParaRPr lang="en-US" altLang="ja-JP" sz="700" b="1" dirty="0" smtClean="0">
                <a:solidFill>
                  <a:srgbClr val="000000"/>
                </a:solidFill>
                <a:latin typeface="+mj-lt"/>
                <a:ea typeface="HG丸ｺﾞｼｯｸM-PRO" pitchFamily="50" charset="-128"/>
              </a:endParaRPr>
            </a:p>
            <a:p>
              <a:pPr algn="ctr" rtl="0" eaLnBrk="1" hangingPunct="1">
                <a:lnSpc>
                  <a:spcPct val="80000"/>
                </a:lnSpc>
                <a:spcBef>
                  <a:spcPct val="20000"/>
                </a:spcBef>
                <a:buFontTx/>
                <a:buNone/>
              </a:pPr>
              <a:r>
                <a:rPr lang="en-US" sz="700" b="1" dirty="0">
                  <a:solidFill>
                    <a:srgbClr val="000000"/>
                  </a:solidFill>
                  <a:latin typeface="+mj-lt"/>
                  <a:ea typeface="HG丸ｺﾞｼｯｸM-PRO" pitchFamily="50" charset="-128"/>
                </a:rPr>
                <a:t>Researchers</a:t>
              </a:r>
            </a:p>
          </p:txBody>
        </p:sp>
      </p:grpSp>
      <p:grpSp>
        <p:nvGrpSpPr>
          <p:cNvPr id="131077" name="グループ化 3"/>
          <p:cNvGrpSpPr>
            <a:grpSpLocks/>
          </p:cNvGrpSpPr>
          <p:nvPr/>
        </p:nvGrpSpPr>
        <p:grpSpPr bwMode="auto">
          <a:xfrm>
            <a:off x="7524750" y="3515294"/>
            <a:ext cx="1323242" cy="1347787"/>
            <a:chOff x="4103948" y="2600908"/>
            <a:chExt cx="996950" cy="1871923"/>
          </a:xfrm>
        </p:grpSpPr>
        <p:sp>
          <p:nvSpPr>
            <p:cNvPr id="17" name="フリーフォーム 16"/>
            <p:cNvSpPr/>
            <p:nvPr/>
          </p:nvSpPr>
          <p:spPr>
            <a:xfrm>
              <a:off x="4103948" y="2600908"/>
              <a:ext cx="387519" cy="1580882"/>
            </a:xfrm>
            <a:custGeom>
              <a:avLst/>
              <a:gdLst>
                <a:gd name="connsiteX0" fmla="*/ 0 w 462308"/>
                <a:gd name="connsiteY0" fmla="*/ 0 h 1436915"/>
                <a:gd name="connsiteX1" fmla="*/ 462224 w 462308"/>
                <a:gd name="connsiteY1" fmla="*/ 753627 h 1436915"/>
                <a:gd name="connsiteX2" fmla="*/ 30145 w 462308"/>
                <a:gd name="connsiteY2" fmla="*/ 1436915 h 1436915"/>
              </a:gdLst>
              <a:ahLst/>
              <a:cxnLst>
                <a:cxn ang="0">
                  <a:pos x="connsiteX0" y="connsiteY0"/>
                </a:cxn>
                <a:cxn ang="0">
                  <a:pos x="connsiteX1" y="connsiteY1"/>
                </a:cxn>
                <a:cxn ang="0">
                  <a:pos x="connsiteX2" y="connsiteY2"/>
                </a:cxn>
              </a:cxnLst>
              <a:rect l="l" t="t" r="r" b="b"/>
              <a:pathLst>
                <a:path w="462308" h="1436915">
                  <a:moveTo>
                    <a:pt x="0" y="0"/>
                  </a:moveTo>
                  <a:cubicBezTo>
                    <a:pt x="228600" y="257070"/>
                    <a:pt x="457200" y="514141"/>
                    <a:pt x="462224" y="753627"/>
                  </a:cubicBezTo>
                  <a:cubicBezTo>
                    <a:pt x="467248" y="993113"/>
                    <a:pt x="248696" y="1215014"/>
                    <a:pt x="30145" y="1436915"/>
                  </a:cubicBezTo>
                </a:path>
              </a:pathLst>
            </a:custGeom>
            <a:noFill/>
            <a:ln w="38100">
              <a:headEnd type="none" w="med" len="med"/>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ct val="20000"/>
                </a:spcBef>
                <a:defRPr/>
              </a:pPr>
              <a:endParaRPr lang="ja-JP" altLang="en-US" sz="2800">
                <a:solidFill>
                  <a:prstClr val="white"/>
                </a:solidFill>
                <a:latin typeface="+mj-lt"/>
              </a:endParaRPr>
            </a:p>
          </p:txBody>
        </p:sp>
        <p:sp>
          <p:nvSpPr>
            <p:cNvPr id="18" name="フリーフォーム 17"/>
            <p:cNvSpPr/>
            <p:nvPr/>
          </p:nvSpPr>
          <p:spPr>
            <a:xfrm>
              <a:off x="4256306" y="2675873"/>
              <a:ext cx="387519" cy="1580882"/>
            </a:xfrm>
            <a:custGeom>
              <a:avLst/>
              <a:gdLst>
                <a:gd name="connsiteX0" fmla="*/ 0 w 462308"/>
                <a:gd name="connsiteY0" fmla="*/ 0 h 1436915"/>
                <a:gd name="connsiteX1" fmla="*/ 462224 w 462308"/>
                <a:gd name="connsiteY1" fmla="*/ 753627 h 1436915"/>
                <a:gd name="connsiteX2" fmla="*/ 30145 w 462308"/>
                <a:gd name="connsiteY2" fmla="*/ 1436915 h 1436915"/>
              </a:gdLst>
              <a:ahLst/>
              <a:cxnLst>
                <a:cxn ang="0">
                  <a:pos x="connsiteX0" y="connsiteY0"/>
                </a:cxn>
                <a:cxn ang="0">
                  <a:pos x="connsiteX1" y="connsiteY1"/>
                </a:cxn>
                <a:cxn ang="0">
                  <a:pos x="connsiteX2" y="connsiteY2"/>
                </a:cxn>
              </a:cxnLst>
              <a:rect l="l" t="t" r="r" b="b"/>
              <a:pathLst>
                <a:path w="462308" h="1436915">
                  <a:moveTo>
                    <a:pt x="0" y="0"/>
                  </a:moveTo>
                  <a:cubicBezTo>
                    <a:pt x="228600" y="257070"/>
                    <a:pt x="457200" y="514141"/>
                    <a:pt x="462224" y="753627"/>
                  </a:cubicBezTo>
                  <a:cubicBezTo>
                    <a:pt x="467248" y="993113"/>
                    <a:pt x="248696" y="1215014"/>
                    <a:pt x="30145" y="1436915"/>
                  </a:cubicBezTo>
                </a:path>
              </a:pathLst>
            </a:custGeom>
            <a:noFill/>
            <a:ln w="38100">
              <a:headEnd type="none" w="med" len="med"/>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ct val="20000"/>
                </a:spcBef>
                <a:defRPr/>
              </a:pPr>
              <a:endParaRPr lang="ja-JP" altLang="en-US" sz="2800">
                <a:solidFill>
                  <a:prstClr val="white"/>
                </a:solidFill>
                <a:latin typeface="+mj-lt"/>
              </a:endParaRPr>
            </a:p>
          </p:txBody>
        </p:sp>
        <p:sp>
          <p:nvSpPr>
            <p:cNvPr id="19" name="フリーフォーム 18"/>
            <p:cNvSpPr/>
            <p:nvPr/>
          </p:nvSpPr>
          <p:spPr>
            <a:xfrm>
              <a:off x="4408664" y="2746429"/>
              <a:ext cx="387519" cy="1580882"/>
            </a:xfrm>
            <a:custGeom>
              <a:avLst/>
              <a:gdLst>
                <a:gd name="connsiteX0" fmla="*/ 0 w 462308"/>
                <a:gd name="connsiteY0" fmla="*/ 0 h 1436915"/>
                <a:gd name="connsiteX1" fmla="*/ 462224 w 462308"/>
                <a:gd name="connsiteY1" fmla="*/ 753627 h 1436915"/>
                <a:gd name="connsiteX2" fmla="*/ 30145 w 462308"/>
                <a:gd name="connsiteY2" fmla="*/ 1436915 h 1436915"/>
              </a:gdLst>
              <a:ahLst/>
              <a:cxnLst>
                <a:cxn ang="0">
                  <a:pos x="connsiteX0" y="connsiteY0"/>
                </a:cxn>
                <a:cxn ang="0">
                  <a:pos x="connsiteX1" y="connsiteY1"/>
                </a:cxn>
                <a:cxn ang="0">
                  <a:pos x="connsiteX2" y="connsiteY2"/>
                </a:cxn>
              </a:cxnLst>
              <a:rect l="l" t="t" r="r" b="b"/>
              <a:pathLst>
                <a:path w="462308" h="1436915">
                  <a:moveTo>
                    <a:pt x="0" y="0"/>
                  </a:moveTo>
                  <a:cubicBezTo>
                    <a:pt x="228600" y="257070"/>
                    <a:pt x="457200" y="514141"/>
                    <a:pt x="462224" y="753627"/>
                  </a:cubicBezTo>
                  <a:cubicBezTo>
                    <a:pt x="467248" y="993113"/>
                    <a:pt x="248696" y="1215014"/>
                    <a:pt x="30145" y="1436915"/>
                  </a:cubicBezTo>
                </a:path>
              </a:pathLst>
            </a:custGeom>
            <a:noFill/>
            <a:ln w="38100">
              <a:headEnd type="none" w="med" len="med"/>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ct val="20000"/>
                </a:spcBef>
                <a:defRPr/>
              </a:pPr>
              <a:endParaRPr lang="ja-JP" altLang="en-US" sz="2800">
                <a:solidFill>
                  <a:prstClr val="white"/>
                </a:solidFill>
                <a:latin typeface="+mj-lt"/>
              </a:endParaRPr>
            </a:p>
          </p:txBody>
        </p:sp>
        <p:sp>
          <p:nvSpPr>
            <p:cNvPr id="20" name="フリーフォーム 19"/>
            <p:cNvSpPr/>
            <p:nvPr/>
          </p:nvSpPr>
          <p:spPr>
            <a:xfrm>
              <a:off x="4561022" y="2819188"/>
              <a:ext cx="387519" cy="1580883"/>
            </a:xfrm>
            <a:custGeom>
              <a:avLst/>
              <a:gdLst>
                <a:gd name="connsiteX0" fmla="*/ 0 w 462308"/>
                <a:gd name="connsiteY0" fmla="*/ 0 h 1436915"/>
                <a:gd name="connsiteX1" fmla="*/ 462224 w 462308"/>
                <a:gd name="connsiteY1" fmla="*/ 753627 h 1436915"/>
                <a:gd name="connsiteX2" fmla="*/ 30145 w 462308"/>
                <a:gd name="connsiteY2" fmla="*/ 1436915 h 1436915"/>
              </a:gdLst>
              <a:ahLst/>
              <a:cxnLst>
                <a:cxn ang="0">
                  <a:pos x="connsiteX0" y="connsiteY0"/>
                </a:cxn>
                <a:cxn ang="0">
                  <a:pos x="connsiteX1" y="connsiteY1"/>
                </a:cxn>
                <a:cxn ang="0">
                  <a:pos x="connsiteX2" y="connsiteY2"/>
                </a:cxn>
              </a:cxnLst>
              <a:rect l="l" t="t" r="r" b="b"/>
              <a:pathLst>
                <a:path w="462308" h="1436915">
                  <a:moveTo>
                    <a:pt x="0" y="0"/>
                  </a:moveTo>
                  <a:cubicBezTo>
                    <a:pt x="228600" y="257070"/>
                    <a:pt x="457200" y="514141"/>
                    <a:pt x="462224" y="753627"/>
                  </a:cubicBezTo>
                  <a:cubicBezTo>
                    <a:pt x="467248" y="993113"/>
                    <a:pt x="248696" y="1215014"/>
                    <a:pt x="30145" y="1436915"/>
                  </a:cubicBezTo>
                </a:path>
              </a:pathLst>
            </a:custGeom>
            <a:noFill/>
            <a:ln w="38100">
              <a:headEnd type="none" w="med" len="med"/>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ct val="20000"/>
                </a:spcBef>
                <a:defRPr/>
              </a:pPr>
              <a:endParaRPr lang="ja-JP" altLang="en-US" sz="2800">
                <a:solidFill>
                  <a:prstClr val="white"/>
                </a:solidFill>
                <a:latin typeface="+mj-lt"/>
              </a:endParaRPr>
            </a:p>
          </p:txBody>
        </p:sp>
        <p:sp>
          <p:nvSpPr>
            <p:cNvPr id="21" name="フリーフォーム 20"/>
            <p:cNvSpPr/>
            <p:nvPr/>
          </p:nvSpPr>
          <p:spPr>
            <a:xfrm>
              <a:off x="4713379" y="2891949"/>
              <a:ext cx="387519" cy="1580882"/>
            </a:xfrm>
            <a:custGeom>
              <a:avLst/>
              <a:gdLst>
                <a:gd name="connsiteX0" fmla="*/ 0 w 462308"/>
                <a:gd name="connsiteY0" fmla="*/ 0 h 1436915"/>
                <a:gd name="connsiteX1" fmla="*/ 462224 w 462308"/>
                <a:gd name="connsiteY1" fmla="*/ 753627 h 1436915"/>
                <a:gd name="connsiteX2" fmla="*/ 30145 w 462308"/>
                <a:gd name="connsiteY2" fmla="*/ 1436915 h 1436915"/>
              </a:gdLst>
              <a:ahLst/>
              <a:cxnLst>
                <a:cxn ang="0">
                  <a:pos x="connsiteX0" y="connsiteY0"/>
                </a:cxn>
                <a:cxn ang="0">
                  <a:pos x="connsiteX1" y="connsiteY1"/>
                </a:cxn>
                <a:cxn ang="0">
                  <a:pos x="connsiteX2" y="connsiteY2"/>
                </a:cxn>
              </a:cxnLst>
              <a:rect l="l" t="t" r="r" b="b"/>
              <a:pathLst>
                <a:path w="462308" h="1436915">
                  <a:moveTo>
                    <a:pt x="0" y="0"/>
                  </a:moveTo>
                  <a:cubicBezTo>
                    <a:pt x="228600" y="257070"/>
                    <a:pt x="457200" y="514141"/>
                    <a:pt x="462224" y="753627"/>
                  </a:cubicBezTo>
                  <a:cubicBezTo>
                    <a:pt x="467248" y="993113"/>
                    <a:pt x="248696" y="1215014"/>
                    <a:pt x="30145" y="1436915"/>
                  </a:cubicBezTo>
                </a:path>
              </a:pathLst>
            </a:custGeom>
            <a:noFill/>
            <a:ln w="38100">
              <a:headEnd type="none" w="med" len="med"/>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ct val="20000"/>
                </a:spcBef>
                <a:defRPr/>
              </a:pPr>
              <a:endParaRPr lang="ja-JP" altLang="en-US" sz="2800">
                <a:solidFill>
                  <a:prstClr val="white"/>
                </a:solidFill>
                <a:latin typeface="+mj-lt"/>
              </a:endParaRPr>
            </a:p>
          </p:txBody>
        </p:sp>
      </p:grpSp>
      <p:sp>
        <p:nvSpPr>
          <p:cNvPr id="23" name="下矢印 22"/>
          <p:cNvSpPr/>
          <p:nvPr/>
        </p:nvSpPr>
        <p:spPr>
          <a:xfrm>
            <a:off x="5076140" y="4117975"/>
            <a:ext cx="1474177" cy="946150"/>
          </a:xfrm>
          <a:prstGeom prst="downArrow">
            <a:avLst>
              <a:gd name="adj1" fmla="val 69525"/>
              <a:gd name="adj2" fmla="val 16683"/>
            </a:avLst>
          </a:prstGeom>
          <a:solidFill>
            <a:srgbClr val="CCFFFF">
              <a:alpha val="50196"/>
            </a:srgbClr>
          </a:solidFill>
          <a:ln w="12700"/>
        </p:spPr>
        <p:style>
          <a:lnRef idx="2">
            <a:schemeClr val="accent1">
              <a:shade val="50000"/>
            </a:schemeClr>
          </a:lnRef>
          <a:fillRef idx="1">
            <a:schemeClr val="accent1"/>
          </a:fillRef>
          <a:effectRef idx="0">
            <a:schemeClr val="accent1"/>
          </a:effectRef>
          <a:fontRef idx="minor">
            <a:schemeClr val="lt1"/>
          </a:fontRef>
        </p:style>
        <p:txBody>
          <a:bodyPr lIns="76206" tIns="38103" rIns="76206" bIns="38103" rtlCol="0" anchor="ctr"/>
          <a:lstStyle/>
          <a:p>
            <a:pPr algn="ctr" rtl="0">
              <a:spcBef>
                <a:spcPct val="20000"/>
              </a:spcBef>
              <a:defRPr/>
            </a:pPr>
            <a:endParaRPr lang="ja-JP" altLang="en-US" sz="2800">
              <a:solidFill>
                <a:prstClr val="white"/>
              </a:solidFill>
              <a:latin typeface="+mj-lt"/>
            </a:endParaRPr>
          </a:p>
        </p:txBody>
      </p:sp>
      <p:sp>
        <p:nvSpPr>
          <p:cNvPr id="24" name="正方形/長方形 23"/>
          <p:cNvSpPr/>
          <p:nvPr/>
        </p:nvSpPr>
        <p:spPr>
          <a:xfrm>
            <a:off x="4681904" y="2897750"/>
            <a:ext cx="4277457" cy="1384300"/>
          </a:xfrm>
          <a:prstGeom prst="rect">
            <a:avLst/>
          </a:prstGeom>
          <a:solidFill>
            <a:srgbClr val="CCECFF"/>
          </a:solidFill>
          <a:ln w="63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6206" tIns="38103" rIns="76206" bIns="38103" rtlCol="0" anchor="ctr"/>
          <a:lstStyle/>
          <a:p>
            <a:pPr algn="ctr" rtl="0">
              <a:spcBef>
                <a:spcPct val="20000"/>
              </a:spcBef>
              <a:defRPr/>
            </a:pPr>
            <a:endParaRPr lang="ja-JP" altLang="en-US" sz="2800">
              <a:solidFill>
                <a:prstClr val="white"/>
              </a:solidFill>
              <a:latin typeface="+mj-lt"/>
            </a:endParaRPr>
          </a:p>
        </p:txBody>
      </p:sp>
      <p:sp>
        <p:nvSpPr>
          <p:cNvPr id="25" name="円/楕円 24"/>
          <p:cNvSpPr/>
          <p:nvPr/>
        </p:nvSpPr>
        <p:spPr>
          <a:xfrm>
            <a:off x="600855" y="6006360"/>
            <a:ext cx="2892669" cy="4539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6206" tIns="38103" rIns="76206" bIns="38103" rtlCol="0" anchor="ctr"/>
          <a:lstStyle/>
          <a:p>
            <a:pPr algn="ctr" rtl="0">
              <a:spcBef>
                <a:spcPct val="20000"/>
              </a:spcBef>
              <a:defRPr/>
            </a:pPr>
            <a:endParaRPr lang="ja-JP" altLang="en-US" sz="2800">
              <a:solidFill>
                <a:prstClr val="white"/>
              </a:solidFill>
              <a:latin typeface="+mj-lt"/>
            </a:endParaRPr>
          </a:p>
        </p:txBody>
      </p:sp>
      <p:sp>
        <p:nvSpPr>
          <p:cNvPr id="131081" name="AutoShape 11"/>
          <p:cNvSpPr>
            <a:spLocks noChangeArrowheads="1"/>
          </p:cNvSpPr>
          <p:nvPr/>
        </p:nvSpPr>
        <p:spPr bwMode="auto">
          <a:xfrm>
            <a:off x="4569069" y="2327613"/>
            <a:ext cx="4466492" cy="3342953"/>
          </a:xfrm>
          <a:prstGeom prst="roundRect">
            <a:avLst>
              <a:gd name="adj" fmla="val 4171"/>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lIns="76206" tIns="38103" rIns="76206" bIns="38103" rtlCol="0" anchor="ctr"/>
          <a:lstStyle>
            <a:lvl1pPr algn="l" rtl="0" eaLnBrk="0" hangingPunct="0">
              <a:buChar char="•"/>
              <a:defRPr kumimoji="1" sz="3200">
                <a:solidFill>
                  <a:schemeClr val="tx1"/>
                </a:solidFill>
                <a:latin typeface="Arial" pitchFamily="34" charset="0"/>
                <a:ea typeface="ＭＳ Ｐゴシック" pitchFamily="50" charset="-128"/>
              </a:defRPr>
            </a:lvl1pPr>
            <a:lvl2pPr marL="742950" indent="-285750" algn="l" rtl="0" eaLnBrk="0" hangingPunct="0">
              <a:buChar char="–"/>
              <a:defRPr kumimoji="1" sz="2800">
                <a:solidFill>
                  <a:schemeClr val="tx1"/>
                </a:solidFill>
                <a:latin typeface="Arial" pitchFamily="34" charset="0"/>
                <a:ea typeface="ＭＳ Ｐゴシック" pitchFamily="50" charset="-128"/>
              </a:defRPr>
            </a:lvl2pPr>
            <a:lvl3pPr marL="1143000" indent="-228600" algn="l" rtl="0" eaLnBrk="0" hangingPunct="0">
              <a:buChar char="•"/>
              <a:defRPr kumimoji="1" sz="2400">
                <a:solidFill>
                  <a:schemeClr val="tx1"/>
                </a:solidFill>
                <a:latin typeface="Arial" pitchFamily="34" charset="0"/>
                <a:ea typeface="ＭＳ Ｐゴシック" pitchFamily="50" charset="-128"/>
              </a:defRPr>
            </a:lvl3pPr>
            <a:lvl4pPr marL="1600200" indent="-228600" algn="l" rtl="0" eaLnBrk="0" hangingPunct="0">
              <a:buChar char="–"/>
              <a:defRPr kumimoji="1" sz="2000">
                <a:solidFill>
                  <a:schemeClr val="tx1"/>
                </a:solidFill>
                <a:latin typeface="Arial" pitchFamily="34" charset="0"/>
                <a:ea typeface="ＭＳ Ｐゴシック" pitchFamily="50" charset="-128"/>
              </a:defRPr>
            </a:lvl4pPr>
            <a:lvl5pPr marL="2057400" indent="-228600" algn="l" rtl="0" eaLnBrk="0" hangingPunct="0">
              <a:buChar char="»"/>
              <a:defRPr kumimoji="1" sz="2000">
                <a:solidFill>
                  <a:schemeClr val="tx1"/>
                </a:solidFill>
                <a:latin typeface="Arial" pitchFamily="34" charset="0"/>
                <a:ea typeface="ＭＳ Ｐゴシック" pitchFamily="50" charset="-128"/>
              </a:defRPr>
            </a:lvl5pPr>
            <a:lvl6pPr marL="25146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rtl="0" eaLnBrk="1" hangingPunct="1">
              <a:spcBef>
                <a:spcPct val="20000"/>
              </a:spcBef>
              <a:buFontTx/>
              <a:buNone/>
            </a:pPr>
            <a:endParaRPr lang="ja-JP" altLang="en-US" sz="1000" smtClean="0">
              <a:solidFill>
                <a:srgbClr val="000000"/>
              </a:solidFill>
              <a:latin typeface="+mj-lt"/>
              <a:ea typeface="ＭＳ ゴシック" pitchFamily="49" charset="-128"/>
            </a:endParaRPr>
          </a:p>
        </p:txBody>
      </p:sp>
      <p:pic>
        <p:nvPicPr>
          <p:cNvPr id="131082"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65180" y="2414588"/>
            <a:ext cx="394188" cy="241300"/>
          </a:xfrm>
          <a:prstGeom prst="rect">
            <a:avLst/>
          </a:prstGeom>
          <a:solidFill>
            <a:schemeClr val="bg1"/>
          </a:solidFill>
          <a:ln w="9525">
            <a:solidFill>
              <a:schemeClr val="tx1"/>
            </a:solidFill>
            <a:miter lim="800000"/>
            <a:headEnd/>
            <a:tailEnd/>
          </a:ln>
        </p:spPr>
      </p:pic>
      <p:sp>
        <p:nvSpPr>
          <p:cNvPr id="131083" name="Rectangle 104"/>
          <p:cNvSpPr>
            <a:spLocks noChangeArrowheads="1"/>
          </p:cNvSpPr>
          <p:nvPr/>
        </p:nvSpPr>
        <p:spPr bwMode="auto">
          <a:xfrm>
            <a:off x="4920762" y="5994249"/>
            <a:ext cx="3798277" cy="478124"/>
          </a:xfrm>
          <a:prstGeom prst="rect">
            <a:avLst/>
          </a:prstGeom>
          <a:solidFill>
            <a:srgbClr val="CCFFFF">
              <a:alpha val="50195"/>
            </a:srgbClr>
          </a:solidFill>
          <a:ln w="9525">
            <a:solidFill>
              <a:schemeClr val="tx1"/>
            </a:solidFill>
            <a:miter lim="800000"/>
            <a:headEnd/>
            <a:tailEnd/>
          </a:ln>
        </p:spPr>
        <p:txBody>
          <a:bodyPr wrap="none" lIns="76206" tIns="38103" rIns="76206" bIns="38103" rtlCol="0" anchor="ctr"/>
          <a:lstStyle>
            <a:lvl1pPr algn="l" rtl="0" eaLnBrk="0" hangingPunct="0">
              <a:buChar char="•"/>
              <a:defRPr kumimoji="1" sz="3200">
                <a:solidFill>
                  <a:schemeClr val="tx1"/>
                </a:solidFill>
                <a:latin typeface="Arial" pitchFamily="34" charset="0"/>
                <a:ea typeface="ＭＳ Ｐゴシック" pitchFamily="50" charset="-128"/>
              </a:defRPr>
            </a:lvl1pPr>
            <a:lvl2pPr marL="742950" indent="-285750" algn="l" rtl="0" eaLnBrk="0" hangingPunct="0">
              <a:buChar char="–"/>
              <a:defRPr kumimoji="1" sz="2800">
                <a:solidFill>
                  <a:schemeClr val="tx1"/>
                </a:solidFill>
                <a:latin typeface="Arial" pitchFamily="34" charset="0"/>
                <a:ea typeface="ＭＳ Ｐゴシック" pitchFamily="50" charset="-128"/>
              </a:defRPr>
            </a:lvl2pPr>
            <a:lvl3pPr marL="1143000" indent="-228600" algn="l" rtl="0" eaLnBrk="0" hangingPunct="0">
              <a:buChar char="•"/>
              <a:defRPr kumimoji="1" sz="2400">
                <a:solidFill>
                  <a:schemeClr val="tx1"/>
                </a:solidFill>
                <a:latin typeface="Arial" pitchFamily="34" charset="0"/>
                <a:ea typeface="ＭＳ Ｐゴシック" pitchFamily="50" charset="-128"/>
              </a:defRPr>
            </a:lvl3pPr>
            <a:lvl4pPr marL="1600200" indent="-228600" algn="l" rtl="0" eaLnBrk="0" hangingPunct="0">
              <a:buChar char="–"/>
              <a:defRPr kumimoji="1" sz="2000">
                <a:solidFill>
                  <a:schemeClr val="tx1"/>
                </a:solidFill>
                <a:latin typeface="Arial" pitchFamily="34" charset="0"/>
                <a:ea typeface="ＭＳ Ｐゴシック" pitchFamily="50" charset="-128"/>
              </a:defRPr>
            </a:lvl4pPr>
            <a:lvl5pPr marL="2057400" indent="-228600" algn="l" rtl="0" eaLnBrk="0" hangingPunct="0">
              <a:buChar char="»"/>
              <a:defRPr kumimoji="1" sz="2000">
                <a:solidFill>
                  <a:schemeClr val="tx1"/>
                </a:solidFill>
                <a:latin typeface="Arial" pitchFamily="34" charset="0"/>
                <a:ea typeface="ＭＳ Ｐゴシック" pitchFamily="50" charset="-128"/>
              </a:defRPr>
            </a:lvl5pPr>
            <a:lvl6pPr marL="25146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rtl="0" eaLnBrk="1" hangingPunct="1">
              <a:spcBef>
                <a:spcPct val="20000"/>
              </a:spcBef>
              <a:buFontTx/>
              <a:buNone/>
            </a:pPr>
            <a:endParaRPr lang="ja-JP" altLang="en-US" sz="2000" smtClean="0">
              <a:solidFill>
                <a:srgbClr val="000000"/>
              </a:solidFill>
              <a:latin typeface="+mj-lt"/>
              <a:ea typeface="ＭＳ ゴシック" pitchFamily="49" charset="-128"/>
            </a:endParaRPr>
          </a:p>
        </p:txBody>
      </p:sp>
      <p:sp>
        <p:nvSpPr>
          <p:cNvPr id="131084" name="Text Box 101"/>
          <p:cNvSpPr txBox="1">
            <a:spLocks noChangeArrowheads="1"/>
          </p:cNvSpPr>
          <p:nvPr/>
        </p:nvSpPr>
        <p:spPr bwMode="auto">
          <a:xfrm>
            <a:off x="818247" y="6083564"/>
            <a:ext cx="2529618" cy="26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206" tIns="38103" rIns="76206" bIns="38103" rtlCol="0">
            <a:spAutoFit/>
          </a:bodyPr>
          <a:lstStyle>
            <a:lvl1pPr algn="l" rtl="0" eaLnBrk="0" hangingPunct="0">
              <a:buChar char="•"/>
              <a:defRPr kumimoji="1" sz="3200">
                <a:solidFill>
                  <a:schemeClr val="tx1"/>
                </a:solidFill>
                <a:latin typeface="Arial" pitchFamily="34" charset="0"/>
                <a:ea typeface="ＭＳ Ｐゴシック" pitchFamily="50" charset="-128"/>
              </a:defRPr>
            </a:lvl1pPr>
            <a:lvl2pPr marL="742950" indent="-285750" algn="l" rtl="0" eaLnBrk="0" hangingPunct="0">
              <a:buChar char="–"/>
              <a:defRPr kumimoji="1" sz="2800">
                <a:solidFill>
                  <a:schemeClr val="tx1"/>
                </a:solidFill>
                <a:latin typeface="Arial" pitchFamily="34" charset="0"/>
                <a:ea typeface="ＭＳ Ｐゴシック" pitchFamily="50" charset="-128"/>
              </a:defRPr>
            </a:lvl2pPr>
            <a:lvl3pPr marL="1143000" indent="-228600" algn="l" rtl="0" eaLnBrk="0" hangingPunct="0">
              <a:buChar char="•"/>
              <a:defRPr kumimoji="1" sz="2400">
                <a:solidFill>
                  <a:schemeClr val="tx1"/>
                </a:solidFill>
                <a:latin typeface="Arial" pitchFamily="34" charset="0"/>
                <a:ea typeface="ＭＳ Ｐゴシック" pitchFamily="50" charset="-128"/>
              </a:defRPr>
            </a:lvl3pPr>
            <a:lvl4pPr marL="1600200" indent="-228600" algn="l" rtl="0" eaLnBrk="0" hangingPunct="0">
              <a:buChar char="–"/>
              <a:defRPr kumimoji="1" sz="2000">
                <a:solidFill>
                  <a:schemeClr val="tx1"/>
                </a:solidFill>
                <a:latin typeface="Arial" pitchFamily="34" charset="0"/>
                <a:ea typeface="ＭＳ Ｐゴシック" pitchFamily="50" charset="-128"/>
              </a:defRPr>
            </a:lvl4pPr>
            <a:lvl5pPr marL="2057400" indent="-228600" algn="l" rtl="0" eaLnBrk="0" hangingPunct="0">
              <a:buChar char="»"/>
              <a:defRPr kumimoji="1" sz="2000">
                <a:solidFill>
                  <a:schemeClr val="tx1"/>
                </a:solidFill>
                <a:latin typeface="Arial" pitchFamily="34" charset="0"/>
                <a:ea typeface="ＭＳ Ｐゴシック" pitchFamily="50" charset="-128"/>
              </a:defRPr>
            </a:lvl5pPr>
            <a:lvl6pPr marL="25146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rtl="0" eaLnBrk="1" hangingPunct="1">
              <a:spcBef>
                <a:spcPct val="20000"/>
              </a:spcBef>
              <a:buFontTx/>
              <a:buNone/>
            </a:pPr>
            <a:r>
              <a:rPr lang="en-US" sz="1200" b="1" dirty="0">
                <a:solidFill>
                  <a:srgbClr val="FF0000"/>
                </a:solidFill>
                <a:latin typeface="+mj-lt"/>
                <a:ea typeface="HG丸ｺﾞｼｯｸM-PRO" pitchFamily="50" charset="-128"/>
              </a:rPr>
              <a:t>Reduction in global misconduct</a:t>
            </a:r>
          </a:p>
        </p:txBody>
      </p:sp>
      <p:sp>
        <p:nvSpPr>
          <p:cNvPr id="131085" name="AutoShape 46"/>
          <p:cNvSpPr>
            <a:spLocks noChangeArrowheads="1"/>
          </p:cNvSpPr>
          <p:nvPr/>
        </p:nvSpPr>
        <p:spPr bwMode="auto">
          <a:xfrm>
            <a:off x="253534" y="4581861"/>
            <a:ext cx="3965331" cy="1130560"/>
          </a:xfrm>
          <a:prstGeom prst="roundRect">
            <a:avLst>
              <a:gd name="adj" fmla="val 4171"/>
            </a:avLst>
          </a:prstGeom>
          <a:noFill/>
          <a:ln w="28575">
            <a:solidFill>
              <a:srgbClr val="FF33CC">
                <a:alpha val="25098"/>
              </a:srgbClr>
            </a:solidFill>
            <a:round/>
            <a:headEnd/>
            <a:tailEnd/>
          </a:ln>
          <a:extLst>
            <a:ext uri="{909E8E84-426E-40DD-AFC4-6F175D3DCCD1}">
              <a14:hiddenFill xmlns:a14="http://schemas.microsoft.com/office/drawing/2010/main">
                <a:solidFill>
                  <a:srgbClr val="FFFFFF"/>
                </a:solidFill>
              </a14:hiddenFill>
            </a:ext>
          </a:extLst>
        </p:spPr>
        <p:txBody>
          <a:bodyPr wrap="none" lIns="76206" tIns="38103" rIns="76206" bIns="38103" rtlCol="0" anchor="ctr"/>
          <a:lstStyle>
            <a:lvl1pPr algn="l" rtl="0" eaLnBrk="0" hangingPunct="0">
              <a:buChar char="•"/>
              <a:defRPr kumimoji="1" sz="3200">
                <a:solidFill>
                  <a:schemeClr val="tx1"/>
                </a:solidFill>
                <a:latin typeface="Arial" pitchFamily="34" charset="0"/>
                <a:ea typeface="ＭＳ Ｐゴシック" pitchFamily="50" charset="-128"/>
              </a:defRPr>
            </a:lvl1pPr>
            <a:lvl2pPr marL="742950" indent="-285750" algn="l" rtl="0" eaLnBrk="0" hangingPunct="0">
              <a:buChar char="–"/>
              <a:defRPr kumimoji="1" sz="2800">
                <a:solidFill>
                  <a:schemeClr val="tx1"/>
                </a:solidFill>
                <a:latin typeface="Arial" pitchFamily="34" charset="0"/>
                <a:ea typeface="ＭＳ Ｐゴシック" pitchFamily="50" charset="-128"/>
              </a:defRPr>
            </a:lvl2pPr>
            <a:lvl3pPr marL="1143000" indent="-228600" algn="l" rtl="0" eaLnBrk="0" hangingPunct="0">
              <a:buChar char="•"/>
              <a:defRPr kumimoji="1" sz="2400">
                <a:solidFill>
                  <a:schemeClr val="tx1"/>
                </a:solidFill>
                <a:latin typeface="Arial" pitchFamily="34" charset="0"/>
                <a:ea typeface="ＭＳ Ｐゴシック" pitchFamily="50" charset="-128"/>
              </a:defRPr>
            </a:lvl3pPr>
            <a:lvl4pPr marL="1600200" indent="-228600" algn="l" rtl="0" eaLnBrk="0" hangingPunct="0">
              <a:buChar char="–"/>
              <a:defRPr kumimoji="1" sz="2000">
                <a:solidFill>
                  <a:schemeClr val="tx1"/>
                </a:solidFill>
                <a:latin typeface="Arial" pitchFamily="34" charset="0"/>
                <a:ea typeface="ＭＳ Ｐゴシック" pitchFamily="50" charset="-128"/>
              </a:defRPr>
            </a:lvl4pPr>
            <a:lvl5pPr marL="2057400" indent="-228600" algn="l" rtl="0" eaLnBrk="0" hangingPunct="0">
              <a:buChar char="»"/>
              <a:defRPr kumimoji="1" sz="2000">
                <a:solidFill>
                  <a:schemeClr val="tx1"/>
                </a:solidFill>
                <a:latin typeface="Arial" pitchFamily="34" charset="0"/>
                <a:ea typeface="ＭＳ Ｐゴシック" pitchFamily="50" charset="-128"/>
              </a:defRPr>
            </a:lvl5pPr>
            <a:lvl6pPr marL="25146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rtl="0" eaLnBrk="1" hangingPunct="1">
              <a:spcBef>
                <a:spcPct val="20000"/>
              </a:spcBef>
              <a:buFontTx/>
              <a:buNone/>
            </a:pPr>
            <a:endParaRPr lang="ja-JP" altLang="en-US" sz="2400" smtClean="0">
              <a:solidFill>
                <a:srgbClr val="000000"/>
              </a:solidFill>
              <a:latin typeface="+mj-lt"/>
              <a:ea typeface="ＭＳ ゴシック" pitchFamily="49" charset="-128"/>
            </a:endParaRPr>
          </a:p>
        </p:txBody>
      </p:sp>
      <p:sp>
        <p:nvSpPr>
          <p:cNvPr id="131086" name="テキスト ボックス 9"/>
          <p:cNvSpPr txBox="1">
            <a:spLocks noChangeArrowheads="1"/>
          </p:cNvSpPr>
          <p:nvPr/>
        </p:nvSpPr>
        <p:spPr bwMode="auto">
          <a:xfrm>
            <a:off x="439615" y="4580322"/>
            <a:ext cx="4204189" cy="584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206" tIns="38103" rIns="76206" bIns="38103" rtlCol="0">
            <a:spAutoFit/>
          </a:bodyPr>
          <a:lstStyle>
            <a:lvl1pPr algn="l" rtl="0" eaLnBrk="0" hangingPunct="0">
              <a:buChar char="•"/>
              <a:defRPr kumimoji="1" sz="3200">
                <a:solidFill>
                  <a:schemeClr val="tx1"/>
                </a:solidFill>
                <a:latin typeface="Arial" pitchFamily="34" charset="0"/>
                <a:ea typeface="ＭＳ Ｐゴシック" pitchFamily="50" charset="-128"/>
              </a:defRPr>
            </a:lvl1pPr>
            <a:lvl2pPr marL="742950" indent="-285750" algn="l" rtl="0" eaLnBrk="0" hangingPunct="0">
              <a:buChar char="–"/>
              <a:defRPr kumimoji="1" sz="2800">
                <a:solidFill>
                  <a:schemeClr val="tx1"/>
                </a:solidFill>
                <a:latin typeface="Arial" pitchFamily="34" charset="0"/>
                <a:ea typeface="ＭＳ Ｐゴシック" pitchFamily="50" charset="-128"/>
              </a:defRPr>
            </a:lvl2pPr>
            <a:lvl3pPr marL="1143000" indent="-228600" algn="l" rtl="0" eaLnBrk="0" hangingPunct="0">
              <a:buChar char="•"/>
              <a:defRPr kumimoji="1" sz="2400">
                <a:solidFill>
                  <a:schemeClr val="tx1"/>
                </a:solidFill>
                <a:latin typeface="Arial" pitchFamily="34" charset="0"/>
                <a:ea typeface="ＭＳ Ｐゴシック" pitchFamily="50" charset="-128"/>
              </a:defRPr>
            </a:lvl3pPr>
            <a:lvl4pPr marL="1600200" indent="-228600" algn="l" rtl="0" eaLnBrk="0" hangingPunct="0">
              <a:buChar char="–"/>
              <a:defRPr kumimoji="1" sz="2000">
                <a:solidFill>
                  <a:schemeClr val="tx1"/>
                </a:solidFill>
                <a:latin typeface="Arial" pitchFamily="34" charset="0"/>
                <a:ea typeface="ＭＳ Ｐゴシック" pitchFamily="50" charset="-128"/>
              </a:defRPr>
            </a:lvl4pPr>
            <a:lvl5pPr marL="2057400" indent="-228600" algn="l" rtl="0" eaLnBrk="0" hangingPunct="0">
              <a:buChar char="»"/>
              <a:defRPr kumimoji="1" sz="2000">
                <a:solidFill>
                  <a:schemeClr val="tx1"/>
                </a:solidFill>
                <a:latin typeface="Arial" pitchFamily="34" charset="0"/>
                <a:ea typeface="ＭＳ Ｐゴシック" pitchFamily="50" charset="-128"/>
              </a:defRPr>
            </a:lvl5pPr>
            <a:lvl6pPr marL="25146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rtl="0" eaLnBrk="1" hangingPunct="1">
              <a:spcBef>
                <a:spcPts val="0"/>
              </a:spcBef>
              <a:buFontTx/>
              <a:buNone/>
            </a:pPr>
            <a:r>
              <a:rPr lang="en-US" sz="1100" dirty="0">
                <a:solidFill>
                  <a:srgbClr val="000000"/>
                </a:solidFill>
                <a:latin typeface="+mj-lt"/>
                <a:ea typeface="HG丸ｺﾞｼｯｸM-PRO" pitchFamily="50" charset="-128"/>
              </a:rPr>
              <a:t>USA</a:t>
            </a:r>
            <a:endParaRPr lang="en-US" altLang="ja-JP" sz="1100" dirty="0" smtClean="0">
              <a:solidFill>
                <a:srgbClr val="000000"/>
              </a:solidFill>
              <a:latin typeface="+mj-lt"/>
              <a:ea typeface="HG丸ｺﾞｼｯｸM-PRO" pitchFamily="50" charset="-128"/>
            </a:endParaRPr>
          </a:p>
          <a:p>
            <a:pPr rtl="0" eaLnBrk="1" hangingPunct="1">
              <a:spcBef>
                <a:spcPts val="0"/>
              </a:spcBef>
              <a:buFontTx/>
              <a:buNone/>
            </a:pPr>
            <a:r>
              <a:rPr lang="en-US" sz="1100" dirty="0">
                <a:solidFill>
                  <a:srgbClr val="000000"/>
                </a:solidFill>
                <a:latin typeface="+mj-lt"/>
                <a:ea typeface="HG丸ｺﾞｼｯｸM-PRO" pitchFamily="50" charset="-128"/>
              </a:rPr>
              <a:t>CITI Program</a:t>
            </a:r>
            <a:endParaRPr lang="ja-JP" altLang="en-US" sz="1100" dirty="0" smtClean="0">
              <a:solidFill>
                <a:srgbClr val="000000"/>
              </a:solidFill>
              <a:latin typeface="+mj-lt"/>
              <a:ea typeface="HG丸ｺﾞｼｯｸM-PRO" pitchFamily="50" charset="-128"/>
            </a:endParaRPr>
          </a:p>
          <a:p>
            <a:pPr rtl="0" eaLnBrk="1" hangingPunct="1">
              <a:spcBef>
                <a:spcPts val="0"/>
              </a:spcBef>
              <a:buFontTx/>
              <a:buNone/>
            </a:pPr>
            <a:r>
              <a:rPr lang="en-US" sz="1100" dirty="0">
                <a:solidFill>
                  <a:srgbClr val="FF0000"/>
                </a:solidFill>
                <a:latin typeface="+mj-lt"/>
                <a:ea typeface="HG丸ｺﾞｼｯｸM-PRO" pitchFamily="50" charset="-128"/>
              </a:rPr>
              <a:t>(Collaborative Institutional Training Initiative ) </a:t>
            </a:r>
            <a:endParaRPr lang="ja-JP" altLang="en-US" sz="1100" dirty="0" smtClean="0">
              <a:solidFill>
                <a:srgbClr val="000000"/>
              </a:solidFill>
              <a:latin typeface="+mj-lt"/>
              <a:ea typeface="HG丸ｺﾞｼｯｸM-PRO" pitchFamily="50" charset="-128"/>
            </a:endParaRPr>
          </a:p>
        </p:txBody>
      </p:sp>
      <p:sp>
        <p:nvSpPr>
          <p:cNvPr id="131087" name="テキスト ボックス 31"/>
          <p:cNvSpPr txBox="1">
            <a:spLocks noChangeArrowheads="1"/>
          </p:cNvSpPr>
          <p:nvPr/>
        </p:nvSpPr>
        <p:spPr bwMode="auto">
          <a:xfrm>
            <a:off x="356099" y="1988840"/>
            <a:ext cx="3455377" cy="1194179"/>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76206" tIns="38103" rIns="76206" bIns="38103" rtlCol="0">
            <a:spAutoFit/>
          </a:bodyPr>
          <a:lstStyle>
            <a:lvl1pPr algn="l" rtl="0" eaLnBrk="0" hangingPunct="0">
              <a:buChar char="•"/>
              <a:defRPr kumimoji="1" sz="3200">
                <a:solidFill>
                  <a:schemeClr val="tx1"/>
                </a:solidFill>
                <a:latin typeface="Arial" pitchFamily="34" charset="0"/>
                <a:ea typeface="ＭＳ Ｐゴシック" pitchFamily="50" charset="-128"/>
              </a:defRPr>
            </a:lvl1pPr>
            <a:lvl2pPr marL="742950" indent="-285750" algn="l" rtl="0" eaLnBrk="0" hangingPunct="0">
              <a:buChar char="–"/>
              <a:defRPr kumimoji="1" sz="2800">
                <a:solidFill>
                  <a:schemeClr val="tx1"/>
                </a:solidFill>
                <a:latin typeface="Arial" pitchFamily="34" charset="0"/>
                <a:ea typeface="ＭＳ Ｐゴシック" pitchFamily="50" charset="-128"/>
              </a:defRPr>
            </a:lvl2pPr>
            <a:lvl3pPr marL="1143000" indent="-228600" algn="l" rtl="0" eaLnBrk="0" hangingPunct="0">
              <a:buChar char="•"/>
              <a:defRPr kumimoji="1" sz="2400">
                <a:solidFill>
                  <a:schemeClr val="tx1"/>
                </a:solidFill>
                <a:latin typeface="Arial" pitchFamily="34" charset="0"/>
                <a:ea typeface="ＭＳ Ｐゴシック" pitchFamily="50" charset="-128"/>
              </a:defRPr>
            </a:lvl3pPr>
            <a:lvl4pPr marL="1600200" indent="-228600" algn="l" rtl="0" eaLnBrk="0" hangingPunct="0">
              <a:buChar char="–"/>
              <a:defRPr kumimoji="1" sz="2000">
                <a:solidFill>
                  <a:schemeClr val="tx1"/>
                </a:solidFill>
                <a:latin typeface="Arial" pitchFamily="34" charset="0"/>
                <a:ea typeface="ＭＳ Ｐゴシック" pitchFamily="50" charset="-128"/>
              </a:defRPr>
            </a:lvl4pPr>
            <a:lvl5pPr marL="2057400" indent="-228600" algn="l" rtl="0" eaLnBrk="0" hangingPunct="0">
              <a:buChar char="»"/>
              <a:defRPr kumimoji="1" sz="2000">
                <a:solidFill>
                  <a:schemeClr val="tx1"/>
                </a:solidFill>
                <a:latin typeface="Arial" pitchFamily="34" charset="0"/>
                <a:ea typeface="ＭＳ Ｐゴシック" pitchFamily="50" charset="-128"/>
              </a:defRPr>
            </a:lvl5pPr>
            <a:lvl6pPr marL="25146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538163" indent="-538163" rtl="0" eaLnBrk="1" hangingPunct="1">
              <a:spcBef>
                <a:spcPct val="20000"/>
              </a:spcBef>
              <a:buFontTx/>
              <a:buNone/>
            </a:pPr>
            <a:r>
              <a:rPr lang="en-US" sz="1100" dirty="0">
                <a:solidFill>
                  <a:srgbClr val="000000"/>
                </a:solidFill>
                <a:latin typeface="+mj-lt"/>
                <a:ea typeface="ＭＳ ゴシック" pitchFamily="49" charset="-128"/>
              </a:rPr>
              <a:t>&lt; Background &gt;</a:t>
            </a:r>
          </a:p>
          <a:p>
            <a:pPr marL="538163" indent="-538163" rtl="0" eaLnBrk="1" hangingPunct="1">
              <a:spcBef>
                <a:spcPct val="20000"/>
              </a:spcBef>
              <a:buFontTx/>
              <a:buNone/>
            </a:pPr>
            <a:r>
              <a:rPr lang="en-US" sz="1100" dirty="0">
                <a:solidFill>
                  <a:srgbClr val="000000"/>
                </a:solidFill>
                <a:latin typeface="+mj-lt"/>
                <a:ea typeface="ＭＳ ゴシック" pitchFamily="49" charset="-128"/>
              </a:rPr>
              <a:t> World:	</a:t>
            </a:r>
            <a:r>
              <a:rPr lang="en-US" sz="1100" dirty="0" smtClean="0">
                <a:solidFill>
                  <a:srgbClr val="000000"/>
                </a:solidFill>
                <a:latin typeface="+mj-lt"/>
                <a:ea typeface="ＭＳ ゴシック" pitchFamily="49" charset="-128"/>
              </a:rPr>
              <a:t>Repeated </a:t>
            </a:r>
            <a:r>
              <a:rPr lang="en-US" sz="1100" b="1" u="sng" dirty="0">
                <a:solidFill>
                  <a:srgbClr val="C00000"/>
                </a:solidFill>
                <a:latin typeface="+mj-lt"/>
                <a:ea typeface="ＭＳ ゴシック" pitchFamily="49" charset="-128"/>
              </a:rPr>
              <a:t>misconduct</a:t>
            </a:r>
            <a:endParaRPr lang="en-US" altLang="ja-JP" sz="1100" b="1" u="sng" dirty="0" smtClean="0">
              <a:solidFill>
                <a:srgbClr val="C00000"/>
              </a:solidFill>
              <a:latin typeface="+mj-lt"/>
              <a:ea typeface="ＭＳ ゴシック" pitchFamily="49" charset="-128"/>
            </a:endParaRPr>
          </a:p>
          <a:p>
            <a:pPr marL="538163" indent="-538163" rtl="0" eaLnBrk="1" hangingPunct="1">
              <a:spcBef>
                <a:spcPct val="20000"/>
              </a:spcBef>
              <a:buFontTx/>
              <a:buNone/>
            </a:pPr>
            <a:r>
              <a:rPr lang="en-US" sz="1100" dirty="0">
                <a:solidFill>
                  <a:srgbClr val="000000"/>
                </a:solidFill>
                <a:latin typeface="+mj-lt"/>
                <a:ea typeface="ＭＳ ゴシック" pitchFamily="49" charset="-128"/>
              </a:rPr>
              <a:t> Europe and America</a:t>
            </a:r>
            <a:r>
              <a:rPr lang="en-US" sz="1100" dirty="0" smtClean="0">
                <a:solidFill>
                  <a:srgbClr val="000000"/>
                </a:solidFill>
                <a:latin typeface="+mj-lt"/>
                <a:ea typeface="ＭＳ ゴシック" pitchFamily="49" charset="-128"/>
              </a:rPr>
              <a:t>:	</a:t>
            </a:r>
            <a:br>
              <a:rPr lang="en-US" sz="1100" dirty="0" smtClean="0">
                <a:solidFill>
                  <a:srgbClr val="000000"/>
                </a:solidFill>
                <a:latin typeface="+mj-lt"/>
                <a:ea typeface="ＭＳ ゴシック" pitchFamily="49" charset="-128"/>
              </a:rPr>
            </a:br>
            <a:r>
              <a:rPr lang="en-US" sz="1100" b="1" u="sng" dirty="0" smtClean="0">
                <a:solidFill>
                  <a:srgbClr val="C00000"/>
                </a:solidFill>
                <a:latin typeface="+mj-lt"/>
                <a:ea typeface="ＭＳ ゴシック" pitchFamily="49" charset="-128"/>
              </a:rPr>
              <a:t>Transition </a:t>
            </a:r>
            <a:r>
              <a:rPr lang="en-US" sz="1100" b="1" u="sng" dirty="0">
                <a:solidFill>
                  <a:srgbClr val="C00000"/>
                </a:solidFill>
                <a:latin typeface="+mj-lt"/>
                <a:ea typeface="ＭＳ ゴシック" pitchFamily="49" charset="-128"/>
              </a:rPr>
              <a:t>in focus from </a:t>
            </a:r>
            <a:r>
              <a:rPr lang="en-US" sz="1100" dirty="0">
                <a:solidFill>
                  <a:srgbClr val="000000"/>
                </a:solidFill>
                <a:latin typeface="+mj-lt"/>
                <a:ea typeface="ＭＳ ゴシック" pitchFamily="49" charset="-128"/>
              </a:rPr>
              <a:t>enforcement to education</a:t>
            </a:r>
            <a:endParaRPr lang="en-US" altLang="ja-JP" sz="1100" dirty="0" smtClean="0">
              <a:solidFill>
                <a:srgbClr val="000000"/>
              </a:solidFill>
              <a:latin typeface="+mj-lt"/>
              <a:ea typeface="ＭＳ ゴシック" pitchFamily="49" charset="-128"/>
            </a:endParaRPr>
          </a:p>
          <a:p>
            <a:pPr marL="538163" indent="-538163" rtl="0" eaLnBrk="1" hangingPunct="1">
              <a:spcBef>
                <a:spcPct val="20000"/>
              </a:spcBef>
              <a:buFontTx/>
              <a:buNone/>
            </a:pPr>
            <a:r>
              <a:rPr lang="en-US" sz="1100" dirty="0">
                <a:solidFill>
                  <a:srgbClr val="000000"/>
                </a:solidFill>
                <a:latin typeface="+mj-lt"/>
                <a:ea typeface="ＭＳ ゴシック" pitchFamily="49" charset="-128"/>
              </a:rPr>
              <a:t> Japan</a:t>
            </a:r>
            <a:r>
              <a:rPr lang="en-US" sz="1100" dirty="0" smtClean="0">
                <a:solidFill>
                  <a:srgbClr val="000000"/>
                </a:solidFill>
                <a:latin typeface="+mj-lt"/>
                <a:ea typeface="ＭＳ ゴシック" pitchFamily="49" charset="-128"/>
              </a:rPr>
              <a:t>:	</a:t>
            </a:r>
            <a:r>
              <a:rPr lang="en-US" sz="1100" b="1" u="sng" dirty="0" smtClean="0">
                <a:solidFill>
                  <a:srgbClr val="C00000"/>
                </a:solidFill>
                <a:latin typeface="+mj-lt"/>
                <a:ea typeface="ＭＳ ゴシック" pitchFamily="49" charset="-128"/>
              </a:rPr>
              <a:t>Absence </a:t>
            </a:r>
            <a:r>
              <a:rPr lang="en-US" sz="1100" b="1" u="sng" dirty="0">
                <a:solidFill>
                  <a:srgbClr val="C00000"/>
                </a:solidFill>
                <a:latin typeface="+mj-lt"/>
                <a:ea typeface="ＭＳ ゴシック" pitchFamily="49" charset="-128"/>
              </a:rPr>
              <a:t>of educational curriculum</a:t>
            </a:r>
            <a:endParaRPr lang="en-US" altLang="ja-JP" sz="1100" b="1" u="sng" dirty="0" smtClean="0">
              <a:solidFill>
                <a:srgbClr val="C00000"/>
              </a:solidFill>
              <a:latin typeface="+mj-lt"/>
              <a:ea typeface="ＭＳ ゴシック" pitchFamily="49" charset="-128"/>
            </a:endParaRPr>
          </a:p>
        </p:txBody>
      </p:sp>
      <p:sp>
        <p:nvSpPr>
          <p:cNvPr id="131088" name="テキスト ボックス 2"/>
          <p:cNvSpPr txBox="1">
            <a:spLocks noChangeArrowheads="1"/>
          </p:cNvSpPr>
          <p:nvPr/>
        </p:nvSpPr>
        <p:spPr bwMode="auto">
          <a:xfrm>
            <a:off x="356099" y="3152641"/>
            <a:ext cx="3455377" cy="1363456"/>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76206" tIns="38103" rIns="76206" bIns="38103" rtlCol="0">
            <a:spAutoFit/>
          </a:bodyPr>
          <a:lstStyle>
            <a:lvl1pPr algn="l" rtl="0" eaLnBrk="0" hangingPunct="0">
              <a:buChar char="•"/>
              <a:defRPr kumimoji="1" sz="3200">
                <a:solidFill>
                  <a:schemeClr val="tx1"/>
                </a:solidFill>
                <a:latin typeface="Arial" pitchFamily="34" charset="0"/>
                <a:ea typeface="ＭＳ Ｐゴシック" pitchFamily="50" charset="-128"/>
              </a:defRPr>
            </a:lvl1pPr>
            <a:lvl2pPr marL="742950" indent="-285750" algn="l" rtl="0" eaLnBrk="0" hangingPunct="0">
              <a:buChar char="–"/>
              <a:defRPr kumimoji="1" sz="2800">
                <a:solidFill>
                  <a:schemeClr val="tx1"/>
                </a:solidFill>
                <a:latin typeface="Arial" pitchFamily="34" charset="0"/>
                <a:ea typeface="ＭＳ Ｐゴシック" pitchFamily="50" charset="-128"/>
              </a:defRPr>
            </a:lvl2pPr>
            <a:lvl3pPr marL="1143000" indent="-228600" algn="l" rtl="0" eaLnBrk="0" hangingPunct="0">
              <a:buChar char="•"/>
              <a:defRPr kumimoji="1" sz="2400">
                <a:solidFill>
                  <a:schemeClr val="tx1"/>
                </a:solidFill>
                <a:latin typeface="Arial" pitchFamily="34" charset="0"/>
                <a:ea typeface="ＭＳ Ｐゴシック" pitchFamily="50" charset="-128"/>
              </a:defRPr>
            </a:lvl3pPr>
            <a:lvl4pPr marL="1600200" indent="-228600" algn="l" rtl="0" eaLnBrk="0" hangingPunct="0">
              <a:buChar char="–"/>
              <a:defRPr kumimoji="1" sz="2000">
                <a:solidFill>
                  <a:schemeClr val="tx1"/>
                </a:solidFill>
                <a:latin typeface="Arial" pitchFamily="34" charset="0"/>
                <a:ea typeface="ＭＳ Ｐゴシック" pitchFamily="50" charset="-128"/>
              </a:defRPr>
            </a:lvl4pPr>
            <a:lvl5pPr marL="2057400" indent="-228600" algn="l" rtl="0" eaLnBrk="0" hangingPunct="0">
              <a:buChar char="»"/>
              <a:defRPr kumimoji="1" sz="2000">
                <a:solidFill>
                  <a:schemeClr val="tx1"/>
                </a:solidFill>
                <a:latin typeface="Arial" pitchFamily="34" charset="0"/>
                <a:ea typeface="ＭＳ Ｐゴシック" pitchFamily="50" charset="-128"/>
              </a:defRPr>
            </a:lvl5pPr>
            <a:lvl6pPr marL="25146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179388" indent="-179388" rtl="0" eaLnBrk="1" hangingPunct="1">
              <a:spcBef>
                <a:spcPct val="20000"/>
              </a:spcBef>
              <a:buFontTx/>
              <a:buNone/>
            </a:pPr>
            <a:r>
              <a:rPr lang="en-US" sz="1100" dirty="0">
                <a:solidFill>
                  <a:srgbClr val="000000"/>
                </a:solidFill>
                <a:latin typeface="+mj-lt"/>
                <a:ea typeface="ＭＳ ゴシック" pitchFamily="49" charset="-128"/>
              </a:rPr>
              <a:t>&lt; Strategy &gt;</a:t>
            </a:r>
          </a:p>
          <a:p>
            <a:pPr marL="179388" indent="-179388" rtl="0" eaLnBrk="1" hangingPunct="1">
              <a:spcBef>
                <a:spcPct val="20000"/>
              </a:spcBef>
              <a:buFontTx/>
              <a:buNone/>
              <a:tabLst>
                <a:tab pos="182563" algn="l"/>
              </a:tabLst>
            </a:pPr>
            <a:r>
              <a:rPr lang="en-US" sz="1100" dirty="0" smtClean="0">
                <a:solidFill>
                  <a:srgbClr val="000000"/>
                </a:solidFill>
                <a:latin typeface="+mj-lt"/>
                <a:ea typeface="ＭＳ ゴシック" pitchFamily="49" charset="-128"/>
                <a:sym typeface="Wingdings 2"/>
              </a:rPr>
              <a:t></a:t>
            </a:r>
            <a:r>
              <a:rPr lang="en-US" sz="1100" dirty="0">
                <a:solidFill>
                  <a:srgbClr val="000000"/>
                </a:solidFill>
                <a:latin typeface="+mj-lt"/>
                <a:ea typeface="ＭＳ ゴシック" pitchFamily="49" charset="-128"/>
                <a:sym typeface="Wingdings 2"/>
              </a:rPr>
              <a:t>	</a:t>
            </a:r>
            <a:r>
              <a:rPr lang="en-US" sz="1100" b="1" u="sng" dirty="0" smtClean="0">
                <a:solidFill>
                  <a:srgbClr val="C00000"/>
                </a:solidFill>
                <a:latin typeface="+mj-lt"/>
                <a:ea typeface="ＭＳ ゴシック" pitchFamily="49" charset="-128"/>
              </a:rPr>
              <a:t>Code </a:t>
            </a:r>
            <a:r>
              <a:rPr lang="en-US" sz="1100" b="1" u="sng" dirty="0">
                <a:solidFill>
                  <a:srgbClr val="C00000"/>
                </a:solidFill>
                <a:latin typeface="+mj-lt"/>
                <a:ea typeface="ＭＳ ゴシック" pitchFamily="49" charset="-128"/>
              </a:rPr>
              <a:t>of conduct education</a:t>
            </a:r>
            <a:r>
              <a:rPr lang="en-US" sz="1100" dirty="0">
                <a:solidFill>
                  <a:srgbClr val="000000"/>
                </a:solidFill>
                <a:latin typeface="+mj-lt"/>
                <a:ea typeface="ＭＳ ゴシック" pitchFamily="49" charset="-128"/>
              </a:rPr>
              <a:t> </a:t>
            </a:r>
            <a:r>
              <a:rPr lang="en-US" sz="1100" b="1" u="sng" dirty="0">
                <a:solidFill>
                  <a:srgbClr val="C00000"/>
                </a:solidFill>
                <a:latin typeface="+mj-lt"/>
                <a:ea typeface="ＭＳ ゴシック" pitchFamily="49" charset="-128"/>
              </a:rPr>
              <a:t>at postgraduate schools / research institutions</a:t>
            </a:r>
            <a:endParaRPr lang="en-US" altLang="ja-JP" sz="1100" b="1" u="sng" dirty="0" smtClean="0">
              <a:solidFill>
                <a:srgbClr val="C00000"/>
              </a:solidFill>
              <a:latin typeface="+mj-lt"/>
              <a:ea typeface="ＭＳ ゴシック" pitchFamily="49" charset="-128"/>
            </a:endParaRPr>
          </a:p>
          <a:p>
            <a:pPr marL="179388" indent="-179388" eaLnBrk="1" hangingPunct="1">
              <a:spcBef>
                <a:spcPct val="20000"/>
              </a:spcBef>
              <a:buNone/>
              <a:tabLst>
                <a:tab pos="182563" algn="l"/>
              </a:tabLst>
            </a:pPr>
            <a:r>
              <a:rPr lang="en-US" altLang="ja-JP" sz="1100" dirty="0" smtClean="0">
                <a:solidFill>
                  <a:srgbClr val="000000"/>
                </a:solidFill>
                <a:ea typeface="ＭＳ ゴシック" pitchFamily="49" charset="-128"/>
                <a:sym typeface="Wingdings 2"/>
              </a:rPr>
              <a:t>	</a:t>
            </a:r>
            <a:r>
              <a:rPr lang="en-US" sz="1100" b="1" u="sng" dirty="0" smtClean="0">
                <a:solidFill>
                  <a:srgbClr val="C00000"/>
                </a:solidFill>
                <a:latin typeface="+mj-lt"/>
                <a:ea typeface="ＭＳ ゴシック" pitchFamily="49" charset="-128"/>
              </a:rPr>
              <a:t>Up-dated </a:t>
            </a:r>
            <a:r>
              <a:rPr lang="en-US" sz="1100" b="1" u="sng" dirty="0">
                <a:solidFill>
                  <a:srgbClr val="C00000"/>
                </a:solidFill>
                <a:latin typeface="+mj-lt"/>
                <a:ea typeface="ＭＳ ゴシック" pitchFamily="49" charset="-128"/>
              </a:rPr>
              <a:t>educational content that meets </a:t>
            </a:r>
            <a:r>
              <a:rPr lang="en-US" sz="1100" dirty="0">
                <a:solidFill>
                  <a:srgbClr val="000000"/>
                </a:solidFill>
                <a:latin typeface="+mj-lt"/>
                <a:ea typeface="ＭＳ ゴシック" pitchFamily="49" charset="-128"/>
              </a:rPr>
              <a:t>international standards</a:t>
            </a:r>
            <a:endParaRPr lang="en-US" altLang="ja-JP" sz="1100" dirty="0" smtClean="0">
              <a:solidFill>
                <a:srgbClr val="000000"/>
              </a:solidFill>
              <a:latin typeface="+mj-lt"/>
              <a:ea typeface="ＭＳ ゴシック" pitchFamily="49" charset="-128"/>
            </a:endParaRPr>
          </a:p>
          <a:p>
            <a:pPr marL="179388" indent="-179388" eaLnBrk="1" hangingPunct="1">
              <a:spcBef>
                <a:spcPct val="20000"/>
              </a:spcBef>
              <a:buNone/>
              <a:tabLst>
                <a:tab pos="182563" algn="l"/>
              </a:tabLst>
            </a:pPr>
            <a:r>
              <a:rPr lang="en-US" altLang="ja-JP" sz="1100" dirty="0" smtClean="0">
                <a:solidFill>
                  <a:srgbClr val="000000"/>
                </a:solidFill>
                <a:ea typeface="ＭＳ ゴシック" pitchFamily="49" charset="-128"/>
                <a:sym typeface="Wingdings 2"/>
              </a:rPr>
              <a:t>	</a:t>
            </a:r>
            <a:r>
              <a:rPr lang="en-US" sz="1100" b="1" u="sng" dirty="0" smtClean="0">
                <a:solidFill>
                  <a:srgbClr val="C00000"/>
                </a:solidFill>
                <a:latin typeface="+mj-lt"/>
                <a:ea typeface="ＭＳ ゴシック" pitchFamily="49" charset="-128"/>
              </a:rPr>
              <a:t>National </a:t>
            </a:r>
            <a:r>
              <a:rPr lang="en-US" sz="1100" b="1" u="sng" dirty="0">
                <a:solidFill>
                  <a:srgbClr val="C00000"/>
                </a:solidFill>
                <a:latin typeface="+mj-lt"/>
                <a:ea typeface="ＭＳ ゴシック" pitchFamily="49" charset="-128"/>
              </a:rPr>
              <a:t>diffusion of uniform education by </a:t>
            </a:r>
            <a:r>
              <a:rPr lang="en-US" sz="1100" b="1" dirty="0">
                <a:solidFill>
                  <a:srgbClr val="000000"/>
                </a:solidFill>
                <a:latin typeface="+mj-lt"/>
                <a:ea typeface="ＭＳ ゴシック" pitchFamily="49" charset="-128"/>
              </a:rPr>
              <a:t> </a:t>
            </a:r>
            <a:r>
              <a:rPr lang="en-US" sz="1100" dirty="0">
                <a:solidFill>
                  <a:srgbClr val="000000"/>
                </a:solidFill>
                <a:latin typeface="+mj-lt"/>
                <a:ea typeface="ＭＳ ゴシック" pitchFamily="49" charset="-128"/>
              </a:rPr>
              <a:t>e-learning</a:t>
            </a:r>
          </a:p>
        </p:txBody>
      </p:sp>
      <p:sp>
        <p:nvSpPr>
          <p:cNvPr id="131089" name="テキスト ボックス 9"/>
          <p:cNvSpPr txBox="1">
            <a:spLocks noChangeArrowheads="1"/>
          </p:cNvSpPr>
          <p:nvPr/>
        </p:nvSpPr>
        <p:spPr bwMode="auto">
          <a:xfrm>
            <a:off x="437292" y="5076219"/>
            <a:ext cx="3805624" cy="658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206" tIns="38103" rIns="76206" bIns="38103" rtlCol="0">
            <a:spAutoFit/>
          </a:bodyPr>
          <a:lstStyle>
            <a:lvl1pPr algn="l" rtl="0" eaLnBrk="0" hangingPunct="0">
              <a:buChar char="•"/>
              <a:defRPr kumimoji="1" sz="3200">
                <a:solidFill>
                  <a:schemeClr val="tx1"/>
                </a:solidFill>
                <a:latin typeface="Arial" pitchFamily="34" charset="0"/>
                <a:ea typeface="ＭＳ Ｐゴシック" pitchFamily="50" charset="-128"/>
              </a:defRPr>
            </a:lvl1pPr>
            <a:lvl2pPr marL="742950" indent="-285750" algn="l" rtl="0" eaLnBrk="0" hangingPunct="0">
              <a:buChar char="–"/>
              <a:defRPr kumimoji="1" sz="2800">
                <a:solidFill>
                  <a:schemeClr val="tx1"/>
                </a:solidFill>
                <a:latin typeface="Arial" pitchFamily="34" charset="0"/>
                <a:ea typeface="ＭＳ Ｐゴシック" pitchFamily="50" charset="-128"/>
              </a:defRPr>
            </a:lvl2pPr>
            <a:lvl3pPr marL="1143000" indent="-228600" algn="l" rtl="0" eaLnBrk="0" hangingPunct="0">
              <a:buChar char="•"/>
              <a:defRPr kumimoji="1" sz="2400">
                <a:solidFill>
                  <a:schemeClr val="tx1"/>
                </a:solidFill>
                <a:latin typeface="Arial" pitchFamily="34" charset="0"/>
                <a:ea typeface="ＭＳ Ｐゴシック" pitchFamily="50" charset="-128"/>
              </a:defRPr>
            </a:lvl3pPr>
            <a:lvl4pPr marL="1600200" indent="-228600" algn="l" rtl="0" eaLnBrk="0" hangingPunct="0">
              <a:buChar char="–"/>
              <a:defRPr kumimoji="1" sz="2000">
                <a:solidFill>
                  <a:schemeClr val="tx1"/>
                </a:solidFill>
                <a:latin typeface="Arial" pitchFamily="34" charset="0"/>
                <a:ea typeface="ＭＳ Ｐゴシック" pitchFamily="50" charset="-128"/>
              </a:defRPr>
            </a:lvl4pPr>
            <a:lvl5pPr marL="2057400" indent="-228600" algn="l" rtl="0" eaLnBrk="0" hangingPunct="0">
              <a:buChar char="»"/>
              <a:defRPr kumimoji="1" sz="2000">
                <a:solidFill>
                  <a:schemeClr val="tx1"/>
                </a:solidFill>
                <a:latin typeface="Arial" pitchFamily="34" charset="0"/>
                <a:ea typeface="ＭＳ Ｐゴシック" pitchFamily="50" charset="-128"/>
              </a:defRPr>
            </a:lvl5pPr>
            <a:lvl6pPr marL="25146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88900" indent="-88900" rtl="0" eaLnBrk="1" hangingPunct="1">
              <a:spcBef>
                <a:spcPct val="20000"/>
              </a:spcBef>
              <a:buFontTx/>
              <a:buNone/>
              <a:tabLst>
                <a:tab pos="87313" algn="l"/>
              </a:tabLst>
            </a:pPr>
            <a:r>
              <a:rPr lang="en-US" sz="900" dirty="0">
                <a:solidFill>
                  <a:srgbClr val="000000"/>
                </a:solidFill>
                <a:latin typeface="+mj-lt"/>
              </a:rPr>
              <a:t>・	Provision of code of conduct educational content that all researchers are obliged to take</a:t>
            </a:r>
            <a:endParaRPr lang="en-US" altLang="ja-JP" sz="900" dirty="0" smtClean="0">
              <a:solidFill>
                <a:srgbClr val="000000"/>
              </a:solidFill>
              <a:latin typeface="+mj-lt"/>
            </a:endParaRPr>
          </a:p>
          <a:p>
            <a:pPr marL="88900" indent="-88900" rtl="0" eaLnBrk="1" hangingPunct="1">
              <a:spcBef>
                <a:spcPct val="20000"/>
              </a:spcBef>
              <a:buFontTx/>
              <a:buNone/>
              <a:tabLst>
                <a:tab pos="87313" algn="l"/>
              </a:tabLst>
            </a:pPr>
            <a:r>
              <a:rPr lang="en-US" sz="900" dirty="0">
                <a:solidFill>
                  <a:srgbClr val="000000"/>
                </a:solidFill>
                <a:latin typeface="+mj-lt"/>
              </a:rPr>
              <a:t>・	Used by almost all universities (99 of the top 100 universities) / research institutions</a:t>
            </a:r>
          </a:p>
        </p:txBody>
      </p:sp>
      <p:sp>
        <p:nvSpPr>
          <p:cNvPr id="131090" name="Text Box 101"/>
          <p:cNvSpPr txBox="1">
            <a:spLocks noChangeArrowheads="1"/>
          </p:cNvSpPr>
          <p:nvPr/>
        </p:nvSpPr>
        <p:spPr bwMode="auto">
          <a:xfrm>
            <a:off x="4932041" y="6025559"/>
            <a:ext cx="3786998" cy="415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206" tIns="38103" rIns="76206" bIns="38103" rtlCol="0">
            <a:spAutoFit/>
          </a:bodyPr>
          <a:lstStyle>
            <a:lvl1pPr algn="l" rtl="0" eaLnBrk="0" hangingPunct="0">
              <a:buChar char="•"/>
              <a:defRPr kumimoji="1" sz="3200">
                <a:solidFill>
                  <a:schemeClr val="tx1"/>
                </a:solidFill>
                <a:latin typeface="Arial" pitchFamily="34" charset="0"/>
                <a:ea typeface="ＭＳ Ｐゴシック" pitchFamily="50" charset="-128"/>
              </a:defRPr>
            </a:lvl1pPr>
            <a:lvl2pPr marL="742950" indent="-285750" algn="l" rtl="0" eaLnBrk="0" hangingPunct="0">
              <a:buChar char="–"/>
              <a:defRPr kumimoji="1" sz="2800">
                <a:solidFill>
                  <a:schemeClr val="tx1"/>
                </a:solidFill>
                <a:latin typeface="Arial" pitchFamily="34" charset="0"/>
                <a:ea typeface="ＭＳ Ｐゴシック" pitchFamily="50" charset="-128"/>
              </a:defRPr>
            </a:lvl2pPr>
            <a:lvl3pPr marL="1143000" indent="-228600" algn="l" rtl="0" eaLnBrk="0" hangingPunct="0">
              <a:buChar char="•"/>
              <a:defRPr kumimoji="1" sz="2400">
                <a:solidFill>
                  <a:schemeClr val="tx1"/>
                </a:solidFill>
                <a:latin typeface="Arial" pitchFamily="34" charset="0"/>
                <a:ea typeface="ＭＳ Ｐゴシック" pitchFamily="50" charset="-128"/>
              </a:defRPr>
            </a:lvl3pPr>
            <a:lvl4pPr marL="1600200" indent="-228600" algn="l" rtl="0" eaLnBrk="0" hangingPunct="0">
              <a:buChar char="–"/>
              <a:defRPr kumimoji="1" sz="2000">
                <a:solidFill>
                  <a:schemeClr val="tx1"/>
                </a:solidFill>
                <a:latin typeface="Arial" pitchFamily="34" charset="0"/>
                <a:ea typeface="ＭＳ Ｐゴシック" pitchFamily="50" charset="-128"/>
              </a:defRPr>
            </a:lvl4pPr>
            <a:lvl5pPr marL="2057400" indent="-228600" algn="l" rtl="0" eaLnBrk="0" hangingPunct="0">
              <a:buChar char="»"/>
              <a:defRPr kumimoji="1" sz="2000">
                <a:solidFill>
                  <a:schemeClr val="tx1"/>
                </a:solidFill>
                <a:latin typeface="Arial" pitchFamily="34" charset="0"/>
                <a:ea typeface="ＭＳ Ｐゴシック" pitchFamily="50" charset="-128"/>
              </a:defRPr>
            </a:lvl5pPr>
            <a:lvl6pPr marL="25146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rtl="0" eaLnBrk="1" hangingPunct="1">
              <a:spcBef>
                <a:spcPct val="20000"/>
              </a:spcBef>
              <a:buFontTx/>
              <a:buNone/>
            </a:pPr>
            <a:r>
              <a:rPr lang="en-US" sz="1100" b="1" dirty="0">
                <a:solidFill>
                  <a:srgbClr val="000000"/>
                </a:solidFill>
                <a:latin typeface="+mj-lt"/>
                <a:ea typeface="HG丸ｺﾞｼｯｸM-PRO" pitchFamily="50" charset="-128"/>
              </a:rPr>
              <a:t>Nationwide development of researchers who understand an international standard code of conduct</a:t>
            </a:r>
          </a:p>
        </p:txBody>
      </p:sp>
      <p:sp>
        <p:nvSpPr>
          <p:cNvPr id="36" name="左矢印 35"/>
          <p:cNvSpPr/>
          <p:nvPr/>
        </p:nvSpPr>
        <p:spPr>
          <a:xfrm>
            <a:off x="4120662" y="6053924"/>
            <a:ext cx="504092" cy="358775"/>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lIns="76206" tIns="38103" rIns="76206" bIns="38103" rtlCol="0" anchor="ctr"/>
          <a:lstStyle/>
          <a:p>
            <a:pPr algn="ctr" rtl="0">
              <a:spcBef>
                <a:spcPct val="20000"/>
              </a:spcBef>
              <a:defRPr/>
            </a:pPr>
            <a:endParaRPr lang="ja-JP" altLang="en-US" sz="2800">
              <a:solidFill>
                <a:prstClr val="white"/>
              </a:solidFill>
              <a:latin typeface="+mj-lt"/>
            </a:endParaRPr>
          </a:p>
        </p:txBody>
      </p:sp>
      <p:sp>
        <p:nvSpPr>
          <p:cNvPr id="38" name="左矢印 37"/>
          <p:cNvSpPr/>
          <p:nvPr/>
        </p:nvSpPr>
        <p:spPr>
          <a:xfrm rot="16200000">
            <a:off x="1887843" y="5669159"/>
            <a:ext cx="217488" cy="397119"/>
          </a:xfrm>
          <a:prstGeom prst="leftArrow">
            <a:avLst/>
          </a:prstGeom>
          <a:solidFill>
            <a:schemeClr val="bg1"/>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lIns="76206" tIns="38103" rIns="76206" bIns="38103" rtlCol="0" anchor="ctr"/>
          <a:lstStyle/>
          <a:p>
            <a:pPr algn="ctr" rtl="0">
              <a:spcBef>
                <a:spcPct val="20000"/>
              </a:spcBef>
              <a:defRPr/>
            </a:pPr>
            <a:endParaRPr lang="ja-JP" altLang="en-US" sz="2800">
              <a:solidFill>
                <a:prstClr val="white"/>
              </a:solidFill>
              <a:latin typeface="+mj-lt"/>
            </a:endParaRPr>
          </a:p>
        </p:txBody>
      </p:sp>
      <p:pic>
        <p:nvPicPr>
          <p:cNvPr id="131093" name="Picture 4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962" y="4531836"/>
            <a:ext cx="419100" cy="2825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1094" name="テキスト ボックス 96"/>
          <p:cNvSpPr txBox="1">
            <a:spLocks noChangeArrowheads="1"/>
          </p:cNvSpPr>
          <p:nvPr/>
        </p:nvSpPr>
        <p:spPr bwMode="auto">
          <a:xfrm>
            <a:off x="5109800" y="4635206"/>
            <a:ext cx="1406769" cy="273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206" tIns="38103" rIns="76206" bIns="38103" rtlCol="0">
            <a:spAutoFit/>
          </a:bodyPr>
          <a:lstStyle>
            <a:lvl1pPr algn="l" rtl="0" eaLnBrk="0" hangingPunct="0">
              <a:buChar char="•"/>
              <a:defRPr kumimoji="1" sz="3200">
                <a:solidFill>
                  <a:schemeClr val="tx1"/>
                </a:solidFill>
                <a:latin typeface="Arial" pitchFamily="34" charset="0"/>
                <a:ea typeface="ＭＳ Ｐゴシック" pitchFamily="50" charset="-128"/>
              </a:defRPr>
            </a:lvl1pPr>
            <a:lvl2pPr marL="742950" indent="-285750" algn="l" rtl="0" eaLnBrk="0" hangingPunct="0">
              <a:buChar char="–"/>
              <a:defRPr kumimoji="1" sz="2800">
                <a:solidFill>
                  <a:schemeClr val="tx1"/>
                </a:solidFill>
                <a:latin typeface="Arial" pitchFamily="34" charset="0"/>
                <a:ea typeface="ＭＳ Ｐゴシック" pitchFamily="50" charset="-128"/>
              </a:defRPr>
            </a:lvl2pPr>
            <a:lvl3pPr marL="1143000" indent="-228600" algn="l" rtl="0" eaLnBrk="0" hangingPunct="0">
              <a:buChar char="•"/>
              <a:defRPr kumimoji="1" sz="2400">
                <a:solidFill>
                  <a:schemeClr val="tx1"/>
                </a:solidFill>
                <a:latin typeface="Arial" pitchFamily="34" charset="0"/>
                <a:ea typeface="ＭＳ Ｐゴシック" pitchFamily="50" charset="-128"/>
              </a:defRPr>
            </a:lvl3pPr>
            <a:lvl4pPr marL="1600200" indent="-228600" algn="l" rtl="0" eaLnBrk="0" hangingPunct="0">
              <a:buChar char="–"/>
              <a:defRPr kumimoji="1" sz="2000">
                <a:solidFill>
                  <a:schemeClr val="tx1"/>
                </a:solidFill>
                <a:latin typeface="Arial" pitchFamily="34" charset="0"/>
                <a:ea typeface="ＭＳ Ｐゴシック" pitchFamily="50" charset="-128"/>
              </a:defRPr>
            </a:lvl4pPr>
            <a:lvl5pPr marL="2057400" indent="-228600" algn="l" rtl="0" eaLnBrk="0" hangingPunct="0">
              <a:buChar char="»"/>
              <a:defRPr kumimoji="1" sz="2000">
                <a:solidFill>
                  <a:schemeClr val="tx1"/>
                </a:solidFill>
                <a:latin typeface="Arial" pitchFamily="34" charset="0"/>
                <a:ea typeface="ＭＳ Ｐゴシック" pitchFamily="50" charset="-128"/>
              </a:defRPr>
            </a:lvl5pPr>
            <a:lvl6pPr marL="25146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rtl="0" eaLnBrk="1" hangingPunct="1">
              <a:lnSpc>
                <a:spcPct val="80000"/>
              </a:lnSpc>
              <a:spcBef>
                <a:spcPct val="20000"/>
              </a:spcBef>
              <a:buFontTx/>
              <a:buNone/>
            </a:pPr>
            <a:r>
              <a:rPr lang="en-US" sz="800" b="1" dirty="0">
                <a:solidFill>
                  <a:srgbClr val="000000"/>
                </a:solidFill>
                <a:latin typeface="+mj-lt"/>
                <a:ea typeface="HG丸ｺﾞｼｯｸM-PRO" pitchFamily="50" charset="-128"/>
              </a:rPr>
              <a:t>Course taking certification</a:t>
            </a:r>
            <a:endParaRPr lang="en-US" altLang="ja-JP" sz="800" b="1" dirty="0" smtClean="0">
              <a:solidFill>
                <a:srgbClr val="000000"/>
              </a:solidFill>
              <a:latin typeface="+mj-lt"/>
              <a:ea typeface="HG丸ｺﾞｼｯｸM-PRO" pitchFamily="50" charset="-128"/>
            </a:endParaRPr>
          </a:p>
        </p:txBody>
      </p:sp>
      <p:sp>
        <p:nvSpPr>
          <p:cNvPr id="131095" name="テキスト ボックス 96"/>
          <p:cNvSpPr txBox="1">
            <a:spLocks noChangeArrowheads="1"/>
          </p:cNvSpPr>
          <p:nvPr/>
        </p:nvSpPr>
        <p:spPr bwMode="auto">
          <a:xfrm>
            <a:off x="5147944" y="4272525"/>
            <a:ext cx="1320311" cy="39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206" tIns="38103" rIns="76206" bIns="38103" rtlCol="0">
            <a:spAutoFit/>
          </a:bodyPr>
          <a:lstStyle>
            <a:lvl1pPr algn="l" rtl="0" eaLnBrk="0" hangingPunct="0">
              <a:buChar char="•"/>
              <a:defRPr kumimoji="1" sz="3200">
                <a:solidFill>
                  <a:schemeClr val="tx1"/>
                </a:solidFill>
                <a:latin typeface="Arial" pitchFamily="34" charset="0"/>
                <a:ea typeface="ＭＳ Ｐゴシック" pitchFamily="50" charset="-128"/>
              </a:defRPr>
            </a:lvl1pPr>
            <a:lvl2pPr marL="742950" indent="-285750" algn="l" rtl="0" eaLnBrk="0" hangingPunct="0">
              <a:buChar char="–"/>
              <a:defRPr kumimoji="1" sz="2800">
                <a:solidFill>
                  <a:schemeClr val="tx1"/>
                </a:solidFill>
                <a:latin typeface="Arial" pitchFamily="34" charset="0"/>
                <a:ea typeface="ＭＳ Ｐゴシック" pitchFamily="50" charset="-128"/>
              </a:defRPr>
            </a:lvl2pPr>
            <a:lvl3pPr marL="1143000" indent="-228600" algn="l" rtl="0" eaLnBrk="0" hangingPunct="0">
              <a:buChar char="•"/>
              <a:defRPr kumimoji="1" sz="2400">
                <a:solidFill>
                  <a:schemeClr val="tx1"/>
                </a:solidFill>
                <a:latin typeface="Arial" pitchFamily="34" charset="0"/>
                <a:ea typeface="ＭＳ Ｐゴシック" pitchFamily="50" charset="-128"/>
              </a:defRPr>
            </a:lvl3pPr>
            <a:lvl4pPr marL="1600200" indent="-228600" algn="l" rtl="0" eaLnBrk="0" hangingPunct="0">
              <a:buChar char="–"/>
              <a:defRPr kumimoji="1" sz="2000">
                <a:solidFill>
                  <a:schemeClr val="tx1"/>
                </a:solidFill>
                <a:latin typeface="Arial" pitchFamily="34" charset="0"/>
                <a:ea typeface="ＭＳ Ｐゴシック" pitchFamily="50" charset="-128"/>
              </a:defRPr>
            </a:lvl4pPr>
            <a:lvl5pPr marL="2057400" indent="-228600" algn="l" rtl="0" eaLnBrk="0" hangingPunct="0">
              <a:buChar char="»"/>
              <a:defRPr kumimoji="1" sz="2000">
                <a:solidFill>
                  <a:schemeClr val="tx1"/>
                </a:solidFill>
                <a:latin typeface="Arial" pitchFamily="34" charset="0"/>
                <a:ea typeface="ＭＳ Ｐゴシック" pitchFamily="50" charset="-128"/>
              </a:defRPr>
            </a:lvl5pPr>
            <a:lvl6pPr marL="25146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rtl="0" eaLnBrk="1" hangingPunct="1">
              <a:lnSpc>
                <a:spcPct val="80000"/>
              </a:lnSpc>
              <a:spcBef>
                <a:spcPct val="20000"/>
              </a:spcBef>
              <a:buFontTx/>
              <a:buNone/>
            </a:pPr>
            <a:r>
              <a:rPr lang="en-US" sz="800" b="1" dirty="0">
                <a:solidFill>
                  <a:srgbClr val="000000"/>
                </a:solidFill>
                <a:latin typeface="+mj-lt"/>
                <a:ea typeface="HGPｺﾞｼｯｸE" pitchFamily="50" charset="-128"/>
              </a:rPr>
              <a:t>Web management</a:t>
            </a:r>
            <a:endParaRPr lang="en-US" altLang="ja-JP" sz="800" b="1" dirty="0" smtClean="0">
              <a:solidFill>
                <a:srgbClr val="000000"/>
              </a:solidFill>
              <a:latin typeface="+mj-lt"/>
              <a:ea typeface="HG丸ｺﾞｼｯｸM-PRO" pitchFamily="50" charset="-128"/>
            </a:endParaRPr>
          </a:p>
          <a:p>
            <a:pPr algn="ctr" rtl="0" eaLnBrk="1" hangingPunct="1">
              <a:lnSpc>
                <a:spcPct val="80000"/>
              </a:lnSpc>
              <a:spcBef>
                <a:spcPct val="20000"/>
              </a:spcBef>
              <a:buFontTx/>
              <a:buNone/>
            </a:pPr>
            <a:r>
              <a:rPr lang="en-US" sz="800" b="1" dirty="0">
                <a:solidFill>
                  <a:srgbClr val="000000"/>
                </a:solidFill>
                <a:latin typeface="+mj-lt"/>
                <a:ea typeface="HG丸ｺﾞｼｯｸM-PRO" pitchFamily="50" charset="-128"/>
              </a:rPr>
              <a:t>Contact window services</a:t>
            </a:r>
          </a:p>
        </p:txBody>
      </p:sp>
      <p:pic>
        <p:nvPicPr>
          <p:cNvPr id="42" name="Picture 71"/>
          <p:cNvPicPr>
            <a:picLocks noChangeAspect="1" noChangeArrowheads="1"/>
          </p:cNvPicPr>
          <p:nvPr/>
        </p:nvPicPr>
        <p:blipFill>
          <a:blip r:embed="rId7" cstate="print"/>
          <a:srcRect/>
          <a:stretch>
            <a:fillRect/>
          </a:stretch>
        </p:blipFill>
        <p:spPr bwMode="auto">
          <a:xfrm>
            <a:off x="7362097" y="4555200"/>
            <a:ext cx="315058" cy="13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3" name="Picture 71"/>
          <p:cNvPicPr>
            <a:picLocks noChangeAspect="1" noChangeArrowheads="1"/>
          </p:cNvPicPr>
          <p:nvPr/>
        </p:nvPicPr>
        <p:blipFill>
          <a:blip r:embed="rId8" cstate="print"/>
          <a:srcRect/>
          <a:stretch>
            <a:fillRect/>
          </a:stretch>
        </p:blipFill>
        <p:spPr bwMode="auto">
          <a:xfrm>
            <a:off x="7718181" y="4699663"/>
            <a:ext cx="315057" cy="13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4" name="Picture 71"/>
          <p:cNvPicPr>
            <a:picLocks noChangeAspect="1" noChangeArrowheads="1"/>
          </p:cNvPicPr>
          <p:nvPr/>
        </p:nvPicPr>
        <p:blipFill>
          <a:blip r:embed="rId8" cstate="print"/>
          <a:srcRect/>
          <a:stretch>
            <a:fillRect/>
          </a:stretch>
        </p:blipFill>
        <p:spPr bwMode="auto">
          <a:xfrm>
            <a:off x="8244254" y="5031450"/>
            <a:ext cx="315058" cy="13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6" name="Picture 71"/>
          <p:cNvPicPr>
            <a:picLocks noChangeAspect="1" noChangeArrowheads="1"/>
          </p:cNvPicPr>
          <p:nvPr/>
        </p:nvPicPr>
        <p:blipFill>
          <a:blip r:embed="rId9" cstate="print"/>
          <a:srcRect/>
          <a:stretch>
            <a:fillRect/>
          </a:stretch>
        </p:blipFill>
        <p:spPr bwMode="auto">
          <a:xfrm>
            <a:off x="8261839" y="4854886"/>
            <a:ext cx="313592" cy="13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7" name="Picture 71"/>
          <p:cNvPicPr>
            <a:picLocks noChangeAspect="1" noChangeArrowheads="1"/>
          </p:cNvPicPr>
          <p:nvPr/>
        </p:nvPicPr>
        <p:blipFill>
          <a:blip r:embed="rId7" cstate="print"/>
          <a:srcRect/>
          <a:stretch>
            <a:fillRect/>
          </a:stretch>
        </p:blipFill>
        <p:spPr bwMode="auto">
          <a:xfrm>
            <a:off x="7704997" y="4937341"/>
            <a:ext cx="315058" cy="13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0" name="フリーフォーム 49"/>
          <p:cNvSpPr/>
          <p:nvPr/>
        </p:nvSpPr>
        <p:spPr>
          <a:xfrm>
            <a:off x="7379680" y="5083391"/>
            <a:ext cx="779585" cy="501650"/>
          </a:xfrm>
          <a:custGeom>
            <a:avLst/>
            <a:gdLst>
              <a:gd name="connsiteX0" fmla="*/ 842765 w 842765"/>
              <a:gd name="connsiteY0" fmla="*/ 0 h 602577"/>
              <a:gd name="connsiteX1" fmla="*/ 463521 w 842765"/>
              <a:gd name="connsiteY1" fmla="*/ 311823 h 602577"/>
              <a:gd name="connsiteX2" fmla="*/ 0 w 842765"/>
              <a:gd name="connsiteY2" fmla="*/ 602577 h 602577"/>
            </a:gdLst>
            <a:ahLst/>
            <a:cxnLst>
              <a:cxn ang="0">
                <a:pos x="connsiteX0" y="connsiteY0"/>
              </a:cxn>
              <a:cxn ang="0">
                <a:pos x="connsiteX1" y="connsiteY1"/>
              </a:cxn>
              <a:cxn ang="0">
                <a:pos x="connsiteX2" y="connsiteY2"/>
              </a:cxn>
            </a:cxnLst>
            <a:rect l="l" t="t" r="r" b="b"/>
            <a:pathLst>
              <a:path w="842765" h="602577">
                <a:moveTo>
                  <a:pt x="842765" y="0"/>
                </a:moveTo>
                <a:cubicBezTo>
                  <a:pt x="723373" y="105697"/>
                  <a:pt x="603982" y="211394"/>
                  <a:pt x="463521" y="311823"/>
                </a:cubicBezTo>
                <a:cubicBezTo>
                  <a:pt x="323060" y="412252"/>
                  <a:pt x="161530" y="507414"/>
                  <a:pt x="0" y="602577"/>
                </a:cubicBezTo>
              </a:path>
            </a:pathLst>
          </a:custGeom>
          <a:noFill/>
          <a:ln w="38100">
            <a:headEnd type="none" w="med" len="med"/>
            <a:tailEnd type="stealth" w="lg" len="lg"/>
          </a:ln>
        </p:spPr>
        <p:style>
          <a:lnRef idx="2">
            <a:schemeClr val="accent1">
              <a:shade val="50000"/>
            </a:schemeClr>
          </a:lnRef>
          <a:fillRef idx="1">
            <a:schemeClr val="accent1"/>
          </a:fillRef>
          <a:effectRef idx="0">
            <a:schemeClr val="accent1"/>
          </a:effectRef>
          <a:fontRef idx="minor">
            <a:schemeClr val="lt1"/>
          </a:fontRef>
        </p:style>
        <p:txBody>
          <a:bodyPr lIns="76206" tIns="38103" rIns="76206" bIns="38103" rtlCol="0" anchor="ctr"/>
          <a:lstStyle/>
          <a:p>
            <a:pPr algn="ctr" rtl="0">
              <a:spcBef>
                <a:spcPct val="20000"/>
              </a:spcBef>
              <a:defRPr/>
            </a:pPr>
            <a:endParaRPr lang="ja-JP" altLang="en-US" sz="2800">
              <a:solidFill>
                <a:prstClr val="white"/>
              </a:solidFill>
              <a:latin typeface="+mj-lt"/>
            </a:endParaRPr>
          </a:p>
        </p:txBody>
      </p:sp>
      <p:sp>
        <p:nvSpPr>
          <p:cNvPr id="51" name="フリーフォーム 50"/>
          <p:cNvSpPr/>
          <p:nvPr/>
        </p:nvSpPr>
        <p:spPr>
          <a:xfrm>
            <a:off x="7164268" y="5020243"/>
            <a:ext cx="602273" cy="398462"/>
          </a:xfrm>
          <a:custGeom>
            <a:avLst/>
            <a:gdLst>
              <a:gd name="connsiteX0" fmla="*/ 842765 w 842765"/>
              <a:gd name="connsiteY0" fmla="*/ 0 h 602577"/>
              <a:gd name="connsiteX1" fmla="*/ 463521 w 842765"/>
              <a:gd name="connsiteY1" fmla="*/ 311823 h 602577"/>
              <a:gd name="connsiteX2" fmla="*/ 0 w 842765"/>
              <a:gd name="connsiteY2" fmla="*/ 602577 h 602577"/>
            </a:gdLst>
            <a:ahLst/>
            <a:cxnLst>
              <a:cxn ang="0">
                <a:pos x="connsiteX0" y="connsiteY0"/>
              </a:cxn>
              <a:cxn ang="0">
                <a:pos x="connsiteX1" y="connsiteY1"/>
              </a:cxn>
              <a:cxn ang="0">
                <a:pos x="connsiteX2" y="connsiteY2"/>
              </a:cxn>
            </a:cxnLst>
            <a:rect l="l" t="t" r="r" b="b"/>
            <a:pathLst>
              <a:path w="842765" h="602577">
                <a:moveTo>
                  <a:pt x="842765" y="0"/>
                </a:moveTo>
                <a:cubicBezTo>
                  <a:pt x="723373" y="105697"/>
                  <a:pt x="603982" y="211394"/>
                  <a:pt x="463521" y="311823"/>
                </a:cubicBezTo>
                <a:cubicBezTo>
                  <a:pt x="323060" y="412252"/>
                  <a:pt x="161530" y="507414"/>
                  <a:pt x="0" y="602577"/>
                </a:cubicBezTo>
              </a:path>
            </a:pathLst>
          </a:custGeom>
          <a:noFill/>
          <a:ln w="38100">
            <a:headEnd type="none" w="med" len="med"/>
            <a:tailEnd type="stealth" w="lg" len="lg"/>
          </a:ln>
        </p:spPr>
        <p:style>
          <a:lnRef idx="2">
            <a:schemeClr val="accent1">
              <a:shade val="50000"/>
            </a:schemeClr>
          </a:lnRef>
          <a:fillRef idx="1">
            <a:schemeClr val="accent1"/>
          </a:fillRef>
          <a:effectRef idx="0">
            <a:schemeClr val="accent1"/>
          </a:effectRef>
          <a:fontRef idx="minor">
            <a:schemeClr val="lt1"/>
          </a:fontRef>
        </p:style>
        <p:txBody>
          <a:bodyPr lIns="76206" tIns="38103" rIns="76206" bIns="38103" rtlCol="0" anchor="ctr"/>
          <a:lstStyle/>
          <a:p>
            <a:pPr algn="ctr" rtl="0">
              <a:spcBef>
                <a:spcPct val="20000"/>
              </a:spcBef>
              <a:defRPr/>
            </a:pPr>
            <a:endParaRPr lang="ja-JP" altLang="en-US" sz="2800">
              <a:solidFill>
                <a:prstClr val="white"/>
              </a:solidFill>
              <a:latin typeface="+mj-lt"/>
            </a:endParaRPr>
          </a:p>
        </p:txBody>
      </p:sp>
      <p:sp>
        <p:nvSpPr>
          <p:cNvPr id="52" name="フリーフォーム 51"/>
          <p:cNvSpPr/>
          <p:nvPr/>
        </p:nvSpPr>
        <p:spPr>
          <a:xfrm rot="21480000">
            <a:off x="7096858" y="5019986"/>
            <a:ext cx="467457" cy="274637"/>
          </a:xfrm>
          <a:custGeom>
            <a:avLst/>
            <a:gdLst>
              <a:gd name="connsiteX0" fmla="*/ 842765 w 842765"/>
              <a:gd name="connsiteY0" fmla="*/ 0 h 602577"/>
              <a:gd name="connsiteX1" fmla="*/ 463521 w 842765"/>
              <a:gd name="connsiteY1" fmla="*/ 311823 h 602577"/>
              <a:gd name="connsiteX2" fmla="*/ 0 w 842765"/>
              <a:gd name="connsiteY2" fmla="*/ 602577 h 602577"/>
            </a:gdLst>
            <a:ahLst/>
            <a:cxnLst>
              <a:cxn ang="0">
                <a:pos x="connsiteX0" y="connsiteY0"/>
              </a:cxn>
              <a:cxn ang="0">
                <a:pos x="connsiteX1" y="connsiteY1"/>
              </a:cxn>
              <a:cxn ang="0">
                <a:pos x="connsiteX2" y="connsiteY2"/>
              </a:cxn>
            </a:cxnLst>
            <a:rect l="l" t="t" r="r" b="b"/>
            <a:pathLst>
              <a:path w="842765" h="602577">
                <a:moveTo>
                  <a:pt x="842765" y="0"/>
                </a:moveTo>
                <a:cubicBezTo>
                  <a:pt x="723373" y="105697"/>
                  <a:pt x="603982" y="211394"/>
                  <a:pt x="463521" y="311823"/>
                </a:cubicBezTo>
                <a:cubicBezTo>
                  <a:pt x="323060" y="412252"/>
                  <a:pt x="161530" y="507414"/>
                  <a:pt x="0" y="602577"/>
                </a:cubicBezTo>
              </a:path>
            </a:pathLst>
          </a:custGeom>
          <a:noFill/>
          <a:ln w="38100">
            <a:headEnd type="none" w="med" len="med"/>
            <a:tailEnd type="stealth" w="lg" len="lg"/>
          </a:ln>
        </p:spPr>
        <p:style>
          <a:lnRef idx="2">
            <a:schemeClr val="accent1">
              <a:shade val="50000"/>
            </a:schemeClr>
          </a:lnRef>
          <a:fillRef idx="1">
            <a:schemeClr val="accent1"/>
          </a:fillRef>
          <a:effectRef idx="0">
            <a:schemeClr val="accent1"/>
          </a:effectRef>
          <a:fontRef idx="minor">
            <a:schemeClr val="lt1"/>
          </a:fontRef>
        </p:style>
        <p:txBody>
          <a:bodyPr lIns="76206" tIns="38103" rIns="76206" bIns="38103" rtlCol="0" anchor="ctr"/>
          <a:lstStyle/>
          <a:p>
            <a:pPr algn="ctr" rtl="0">
              <a:spcBef>
                <a:spcPct val="20000"/>
              </a:spcBef>
              <a:defRPr/>
            </a:pPr>
            <a:endParaRPr lang="ja-JP" altLang="en-US" sz="2800">
              <a:solidFill>
                <a:prstClr val="white"/>
              </a:solidFill>
              <a:latin typeface="+mj-lt"/>
            </a:endParaRPr>
          </a:p>
        </p:txBody>
      </p:sp>
      <p:sp>
        <p:nvSpPr>
          <p:cNvPr id="53" name="フリーフォーム 52"/>
          <p:cNvSpPr/>
          <p:nvPr/>
        </p:nvSpPr>
        <p:spPr>
          <a:xfrm>
            <a:off x="7020658" y="4842538"/>
            <a:ext cx="338503" cy="236537"/>
          </a:xfrm>
          <a:custGeom>
            <a:avLst/>
            <a:gdLst>
              <a:gd name="connsiteX0" fmla="*/ 842765 w 842765"/>
              <a:gd name="connsiteY0" fmla="*/ 0 h 602577"/>
              <a:gd name="connsiteX1" fmla="*/ 463521 w 842765"/>
              <a:gd name="connsiteY1" fmla="*/ 311823 h 602577"/>
              <a:gd name="connsiteX2" fmla="*/ 0 w 842765"/>
              <a:gd name="connsiteY2" fmla="*/ 602577 h 602577"/>
            </a:gdLst>
            <a:ahLst/>
            <a:cxnLst>
              <a:cxn ang="0">
                <a:pos x="connsiteX0" y="connsiteY0"/>
              </a:cxn>
              <a:cxn ang="0">
                <a:pos x="connsiteX1" y="connsiteY1"/>
              </a:cxn>
              <a:cxn ang="0">
                <a:pos x="connsiteX2" y="connsiteY2"/>
              </a:cxn>
            </a:cxnLst>
            <a:rect l="l" t="t" r="r" b="b"/>
            <a:pathLst>
              <a:path w="842765" h="602577">
                <a:moveTo>
                  <a:pt x="842765" y="0"/>
                </a:moveTo>
                <a:cubicBezTo>
                  <a:pt x="723373" y="105697"/>
                  <a:pt x="603982" y="211394"/>
                  <a:pt x="463521" y="311823"/>
                </a:cubicBezTo>
                <a:cubicBezTo>
                  <a:pt x="323060" y="412252"/>
                  <a:pt x="161530" y="507414"/>
                  <a:pt x="0" y="602577"/>
                </a:cubicBezTo>
              </a:path>
            </a:pathLst>
          </a:custGeom>
          <a:noFill/>
          <a:ln w="38100">
            <a:headEnd type="none" w="med" len="med"/>
            <a:tailEnd type="stealth" w="lg" len="lg"/>
          </a:ln>
        </p:spPr>
        <p:style>
          <a:lnRef idx="2">
            <a:schemeClr val="accent1">
              <a:shade val="50000"/>
            </a:schemeClr>
          </a:lnRef>
          <a:fillRef idx="1">
            <a:schemeClr val="accent1"/>
          </a:fillRef>
          <a:effectRef idx="0">
            <a:schemeClr val="accent1"/>
          </a:effectRef>
          <a:fontRef idx="minor">
            <a:schemeClr val="lt1"/>
          </a:fontRef>
        </p:style>
        <p:txBody>
          <a:bodyPr lIns="76206" tIns="38103" rIns="76206" bIns="38103" rtlCol="0" anchor="ctr"/>
          <a:lstStyle/>
          <a:p>
            <a:pPr algn="ctr" rtl="0">
              <a:spcBef>
                <a:spcPct val="20000"/>
              </a:spcBef>
              <a:defRPr/>
            </a:pPr>
            <a:endParaRPr lang="ja-JP" altLang="en-US" sz="2800">
              <a:solidFill>
                <a:prstClr val="white"/>
              </a:solidFill>
              <a:latin typeface="+mj-lt"/>
            </a:endParaRPr>
          </a:p>
        </p:txBody>
      </p:sp>
      <p:sp>
        <p:nvSpPr>
          <p:cNvPr id="131105" name="Text Box 23"/>
          <p:cNvSpPr txBox="1">
            <a:spLocks noChangeArrowheads="1"/>
          </p:cNvSpPr>
          <p:nvPr/>
        </p:nvSpPr>
        <p:spPr bwMode="auto">
          <a:xfrm>
            <a:off x="7668344" y="5311503"/>
            <a:ext cx="1332075" cy="347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206" tIns="38103" rIns="76206" bIns="38103" rtlCol="0">
            <a:spAutoFit/>
          </a:bodyPr>
          <a:lstStyle>
            <a:lvl1pPr algn="l" rtl="0" eaLnBrk="0" hangingPunct="0">
              <a:buChar char="•"/>
              <a:defRPr kumimoji="1" sz="3200">
                <a:solidFill>
                  <a:schemeClr val="tx1"/>
                </a:solidFill>
                <a:latin typeface="Arial" pitchFamily="34" charset="0"/>
                <a:ea typeface="ＭＳ Ｐゴシック" pitchFamily="50" charset="-128"/>
              </a:defRPr>
            </a:lvl1pPr>
            <a:lvl2pPr marL="742950" indent="-285750" algn="l" rtl="0" eaLnBrk="0" hangingPunct="0">
              <a:buChar char="–"/>
              <a:defRPr kumimoji="1" sz="2800">
                <a:solidFill>
                  <a:schemeClr val="tx1"/>
                </a:solidFill>
                <a:latin typeface="Arial" pitchFamily="34" charset="0"/>
                <a:ea typeface="ＭＳ Ｐゴシック" pitchFamily="50" charset="-128"/>
              </a:defRPr>
            </a:lvl2pPr>
            <a:lvl3pPr marL="1143000" indent="-228600" algn="l" rtl="0" eaLnBrk="0" hangingPunct="0">
              <a:buChar char="•"/>
              <a:defRPr kumimoji="1" sz="2400">
                <a:solidFill>
                  <a:schemeClr val="tx1"/>
                </a:solidFill>
                <a:latin typeface="Arial" pitchFamily="34" charset="0"/>
                <a:ea typeface="ＭＳ Ｐゴシック" pitchFamily="50" charset="-128"/>
              </a:defRPr>
            </a:lvl3pPr>
            <a:lvl4pPr marL="1600200" indent="-228600" algn="l" rtl="0" eaLnBrk="0" hangingPunct="0">
              <a:buChar char="–"/>
              <a:defRPr kumimoji="1" sz="2000">
                <a:solidFill>
                  <a:schemeClr val="tx1"/>
                </a:solidFill>
                <a:latin typeface="Arial" pitchFamily="34" charset="0"/>
                <a:ea typeface="ＭＳ Ｐゴシック" pitchFamily="50" charset="-128"/>
              </a:defRPr>
            </a:lvl4pPr>
            <a:lvl5pPr marL="2057400" indent="-228600" algn="l" rtl="0" eaLnBrk="0" hangingPunct="0">
              <a:buChar char="»"/>
              <a:defRPr kumimoji="1" sz="2000">
                <a:solidFill>
                  <a:schemeClr val="tx1"/>
                </a:solidFill>
                <a:latin typeface="Arial" pitchFamily="34" charset="0"/>
                <a:ea typeface="ＭＳ Ｐゴシック" pitchFamily="50" charset="-128"/>
              </a:defRPr>
            </a:lvl5pPr>
            <a:lvl6pPr marL="25146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rtl="0" eaLnBrk="1" hangingPunct="1">
              <a:lnSpc>
                <a:spcPct val="80000"/>
              </a:lnSpc>
              <a:spcBef>
                <a:spcPct val="20000"/>
              </a:spcBef>
              <a:buFontTx/>
              <a:buNone/>
            </a:pPr>
            <a:r>
              <a:rPr lang="en-US" sz="1100" b="1" i="1" dirty="0">
                <a:solidFill>
                  <a:srgbClr val="000000"/>
                </a:solidFill>
                <a:latin typeface="+mj-lt"/>
                <a:ea typeface="HG丸ｺﾞｼｯｸM-PRO" pitchFamily="50" charset="-128"/>
              </a:rPr>
              <a:t>Expansion of using institutions</a:t>
            </a:r>
          </a:p>
        </p:txBody>
      </p:sp>
      <p:sp>
        <p:nvSpPr>
          <p:cNvPr id="131106" name="Text Box 71"/>
          <p:cNvSpPr txBox="1">
            <a:spLocks noChangeArrowheads="1"/>
          </p:cNvSpPr>
          <p:nvPr/>
        </p:nvSpPr>
        <p:spPr bwMode="auto">
          <a:xfrm>
            <a:off x="7704997" y="2669649"/>
            <a:ext cx="1332036" cy="29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206" tIns="38103" rIns="76206" bIns="38103" rtlCol="0">
            <a:spAutoFit/>
          </a:bodyPr>
          <a:lstStyle>
            <a:lvl1pPr algn="l" rtl="0" eaLnBrk="0" hangingPunct="0">
              <a:buChar char="•"/>
              <a:defRPr kumimoji="1" sz="3200">
                <a:solidFill>
                  <a:schemeClr val="tx1"/>
                </a:solidFill>
                <a:latin typeface="Arial" pitchFamily="34" charset="0"/>
                <a:ea typeface="ＭＳ Ｐゴシック" pitchFamily="50" charset="-128"/>
              </a:defRPr>
            </a:lvl1pPr>
            <a:lvl2pPr marL="742950" indent="-285750" algn="l" rtl="0" eaLnBrk="0" hangingPunct="0">
              <a:buChar char="–"/>
              <a:defRPr kumimoji="1" sz="2800">
                <a:solidFill>
                  <a:schemeClr val="tx1"/>
                </a:solidFill>
                <a:latin typeface="Arial" pitchFamily="34" charset="0"/>
                <a:ea typeface="ＭＳ Ｐゴシック" pitchFamily="50" charset="-128"/>
              </a:defRPr>
            </a:lvl2pPr>
            <a:lvl3pPr marL="1143000" indent="-228600" algn="l" rtl="0" eaLnBrk="0" hangingPunct="0">
              <a:buChar char="•"/>
              <a:defRPr kumimoji="1" sz="2400">
                <a:solidFill>
                  <a:schemeClr val="tx1"/>
                </a:solidFill>
                <a:latin typeface="Arial" pitchFamily="34" charset="0"/>
                <a:ea typeface="ＭＳ Ｐゴシック" pitchFamily="50" charset="-128"/>
              </a:defRPr>
            </a:lvl3pPr>
            <a:lvl4pPr marL="1600200" indent="-228600" algn="l" rtl="0" eaLnBrk="0" hangingPunct="0">
              <a:buChar char="–"/>
              <a:defRPr kumimoji="1" sz="2000">
                <a:solidFill>
                  <a:schemeClr val="tx1"/>
                </a:solidFill>
                <a:latin typeface="Arial" pitchFamily="34" charset="0"/>
                <a:ea typeface="ＭＳ Ｐゴシック" pitchFamily="50" charset="-128"/>
              </a:defRPr>
            </a:lvl4pPr>
            <a:lvl5pPr marL="2057400" indent="-228600" algn="l" rtl="0" eaLnBrk="0" hangingPunct="0">
              <a:buChar char="»"/>
              <a:defRPr kumimoji="1" sz="2000">
                <a:solidFill>
                  <a:schemeClr val="tx1"/>
                </a:solidFill>
                <a:latin typeface="Arial" pitchFamily="34" charset="0"/>
                <a:ea typeface="ＭＳ Ｐゴシック" pitchFamily="50" charset="-128"/>
              </a:defRPr>
            </a:lvl5pPr>
            <a:lvl6pPr marL="25146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r" rtl="0" eaLnBrk="1" hangingPunct="1">
              <a:lnSpc>
                <a:spcPct val="80000"/>
              </a:lnSpc>
              <a:spcBef>
                <a:spcPts val="0"/>
              </a:spcBef>
              <a:buFontTx/>
              <a:buNone/>
            </a:pPr>
            <a:r>
              <a:rPr lang="en-US" sz="900" b="1" dirty="0">
                <a:solidFill>
                  <a:srgbClr val="000000"/>
                </a:solidFill>
                <a:latin typeface="+mj-lt"/>
                <a:ea typeface="HG丸ｺﾞｼｯｸM-PRO" pitchFamily="50" charset="-128"/>
              </a:rPr>
              <a:t>Public relations activities</a:t>
            </a:r>
            <a:endParaRPr lang="en-US" altLang="ja-JP" sz="900" b="1" dirty="0" smtClean="0">
              <a:solidFill>
                <a:srgbClr val="000000"/>
              </a:solidFill>
              <a:latin typeface="+mj-lt"/>
              <a:ea typeface="HG丸ｺﾞｼｯｸM-PRO" pitchFamily="50" charset="-128"/>
            </a:endParaRPr>
          </a:p>
        </p:txBody>
      </p:sp>
      <p:cxnSp>
        <p:nvCxnSpPr>
          <p:cNvPr id="56" name="直線コネクタ 55"/>
          <p:cNvCxnSpPr/>
          <p:nvPr/>
        </p:nvCxnSpPr>
        <p:spPr>
          <a:xfrm>
            <a:off x="7236069" y="2889813"/>
            <a:ext cx="0" cy="1427162"/>
          </a:xfrm>
          <a:prstGeom prst="line">
            <a:avLst/>
          </a:prstGeom>
        </p:spPr>
        <p:style>
          <a:lnRef idx="1">
            <a:schemeClr val="accent1"/>
          </a:lnRef>
          <a:fillRef idx="0">
            <a:schemeClr val="accent1"/>
          </a:fillRef>
          <a:effectRef idx="0">
            <a:schemeClr val="accent1"/>
          </a:effectRef>
          <a:fontRef idx="minor">
            <a:schemeClr val="tx1"/>
          </a:fontRef>
        </p:style>
      </p:cxnSp>
      <p:sp>
        <p:nvSpPr>
          <p:cNvPr id="131108" name="テキスト ボックス 55"/>
          <p:cNvSpPr txBox="1">
            <a:spLocks noChangeArrowheads="1"/>
          </p:cNvSpPr>
          <p:nvPr/>
        </p:nvSpPr>
        <p:spPr bwMode="auto">
          <a:xfrm>
            <a:off x="7398732" y="2927058"/>
            <a:ext cx="1546213" cy="1003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206" tIns="38103" rIns="76206" bIns="38103" rtlCol="0">
            <a:spAutoFit/>
          </a:bodyPr>
          <a:lstStyle>
            <a:lvl1pPr algn="l" rtl="0" eaLnBrk="0" hangingPunct="0">
              <a:buChar char="•"/>
              <a:defRPr kumimoji="1" sz="3200">
                <a:solidFill>
                  <a:schemeClr val="tx1"/>
                </a:solidFill>
                <a:latin typeface="Arial" pitchFamily="34" charset="0"/>
                <a:ea typeface="ＭＳ Ｐゴシック" pitchFamily="50" charset="-128"/>
              </a:defRPr>
            </a:lvl1pPr>
            <a:lvl2pPr marL="742950" indent="-285750" algn="l" rtl="0" eaLnBrk="0" hangingPunct="0">
              <a:buChar char="–"/>
              <a:defRPr kumimoji="1" sz="2800">
                <a:solidFill>
                  <a:schemeClr val="tx1"/>
                </a:solidFill>
                <a:latin typeface="Arial" pitchFamily="34" charset="0"/>
                <a:ea typeface="ＭＳ Ｐゴシック" pitchFamily="50" charset="-128"/>
              </a:defRPr>
            </a:lvl2pPr>
            <a:lvl3pPr marL="1143000" indent="-228600" algn="l" rtl="0" eaLnBrk="0" hangingPunct="0">
              <a:buChar char="•"/>
              <a:defRPr kumimoji="1" sz="2400">
                <a:solidFill>
                  <a:schemeClr val="tx1"/>
                </a:solidFill>
                <a:latin typeface="Arial" pitchFamily="34" charset="0"/>
                <a:ea typeface="ＭＳ Ｐゴシック" pitchFamily="50" charset="-128"/>
              </a:defRPr>
            </a:lvl3pPr>
            <a:lvl4pPr marL="1600200" indent="-228600" algn="l" rtl="0" eaLnBrk="0" hangingPunct="0">
              <a:buChar char="–"/>
              <a:defRPr kumimoji="1" sz="2000">
                <a:solidFill>
                  <a:schemeClr val="tx1"/>
                </a:solidFill>
                <a:latin typeface="Arial" pitchFamily="34" charset="0"/>
                <a:ea typeface="ＭＳ Ｐゴシック" pitchFamily="50" charset="-128"/>
              </a:defRPr>
            </a:lvl4pPr>
            <a:lvl5pPr marL="2057400" indent="-228600" algn="l" rtl="0" eaLnBrk="0" hangingPunct="0">
              <a:buChar char="»"/>
              <a:defRPr kumimoji="1" sz="2000">
                <a:solidFill>
                  <a:schemeClr val="tx1"/>
                </a:solidFill>
                <a:latin typeface="Arial" pitchFamily="34" charset="0"/>
                <a:ea typeface="ＭＳ Ｐゴシック" pitchFamily="50" charset="-128"/>
              </a:defRPr>
            </a:lvl5pPr>
            <a:lvl6pPr marL="25146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88900" indent="-88900" rtl="0" eaLnBrk="1" hangingPunct="1">
              <a:lnSpc>
                <a:spcPct val="80000"/>
              </a:lnSpc>
              <a:spcBef>
                <a:spcPct val="20000"/>
              </a:spcBef>
              <a:buFontTx/>
              <a:buNone/>
              <a:tabLst>
                <a:tab pos="87313" algn="l"/>
              </a:tabLst>
            </a:pPr>
            <a:r>
              <a:rPr lang="en-US" sz="700" dirty="0">
                <a:solidFill>
                  <a:srgbClr val="000000"/>
                </a:solidFill>
                <a:latin typeface="+mj-lt"/>
              </a:rPr>
              <a:t>・	The Japanese Association of Medical Sciences</a:t>
            </a:r>
            <a:endParaRPr lang="en-US" altLang="ja-JP" sz="700" dirty="0" smtClean="0">
              <a:solidFill>
                <a:srgbClr val="000000"/>
              </a:solidFill>
              <a:latin typeface="+mj-lt"/>
            </a:endParaRPr>
          </a:p>
          <a:p>
            <a:pPr marL="88900" indent="-88900" rtl="0" eaLnBrk="1" hangingPunct="1">
              <a:lnSpc>
                <a:spcPct val="80000"/>
              </a:lnSpc>
              <a:spcBef>
                <a:spcPct val="20000"/>
              </a:spcBef>
              <a:buFontTx/>
              <a:buNone/>
              <a:tabLst>
                <a:tab pos="87313" algn="l"/>
              </a:tabLst>
            </a:pPr>
            <a:r>
              <a:rPr lang="en-US" sz="700" dirty="0">
                <a:solidFill>
                  <a:srgbClr val="000000"/>
                </a:solidFill>
                <a:latin typeface="+mj-lt"/>
              </a:rPr>
              <a:t>・	Association of Japan Medical Colleges </a:t>
            </a:r>
            <a:endParaRPr lang="en-US" altLang="ja-JP" sz="700" dirty="0" smtClean="0">
              <a:solidFill>
                <a:srgbClr val="000000"/>
              </a:solidFill>
              <a:latin typeface="+mj-lt"/>
            </a:endParaRPr>
          </a:p>
          <a:p>
            <a:pPr marL="88900" indent="-88900" rtl="0" eaLnBrk="1" hangingPunct="1">
              <a:lnSpc>
                <a:spcPct val="80000"/>
              </a:lnSpc>
              <a:spcBef>
                <a:spcPct val="20000"/>
              </a:spcBef>
              <a:buFontTx/>
              <a:buNone/>
              <a:tabLst>
                <a:tab pos="87313" algn="l"/>
              </a:tabLst>
            </a:pPr>
            <a:r>
              <a:rPr lang="en-US" sz="700" dirty="0">
                <a:solidFill>
                  <a:srgbClr val="000000"/>
                </a:solidFill>
                <a:latin typeface="+mj-lt"/>
              </a:rPr>
              <a:t>・	Japan Aerospace Exploration Agency</a:t>
            </a:r>
            <a:endParaRPr lang="en-US" altLang="ja-JP" sz="700" dirty="0" smtClean="0">
              <a:solidFill>
                <a:srgbClr val="000000"/>
              </a:solidFill>
              <a:latin typeface="+mj-lt"/>
            </a:endParaRPr>
          </a:p>
          <a:p>
            <a:pPr marL="88900" indent="-88900" rtl="0" eaLnBrk="1" hangingPunct="1">
              <a:lnSpc>
                <a:spcPct val="80000"/>
              </a:lnSpc>
              <a:spcBef>
                <a:spcPct val="20000"/>
              </a:spcBef>
              <a:buFontTx/>
              <a:buNone/>
              <a:tabLst>
                <a:tab pos="87313" algn="l"/>
              </a:tabLst>
            </a:pPr>
            <a:r>
              <a:rPr lang="en-US" sz="700" dirty="0">
                <a:solidFill>
                  <a:srgbClr val="000000"/>
                </a:solidFill>
                <a:latin typeface="+mj-lt"/>
              </a:rPr>
              <a:t>・	Collaboration with the Japanese National Liaison Council for Clinical Sections of Medical Genetics</a:t>
            </a:r>
          </a:p>
        </p:txBody>
      </p:sp>
      <p:sp>
        <p:nvSpPr>
          <p:cNvPr id="131109" name="テキスト ボックス 55"/>
          <p:cNvSpPr txBox="1">
            <a:spLocks noChangeArrowheads="1"/>
          </p:cNvSpPr>
          <p:nvPr/>
        </p:nvSpPr>
        <p:spPr bwMode="auto">
          <a:xfrm>
            <a:off x="4932487" y="2927058"/>
            <a:ext cx="2475035" cy="766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206" tIns="38103" rIns="76206" bIns="38103" rtlCol="0">
            <a:spAutoFit/>
          </a:bodyPr>
          <a:lstStyle>
            <a:lvl1pPr algn="l" rtl="0" eaLnBrk="0" hangingPunct="0">
              <a:buChar char="•"/>
              <a:defRPr kumimoji="1" sz="3200">
                <a:solidFill>
                  <a:schemeClr val="tx1"/>
                </a:solidFill>
                <a:latin typeface="Arial" pitchFamily="34" charset="0"/>
                <a:ea typeface="ＭＳ Ｐゴシック" pitchFamily="50" charset="-128"/>
              </a:defRPr>
            </a:lvl1pPr>
            <a:lvl2pPr marL="742950" indent="-285750" algn="l" rtl="0" eaLnBrk="0" hangingPunct="0">
              <a:buChar char="–"/>
              <a:defRPr kumimoji="1" sz="2800">
                <a:solidFill>
                  <a:schemeClr val="tx1"/>
                </a:solidFill>
                <a:latin typeface="Arial" pitchFamily="34" charset="0"/>
                <a:ea typeface="ＭＳ Ｐゴシック" pitchFamily="50" charset="-128"/>
              </a:defRPr>
            </a:lvl2pPr>
            <a:lvl3pPr marL="1143000" indent="-228600" algn="l" rtl="0" eaLnBrk="0" hangingPunct="0">
              <a:buChar char="•"/>
              <a:defRPr kumimoji="1" sz="2400">
                <a:solidFill>
                  <a:schemeClr val="tx1"/>
                </a:solidFill>
                <a:latin typeface="Arial" pitchFamily="34" charset="0"/>
                <a:ea typeface="ＭＳ Ｐゴシック" pitchFamily="50" charset="-128"/>
              </a:defRPr>
            </a:lvl3pPr>
            <a:lvl4pPr marL="1600200" indent="-228600" algn="l" rtl="0" eaLnBrk="0" hangingPunct="0">
              <a:buChar char="–"/>
              <a:defRPr kumimoji="1" sz="2000">
                <a:solidFill>
                  <a:schemeClr val="tx1"/>
                </a:solidFill>
                <a:latin typeface="Arial" pitchFamily="34" charset="0"/>
                <a:ea typeface="ＭＳ Ｐゴシック" pitchFamily="50" charset="-128"/>
              </a:defRPr>
            </a:lvl4pPr>
            <a:lvl5pPr marL="2057400" indent="-228600" algn="l" rtl="0" eaLnBrk="0" hangingPunct="0">
              <a:buChar char="»"/>
              <a:defRPr kumimoji="1" sz="2000">
                <a:solidFill>
                  <a:schemeClr val="tx1"/>
                </a:solidFill>
                <a:latin typeface="Arial" pitchFamily="34" charset="0"/>
                <a:ea typeface="ＭＳ Ｐゴシック" pitchFamily="50" charset="-128"/>
              </a:defRPr>
            </a:lvl5pPr>
            <a:lvl6pPr marL="25146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88900" indent="-88900" rtl="0" eaLnBrk="1" hangingPunct="1">
              <a:lnSpc>
                <a:spcPct val="80000"/>
              </a:lnSpc>
              <a:spcBef>
                <a:spcPct val="20000"/>
              </a:spcBef>
              <a:buFontTx/>
              <a:buNone/>
              <a:tabLst>
                <a:tab pos="87313" algn="l"/>
              </a:tabLst>
            </a:pPr>
            <a:r>
              <a:rPr lang="en-US" sz="700" dirty="0">
                <a:solidFill>
                  <a:srgbClr val="000000"/>
                </a:solidFill>
                <a:latin typeface="+mj-lt"/>
              </a:rPr>
              <a:t>・	Preparation of educational materials under cooperation with the US National Academy of Sciences</a:t>
            </a:r>
            <a:endParaRPr lang="en-US" altLang="ja-JP" sz="700" dirty="0" smtClean="0">
              <a:solidFill>
                <a:srgbClr val="000000"/>
              </a:solidFill>
              <a:latin typeface="+mj-lt"/>
            </a:endParaRPr>
          </a:p>
          <a:p>
            <a:pPr marL="88900" indent="-88900" rtl="0" eaLnBrk="1" hangingPunct="1">
              <a:lnSpc>
                <a:spcPct val="80000"/>
              </a:lnSpc>
              <a:spcBef>
                <a:spcPct val="20000"/>
              </a:spcBef>
              <a:buFontTx/>
              <a:buNone/>
              <a:tabLst>
                <a:tab pos="87313" algn="l"/>
              </a:tabLst>
            </a:pPr>
            <a:r>
              <a:rPr lang="en-US" sz="700" dirty="0">
                <a:solidFill>
                  <a:srgbClr val="000000"/>
                </a:solidFill>
                <a:latin typeface="+mj-lt"/>
              </a:rPr>
              <a:t>・	Close investigation of suitability, additions and corrections by cooperating educators</a:t>
            </a:r>
            <a:endParaRPr lang="en-US" altLang="ja-JP" sz="700" dirty="0" smtClean="0">
              <a:solidFill>
                <a:srgbClr val="000000"/>
              </a:solidFill>
              <a:latin typeface="+mj-lt"/>
            </a:endParaRPr>
          </a:p>
          <a:p>
            <a:pPr marL="88900" indent="-88900" rtl="0" eaLnBrk="1" hangingPunct="1">
              <a:lnSpc>
                <a:spcPct val="80000"/>
              </a:lnSpc>
              <a:spcBef>
                <a:spcPct val="20000"/>
              </a:spcBef>
              <a:buFontTx/>
              <a:buNone/>
              <a:tabLst>
                <a:tab pos="87313" algn="l"/>
              </a:tabLst>
            </a:pPr>
            <a:r>
              <a:rPr lang="en-US" sz="700" dirty="0">
                <a:solidFill>
                  <a:srgbClr val="000000"/>
                </a:solidFill>
                <a:latin typeface="+mj-lt"/>
              </a:rPr>
              <a:t>・	Collaboration with related projects</a:t>
            </a:r>
          </a:p>
          <a:p>
            <a:pPr marL="88900" indent="-88900" rtl="0" eaLnBrk="1" hangingPunct="1">
              <a:lnSpc>
                <a:spcPct val="80000"/>
              </a:lnSpc>
              <a:spcBef>
                <a:spcPct val="20000"/>
              </a:spcBef>
              <a:buFontTx/>
              <a:buNone/>
              <a:tabLst>
                <a:tab pos="87313" algn="l"/>
              </a:tabLst>
            </a:pPr>
            <a:r>
              <a:rPr lang="en-US" sz="700" dirty="0">
                <a:solidFill>
                  <a:srgbClr val="000000"/>
                </a:solidFill>
                <a:latin typeface="+mj-lt"/>
              </a:rPr>
              <a:t>・	Public comment</a:t>
            </a:r>
            <a:endParaRPr lang="en-US" altLang="ja-JP" sz="700" dirty="0" smtClean="0">
              <a:solidFill>
                <a:srgbClr val="000000"/>
              </a:solidFill>
              <a:latin typeface="+mj-lt"/>
            </a:endParaRPr>
          </a:p>
          <a:p>
            <a:pPr marL="88900" indent="-88900" rtl="0" eaLnBrk="1" hangingPunct="1">
              <a:lnSpc>
                <a:spcPct val="80000"/>
              </a:lnSpc>
              <a:spcBef>
                <a:spcPct val="20000"/>
              </a:spcBef>
              <a:buFontTx/>
              <a:buNone/>
              <a:tabLst>
                <a:tab pos="87313" algn="l"/>
              </a:tabLst>
            </a:pPr>
            <a:r>
              <a:rPr lang="en-US" sz="700" dirty="0">
                <a:solidFill>
                  <a:srgbClr val="000000"/>
                </a:solidFill>
                <a:latin typeface="+mj-lt"/>
              </a:rPr>
              <a:t>・	User meetings</a:t>
            </a:r>
          </a:p>
        </p:txBody>
      </p:sp>
      <p:sp>
        <p:nvSpPr>
          <p:cNvPr id="131110" name="テキスト ボックス 55"/>
          <p:cNvSpPr txBox="1">
            <a:spLocks noChangeArrowheads="1"/>
          </p:cNvSpPr>
          <p:nvPr/>
        </p:nvSpPr>
        <p:spPr bwMode="auto">
          <a:xfrm>
            <a:off x="4844570" y="3888231"/>
            <a:ext cx="3917704" cy="372416"/>
          </a:xfrm>
          <a:prstGeom prst="rect">
            <a:avLst/>
          </a:prstGeom>
          <a:solidFill>
            <a:schemeClr val="bg1"/>
          </a:solidFill>
          <a:ln w="9525">
            <a:solidFill>
              <a:schemeClr val="tx2"/>
            </a:solidFill>
            <a:miter lim="800000"/>
            <a:headEnd/>
            <a:tailEnd/>
          </a:ln>
        </p:spPr>
        <p:txBody>
          <a:bodyPr wrap="square" lIns="76206" tIns="38103" rIns="76206" bIns="38103" rtlCol="0">
            <a:spAutoFit/>
          </a:bodyPr>
          <a:lstStyle>
            <a:lvl1pPr algn="l" rtl="0" eaLnBrk="0" hangingPunct="0">
              <a:buChar char="•"/>
              <a:defRPr kumimoji="1" sz="3200">
                <a:solidFill>
                  <a:schemeClr val="tx1"/>
                </a:solidFill>
                <a:latin typeface="Arial" pitchFamily="34" charset="0"/>
                <a:ea typeface="ＭＳ Ｐゴシック" pitchFamily="50" charset="-128"/>
              </a:defRPr>
            </a:lvl1pPr>
            <a:lvl2pPr marL="742950" indent="-285750" algn="l" rtl="0" eaLnBrk="0" hangingPunct="0">
              <a:buChar char="–"/>
              <a:defRPr kumimoji="1" sz="2800">
                <a:solidFill>
                  <a:schemeClr val="tx1"/>
                </a:solidFill>
                <a:latin typeface="Arial" pitchFamily="34" charset="0"/>
                <a:ea typeface="ＭＳ Ｐゴシック" pitchFamily="50" charset="-128"/>
              </a:defRPr>
            </a:lvl2pPr>
            <a:lvl3pPr marL="1143000" indent="-228600" algn="l" rtl="0" eaLnBrk="0" hangingPunct="0">
              <a:buChar char="•"/>
              <a:defRPr kumimoji="1" sz="2400">
                <a:solidFill>
                  <a:schemeClr val="tx1"/>
                </a:solidFill>
                <a:latin typeface="Arial" pitchFamily="34" charset="0"/>
                <a:ea typeface="ＭＳ Ｐゴシック" pitchFamily="50" charset="-128"/>
              </a:defRPr>
            </a:lvl3pPr>
            <a:lvl4pPr marL="1600200" indent="-228600" algn="l" rtl="0" eaLnBrk="0" hangingPunct="0">
              <a:buChar char="–"/>
              <a:defRPr kumimoji="1" sz="2000">
                <a:solidFill>
                  <a:schemeClr val="tx1"/>
                </a:solidFill>
                <a:latin typeface="Arial" pitchFamily="34" charset="0"/>
                <a:ea typeface="ＭＳ Ｐゴシック" pitchFamily="50" charset="-128"/>
              </a:defRPr>
            </a:lvl4pPr>
            <a:lvl5pPr marL="2057400" indent="-228600" algn="l" rtl="0" eaLnBrk="0" hangingPunct="0">
              <a:buChar char="»"/>
              <a:defRPr kumimoji="1" sz="2000">
                <a:solidFill>
                  <a:schemeClr val="tx1"/>
                </a:solidFill>
                <a:latin typeface="Arial" pitchFamily="34" charset="0"/>
                <a:ea typeface="ＭＳ Ｐゴシック" pitchFamily="50" charset="-128"/>
              </a:defRPr>
            </a:lvl5pPr>
            <a:lvl6pPr marL="25146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rtl="0" eaLnBrk="1" hangingPunct="1">
              <a:lnSpc>
                <a:spcPct val="80000"/>
              </a:lnSpc>
              <a:spcBef>
                <a:spcPct val="20000"/>
              </a:spcBef>
              <a:buFontTx/>
              <a:buNone/>
              <a:tabLst>
                <a:tab pos="541338" algn="l"/>
              </a:tabLst>
            </a:pPr>
            <a:r>
              <a:rPr lang="en-US" sz="800" b="1" dirty="0">
                <a:solidFill>
                  <a:srgbClr val="000000"/>
                </a:solidFill>
                <a:latin typeface="+mj-lt"/>
              </a:rPr>
              <a:t>Example educational materials </a:t>
            </a:r>
            <a:r>
              <a:rPr lang="en-US" sz="800" b="1" dirty="0" smtClean="0">
                <a:solidFill>
                  <a:srgbClr val="000000"/>
                </a:solidFill>
                <a:latin typeface="+mj-lt"/>
              </a:rPr>
              <a:t>	</a:t>
            </a:r>
            <a:r>
              <a:rPr lang="en-US" sz="800" dirty="0" smtClean="0">
                <a:solidFill>
                  <a:srgbClr val="000000"/>
                </a:solidFill>
                <a:latin typeface="+mj-lt"/>
              </a:rPr>
              <a:t> </a:t>
            </a:r>
            <a:r>
              <a:rPr lang="en-US" sz="800" dirty="0">
                <a:solidFill>
                  <a:srgbClr val="000000"/>
                </a:solidFill>
                <a:latin typeface="+mj-lt"/>
              </a:rPr>
              <a:t>Responsible research activities, misconduct, conflict of interest, handling of public research expenses, reviews by IRB, handling of personal information, authorship, etc.</a:t>
            </a:r>
            <a:endParaRPr lang="en-US" altLang="ja-JP" sz="800" dirty="0" smtClean="0">
              <a:solidFill>
                <a:srgbClr val="000000"/>
              </a:solidFill>
              <a:latin typeface="+mj-lt"/>
            </a:endParaRPr>
          </a:p>
        </p:txBody>
      </p:sp>
      <p:grpSp>
        <p:nvGrpSpPr>
          <p:cNvPr id="131111" name="グループ化 19"/>
          <p:cNvGrpSpPr>
            <a:grpSpLocks/>
          </p:cNvGrpSpPr>
          <p:nvPr/>
        </p:nvGrpSpPr>
        <p:grpSpPr bwMode="auto">
          <a:xfrm rot="-3415066">
            <a:off x="3243987" y="3886262"/>
            <a:ext cx="1770062" cy="741399"/>
            <a:chOff x="497452" y="2437125"/>
            <a:chExt cx="2042695" cy="1233737"/>
          </a:xfrm>
        </p:grpSpPr>
        <p:sp>
          <p:nvSpPr>
            <p:cNvPr id="63" name="フリーフォーム 62"/>
            <p:cNvSpPr/>
            <p:nvPr/>
          </p:nvSpPr>
          <p:spPr>
            <a:xfrm rot="690332">
              <a:off x="497452" y="2437125"/>
              <a:ext cx="2042695" cy="1233737"/>
            </a:xfrm>
            <a:custGeom>
              <a:avLst/>
              <a:gdLst>
                <a:gd name="connsiteX0" fmla="*/ 352927 w 2042695"/>
                <a:gd name="connsiteY0" fmla="*/ 0 h 1053431"/>
                <a:gd name="connsiteX1" fmla="*/ 0 w 2042695"/>
                <a:gd name="connsiteY1" fmla="*/ 529389 h 1053431"/>
                <a:gd name="connsiteX2" fmla="*/ 352927 w 2042695"/>
                <a:gd name="connsiteY2" fmla="*/ 1053431 h 1053431"/>
                <a:gd name="connsiteX3" fmla="*/ 352927 w 2042695"/>
                <a:gd name="connsiteY3" fmla="*/ 796758 h 1053431"/>
                <a:gd name="connsiteX4" fmla="*/ 1689769 w 2042695"/>
                <a:gd name="connsiteY4" fmla="*/ 791410 h 1053431"/>
                <a:gd name="connsiteX5" fmla="*/ 1689769 w 2042695"/>
                <a:gd name="connsiteY5" fmla="*/ 1053431 h 1053431"/>
                <a:gd name="connsiteX6" fmla="*/ 2042695 w 2042695"/>
                <a:gd name="connsiteY6" fmla="*/ 534737 h 1053431"/>
                <a:gd name="connsiteX7" fmla="*/ 1689769 w 2042695"/>
                <a:gd name="connsiteY7" fmla="*/ 16042 h 1053431"/>
                <a:gd name="connsiteX8" fmla="*/ 1689769 w 2042695"/>
                <a:gd name="connsiteY8" fmla="*/ 192505 h 1053431"/>
                <a:gd name="connsiteX9" fmla="*/ 358274 w 2042695"/>
                <a:gd name="connsiteY9" fmla="*/ 203200 h 1053431"/>
                <a:gd name="connsiteX10" fmla="*/ 352927 w 2042695"/>
                <a:gd name="connsiteY10" fmla="*/ 0 h 105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695" h="1053431">
                  <a:moveTo>
                    <a:pt x="352927" y="0"/>
                  </a:moveTo>
                  <a:lnTo>
                    <a:pt x="0" y="529389"/>
                  </a:lnTo>
                  <a:lnTo>
                    <a:pt x="352927" y="1053431"/>
                  </a:lnTo>
                  <a:lnTo>
                    <a:pt x="352927" y="796758"/>
                  </a:lnTo>
                  <a:lnTo>
                    <a:pt x="1689769" y="791410"/>
                  </a:lnTo>
                  <a:lnTo>
                    <a:pt x="1689769" y="1053431"/>
                  </a:lnTo>
                  <a:lnTo>
                    <a:pt x="2042695" y="534737"/>
                  </a:lnTo>
                  <a:lnTo>
                    <a:pt x="1689769" y="16042"/>
                  </a:lnTo>
                  <a:lnTo>
                    <a:pt x="1689769" y="192505"/>
                  </a:lnTo>
                  <a:lnTo>
                    <a:pt x="358274" y="203200"/>
                  </a:lnTo>
                  <a:lnTo>
                    <a:pt x="352927" y="0"/>
                  </a:lnTo>
                  <a:close/>
                </a:path>
              </a:pathLst>
            </a:custGeom>
            <a:solidFill>
              <a:schemeClr val="bg1"/>
            </a:solidFill>
            <a:ln w="12700">
              <a:solidFill>
                <a:srgbClr val="33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ct val="20000"/>
                </a:spcBef>
                <a:defRPr/>
              </a:pPr>
              <a:endParaRPr lang="ja-JP" altLang="en-US" sz="2800">
                <a:solidFill>
                  <a:prstClr val="white"/>
                </a:solidFill>
                <a:latin typeface="+mj-lt"/>
              </a:endParaRPr>
            </a:p>
          </p:txBody>
        </p:sp>
        <p:sp>
          <p:nvSpPr>
            <p:cNvPr id="131123" name="Text Box 23"/>
            <p:cNvSpPr txBox="1">
              <a:spLocks noChangeArrowheads="1"/>
            </p:cNvSpPr>
            <p:nvPr/>
          </p:nvSpPr>
          <p:spPr bwMode="auto">
            <a:xfrm rot="690332">
              <a:off x="631280" y="2666611"/>
              <a:ext cx="1863225" cy="71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lgn="l" rtl="0" eaLnBrk="0" hangingPunct="0">
                <a:buChar char="•"/>
                <a:defRPr kumimoji="1" sz="3200">
                  <a:solidFill>
                    <a:schemeClr val="tx1"/>
                  </a:solidFill>
                  <a:latin typeface="Arial" pitchFamily="34" charset="0"/>
                  <a:ea typeface="ＭＳ Ｐゴシック" pitchFamily="50" charset="-128"/>
                </a:defRPr>
              </a:lvl1pPr>
              <a:lvl2pPr marL="742950" indent="-285750" algn="l" rtl="0" eaLnBrk="0" hangingPunct="0">
                <a:buChar char="–"/>
                <a:defRPr kumimoji="1" sz="2800">
                  <a:solidFill>
                    <a:schemeClr val="tx1"/>
                  </a:solidFill>
                  <a:latin typeface="Arial" pitchFamily="34" charset="0"/>
                  <a:ea typeface="ＭＳ Ｐゴシック" pitchFamily="50" charset="-128"/>
                </a:defRPr>
              </a:lvl2pPr>
              <a:lvl3pPr marL="1143000" indent="-228600" algn="l" rtl="0" eaLnBrk="0" hangingPunct="0">
                <a:buChar char="•"/>
                <a:defRPr kumimoji="1" sz="2400">
                  <a:solidFill>
                    <a:schemeClr val="tx1"/>
                  </a:solidFill>
                  <a:latin typeface="Arial" pitchFamily="34" charset="0"/>
                  <a:ea typeface="ＭＳ Ｐゴシック" pitchFamily="50" charset="-128"/>
                </a:defRPr>
              </a:lvl3pPr>
              <a:lvl4pPr marL="1600200" indent="-228600" algn="l" rtl="0" eaLnBrk="0" hangingPunct="0">
                <a:buChar char="–"/>
                <a:defRPr kumimoji="1" sz="2000">
                  <a:solidFill>
                    <a:schemeClr val="tx1"/>
                  </a:solidFill>
                  <a:latin typeface="Arial" pitchFamily="34" charset="0"/>
                  <a:ea typeface="ＭＳ Ｐゴシック" pitchFamily="50" charset="-128"/>
                </a:defRPr>
              </a:lvl4pPr>
              <a:lvl5pPr marL="2057400" indent="-228600" algn="l" rtl="0" eaLnBrk="0" hangingPunct="0">
                <a:buChar char="»"/>
                <a:defRPr kumimoji="1" sz="2000">
                  <a:solidFill>
                    <a:schemeClr val="tx1"/>
                  </a:solidFill>
                  <a:latin typeface="Arial" pitchFamily="34" charset="0"/>
                  <a:ea typeface="ＭＳ Ｐゴシック" pitchFamily="50" charset="-128"/>
                </a:defRPr>
              </a:lvl5pPr>
              <a:lvl6pPr marL="25146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rtl="0" eaLnBrk="1" hangingPunct="1">
                <a:spcBef>
                  <a:spcPct val="20000"/>
                </a:spcBef>
                <a:buFontTx/>
                <a:buNone/>
              </a:pPr>
              <a:r>
                <a:rPr lang="en-US" sz="1000" b="1" dirty="0">
                  <a:solidFill>
                    <a:srgbClr val="000000"/>
                  </a:solidFill>
                  <a:latin typeface="+mj-lt"/>
                  <a:ea typeface="HG丸ｺﾞｼｯｸM-PRO" pitchFamily="50" charset="-128"/>
                </a:rPr>
                <a:t>Joint development</a:t>
              </a:r>
              <a:endParaRPr lang="en-US" altLang="ja-JP" sz="1000" b="1" dirty="0" smtClean="0">
                <a:solidFill>
                  <a:srgbClr val="000000"/>
                </a:solidFill>
                <a:latin typeface="+mj-lt"/>
                <a:ea typeface="HG丸ｺﾞｼｯｸM-PRO" pitchFamily="50" charset="-128"/>
              </a:endParaRPr>
            </a:p>
            <a:p>
              <a:pPr algn="ctr" rtl="0" eaLnBrk="1" hangingPunct="1">
                <a:spcBef>
                  <a:spcPct val="20000"/>
                </a:spcBef>
                <a:buFontTx/>
                <a:buNone/>
              </a:pPr>
              <a:r>
                <a:rPr lang="en-US" sz="1000" b="1" dirty="0">
                  <a:solidFill>
                    <a:srgbClr val="000000"/>
                  </a:solidFill>
                  <a:latin typeface="+mj-lt"/>
                  <a:ea typeface="HG丸ｺﾞｼｯｸM-PRO" pitchFamily="50" charset="-128"/>
                </a:rPr>
                <a:t>(International standard)</a:t>
              </a:r>
              <a:endParaRPr lang="ja-JP" altLang="en-US" sz="1000" b="1" dirty="0" smtClean="0">
                <a:solidFill>
                  <a:srgbClr val="000000"/>
                </a:solidFill>
                <a:latin typeface="+mj-lt"/>
                <a:ea typeface="HG丸ｺﾞｼｯｸM-PRO" pitchFamily="50" charset="-128"/>
              </a:endParaRPr>
            </a:p>
          </p:txBody>
        </p:sp>
      </p:grpSp>
      <p:sp>
        <p:nvSpPr>
          <p:cNvPr id="131112" name="テキスト ボックス 65"/>
          <p:cNvSpPr txBox="1">
            <a:spLocks noChangeArrowheads="1"/>
          </p:cNvSpPr>
          <p:nvPr/>
        </p:nvSpPr>
        <p:spPr bwMode="auto">
          <a:xfrm>
            <a:off x="4561979" y="2383731"/>
            <a:ext cx="4036898" cy="347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206" tIns="38103" rIns="76206" bIns="38103" rtlCol="0">
            <a:spAutoFit/>
          </a:bodyPr>
          <a:lstStyle>
            <a:lvl1pPr algn="l" rtl="0" eaLnBrk="0" hangingPunct="0">
              <a:buChar char="•"/>
              <a:defRPr kumimoji="1" sz="3200">
                <a:solidFill>
                  <a:schemeClr val="tx1"/>
                </a:solidFill>
                <a:latin typeface="Arial" pitchFamily="34" charset="0"/>
                <a:ea typeface="ＭＳ Ｐゴシック" pitchFamily="50" charset="-128"/>
              </a:defRPr>
            </a:lvl1pPr>
            <a:lvl2pPr marL="742950" indent="-285750" algn="l" rtl="0" eaLnBrk="0" hangingPunct="0">
              <a:buChar char="–"/>
              <a:defRPr kumimoji="1" sz="2800">
                <a:solidFill>
                  <a:schemeClr val="tx1"/>
                </a:solidFill>
                <a:latin typeface="Arial" pitchFamily="34" charset="0"/>
                <a:ea typeface="ＭＳ Ｐゴシック" pitchFamily="50" charset="-128"/>
              </a:defRPr>
            </a:lvl2pPr>
            <a:lvl3pPr marL="1143000" indent="-228600" algn="l" rtl="0" eaLnBrk="0" hangingPunct="0">
              <a:buChar char="•"/>
              <a:defRPr kumimoji="1" sz="2400">
                <a:solidFill>
                  <a:schemeClr val="tx1"/>
                </a:solidFill>
                <a:latin typeface="Arial" pitchFamily="34" charset="0"/>
                <a:ea typeface="ＭＳ Ｐゴシック" pitchFamily="50" charset="-128"/>
              </a:defRPr>
            </a:lvl3pPr>
            <a:lvl4pPr marL="1600200" indent="-228600" algn="l" rtl="0" eaLnBrk="0" hangingPunct="0">
              <a:buChar char="–"/>
              <a:defRPr kumimoji="1" sz="2000">
                <a:solidFill>
                  <a:schemeClr val="tx1"/>
                </a:solidFill>
                <a:latin typeface="Arial" pitchFamily="34" charset="0"/>
                <a:ea typeface="ＭＳ Ｐゴシック" pitchFamily="50" charset="-128"/>
              </a:defRPr>
            </a:lvl4pPr>
            <a:lvl5pPr marL="2057400" indent="-228600" algn="l" rtl="0" eaLnBrk="0" hangingPunct="0">
              <a:buChar char="»"/>
              <a:defRPr kumimoji="1" sz="2000">
                <a:solidFill>
                  <a:schemeClr val="tx1"/>
                </a:solidFill>
                <a:latin typeface="Arial" pitchFamily="34" charset="0"/>
                <a:ea typeface="ＭＳ Ｐゴシック" pitchFamily="50" charset="-128"/>
              </a:defRPr>
            </a:lvl5pPr>
            <a:lvl6pPr marL="25146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rtl="0" eaLnBrk="1" hangingPunct="1">
              <a:lnSpc>
                <a:spcPct val="80000"/>
              </a:lnSpc>
              <a:spcBef>
                <a:spcPct val="20000"/>
              </a:spcBef>
              <a:buFontTx/>
              <a:buNone/>
            </a:pPr>
            <a:r>
              <a:rPr lang="en-US" sz="1100" dirty="0">
                <a:solidFill>
                  <a:srgbClr val="000000"/>
                </a:solidFill>
                <a:latin typeface="+mj-lt"/>
                <a:ea typeface="HG丸ｺﾞｼｯｸM-PRO" pitchFamily="50" charset="-128"/>
              </a:rPr>
              <a:t>6 collaborating universities + collaborating institutions </a:t>
            </a:r>
            <a:r>
              <a:rPr lang="en-US" sz="1100" dirty="0" smtClean="0">
                <a:solidFill>
                  <a:srgbClr val="000000"/>
                </a:solidFill>
                <a:latin typeface="+mj-lt"/>
                <a:ea typeface="HG丸ｺﾞｼｯｸM-PRO" pitchFamily="50" charset="-128"/>
              </a:rPr>
              <a:t/>
            </a:r>
            <a:br>
              <a:rPr lang="en-US" sz="1100" dirty="0" smtClean="0">
                <a:solidFill>
                  <a:srgbClr val="000000"/>
                </a:solidFill>
                <a:latin typeface="+mj-lt"/>
                <a:ea typeface="HG丸ｺﾞｼｯｸM-PRO" pitchFamily="50" charset="-128"/>
              </a:rPr>
            </a:br>
            <a:r>
              <a:rPr lang="en-US" sz="1100" dirty="0" smtClean="0">
                <a:solidFill>
                  <a:srgbClr val="000000"/>
                </a:solidFill>
                <a:latin typeface="+mj-lt"/>
                <a:ea typeface="HG丸ｺﾞｼｯｸM-PRO" pitchFamily="50" charset="-128"/>
              </a:rPr>
              <a:t>+ </a:t>
            </a:r>
            <a:r>
              <a:rPr lang="en-US" sz="1100" dirty="0">
                <a:solidFill>
                  <a:srgbClr val="000000"/>
                </a:solidFill>
                <a:latin typeface="+mj-lt"/>
                <a:ea typeface="HG丸ｺﾞｼｯｸM-PRO" pitchFamily="50" charset="-128"/>
              </a:rPr>
              <a:t>many cooperating educators</a:t>
            </a:r>
          </a:p>
        </p:txBody>
      </p:sp>
      <p:sp>
        <p:nvSpPr>
          <p:cNvPr id="131113" name="正方形/長方形 66"/>
          <p:cNvSpPr>
            <a:spLocks noChangeArrowheads="1"/>
          </p:cNvSpPr>
          <p:nvPr/>
        </p:nvSpPr>
        <p:spPr bwMode="auto">
          <a:xfrm>
            <a:off x="4668714" y="2669649"/>
            <a:ext cx="2495553" cy="29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206" tIns="38103" rIns="76206" bIns="38103" rtlCol="0">
            <a:spAutoFit/>
          </a:bodyPr>
          <a:lstStyle>
            <a:lvl1pPr algn="l" rtl="0" eaLnBrk="0" hangingPunct="0">
              <a:buChar char="•"/>
              <a:defRPr kumimoji="1" sz="3200">
                <a:solidFill>
                  <a:schemeClr val="tx1"/>
                </a:solidFill>
                <a:latin typeface="Arial" pitchFamily="34" charset="0"/>
                <a:ea typeface="ＭＳ Ｐゴシック" pitchFamily="50" charset="-128"/>
              </a:defRPr>
            </a:lvl1pPr>
            <a:lvl2pPr marL="742950" indent="-285750" algn="l" rtl="0" eaLnBrk="0" hangingPunct="0">
              <a:buChar char="–"/>
              <a:defRPr kumimoji="1" sz="2800">
                <a:solidFill>
                  <a:schemeClr val="tx1"/>
                </a:solidFill>
                <a:latin typeface="Arial" pitchFamily="34" charset="0"/>
                <a:ea typeface="ＭＳ Ｐゴシック" pitchFamily="50" charset="-128"/>
              </a:defRPr>
            </a:lvl2pPr>
            <a:lvl3pPr marL="1143000" indent="-228600" algn="l" rtl="0" eaLnBrk="0" hangingPunct="0">
              <a:buChar char="•"/>
              <a:defRPr kumimoji="1" sz="2400">
                <a:solidFill>
                  <a:schemeClr val="tx1"/>
                </a:solidFill>
                <a:latin typeface="Arial" pitchFamily="34" charset="0"/>
                <a:ea typeface="ＭＳ Ｐゴシック" pitchFamily="50" charset="-128"/>
              </a:defRPr>
            </a:lvl3pPr>
            <a:lvl4pPr marL="1600200" indent="-228600" algn="l" rtl="0" eaLnBrk="0" hangingPunct="0">
              <a:buChar char="–"/>
              <a:defRPr kumimoji="1" sz="2000">
                <a:solidFill>
                  <a:schemeClr val="tx1"/>
                </a:solidFill>
                <a:latin typeface="Arial" pitchFamily="34" charset="0"/>
                <a:ea typeface="ＭＳ Ｐゴシック" pitchFamily="50" charset="-128"/>
              </a:defRPr>
            </a:lvl4pPr>
            <a:lvl5pPr marL="2057400" indent="-228600" algn="l" rtl="0" eaLnBrk="0" hangingPunct="0">
              <a:buChar char="»"/>
              <a:defRPr kumimoji="1" sz="2000">
                <a:solidFill>
                  <a:schemeClr val="tx1"/>
                </a:solidFill>
                <a:latin typeface="Arial" pitchFamily="34" charset="0"/>
                <a:ea typeface="ＭＳ Ｐゴシック" pitchFamily="50" charset="-128"/>
              </a:defRPr>
            </a:lvl5pPr>
            <a:lvl6pPr marL="25146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rtl="0" eaLnBrk="1" hangingPunct="1">
              <a:lnSpc>
                <a:spcPct val="80000"/>
              </a:lnSpc>
              <a:spcBef>
                <a:spcPts val="0"/>
              </a:spcBef>
              <a:buFontTx/>
              <a:buNone/>
            </a:pPr>
            <a:r>
              <a:rPr lang="en-US" sz="900" b="1" dirty="0">
                <a:solidFill>
                  <a:srgbClr val="000000"/>
                </a:solidFill>
                <a:latin typeface="+mj-lt"/>
                <a:ea typeface="HG丸ｺﾞｼｯｸM-PRO" pitchFamily="50" charset="-128"/>
              </a:rPr>
              <a:t>Preparation of international standard educational materials</a:t>
            </a:r>
            <a:endParaRPr lang="en-US" altLang="ja-JP" sz="900" b="1" dirty="0" smtClean="0">
              <a:solidFill>
                <a:srgbClr val="000000"/>
              </a:solidFill>
              <a:latin typeface="+mj-lt"/>
              <a:ea typeface="HG丸ｺﾞｼｯｸM-PRO" pitchFamily="50" charset="-128"/>
            </a:endParaRPr>
          </a:p>
        </p:txBody>
      </p:sp>
      <p:sp>
        <p:nvSpPr>
          <p:cNvPr id="131114" name="テキスト ボックス 67"/>
          <p:cNvSpPr txBox="1">
            <a:spLocks noChangeArrowheads="1"/>
          </p:cNvSpPr>
          <p:nvPr/>
        </p:nvSpPr>
        <p:spPr bwMode="auto">
          <a:xfrm>
            <a:off x="4128923" y="6516379"/>
            <a:ext cx="4907573" cy="323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206" tIns="38103" rIns="76206" bIns="38103" rtlCol="0">
            <a:spAutoFit/>
          </a:bodyPr>
          <a:lstStyle>
            <a:lvl1pPr algn="l" rtl="0" eaLnBrk="0" hangingPunct="0">
              <a:buChar char="•"/>
              <a:defRPr kumimoji="1" sz="3200">
                <a:solidFill>
                  <a:schemeClr val="tx1"/>
                </a:solidFill>
                <a:latin typeface="Arial" pitchFamily="34" charset="0"/>
                <a:ea typeface="ＭＳ Ｐゴシック" pitchFamily="50" charset="-128"/>
              </a:defRPr>
            </a:lvl1pPr>
            <a:lvl2pPr marL="742950" indent="-285750" algn="l" rtl="0" eaLnBrk="0" hangingPunct="0">
              <a:buChar char="–"/>
              <a:defRPr kumimoji="1" sz="2800">
                <a:solidFill>
                  <a:schemeClr val="tx1"/>
                </a:solidFill>
                <a:latin typeface="Arial" pitchFamily="34" charset="0"/>
                <a:ea typeface="ＭＳ Ｐゴシック" pitchFamily="50" charset="-128"/>
              </a:defRPr>
            </a:lvl2pPr>
            <a:lvl3pPr marL="1143000" indent="-228600" algn="l" rtl="0" eaLnBrk="0" hangingPunct="0">
              <a:buChar char="•"/>
              <a:defRPr kumimoji="1" sz="2400">
                <a:solidFill>
                  <a:schemeClr val="tx1"/>
                </a:solidFill>
                <a:latin typeface="Arial" pitchFamily="34" charset="0"/>
                <a:ea typeface="ＭＳ Ｐゴシック" pitchFamily="50" charset="-128"/>
              </a:defRPr>
            </a:lvl3pPr>
            <a:lvl4pPr marL="1600200" indent="-228600" algn="l" rtl="0" eaLnBrk="0" hangingPunct="0">
              <a:buChar char="–"/>
              <a:defRPr kumimoji="1" sz="2000">
                <a:solidFill>
                  <a:schemeClr val="tx1"/>
                </a:solidFill>
                <a:latin typeface="Arial" pitchFamily="34" charset="0"/>
                <a:ea typeface="ＭＳ Ｐゴシック" pitchFamily="50" charset="-128"/>
              </a:defRPr>
            </a:lvl4pPr>
            <a:lvl5pPr marL="2057400" indent="-228600" algn="l" rtl="0" eaLnBrk="0" hangingPunct="0">
              <a:buChar char="»"/>
              <a:defRPr kumimoji="1" sz="2000">
                <a:solidFill>
                  <a:schemeClr val="tx1"/>
                </a:solidFill>
                <a:latin typeface="Arial" pitchFamily="34" charset="0"/>
                <a:ea typeface="ＭＳ Ｐゴシック" pitchFamily="50" charset="-128"/>
              </a:defRPr>
            </a:lvl5pPr>
            <a:lvl6pPr marL="25146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88900" indent="-88900" rtl="0" eaLnBrk="1" hangingPunct="1">
              <a:spcBef>
                <a:spcPct val="20000"/>
              </a:spcBef>
              <a:buFontTx/>
              <a:buNone/>
            </a:pPr>
            <a:r>
              <a:rPr lang="en-US" sz="800" baseline="30000" dirty="0">
                <a:solidFill>
                  <a:srgbClr val="000000"/>
                </a:solidFill>
                <a:latin typeface="+mj-lt"/>
                <a:ea typeface="HG丸ｺﾞｼｯｸM-PRO" pitchFamily="50" charset="-128"/>
              </a:rPr>
              <a:t>*	</a:t>
            </a:r>
            <a:r>
              <a:rPr lang="en-US" sz="800" dirty="0" err="1">
                <a:solidFill>
                  <a:srgbClr val="000000"/>
                </a:solidFill>
                <a:latin typeface="+mj-lt"/>
                <a:ea typeface="ＭＳ ゴシック" pitchFamily="49" charset="-128"/>
              </a:rPr>
              <a:t>Shinshu</a:t>
            </a:r>
            <a:r>
              <a:rPr lang="en-US" sz="800" dirty="0">
                <a:solidFill>
                  <a:srgbClr val="000000"/>
                </a:solidFill>
                <a:latin typeface="+mj-lt"/>
                <a:ea typeface="ＭＳ ゴシック" pitchFamily="49" charset="-128"/>
              </a:rPr>
              <a:t> University, Tokyo Medical and Dental University, Fukushima Medical University, </a:t>
            </a:r>
            <a:r>
              <a:rPr lang="en-US" sz="800" dirty="0" err="1">
                <a:solidFill>
                  <a:srgbClr val="000000"/>
                </a:solidFill>
                <a:latin typeface="+mj-lt"/>
                <a:ea typeface="ＭＳ ゴシック" pitchFamily="49" charset="-128"/>
              </a:rPr>
              <a:t>Kitasato</a:t>
            </a:r>
            <a:r>
              <a:rPr lang="en-US" sz="800" dirty="0">
                <a:solidFill>
                  <a:srgbClr val="000000"/>
                </a:solidFill>
                <a:latin typeface="+mj-lt"/>
                <a:ea typeface="ＭＳ ゴシック" pitchFamily="49" charset="-128"/>
              </a:rPr>
              <a:t> University, Sophia University, Okinawa Institute of Science and Technology Graduate University</a:t>
            </a:r>
          </a:p>
        </p:txBody>
      </p:sp>
      <p:sp>
        <p:nvSpPr>
          <p:cNvPr id="70" name="左矢印 69"/>
          <p:cNvSpPr/>
          <p:nvPr/>
        </p:nvSpPr>
        <p:spPr>
          <a:xfrm rot="16200000">
            <a:off x="5583835" y="5541938"/>
            <a:ext cx="249237" cy="608135"/>
          </a:xfrm>
          <a:prstGeom prst="leftArrow">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6206" tIns="38103" rIns="76206" bIns="38103" rtlCol="0" anchor="ctr"/>
          <a:lstStyle/>
          <a:p>
            <a:pPr algn="ctr" rtl="0">
              <a:spcBef>
                <a:spcPct val="20000"/>
              </a:spcBef>
              <a:defRPr/>
            </a:pPr>
            <a:endParaRPr lang="ja-JP" altLang="en-US" sz="2800">
              <a:solidFill>
                <a:prstClr val="white"/>
              </a:solidFill>
              <a:latin typeface="+mj-lt"/>
            </a:endParaRPr>
          </a:p>
        </p:txBody>
      </p:sp>
      <p:pic>
        <p:nvPicPr>
          <p:cNvPr id="131117"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265377" y="2042007"/>
            <a:ext cx="68580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1118" name="テキスト ボックス 1"/>
          <p:cNvSpPr txBox="1">
            <a:spLocks noChangeArrowheads="1"/>
          </p:cNvSpPr>
          <p:nvPr/>
        </p:nvSpPr>
        <p:spPr bwMode="auto">
          <a:xfrm>
            <a:off x="43962" y="6449414"/>
            <a:ext cx="40767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lgn="l" rtl="0" eaLnBrk="0" hangingPunct="0">
              <a:buChar char="•"/>
              <a:defRPr kumimoji="1" sz="3200">
                <a:solidFill>
                  <a:schemeClr val="tx1"/>
                </a:solidFill>
                <a:latin typeface="Arial" pitchFamily="34" charset="0"/>
                <a:ea typeface="ＭＳ Ｐゴシック" pitchFamily="50" charset="-128"/>
              </a:defRPr>
            </a:lvl1pPr>
            <a:lvl2pPr marL="742950" indent="-285750" algn="l" rtl="0" eaLnBrk="0" hangingPunct="0">
              <a:buChar char="–"/>
              <a:defRPr kumimoji="1" sz="2800">
                <a:solidFill>
                  <a:schemeClr val="tx1"/>
                </a:solidFill>
                <a:latin typeface="Arial" pitchFamily="34" charset="0"/>
                <a:ea typeface="ＭＳ Ｐゴシック" pitchFamily="50" charset="-128"/>
              </a:defRPr>
            </a:lvl2pPr>
            <a:lvl3pPr marL="1143000" indent="-228600" algn="l" rtl="0" eaLnBrk="0" hangingPunct="0">
              <a:buChar char="•"/>
              <a:defRPr kumimoji="1" sz="2400">
                <a:solidFill>
                  <a:schemeClr val="tx1"/>
                </a:solidFill>
                <a:latin typeface="Arial" pitchFamily="34" charset="0"/>
                <a:ea typeface="ＭＳ Ｐゴシック" pitchFamily="50" charset="-128"/>
              </a:defRPr>
            </a:lvl3pPr>
            <a:lvl4pPr marL="1600200" indent="-228600" algn="l" rtl="0" eaLnBrk="0" hangingPunct="0">
              <a:buChar char="–"/>
              <a:defRPr kumimoji="1" sz="2000">
                <a:solidFill>
                  <a:schemeClr val="tx1"/>
                </a:solidFill>
                <a:latin typeface="Arial" pitchFamily="34" charset="0"/>
                <a:ea typeface="ＭＳ Ｐゴシック" pitchFamily="50" charset="-128"/>
              </a:defRPr>
            </a:lvl4pPr>
            <a:lvl5pPr marL="2057400" indent="-228600" algn="l" rtl="0" eaLnBrk="0" hangingPunct="0">
              <a:buChar char="»"/>
              <a:defRPr kumimoji="1" sz="2000">
                <a:solidFill>
                  <a:schemeClr val="tx1"/>
                </a:solidFill>
                <a:latin typeface="Arial" pitchFamily="34" charset="0"/>
                <a:ea typeface="ＭＳ Ｐゴシック" pitchFamily="50" charset="-128"/>
              </a:defRPr>
            </a:lvl5pPr>
            <a:lvl6pPr marL="25146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88900" indent="-88900" rtl="0" eaLnBrk="1" hangingPunct="1">
              <a:spcBef>
                <a:spcPct val="20000"/>
              </a:spcBef>
              <a:buFontTx/>
              <a:buNone/>
              <a:tabLst>
                <a:tab pos="182563" algn="l"/>
              </a:tabLst>
            </a:pPr>
            <a:r>
              <a:rPr lang="en-US" sz="1000" b="1" dirty="0">
                <a:solidFill>
                  <a:srgbClr val="FF0000"/>
                </a:solidFill>
                <a:latin typeface="+mj-lt"/>
                <a:ea typeface="ＭＳ ゴシック" pitchFamily="49" charset="-128"/>
              </a:rPr>
              <a:t>*	Course taking has been made mandatory as a requirement for adoption on some JST projects.</a:t>
            </a:r>
          </a:p>
        </p:txBody>
      </p:sp>
      <p:sp>
        <p:nvSpPr>
          <p:cNvPr id="61" name="Rectangle 6"/>
          <p:cNvSpPr>
            <a:spLocks noGrp="1" noChangeArrowheads="1"/>
          </p:cNvSpPr>
          <p:nvPr>
            <p:ph type="sldNum" sz="quarter" idx="12"/>
          </p:nvPr>
        </p:nvSpPr>
        <p:spPr>
          <a:xfrm>
            <a:off x="8640003" y="6480144"/>
            <a:ext cx="514350" cy="307975"/>
          </a:xfrm>
        </p:spPr>
        <p:txBody>
          <a:bodyPr rtlCol="0"/>
          <a:lstStyle/>
          <a:p>
            <a:pPr rtl="0">
              <a:defRPr/>
            </a:pPr>
            <a:fld id="{002BB98D-5F75-49C1-902E-9683AE378945}" type="slidenum">
              <a:rPr lang="en-US" altLang="ja-JP">
                <a:solidFill>
                  <a:prstClr val="white">
                    <a:lumMod val="50000"/>
                  </a:prstClr>
                </a:solidFill>
                <a:latin typeface="+mj-lt"/>
              </a:rPr>
              <a:pPr rtl="0">
                <a:defRPr/>
              </a:pPr>
              <a:t>61</a:t>
            </a:fld>
            <a:endParaRPr lang="en-US" altLang="ja-JP" dirty="0">
              <a:solidFill>
                <a:prstClr val="white">
                  <a:lumMod val="50000"/>
                </a:prstClr>
              </a:solidFill>
              <a:latin typeface="+mj-lt"/>
            </a:endParaRPr>
          </a:p>
        </p:txBody>
      </p:sp>
      <p:sp>
        <p:nvSpPr>
          <p:cNvPr id="62" name="AutoShape 3"/>
          <p:cNvSpPr>
            <a:spLocks noChangeArrowheads="1"/>
          </p:cNvSpPr>
          <p:nvPr/>
        </p:nvSpPr>
        <p:spPr bwMode="auto">
          <a:xfrm>
            <a:off x="0" y="0"/>
            <a:ext cx="9144000" cy="648000"/>
          </a:xfrm>
          <a:prstGeom prst="rect">
            <a:avLst/>
          </a:prstGeom>
          <a:solidFill>
            <a:srgbClr val="8064A2"/>
          </a:solidFill>
          <a:ln w="9525">
            <a:noFill/>
            <a:round/>
            <a:headEnd/>
            <a:tailEnd/>
          </a:ln>
        </p:spPr>
        <p:txBody>
          <a:bodyPr wrap="square" rtlCol="0" anchor="b"/>
          <a:lstStyle>
            <a:lvl1pPr algn="l" rtl="0"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rtl="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rtl="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rtl="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rtl="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algn="l" rtl="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rtl="0" eaLnBrk="1" hangingPunct="1">
              <a:lnSpc>
                <a:spcPts val="2000"/>
              </a:lnSpc>
              <a:spcBef>
                <a:spcPts val="0"/>
              </a:spcBef>
              <a:buFontTx/>
              <a:buNone/>
            </a:pPr>
            <a:r>
              <a:rPr lang="en-US" sz="2400" b="1" dirty="0">
                <a:solidFill>
                  <a:srgbClr val="FFFFFF"/>
                </a:solidFill>
                <a:latin typeface="+mj-lt"/>
              </a:rPr>
              <a:t>Training program example</a:t>
            </a:r>
            <a:endParaRPr lang="en-US" altLang="ja-JP" sz="2400" b="1" dirty="0" smtClean="0">
              <a:solidFill>
                <a:srgbClr val="FFFFFF"/>
              </a:solidFill>
              <a:latin typeface="+mj-lt"/>
            </a:endParaRPr>
          </a:p>
          <a:p>
            <a:pPr algn="ctr" rtl="0" eaLnBrk="1" hangingPunct="1">
              <a:lnSpc>
                <a:spcPts val="2000"/>
              </a:lnSpc>
              <a:spcBef>
                <a:spcPts val="0"/>
              </a:spcBef>
              <a:buFontTx/>
              <a:buNone/>
            </a:pPr>
            <a:r>
              <a:rPr lang="en-US" sz="2000" b="1" dirty="0">
                <a:solidFill>
                  <a:srgbClr val="FFFFFF"/>
                </a:solidFill>
                <a:latin typeface="+mj-lt"/>
              </a:rPr>
              <a:t>CITI JAPAN Project (2012 - Collaborative Institutional Training Initiative)</a:t>
            </a:r>
          </a:p>
        </p:txBody>
      </p:sp>
    </p:spTree>
    <p:extLst>
      <p:ext uri="{BB962C8B-B14F-4D97-AF65-F5344CB8AC3E}">
        <p14:creationId xmlns:p14="http://schemas.microsoft.com/office/powerpoint/2010/main" val="164201820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タイトル 1"/>
          <p:cNvSpPr>
            <a:spLocks noGrp="1"/>
          </p:cNvSpPr>
          <p:nvPr>
            <p:ph type="title"/>
          </p:nvPr>
        </p:nvSpPr>
        <p:spPr>
          <a:xfrm>
            <a:off x="457200" y="2214563"/>
            <a:ext cx="8229600" cy="1143000"/>
          </a:xfrm>
        </p:spPr>
        <p:txBody>
          <a:bodyPr>
            <a:normAutofit fontScale="90000"/>
          </a:bodyPr>
          <a:lstStyle/>
          <a:p>
            <a:pPr algn="ctr" eaLnBrk="1" fontAlgn="auto" hangingPunct="1">
              <a:spcAft>
                <a:spcPts val="0"/>
              </a:spcAft>
              <a:defRPr/>
            </a:pPr>
            <a:r>
              <a:rPr lang="en-US" altLang="ja-JP" dirty="0">
                <a:solidFill>
                  <a:schemeClr val="accent1">
                    <a:tint val="88000"/>
                    <a:satMod val="150000"/>
                  </a:schemeClr>
                </a:solidFill>
              </a:rPr>
              <a:t>Publication and dissemination of research outcome</a:t>
            </a:r>
            <a:endParaRPr lang="ja-JP" altLang="en-US" dirty="0" smtClean="0">
              <a:solidFill>
                <a:schemeClr val="accent1">
                  <a:tint val="88000"/>
                  <a:satMod val="150000"/>
                </a:schemeClr>
              </a:solidFill>
            </a:endParaRPr>
          </a:p>
        </p:txBody>
      </p:sp>
      <p:sp>
        <p:nvSpPr>
          <p:cNvPr id="4" name="Rectangle 6"/>
          <p:cNvSpPr>
            <a:spLocks noGrp="1" noChangeArrowheads="1"/>
          </p:cNvSpPr>
          <p:nvPr>
            <p:ph type="sldNum" sz="quarter" idx="12"/>
          </p:nvPr>
        </p:nvSpPr>
        <p:spPr>
          <a:xfrm>
            <a:off x="8640003" y="6480142"/>
            <a:ext cx="514350" cy="307975"/>
          </a:xfrm>
        </p:spPr>
        <p:txBody>
          <a:bodyPr/>
          <a:lstStyle/>
          <a:p>
            <a:pPr>
              <a:defRPr/>
            </a:pPr>
            <a:fld id="{002BB98D-5F75-49C1-902E-9683AE378945}" type="slidenum">
              <a:rPr lang="en-US" altLang="ja-JP" sz="1400">
                <a:solidFill>
                  <a:prstClr val="white">
                    <a:lumMod val="50000"/>
                  </a:prstClr>
                </a:solidFill>
                <a:latin typeface="OCRB" panose="020B0609020202020204" pitchFamily="49" charset="0"/>
              </a:rPr>
              <a:pPr>
                <a:defRPr/>
              </a:pPr>
              <a:t>62</a:t>
            </a:fld>
            <a:endParaRPr lang="en-US" altLang="ja-JP" sz="1400" dirty="0">
              <a:solidFill>
                <a:prstClr val="white">
                  <a:lumMod val="50000"/>
                </a:prstClr>
              </a:solidFill>
              <a:latin typeface="OCRB" panose="020B0609020202020204" pitchFamily="49" charset="0"/>
            </a:endParaRPr>
          </a:p>
        </p:txBody>
      </p:sp>
    </p:spTree>
    <p:extLst>
      <p:ext uri="{BB962C8B-B14F-4D97-AF65-F5344CB8AC3E}">
        <p14:creationId xmlns:p14="http://schemas.microsoft.com/office/powerpoint/2010/main" val="370072384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AutoShape 5"/>
          <p:cNvSpPr>
            <a:spLocks noChangeArrowheads="1"/>
          </p:cNvSpPr>
          <p:nvPr/>
        </p:nvSpPr>
        <p:spPr bwMode="auto">
          <a:xfrm>
            <a:off x="0" y="0"/>
            <a:ext cx="9144000" cy="648000"/>
          </a:xfrm>
          <a:prstGeom prst="rect">
            <a:avLst/>
          </a:prstGeom>
          <a:solidFill>
            <a:srgbClr val="8064A2"/>
          </a:solidFill>
          <a:ln w="9525">
            <a:noFill/>
            <a:round/>
            <a:headEnd/>
            <a:tailEnd/>
          </a:ln>
        </p:spPr>
        <p:txBody>
          <a:bodyPr wrap="none" rtlCol="0" anchor="ctr"/>
          <a:lstStyle>
            <a:lvl1pPr algn="l" rtl="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rtl="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rtl="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rtl="0" eaLnBrk="1" hangingPunct="1">
              <a:spcBef>
                <a:spcPct val="0"/>
              </a:spcBef>
              <a:buFontTx/>
              <a:buNone/>
            </a:pPr>
            <a:r>
              <a:rPr lang="en-US" b="1" dirty="0" smtClean="0">
                <a:solidFill>
                  <a:schemeClr val="bg1"/>
                </a:solidFill>
                <a:latin typeface="Arial" panose="020B0604020202020204" pitchFamily="34" charset="0"/>
                <a:cs typeface="Arial" panose="020B0604020202020204" pitchFamily="34" charset="0"/>
              </a:rPr>
              <a:t>Publication </a:t>
            </a:r>
            <a:r>
              <a:rPr lang="en-US" b="1" dirty="0">
                <a:solidFill>
                  <a:schemeClr val="bg1"/>
                </a:solidFill>
                <a:latin typeface="Arial" panose="020B0604020202020204" pitchFamily="34" charset="0"/>
                <a:cs typeface="Arial" panose="020B0604020202020204" pitchFamily="34" charset="0"/>
              </a:rPr>
              <a:t>of research results</a:t>
            </a:r>
          </a:p>
        </p:txBody>
      </p:sp>
      <p:sp>
        <p:nvSpPr>
          <p:cNvPr id="75779" name="Text Box 7"/>
          <p:cNvSpPr txBox="1">
            <a:spLocks noChangeArrowheads="1"/>
          </p:cNvSpPr>
          <p:nvPr/>
        </p:nvSpPr>
        <p:spPr bwMode="auto">
          <a:xfrm>
            <a:off x="0" y="2444461"/>
            <a:ext cx="9144000" cy="2215991"/>
          </a:xfrm>
          <a:prstGeom prst="rect">
            <a:avLst/>
          </a:prstGeom>
          <a:noFill/>
          <a:ln w="9525">
            <a:noFill/>
            <a:miter lim="800000"/>
            <a:headEnd/>
            <a:tailEnd/>
          </a:ln>
        </p:spPr>
        <p:txBody>
          <a:bodyPr rtlCol="0">
            <a:spAutoFit/>
          </a:bodyPr>
          <a:lstStyle/>
          <a:p>
            <a:pPr marL="447675" indent="-447675" rtl="0" eaLnBrk="0" hangingPunct="0">
              <a:lnSpc>
                <a:spcPct val="115000"/>
              </a:lnSpc>
              <a:tabLst>
                <a:tab pos="444500" algn="l"/>
              </a:tabLst>
              <a:defRPr/>
            </a:pPr>
            <a:r>
              <a:rPr lang="en-US" sz="2000" dirty="0" smtClean="0">
                <a:ea typeface="ＭＳ Ｐゴシック" charset="-128"/>
                <a:cs typeface="Arial" panose="020B0604020202020204" pitchFamily="34" charset="0"/>
                <a:sym typeface="Wingdings 2"/>
              </a:rPr>
              <a:t></a:t>
            </a:r>
            <a:r>
              <a:rPr lang="en-US" sz="2000" dirty="0">
                <a:ea typeface="ＭＳ Ｐゴシック" charset="-128"/>
                <a:cs typeface="Arial" panose="020B0604020202020204" pitchFamily="34" charset="0"/>
              </a:rPr>
              <a:t>	Researchers must prepare and submit research results reports, etc., that are </a:t>
            </a:r>
            <a:r>
              <a:rPr lang="en-US" sz="2000" dirty="0" smtClean="0">
                <a:ea typeface="ＭＳ Ｐゴシック" charset="-128"/>
                <a:cs typeface="Arial" panose="020B0604020202020204" pitchFamily="34" charset="0"/>
              </a:rPr>
              <a:t>open to public </a:t>
            </a:r>
            <a:r>
              <a:rPr lang="en-US" sz="2000" dirty="0">
                <a:ea typeface="ＭＳ Ｐゴシック" charset="-128"/>
                <a:cs typeface="Arial" panose="020B0604020202020204" pitchFamily="34" charset="0"/>
              </a:rPr>
              <a:t>through the National Institute of Informatics Database of Grants-in-Aid for Scientific Research (KAKEN).</a:t>
            </a:r>
            <a:endParaRPr lang="en-US" altLang="ja-JP" sz="2000" dirty="0">
              <a:ea typeface="ＭＳ Ｐゴシック" charset="-128"/>
              <a:cs typeface="Arial" panose="020B0604020202020204" pitchFamily="34" charset="0"/>
            </a:endParaRPr>
          </a:p>
          <a:p>
            <a:pPr marL="447675" indent="-447675" rtl="0" eaLnBrk="0" hangingPunct="0">
              <a:lnSpc>
                <a:spcPct val="115000"/>
              </a:lnSpc>
              <a:tabLst>
                <a:tab pos="444500" algn="l"/>
              </a:tabLst>
              <a:defRPr/>
            </a:pPr>
            <a:endParaRPr lang="en-US" altLang="ja-JP" sz="2000" dirty="0">
              <a:ea typeface="+mn-ea"/>
              <a:cs typeface="Arial" panose="020B0604020202020204" pitchFamily="34" charset="0"/>
            </a:endParaRPr>
          </a:p>
          <a:p>
            <a:pPr marL="447675" indent="-447675" eaLnBrk="0" hangingPunct="0">
              <a:lnSpc>
                <a:spcPct val="115000"/>
              </a:lnSpc>
              <a:tabLst>
                <a:tab pos="444500" algn="l"/>
              </a:tabLst>
              <a:defRPr/>
            </a:pPr>
            <a:r>
              <a:rPr lang="en-US" altLang="ja-JP" sz="2000" dirty="0" smtClean="0">
                <a:ea typeface="ＭＳ Ｐゴシック" charset="-128"/>
                <a:cs typeface="Arial" panose="020B0604020202020204" pitchFamily="34" charset="0"/>
                <a:sym typeface="Wingdings 2"/>
              </a:rPr>
              <a:t></a:t>
            </a:r>
            <a:r>
              <a:rPr lang="en-US" sz="2000" dirty="0">
                <a:ea typeface="ＭＳ Ｐゴシック" charset="-128"/>
                <a:cs typeface="Arial" panose="020B0604020202020204" pitchFamily="34" charset="0"/>
              </a:rPr>
              <a:t>	Researchers must show </a:t>
            </a:r>
            <a:r>
              <a:rPr lang="en-US" sz="2000" dirty="0" smtClean="0">
                <a:ea typeface="ＭＳ Ｐゴシック" charset="-128"/>
                <a:cs typeface="Arial" panose="020B0604020202020204" pitchFamily="34" charset="0"/>
              </a:rPr>
              <a:t>(in </a:t>
            </a:r>
            <a:r>
              <a:rPr lang="en-US" sz="2000" dirty="0">
                <a:ea typeface="ＭＳ Ｐゴシック" charset="-128"/>
                <a:cs typeface="Arial" panose="020B0604020202020204" pitchFamily="34" charset="0"/>
              </a:rPr>
              <a:t>their acknowledgments, etc.) that research results were obtained using KAKENHI when presenting papers, etc.</a:t>
            </a:r>
            <a:endParaRPr lang="ja-JP" altLang="en-US" sz="2000" dirty="0">
              <a:solidFill>
                <a:srgbClr val="FF0000"/>
              </a:solidFill>
              <a:ea typeface="ＭＳ Ｐゴシック" charset="-128"/>
              <a:cs typeface="Arial" panose="020B0604020202020204" pitchFamily="34" charset="0"/>
            </a:endParaRPr>
          </a:p>
        </p:txBody>
      </p:sp>
      <p:sp>
        <p:nvSpPr>
          <p:cNvPr id="114692" name="AutoShape 6"/>
          <p:cNvSpPr>
            <a:spLocks noChangeArrowheads="1"/>
          </p:cNvSpPr>
          <p:nvPr/>
        </p:nvSpPr>
        <p:spPr bwMode="auto">
          <a:xfrm>
            <a:off x="350838" y="5591175"/>
            <a:ext cx="8439150" cy="946150"/>
          </a:xfrm>
          <a:prstGeom prst="roundRect">
            <a:avLst>
              <a:gd name="adj" fmla="val 16667"/>
            </a:avLst>
          </a:prstGeom>
          <a:solidFill>
            <a:srgbClr val="FF99FF"/>
          </a:solidFill>
          <a:ln>
            <a:headEnd/>
            <a:tailEnd/>
          </a:ln>
        </p:spPr>
        <p:style>
          <a:lnRef idx="0">
            <a:schemeClr val="accent2"/>
          </a:lnRef>
          <a:fillRef idx="3">
            <a:schemeClr val="accent2"/>
          </a:fillRef>
          <a:effectRef idx="3">
            <a:schemeClr val="accent2"/>
          </a:effectRef>
          <a:fontRef idx="minor">
            <a:schemeClr val="lt1"/>
          </a:fontRef>
        </p:style>
        <p:txBody>
          <a:bodyPr wrap="square" rtlCol="0" anchor="ctr"/>
          <a:lstStyle>
            <a:lvl1pPr algn="l" rtl="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rtl="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rtl="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rtl="0">
              <a:spcBef>
                <a:spcPct val="50000"/>
              </a:spcBef>
              <a:buFontTx/>
              <a:buNone/>
              <a:defRPr/>
            </a:pPr>
            <a:r>
              <a:rPr lang="en-US" sz="1800" b="1" dirty="0">
                <a:latin typeface="Arial" panose="020B0604020202020204" pitchFamily="34" charset="0"/>
                <a:cs typeface="Arial" panose="020B0604020202020204" pitchFamily="34" charset="0"/>
              </a:rPr>
              <a:t>KAKENHI can pay for expenses required </a:t>
            </a:r>
            <a:r>
              <a:rPr lang="en-US" sz="1800" b="1" dirty="0" smtClean="0">
                <a:latin typeface="Arial" panose="020B0604020202020204" pitchFamily="34" charset="0"/>
                <a:cs typeface="Arial" panose="020B0604020202020204" pitchFamily="34" charset="0"/>
              </a:rPr>
              <a:t> for activities </a:t>
            </a:r>
            <a:r>
              <a:rPr lang="en-US" sz="1800" b="1" dirty="0">
                <a:latin typeface="Arial" panose="020B0604020202020204" pitchFamily="34" charset="0"/>
                <a:cs typeface="Arial" panose="020B0604020202020204" pitchFamily="34" charset="0"/>
              </a:rPr>
              <a:t>to </a:t>
            </a:r>
            <a:r>
              <a:rPr lang="en-US" sz="1800" b="1" dirty="0" smtClean="0">
                <a:latin typeface="Arial" panose="020B0604020202020204" pitchFamily="34" charset="0"/>
                <a:cs typeface="Arial" panose="020B0604020202020204" pitchFamily="34" charset="0"/>
              </a:rPr>
              <a:t>disseminate </a:t>
            </a:r>
            <a:r>
              <a:rPr lang="en-US" sz="1800" b="1" dirty="0">
                <a:latin typeface="Arial" panose="020B0604020202020204" pitchFamily="34" charset="0"/>
                <a:cs typeface="Arial" panose="020B0604020202020204" pitchFamily="34" charset="0"/>
              </a:rPr>
              <a:t>research results to society from direct expenses. (Support for research result </a:t>
            </a:r>
            <a:r>
              <a:rPr lang="en-US" sz="1800" b="1" dirty="0" smtClean="0">
                <a:latin typeface="Arial" panose="020B0604020202020204" pitchFamily="34" charset="0"/>
                <a:cs typeface="Arial" panose="020B0604020202020204" pitchFamily="34" charset="0"/>
              </a:rPr>
              <a:t>dissemination </a:t>
            </a:r>
            <a:r>
              <a:rPr lang="en-US" sz="1800" b="1" dirty="0">
                <a:latin typeface="Arial" panose="020B0604020202020204" pitchFamily="34" charset="0"/>
                <a:cs typeface="Arial" panose="020B0604020202020204" pitchFamily="34" charset="0"/>
              </a:rPr>
              <a:t>activities carried out as part of research activities)</a:t>
            </a:r>
          </a:p>
        </p:txBody>
      </p:sp>
      <p:sp>
        <p:nvSpPr>
          <p:cNvPr id="114693" name="角丸四角形 8"/>
          <p:cNvSpPr>
            <a:spLocks noChangeArrowheads="1"/>
          </p:cNvSpPr>
          <p:nvPr/>
        </p:nvSpPr>
        <p:spPr bwMode="auto">
          <a:xfrm>
            <a:off x="1049339" y="980728"/>
            <a:ext cx="7032625" cy="895350"/>
          </a:xfrm>
          <a:prstGeom prst="roundRect">
            <a:avLst>
              <a:gd name="adj" fmla="val 16667"/>
            </a:avLst>
          </a:prstGeom>
          <a:solidFill>
            <a:srgbClr val="CCFFFF"/>
          </a:solidFill>
          <a:ln>
            <a:headEnd/>
            <a:tailEnd/>
          </a:ln>
        </p:spPr>
        <p:style>
          <a:lnRef idx="0">
            <a:schemeClr val="accent5"/>
          </a:lnRef>
          <a:fillRef idx="3">
            <a:schemeClr val="accent5"/>
          </a:fillRef>
          <a:effectRef idx="3">
            <a:schemeClr val="accent5"/>
          </a:effectRef>
          <a:fontRef idx="minor">
            <a:schemeClr val="lt1"/>
          </a:fontRef>
        </p:style>
        <p:txBody>
          <a:bodyPr wrap="square" rtlCol="0" anchor="ctr"/>
          <a:lstStyle>
            <a:lvl1pPr algn="l" rtl="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rtl="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rtl="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rtl="0">
              <a:lnSpc>
                <a:spcPct val="115000"/>
              </a:lnSpc>
              <a:spcBef>
                <a:spcPct val="0"/>
              </a:spcBef>
              <a:buFontTx/>
              <a:buNone/>
              <a:defRPr/>
            </a:pPr>
            <a:r>
              <a:rPr lang="en-US" sz="2000" b="1" dirty="0">
                <a:latin typeface="Arial" pitchFamily="34" charset="0"/>
                <a:cs typeface="Arial" panose="020B0604020202020204" pitchFamily="34" charset="0"/>
              </a:rPr>
              <a:t>Things researchers are required to do with regard to the </a:t>
            </a:r>
            <a:r>
              <a:rPr lang="en-US" sz="2000" b="1" dirty="0" smtClean="0">
                <a:latin typeface="Arial" pitchFamily="34" charset="0"/>
                <a:cs typeface="Arial" panose="020B0604020202020204" pitchFamily="34" charset="0"/>
              </a:rPr>
              <a:t>publication of </a:t>
            </a:r>
            <a:r>
              <a:rPr lang="en-US" sz="2000" b="1" dirty="0">
                <a:latin typeface="Arial" pitchFamily="34" charset="0"/>
                <a:cs typeface="Arial" panose="020B0604020202020204" pitchFamily="34" charset="0"/>
              </a:rPr>
              <a:t>KAKENHI research results</a:t>
            </a:r>
            <a:endParaRPr lang="en-US" altLang="ja-JP" sz="2000" b="1" dirty="0" smtClean="0">
              <a:latin typeface="Arial" pitchFamily="34" charset="0"/>
              <a:cs typeface="Arial" panose="020B0604020202020204" pitchFamily="34" charset="0"/>
            </a:endParaRPr>
          </a:p>
        </p:txBody>
      </p:sp>
      <p:sp>
        <p:nvSpPr>
          <p:cNvPr id="7" name="Rectangle 6"/>
          <p:cNvSpPr>
            <a:spLocks noGrp="1" noChangeArrowheads="1"/>
          </p:cNvSpPr>
          <p:nvPr>
            <p:ph type="sldNum" sz="quarter" idx="12"/>
          </p:nvPr>
        </p:nvSpPr>
        <p:spPr>
          <a:xfrm>
            <a:off x="8640003" y="6480138"/>
            <a:ext cx="514350" cy="307975"/>
          </a:xfrm>
        </p:spPr>
        <p:txBody>
          <a:bodyPr rtlCol="0"/>
          <a:lstStyle/>
          <a:p>
            <a:pPr rtl="0">
              <a:defRPr/>
            </a:pPr>
            <a:fld id="{002BB98D-5F75-49C1-902E-9683AE378945}" type="slidenum">
              <a:rPr lang="en-US" altLang="ja-JP" sz="1400">
                <a:solidFill>
                  <a:schemeClr val="bg1">
                    <a:lumMod val="50000"/>
                  </a:schemeClr>
                </a:solidFill>
                <a:latin typeface="Arial" panose="020B0604020202020204" pitchFamily="34" charset="0"/>
                <a:cs typeface="Arial" panose="020B0604020202020204" pitchFamily="34" charset="0"/>
              </a:rPr>
              <a:pPr rtl="0">
                <a:defRPr/>
              </a:pPr>
              <a:t>63</a:t>
            </a:fld>
            <a:endParaRPr lang="en-US" altLang="ja-JP" sz="1400" dirty="0">
              <a:solidFill>
                <a:schemeClr val="bg1">
                  <a:lumMod val="50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AutoShape 3"/>
          <p:cNvSpPr>
            <a:spLocks noChangeArrowheads="1"/>
          </p:cNvSpPr>
          <p:nvPr/>
        </p:nvSpPr>
        <p:spPr bwMode="auto">
          <a:xfrm>
            <a:off x="200" y="0"/>
            <a:ext cx="9144000" cy="648000"/>
          </a:xfrm>
          <a:prstGeom prst="rect">
            <a:avLst/>
          </a:prstGeom>
          <a:solidFill>
            <a:srgbClr val="8064A2"/>
          </a:solidFill>
          <a:ln w="9525">
            <a:noFill/>
            <a:round/>
            <a:headEnd/>
            <a:tailEnd/>
          </a:ln>
        </p:spPr>
        <p:txBody>
          <a:bodyPr wrap="none" rtlCol="0" anchor="ctr"/>
          <a:lstStyle>
            <a:lvl1pPr algn="l" rtl="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rtl="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rtl="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rtl="0" eaLnBrk="1" hangingPunct="1">
              <a:spcBef>
                <a:spcPct val="0"/>
              </a:spcBef>
              <a:buFontTx/>
              <a:buNone/>
            </a:pPr>
            <a:r>
              <a:rPr lang="en-US" b="1">
                <a:solidFill>
                  <a:schemeClr val="bg1"/>
                </a:solidFill>
                <a:latin typeface="Arial" pitchFamily="34" charset="0"/>
              </a:rPr>
              <a:t>Submission of research results reports</a:t>
            </a:r>
          </a:p>
        </p:txBody>
      </p:sp>
      <p:sp>
        <p:nvSpPr>
          <p:cNvPr id="115715" name="角丸四角形 8"/>
          <p:cNvSpPr>
            <a:spLocks noChangeArrowheads="1"/>
          </p:cNvSpPr>
          <p:nvPr/>
        </p:nvSpPr>
        <p:spPr bwMode="auto">
          <a:xfrm>
            <a:off x="432200" y="958088"/>
            <a:ext cx="8280000" cy="5544000"/>
          </a:xfrm>
          <a:prstGeom prst="roundRect">
            <a:avLst>
              <a:gd name="adj" fmla="val 4627"/>
            </a:avLst>
          </a:prstGeom>
          <a:ln>
            <a:headEnd/>
            <a:tailEnd/>
          </a:ln>
        </p:spPr>
        <p:style>
          <a:lnRef idx="1">
            <a:schemeClr val="accent4"/>
          </a:lnRef>
          <a:fillRef idx="2">
            <a:schemeClr val="accent4"/>
          </a:fillRef>
          <a:effectRef idx="1">
            <a:schemeClr val="accent4"/>
          </a:effectRef>
          <a:fontRef idx="minor">
            <a:schemeClr val="dk1"/>
          </a:fontRef>
        </p:style>
        <p:txBody>
          <a:bodyPr wrap="square" rtlCol="0" anchor="ctr"/>
          <a:lstStyle>
            <a:lvl1pPr algn="l" rtl="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rtl="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rtl="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358775" lvl="0" indent="-358775" rtl="0" eaLnBrk="1" hangingPunct="1">
              <a:spcBef>
                <a:spcPct val="0"/>
              </a:spcBef>
              <a:spcAft>
                <a:spcPts val="1200"/>
              </a:spcAft>
              <a:buNone/>
              <a:tabLst>
                <a:tab pos="357188" algn="l"/>
              </a:tabLst>
            </a:pPr>
            <a:r>
              <a:rPr lang="en-US" sz="2000" dirty="0">
                <a:solidFill>
                  <a:prstClr val="black"/>
                </a:solidFill>
                <a:latin typeface="Arial" panose="020B0604020202020204" pitchFamily="34" charset="0"/>
                <a:ea typeface="ＭＳ ゴシック" pitchFamily="49" charset="-128"/>
                <a:cs typeface="Arial" panose="020B0604020202020204" pitchFamily="34" charset="0"/>
              </a:rPr>
              <a:t>[1]	Because the submission of research results reports has been made mandatory as a condition of aid / condition of grant issue, </a:t>
            </a:r>
            <a:r>
              <a:rPr lang="en-US" sz="2000" dirty="0">
                <a:solidFill>
                  <a:prstClr val="black"/>
                </a:solidFill>
                <a:latin typeface="Arial" pitchFamily="34" charset="0"/>
                <a:cs typeface="Arial" panose="020B0604020202020204" pitchFamily="34" charset="0"/>
              </a:rPr>
              <a:t>researchers who do not submit a research results report without a valid reason after the completion of research</a:t>
            </a:r>
            <a:r>
              <a:rPr lang="en-US" sz="2000" u="sng" dirty="0">
                <a:solidFill>
                  <a:srgbClr val="FF0000"/>
                </a:solidFill>
                <a:latin typeface="Arial" pitchFamily="34" charset="0"/>
                <a:cs typeface="Arial" panose="020B0604020202020204" pitchFamily="34" charset="0"/>
              </a:rPr>
              <a:t> </a:t>
            </a:r>
            <a:r>
              <a:rPr lang="en-US" sz="2000" dirty="0">
                <a:solidFill>
                  <a:prstClr val="black"/>
                </a:solidFill>
                <a:latin typeface="Arial" panose="020B0604020202020204" pitchFamily="34" charset="0"/>
                <a:ea typeface="ＭＳ ゴシック" pitchFamily="49" charset="-128"/>
                <a:cs typeface="Arial" panose="020B0604020202020204" pitchFamily="34" charset="0"/>
              </a:rPr>
              <a:t>will not be issued with new KAKENHI.</a:t>
            </a:r>
            <a:endParaRPr lang="en-US" altLang="ja-JP" sz="2000" dirty="0">
              <a:solidFill>
                <a:prstClr val="black"/>
              </a:solidFill>
              <a:latin typeface="Arial" panose="020B0604020202020204" pitchFamily="34" charset="0"/>
              <a:ea typeface="ＭＳ ゴシック" pitchFamily="49" charset="-128"/>
              <a:cs typeface="Arial" panose="020B0604020202020204" pitchFamily="34" charset="0"/>
            </a:endParaRPr>
          </a:p>
          <a:p>
            <a:pPr marL="358775" lvl="0" indent="-358775" rtl="0" eaLnBrk="1" hangingPunct="1">
              <a:spcBef>
                <a:spcPct val="0"/>
              </a:spcBef>
              <a:spcAft>
                <a:spcPts val="1200"/>
              </a:spcAft>
              <a:buNone/>
              <a:tabLst>
                <a:tab pos="357188" algn="l"/>
              </a:tabLst>
            </a:pPr>
            <a:r>
              <a:rPr lang="en-US" sz="2000" dirty="0" smtClean="0">
                <a:solidFill>
                  <a:prstClr val="black"/>
                </a:solidFill>
                <a:latin typeface="Arial" panose="020B0604020202020204" pitchFamily="34" charset="0"/>
                <a:ea typeface="ＭＳ ゴシック" pitchFamily="49" charset="-128"/>
                <a:cs typeface="Arial" panose="020B0604020202020204" pitchFamily="34" charset="0"/>
              </a:rPr>
              <a:t>[</a:t>
            </a:r>
            <a:r>
              <a:rPr lang="en-US" sz="2000" dirty="0">
                <a:solidFill>
                  <a:prstClr val="black"/>
                </a:solidFill>
                <a:latin typeface="Arial" panose="020B0604020202020204" pitchFamily="34" charset="0"/>
                <a:ea typeface="ＭＳ ゴシック" pitchFamily="49" charset="-128"/>
                <a:cs typeface="Arial" panose="020B0604020202020204" pitchFamily="34" charset="0"/>
              </a:rPr>
              <a:t>2]	</a:t>
            </a:r>
            <a:r>
              <a:rPr lang="en-US" sz="2000" dirty="0">
                <a:solidFill>
                  <a:prstClr val="black"/>
                </a:solidFill>
                <a:latin typeface="Arial" pitchFamily="34" charset="0"/>
                <a:cs typeface="Arial" panose="020B0604020202020204" pitchFamily="34" charset="0"/>
              </a:rPr>
              <a:t> If a research results report is not submitted without a valid reason after the completion of research, </a:t>
            </a:r>
            <a:r>
              <a:rPr lang="en-US" sz="2000" u="sng" dirty="0">
                <a:solidFill>
                  <a:srgbClr val="FF0000"/>
                </a:solidFill>
                <a:latin typeface="Arial" pitchFamily="34" charset="0"/>
                <a:cs typeface="Arial" panose="020B0604020202020204" pitchFamily="34" charset="0"/>
              </a:rPr>
              <a:t>a decision to issue a grant may be canceled or an order for its return made</a:t>
            </a:r>
            <a:r>
              <a:rPr lang="en-US" sz="2000" dirty="0">
                <a:solidFill>
                  <a:prstClr val="black"/>
                </a:solidFill>
                <a:latin typeface="Arial" pitchFamily="34" charset="0"/>
                <a:cs typeface="Arial" panose="020B0604020202020204" pitchFamily="34" charset="0"/>
              </a:rPr>
              <a:t>.</a:t>
            </a:r>
            <a:endParaRPr lang="en-US" altLang="ja-JP" sz="2000" dirty="0">
              <a:solidFill>
                <a:prstClr val="black"/>
              </a:solidFill>
              <a:latin typeface="Arial" pitchFamily="34" charset="0"/>
              <a:cs typeface="Arial" panose="020B0604020202020204" pitchFamily="34" charset="0"/>
            </a:endParaRPr>
          </a:p>
          <a:p>
            <a:pPr marL="358775" lvl="0" indent="-358775" rtl="0" eaLnBrk="1" hangingPunct="1">
              <a:spcBef>
                <a:spcPct val="0"/>
              </a:spcBef>
              <a:spcAft>
                <a:spcPts val="1200"/>
              </a:spcAft>
              <a:buNone/>
              <a:tabLst>
                <a:tab pos="357188" algn="l"/>
              </a:tabLst>
            </a:pPr>
            <a:r>
              <a:rPr lang="en-US" sz="2000" dirty="0" smtClean="0">
                <a:solidFill>
                  <a:prstClr val="black"/>
                </a:solidFill>
                <a:latin typeface="Arial" panose="020B0604020202020204" pitchFamily="34" charset="0"/>
                <a:ea typeface="ＭＳ ゴシック" pitchFamily="49" charset="-128"/>
                <a:cs typeface="Arial" panose="020B0604020202020204" pitchFamily="34" charset="0"/>
              </a:rPr>
              <a:t>[</a:t>
            </a:r>
            <a:r>
              <a:rPr lang="en-US" sz="2000" dirty="0">
                <a:solidFill>
                  <a:prstClr val="black"/>
                </a:solidFill>
                <a:latin typeface="Arial" panose="020B0604020202020204" pitchFamily="34" charset="0"/>
                <a:ea typeface="ＭＳ ゴシック" pitchFamily="49" charset="-128"/>
                <a:cs typeface="Arial" panose="020B0604020202020204" pitchFamily="34" charset="0"/>
              </a:rPr>
              <a:t>3]	</a:t>
            </a:r>
            <a:r>
              <a:rPr lang="en-US" sz="2000" u="sng" dirty="0">
                <a:solidFill>
                  <a:srgbClr val="FF0000"/>
                </a:solidFill>
                <a:latin typeface="Arial" panose="020B0604020202020204" pitchFamily="34" charset="0"/>
                <a:ea typeface="ＭＳ ゴシック" pitchFamily="49" charset="-128"/>
                <a:cs typeface="Arial" panose="020B0604020202020204" pitchFamily="34" charset="0"/>
              </a:rPr>
              <a:t>The confirmation of submission of research results reports and the handling in cases of delayed submission has been stated clearly in the rules for use, etc., as part of the administrative work that each research institution should do.</a:t>
            </a:r>
            <a:endParaRPr lang="en-US" altLang="ja-JP" sz="2000" dirty="0">
              <a:solidFill>
                <a:prstClr val="black"/>
              </a:solidFill>
              <a:latin typeface="Arial" panose="020B0604020202020204" pitchFamily="34" charset="0"/>
              <a:ea typeface="ＭＳ ゴシック" pitchFamily="49" charset="-128"/>
              <a:cs typeface="Arial" panose="020B0604020202020204" pitchFamily="34" charset="0"/>
            </a:endParaRPr>
          </a:p>
          <a:p>
            <a:pPr lvl="0" rtl="0" eaLnBrk="1" hangingPunct="1">
              <a:spcBef>
                <a:spcPct val="0"/>
              </a:spcBef>
              <a:buNone/>
              <a:tabLst>
                <a:tab pos="357188" algn="l"/>
              </a:tabLst>
            </a:pPr>
            <a:r>
              <a:rPr lang="en-US" sz="2000" dirty="0" smtClean="0">
                <a:solidFill>
                  <a:prstClr val="black"/>
                </a:solidFill>
                <a:latin typeface="Arial" panose="020B0604020202020204" pitchFamily="34" charset="0"/>
                <a:ea typeface="ＭＳ ゴシック" pitchFamily="49" charset="-128"/>
                <a:cs typeface="Arial" panose="020B0604020202020204" pitchFamily="34" charset="0"/>
              </a:rPr>
              <a:t> </a:t>
            </a:r>
            <a:r>
              <a:rPr lang="en-US" sz="2000" dirty="0">
                <a:solidFill>
                  <a:prstClr val="black"/>
                </a:solidFill>
                <a:latin typeface="Arial" panose="020B0604020202020204" pitchFamily="34" charset="0"/>
                <a:ea typeface="ＭＳ ゴシック" pitchFamily="49" charset="-128"/>
                <a:cs typeface="Arial" panose="020B0604020202020204" pitchFamily="34" charset="0"/>
              </a:rPr>
              <a:t>Research results reports are publicly disclosed on the National Institute of Informatics Database of Grants-in-Aid for Scientific Research (KAKEN) https://kaken.nii.ac.jp/</a:t>
            </a:r>
            <a:endParaRPr lang="ja-JP" altLang="en-US" sz="2000" dirty="0">
              <a:solidFill>
                <a:prstClr val="black"/>
              </a:solidFill>
              <a:latin typeface="Arial" panose="020B0604020202020204" pitchFamily="34" charset="0"/>
              <a:ea typeface="ＭＳ ゴシック" pitchFamily="49" charset="-128"/>
              <a:cs typeface="Arial" panose="020B0604020202020204" pitchFamily="34" charset="0"/>
            </a:endParaRPr>
          </a:p>
        </p:txBody>
      </p:sp>
      <p:sp>
        <p:nvSpPr>
          <p:cNvPr id="115718" name="テキスト ボックス 10"/>
          <p:cNvSpPr txBox="1">
            <a:spLocks noChangeArrowheads="1"/>
          </p:cNvSpPr>
          <p:nvPr/>
        </p:nvSpPr>
        <p:spPr bwMode="auto">
          <a:xfrm>
            <a:off x="1581150" y="4400550"/>
            <a:ext cx="624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spAutoFit/>
          </a:bodyPr>
          <a:lstStyle>
            <a:lvl1pPr algn="l" rtl="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rtl="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rtl="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rtl="0" eaLnBrk="1" hangingPunct="1">
              <a:spcBef>
                <a:spcPct val="0"/>
              </a:spcBef>
              <a:buFontTx/>
              <a:buNone/>
            </a:pPr>
            <a:endParaRPr lang="ja-JP" altLang="en-US" sz="1800">
              <a:latin typeface="Arial" pitchFamily="34" charset="0"/>
            </a:endParaRPr>
          </a:p>
        </p:txBody>
      </p:sp>
      <p:sp>
        <p:nvSpPr>
          <p:cNvPr id="6" name="Rectangle 6"/>
          <p:cNvSpPr>
            <a:spLocks noGrp="1" noChangeArrowheads="1"/>
          </p:cNvSpPr>
          <p:nvPr>
            <p:ph type="sldNum" sz="quarter" idx="12"/>
          </p:nvPr>
        </p:nvSpPr>
        <p:spPr>
          <a:xfrm>
            <a:off x="8640003" y="6480138"/>
            <a:ext cx="514350" cy="307975"/>
          </a:xfrm>
        </p:spPr>
        <p:txBody>
          <a:bodyPr rtlCol="0"/>
          <a:lstStyle/>
          <a:p>
            <a:pPr rtl="0">
              <a:defRPr/>
            </a:pPr>
            <a:fld id="{002BB98D-5F75-49C1-902E-9683AE378945}" type="slidenum">
              <a:rPr lang="en-US" altLang="ja-JP" sz="1400">
                <a:solidFill>
                  <a:schemeClr val="bg1">
                    <a:lumMod val="50000"/>
                  </a:schemeClr>
                </a:solidFill>
                <a:latin typeface="OCRB" panose="020B0609020202020204" pitchFamily="49" charset="0"/>
              </a:rPr>
              <a:pPr rtl="0">
                <a:defRPr/>
              </a:pPr>
              <a:t>64</a:t>
            </a:fld>
            <a:endParaRPr lang="en-US" altLang="ja-JP" sz="1400" dirty="0">
              <a:solidFill>
                <a:schemeClr val="bg1">
                  <a:lumMod val="50000"/>
                </a:schemeClr>
              </a:solidFill>
              <a:latin typeface="OCRB" panose="020B0609020202020204" pitchFamily="49"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8"/>
          <p:cNvSpPr>
            <a:spLocks noChangeArrowheads="1"/>
          </p:cNvSpPr>
          <p:nvPr/>
        </p:nvSpPr>
        <p:spPr bwMode="auto">
          <a:xfrm>
            <a:off x="200028" y="860464"/>
            <a:ext cx="8724900" cy="5762625"/>
          </a:xfrm>
          <a:prstGeom prst="roundRect">
            <a:avLst>
              <a:gd name="adj" fmla="val 9560"/>
            </a:avLst>
          </a:prstGeom>
          <a:ln>
            <a:headEnd/>
            <a:tailEnd/>
          </a:ln>
        </p:spPr>
        <p:style>
          <a:lnRef idx="1">
            <a:schemeClr val="accent4"/>
          </a:lnRef>
          <a:fillRef idx="2">
            <a:schemeClr val="accent4"/>
          </a:fillRef>
          <a:effectRef idx="1">
            <a:schemeClr val="accent4"/>
          </a:effectRef>
          <a:fontRef idx="minor">
            <a:schemeClr val="dk1"/>
          </a:fontRef>
        </p:style>
        <p:txBody>
          <a:bodyPr wrap="square" rtlCol="0" anchor="ctr"/>
          <a:lstStyle>
            <a:lvl1pPr algn="l" rtl="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rtl="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rtl="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358775" lvl="0" indent="-358775" rtl="0" eaLnBrk="1" hangingPunct="1">
              <a:spcBef>
                <a:spcPct val="0"/>
              </a:spcBef>
              <a:buNone/>
              <a:tabLst>
                <a:tab pos="357188" algn="l"/>
              </a:tabLst>
            </a:pPr>
            <a:r>
              <a:rPr lang="en-US" sz="1800" b="1" dirty="0" smtClean="0">
                <a:solidFill>
                  <a:prstClr val="black"/>
                </a:solidFill>
                <a:latin typeface="Arial" panose="020B0604020202020204" pitchFamily="34" charset="0"/>
                <a:ea typeface="ＭＳ ゴシック" pitchFamily="49" charset="-128"/>
                <a:cs typeface="Arial" panose="020B0604020202020204" pitchFamily="34" charset="0"/>
                <a:sym typeface="Wingdings 2"/>
              </a:rPr>
              <a:t></a:t>
            </a:r>
            <a:r>
              <a:rPr lang="en-US" sz="1800" b="1" dirty="0">
                <a:solidFill>
                  <a:prstClr val="black"/>
                </a:solidFill>
                <a:latin typeface="Arial" panose="020B0604020202020204" pitchFamily="34" charset="0"/>
                <a:ea typeface="ＭＳ ゴシック" pitchFamily="49" charset="-128"/>
                <a:cs typeface="Arial" panose="020B0604020202020204" pitchFamily="34" charset="0"/>
              </a:rPr>
              <a:t>	If presenting research results obtained using KAKENHI, please make sure to show that aid was received from KAKENHI.</a:t>
            </a:r>
            <a:endParaRPr lang="en-US" altLang="ja-JP" sz="1800" b="1" dirty="0">
              <a:solidFill>
                <a:prstClr val="black"/>
              </a:solidFill>
              <a:latin typeface="Arial" panose="020B0604020202020204" pitchFamily="34" charset="0"/>
              <a:ea typeface="ＭＳ ゴシック" pitchFamily="49" charset="-128"/>
              <a:cs typeface="Arial" panose="020B0604020202020204" pitchFamily="34" charset="0"/>
            </a:endParaRPr>
          </a:p>
          <a:p>
            <a:pPr lvl="0" rtl="0" eaLnBrk="1" hangingPunct="1">
              <a:spcBef>
                <a:spcPct val="0"/>
              </a:spcBef>
              <a:buNone/>
              <a:tabLst>
                <a:tab pos="357188" algn="l"/>
              </a:tabLst>
            </a:pPr>
            <a:endParaRPr lang="en-US" altLang="ja-JP" sz="1800" b="1" dirty="0">
              <a:solidFill>
                <a:srgbClr val="333399"/>
              </a:solidFill>
              <a:latin typeface="Arial" panose="020B0604020202020204" pitchFamily="34" charset="0"/>
              <a:ea typeface="ＭＳ ゴシック" pitchFamily="49" charset="-128"/>
              <a:cs typeface="Arial" panose="020B0604020202020204" pitchFamily="34" charset="0"/>
            </a:endParaRPr>
          </a:p>
          <a:p>
            <a:pPr marL="358775" lvl="0" indent="-358775" rtl="0" eaLnBrk="1" hangingPunct="1">
              <a:spcBef>
                <a:spcPct val="0"/>
              </a:spcBef>
              <a:buNone/>
              <a:tabLst>
                <a:tab pos="357188" algn="l"/>
              </a:tabLst>
            </a:pPr>
            <a:r>
              <a:rPr lang="en-US" sz="1800" b="1" dirty="0" smtClean="0">
                <a:solidFill>
                  <a:srgbClr val="333399"/>
                </a:solidFill>
                <a:latin typeface="Arial" panose="020B0604020202020204" pitchFamily="34" charset="0"/>
                <a:ea typeface="ＭＳ ゴシック" pitchFamily="49" charset="-128"/>
                <a:cs typeface="Arial" panose="020B0604020202020204" pitchFamily="34" charset="0"/>
                <a:sym typeface="Wingdings 2"/>
              </a:rPr>
              <a:t></a:t>
            </a:r>
            <a:r>
              <a:rPr lang="en-US" sz="1800" b="1" dirty="0">
                <a:solidFill>
                  <a:srgbClr val="333399"/>
                </a:solidFill>
                <a:latin typeface="Arial" panose="020B0604020202020204" pitchFamily="34" charset="0"/>
                <a:ea typeface="ＭＳ ゴシック" pitchFamily="49" charset="-128"/>
                <a:cs typeface="Arial" panose="020B0604020202020204" pitchFamily="34" charset="0"/>
              </a:rPr>
              <a:t>	If making a statement in the Acknowledgments </a:t>
            </a:r>
            <a:r>
              <a:rPr lang="en-US" sz="1800" b="1" dirty="0" smtClean="0">
                <a:solidFill>
                  <a:srgbClr val="333399"/>
                </a:solidFill>
                <a:latin typeface="Arial" panose="020B0604020202020204" pitchFamily="34" charset="0"/>
                <a:ea typeface="ＭＳ ゴシック" pitchFamily="49" charset="-128"/>
                <a:cs typeface="Arial" panose="020B0604020202020204" pitchFamily="34" charset="0"/>
              </a:rPr>
              <a:t/>
            </a:r>
            <a:br>
              <a:rPr lang="en-US" sz="1800" b="1" dirty="0" smtClean="0">
                <a:solidFill>
                  <a:srgbClr val="333399"/>
                </a:solidFill>
                <a:latin typeface="Arial" panose="020B0604020202020204" pitchFamily="34" charset="0"/>
                <a:ea typeface="ＭＳ ゴシック" pitchFamily="49" charset="-128"/>
                <a:cs typeface="Arial" panose="020B0604020202020204" pitchFamily="34" charset="0"/>
              </a:rPr>
            </a:br>
            <a:r>
              <a:rPr lang="en-US" sz="1800" b="1" dirty="0" smtClean="0">
                <a:solidFill>
                  <a:srgbClr val="333399"/>
                </a:solidFill>
                <a:latin typeface="Arial" panose="020B0604020202020204" pitchFamily="34" charset="0"/>
                <a:ea typeface="ＭＳ ゴシック" pitchFamily="49" charset="-128"/>
                <a:cs typeface="Arial" panose="020B0604020202020204" pitchFamily="34" charset="0"/>
              </a:rPr>
              <a:t>to </a:t>
            </a:r>
            <a:r>
              <a:rPr lang="en-US" sz="1800" b="1" dirty="0">
                <a:solidFill>
                  <a:srgbClr val="333399"/>
                </a:solidFill>
                <a:latin typeface="Arial" panose="020B0604020202020204" pitchFamily="34" charset="0"/>
                <a:ea typeface="ＭＳ ゴシック" pitchFamily="49" charset="-128"/>
                <a:cs typeface="Arial" panose="020B0604020202020204" pitchFamily="34" charset="0"/>
              </a:rPr>
              <a:t>the effect that you have received aid from </a:t>
            </a:r>
            <a:r>
              <a:rPr lang="en-US" sz="1800" b="1" dirty="0" smtClean="0">
                <a:solidFill>
                  <a:srgbClr val="333399"/>
                </a:solidFill>
                <a:latin typeface="Arial" panose="020B0604020202020204" pitchFamily="34" charset="0"/>
                <a:ea typeface="ＭＳ ゴシック" pitchFamily="49" charset="-128"/>
                <a:cs typeface="Arial" panose="020B0604020202020204" pitchFamily="34" charset="0"/>
              </a:rPr>
              <a:t/>
            </a:r>
            <a:br>
              <a:rPr lang="en-US" sz="1800" b="1" dirty="0" smtClean="0">
                <a:solidFill>
                  <a:srgbClr val="333399"/>
                </a:solidFill>
                <a:latin typeface="Arial" panose="020B0604020202020204" pitchFamily="34" charset="0"/>
                <a:ea typeface="ＭＳ ゴシック" pitchFamily="49" charset="-128"/>
                <a:cs typeface="Arial" panose="020B0604020202020204" pitchFamily="34" charset="0"/>
              </a:rPr>
            </a:br>
            <a:r>
              <a:rPr lang="en-US" sz="1800" b="1" dirty="0" smtClean="0">
                <a:solidFill>
                  <a:srgbClr val="333399"/>
                </a:solidFill>
                <a:latin typeface="Arial" panose="020B0604020202020204" pitchFamily="34" charset="0"/>
                <a:ea typeface="ＭＳ ゴシック" pitchFamily="49" charset="-128"/>
                <a:cs typeface="Arial" panose="020B0604020202020204" pitchFamily="34" charset="0"/>
              </a:rPr>
              <a:t>KAKENHI</a:t>
            </a:r>
            <a:r>
              <a:rPr lang="en-US" sz="1800" b="1" dirty="0">
                <a:solidFill>
                  <a:srgbClr val="333399"/>
                </a:solidFill>
                <a:latin typeface="Arial" panose="020B0604020202020204" pitchFamily="34" charset="0"/>
                <a:ea typeface="ＭＳ ゴシック" pitchFamily="49" charset="-128"/>
                <a:cs typeface="Arial" panose="020B0604020202020204" pitchFamily="34" charset="0"/>
              </a:rPr>
              <a:t>, please make sure to include </a:t>
            </a:r>
            <a:r>
              <a:rPr lang="en-US" sz="1800" b="1" dirty="0" smtClean="0">
                <a:solidFill>
                  <a:srgbClr val="333399"/>
                </a:solidFill>
                <a:latin typeface="Arial" panose="020B0604020202020204" pitchFamily="34" charset="0"/>
                <a:ea typeface="ＭＳ ゴシック" pitchFamily="49" charset="-128"/>
                <a:cs typeface="Arial" panose="020B0604020202020204" pitchFamily="34" charset="0"/>
              </a:rPr>
              <a:t/>
            </a:r>
            <a:br>
              <a:rPr lang="en-US" sz="1800" b="1" dirty="0" smtClean="0">
                <a:solidFill>
                  <a:srgbClr val="333399"/>
                </a:solidFill>
                <a:latin typeface="Arial" panose="020B0604020202020204" pitchFamily="34" charset="0"/>
                <a:ea typeface="ＭＳ ゴシック" pitchFamily="49" charset="-128"/>
                <a:cs typeface="Arial" panose="020B0604020202020204" pitchFamily="34" charset="0"/>
              </a:rPr>
            </a:br>
            <a:r>
              <a:rPr lang="en-US" sz="1800" b="1" dirty="0" smtClean="0">
                <a:solidFill>
                  <a:srgbClr val="333399"/>
                </a:solidFill>
                <a:latin typeface="Arial" panose="020B0604020202020204" pitchFamily="34" charset="0"/>
                <a:ea typeface="ＭＳ ゴシック" pitchFamily="49" charset="-128"/>
                <a:cs typeface="Arial" panose="020B0604020202020204" pitchFamily="34" charset="0"/>
              </a:rPr>
              <a:t>the </a:t>
            </a:r>
            <a:r>
              <a:rPr lang="en-US" sz="1800" b="1" u="sng" dirty="0">
                <a:solidFill>
                  <a:srgbClr val="FF0000"/>
                </a:solidFill>
                <a:latin typeface="Arial" panose="020B0604020202020204" pitchFamily="34" charset="0"/>
                <a:ea typeface="ＭＳ ゴシック" pitchFamily="49" charset="-128"/>
                <a:cs typeface="Arial" panose="020B0604020202020204" pitchFamily="34" charset="0"/>
              </a:rPr>
              <a:t>8-digit JSPS KAKENHI Grant Number</a:t>
            </a:r>
            <a:r>
              <a:rPr lang="en-US" sz="1800" b="1" dirty="0">
                <a:solidFill>
                  <a:srgbClr val="333399"/>
                </a:solidFill>
                <a:latin typeface="Arial" panose="020B0604020202020204" pitchFamily="34" charset="0"/>
                <a:ea typeface="ＭＳ ゴシック" pitchFamily="49" charset="-128"/>
                <a:cs typeface="Arial" panose="020B0604020202020204" pitchFamily="34" charset="0"/>
              </a:rPr>
              <a:t>.</a:t>
            </a:r>
          </a:p>
          <a:p>
            <a:pPr lvl="0" rtl="0" eaLnBrk="1" hangingPunct="1">
              <a:spcBef>
                <a:spcPct val="0"/>
              </a:spcBef>
              <a:buNone/>
              <a:tabLst>
                <a:tab pos="357188" algn="l"/>
              </a:tabLst>
            </a:pPr>
            <a:r>
              <a:rPr lang="en-US" sz="1800" dirty="0">
                <a:solidFill>
                  <a:prstClr val="black"/>
                </a:solidFill>
                <a:latin typeface="Arial" panose="020B0604020202020204" pitchFamily="34" charset="0"/>
                <a:cs typeface="Arial" panose="020B0604020202020204" pitchFamily="34" charset="0"/>
              </a:rPr>
              <a:t>  </a:t>
            </a:r>
            <a:endParaRPr lang="en-US" altLang="ja-JP" sz="1800" dirty="0">
              <a:solidFill>
                <a:prstClr val="black"/>
              </a:solidFill>
              <a:latin typeface="Arial" pitchFamily="34" charset="0"/>
              <a:cs typeface="Arial" panose="020B0604020202020204" pitchFamily="34" charset="0"/>
            </a:endParaRPr>
          </a:p>
          <a:p>
            <a:pPr marL="358775" lvl="0" indent="-358775" eaLnBrk="1" hangingPunct="1">
              <a:spcBef>
                <a:spcPct val="0"/>
              </a:spcBef>
              <a:buNone/>
              <a:tabLst>
                <a:tab pos="357188" algn="l"/>
              </a:tabLst>
            </a:pPr>
            <a:r>
              <a:rPr lang="en-US" altLang="ja-JP" sz="1800" b="1" dirty="0" smtClean="0">
                <a:solidFill>
                  <a:srgbClr val="333399"/>
                </a:solidFill>
                <a:latin typeface="Arial" panose="020B0604020202020204" pitchFamily="34" charset="0"/>
                <a:ea typeface="ＭＳ ゴシック" pitchFamily="49" charset="-128"/>
                <a:cs typeface="Arial" panose="020B0604020202020204" pitchFamily="34" charset="0"/>
                <a:sym typeface="Wingdings 2"/>
              </a:rPr>
              <a:t></a:t>
            </a:r>
            <a:r>
              <a:rPr lang="en-US" sz="1800" b="1" dirty="0">
                <a:solidFill>
                  <a:srgbClr val="333399"/>
                </a:solidFill>
                <a:latin typeface="Arial" panose="020B0604020202020204" pitchFamily="34" charset="0"/>
                <a:ea typeface="ＭＳ ゴシック" pitchFamily="49" charset="-128"/>
                <a:cs typeface="Arial" panose="020B0604020202020204" pitchFamily="34" charset="0"/>
              </a:rPr>
              <a:t>	An example Acknowledgments statement is as follows.</a:t>
            </a:r>
            <a:endParaRPr lang="en-US" altLang="ja-JP" sz="1800" b="1" dirty="0" smtClean="0">
              <a:solidFill>
                <a:srgbClr val="333399"/>
              </a:solidFill>
              <a:latin typeface="Arial" panose="020B0604020202020204" pitchFamily="34" charset="0"/>
              <a:ea typeface="ＭＳ ゴシック" pitchFamily="49" charset="-128"/>
              <a:cs typeface="Arial" panose="020B0604020202020204" pitchFamily="34" charset="0"/>
            </a:endParaRPr>
          </a:p>
          <a:p>
            <a:pPr lvl="0" rtl="0" eaLnBrk="1" hangingPunct="1">
              <a:spcBef>
                <a:spcPct val="0"/>
              </a:spcBef>
              <a:buNone/>
              <a:tabLst>
                <a:tab pos="357188" algn="l"/>
              </a:tabLst>
            </a:pPr>
            <a:endParaRPr lang="en-US" altLang="ja-JP" sz="900" b="1" dirty="0">
              <a:solidFill>
                <a:srgbClr val="333399"/>
              </a:solidFill>
              <a:latin typeface="Arial" panose="020B0604020202020204" pitchFamily="34" charset="0"/>
              <a:ea typeface="ＭＳ ゴシック" pitchFamily="49" charset="-128"/>
              <a:cs typeface="Arial" panose="020B0604020202020204" pitchFamily="34" charset="0"/>
            </a:endParaRPr>
          </a:p>
          <a:p>
            <a:pPr lvl="0" rtl="0" eaLnBrk="1" hangingPunct="1">
              <a:spcBef>
                <a:spcPct val="0"/>
              </a:spcBef>
              <a:buNone/>
              <a:tabLst>
                <a:tab pos="357188" algn="l"/>
              </a:tabLst>
            </a:pPr>
            <a:r>
              <a:rPr lang="en-US" sz="1600" b="1" dirty="0" smtClean="0">
                <a:solidFill>
                  <a:srgbClr val="333399"/>
                </a:solidFill>
                <a:latin typeface="Arial" panose="020B0604020202020204" pitchFamily="34" charset="0"/>
                <a:ea typeface="ＭＳ ゴシック" pitchFamily="49" charset="-128"/>
                <a:cs typeface="Arial" panose="020B0604020202020204" pitchFamily="34" charset="0"/>
                <a:sym typeface="Wingdings 2"/>
              </a:rPr>
              <a:t></a:t>
            </a:r>
            <a:r>
              <a:rPr lang="en-US" sz="1600" b="1" dirty="0">
                <a:solidFill>
                  <a:srgbClr val="333399"/>
                </a:solidFill>
                <a:latin typeface="Arial" panose="020B0604020202020204" pitchFamily="34" charset="0"/>
                <a:ea typeface="ＭＳ ゴシック" pitchFamily="49" charset="-128"/>
                <a:cs typeface="Arial" panose="020B0604020202020204" pitchFamily="34" charset="0"/>
              </a:rPr>
              <a:t>	</a:t>
            </a:r>
            <a:r>
              <a:rPr lang="en-US" sz="1600" b="1" dirty="0">
                <a:solidFill>
                  <a:prstClr val="black"/>
                </a:solidFill>
                <a:latin typeface="Arial" panose="020B0604020202020204" pitchFamily="34" charset="0"/>
                <a:ea typeface="ＭＳ ゴシック" pitchFamily="49" charset="-128"/>
                <a:cs typeface="Arial" panose="020B0604020202020204" pitchFamily="34" charset="0"/>
              </a:rPr>
              <a:t>Cases of 1 grant issue of KAKENHI related to the paper (grant number </a:t>
            </a:r>
            <a:r>
              <a:rPr lang="en-US" sz="1600" b="1" dirty="0" smtClean="0">
                <a:solidFill>
                  <a:prstClr val="black"/>
                </a:solidFill>
                <a:latin typeface="Arial" panose="020B0604020202020204" pitchFamily="34" charset="0"/>
                <a:ea typeface="ＭＳ ゴシック" pitchFamily="49" charset="-128"/>
                <a:cs typeface="Arial" panose="020B0604020202020204" pitchFamily="34" charset="0"/>
              </a:rPr>
              <a:t/>
            </a:r>
            <a:br>
              <a:rPr lang="en-US" sz="1600" b="1" dirty="0" smtClean="0">
                <a:solidFill>
                  <a:prstClr val="black"/>
                </a:solidFill>
                <a:latin typeface="Arial" panose="020B0604020202020204" pitchFamily="34" charset="0"/>
                <a:ea typeface="ＭＳ ゴシック" pitchFamily="49" charset="-128"/>
                <a:cs typeface="Arial" panose="020B0604020202020204" pitchFamily="34" charset="0"/>
              </a:rPr>
            </a:br>
            <a:r>
              <a:rPr lang="en-US" sz="1600" b="1" dirty="0" smtClean="0">
                <a:solidFill>
                  <a:prstClr val="black"/>
                </a:solidFill>
                <a:latin typeface="Arial" panose="020B0604020202020204" pitchFamily="34" charset="0"/>
                <a:ea typeface="ＭＳ ゴシック" pitchFamily="49" charset="-128"/>
                <a:cs typeface="Arial" panose="020B0604020202020204" pitchFamily="34" charset="0"/>
              </a:rPr>
              <a:t>	“</a:t>
            </a:r>
            <a:r>
              <a:rPr lang="en-US" sz="1600" b="1" dirty="0">
                <a:solidFill>
                  <a:prstClr val="black"/>
                </a:solidFill>
                <a:latin typeface="Arial" panose="020B0604020202020204" pitchFamily="34" charset="0"/>
                <a:ea typeface="ＭＳ ゴシック" pitchFamily="49" charset="-128"/>
                <a:cs typeface="Arial" panose="020B0604020202020204" pitchFamily="34" charset="0"/>
              </a:rPr>
              <a:t>24067890”)</a:t>
            </a:r>
            <a:endParaRPr lang="en-US" altLang="ja-JP" sz="1600" b="1" dirty="0">
              <a:solidFill>
                <a:prstClr val="black"/>
              </a:solidFill>
              <a:latin typeface="Arial" panose="020B0604020202020204" pitchFamily="34" charset="0"/>
              <a:ea typeface="ＭＳ ゴシック" pitchFamily="49" charset="-128"/>
              <a:cs typeface="Arial" panose="020B0604020202020204" pitchFamily="34" charset="0"/>
            </a:endParaRPr>
          </a:p>
          <a:p>
            <a:pPr lvl="0" rtl="0" eaLnBrk="1" hangingPunct="1">
              <a:spcBef>
                <a:spcPct val="0"/>
              </a:spcBef>
              <a:buNone/>
              <a:tabLst>
                <a:tab pos="357188" algn="l"/>
                <a:tab pos="1255713" algn="l"/>
              </a:tabLst>
            </a:pPr>
            <a:endParaRPr lang="en-US" sz="1200" dirty="0" smtClean="0">
              <a:solidFill>
                <a:prstClr val="black"/>
              </a:solidFill>
              <a:latin typeface="Arial" pitchFamily="34" charset="0"/>
              <a:cs typeface="Arial" panose="020B0604020202020204" pitchFamily="34" charset="0"/>
            </a:endParaRPr>
          </a:p>
          <a:p>
            <a:pPr lvl="0" rtl="0" eaLnBrk="1" hangingPunct="1">
              <a:spcBef>
                <a:spcPct val="0"/>
              </a:spcBef>
              <a:buNone/>
              <a:tabLst>
                <a:tab pos="357188" algn="l"/>
                <a:tab pos="1255713" algn="l"/>
              </a:tabLst>
            </a:pPr>
            <a:r>
              <a:rPr lang="en-US" sz="1200" dirty="0" smtClean="0">
                <a:solidFill>
                  <a:prstClr val="black"/>
                </a:solidFill>
                <a:latin typeface="Arial" pitchFamily="34" charset="0"/>
                <a:cs typeface="Arial" panose="020B0604020202020204" pitchFamily="34" charset="0"/>
              </a:rPr>
              <a:t>	English</a:t>
            </a:r>
            <a:r>
              <a:rPr lang="en-US" sz="1200" dirty="0">
                <a:solidFill>
                  <a:prstClr val="black"/>
                </a:solidFill>
                <a:latin typeface="Arial" pitchFamily="34" charset="0"/>
                <a:cs typeface="Arial" panose="020B0604020202020204" pitchFamily="34" charset="0"/>
              </a:rPr>
              <a:t>	</a:t>
            </a:r>
            <a:r>
              <a:rPr lang="en-US" sz="1200" dirty="0" smtClean="0">
                <a:solidFill>
                  <a:prstClr val="black"/>
                </a:solidFill>
                <a:latin typeface="Arial" pitchFamily="34" charset="0"/>
                <a:cs typeface="Arial" panose="020B0604020202020204" pitchFamily="34" charset="0"/>
              </a:rPr>
              <a:t>: This </a:t>
            </a:r>
            <a:r>
              <a:rPr lang="en-US" sz="1200" dirty="0">
                <a:solidFill>
                  <a:prstClr val="black"/>
                </a:solidFill>
                <a:latin typeface="Arial" pitchFamily="34" charset="0"/>
                <a:cs typeface="Arial" panose="020B0604020202020204" pitchFamily="34" charset="0"/>
              </a:rPr>
              <a:t>work was supported by </a:t>
            </a:r>
            <a:r>
              <a:rPr lang="en-US" sz="1200" u="sng" dirty="0">
                <a:solidFill>
                  <a:prstClr val="black"/>
                </a:solidFill>
                <a:latin typeface="Arial" pitchFamily="34" charset="0"/>
                <a:cs typeface="Arial" panose="020B0604020202020204" pitchFamily="34" charset="0"/>
              </a:rPr>
              <a:t>JSPS KAKENHI Grant Number 24067890 </a:t>
            </a:r>
            <a:r>
              <a:rPr lang="en-US" sz="1200" dirty="0">
                <a:solidFill>
                  <a:prstClr val="black"/>
                </a:solidFill>
                <a:latin typeface="Arial" pitchFamily="34" charset="0"/>
                <a:cs typeface="Arial" panose="020B0604020202020204" pitchFamily="34" charset="0"/>
              </a:rPr>
              <a:t>.</a:t>
            </a:r>
            <a:endParaRPr lang="en-US" altLang="ja-JP" sz="1200" dirty="0">
              <a:solidFill>
                <a:prstClr val="black"/>
              </a:solidFill>
              <a:latin typeface="Arial" pitchFamily="34" charset="0"/>
              <a:cs typeface="Arial" panose="020B0604020202020204" pitchFamily="34" charset="0"/>
            </a:endParaRPr>
          </a:p>
          <a:p>
            <a:pPr lvl="0" rtl="0" eaLnBrk="1" hangingPunct="1">
              <a:spcBef>
                <a:spcPct val="0"/>
              </a:spcBef>
              <a:buNone/>
              <a:tabLst>
                <a:tab pos="357188" algn="l"/>
              </a:tabLst>
            </a:pPr>
            <a:r>
              <a:rPr lang="en-US" sz="1200" dirty="0">
                <a:solidFill>
                  <a:prstClr val="black"/>
                </a:solidFill>
                <a:latin typeface="Arial" pitchFamily="34" charset="0"/>
                <a:cs typeface="Arial" panose="020B0604020202020204" pitchFamily="34" charset="0"/>
              </a:rPr>
              <a:t>  </a:t>
            </a:r>
            <a:endParaRPr lang="en-US" altLang="ja-JP" sz="1200" dirty="0">
              <a:solidFill>
                <a:prstClr val="black"/>
              </a:solidFill>
              <a:latin typeface="Arial" pitchFamily="34" charset="0"/>
              <a:cs typeface="Arial" panose="020B0604020202020204" pitchFamily="34" charset="0"/>
            </a:endParaRPr>
          </a:p>
          <a:p>
            <a:pPr lvl="0" rtl="0" eaLnBrk="1" hangingPunct="1">
              <a:spcBef>
                <a:spcPct val="0"/>
              </a:spcBef>
              <a:buNone/>
              <a:tabLst>
                <a:tab pos="357188" algn="l"/>
                <a:tab pos="1255713" algn="l"/>
              </a:tabLst>
            </a:pPr>
            <a:r>
              <a:rPr lang="en-US" sz="1200" dirty="0" smtClean="0">
                <a:solidFill>
                  <a:prstClr val="black"/>
                </a:solidFill>
                <a:latin typeface="Arial" pitchFamily="34" charset="0"/>
                <a:cs typeface="Arial" panose="020B0604020202020204" pitchFamily="34" charset="0"/>
              </a:rPr>
              <a:t>	Japanese	: </a:t>
            </a:r>
            <a:r>
              <a:rPr lang="en-US" sz="1200" dirty="0" err="1" smtClean="0">
                <a:solidFill>
                  <a:prstClr val="black"/>
                </a:solidFill>
                <a:latin typeface="Arial" pitchFamily="34" charset="0"/>
                <a:cs typeface="Arial" panose="020B0604020202020204" pitchFamily="34" charset="0"/>
              </a:rPr>
              <a:t>本研究は</a:t>
            </a:r>
            <a:r>
              <a:rPr lang="en-US" sz="1200" u="sng" dirty="0" err="1">
                <a:solidFill>
                  <a:prstClr val="black"/>
                </a:solidFill>
                <a:latin typeface="Arial" pitchFamily="34" charset="0"/>
                <a:cs typeface="Arial" panose="020B0604020202020204" pitchFamily="34" charset="0"/>
              </a:rPr>
              <a:t>JSPS</a:t>
            </a:r>
            <a:r>
              <a:rPr lang="en-US" sz="1200" u="sng" dirty="0">
                <a:solidFill>
                  <a:prstClr val="black"/>
                </a:solidFill>
                <a:latin typeface="Arial" pitchFamily="34" charset="0"/>
                <a:cs typeface="Arial" panose="020B0604020202020204" pitchFamily="34" charset="0"/>
              </a:rPr>
              <a:t> </a:t>
            </a:r>
            <a:r>
              <a:rPr lang="en-US" sz="1200" u="sng" dirty="0" err="1">
                <a:solidFill>
                  <a:prstClr val="black"/>
                </a:solidFill>
                <a:latin typeface="Arial" pitchFamily="34" charset="0"/>
                <a:cs typeface="Arial" panose="020B0604020202020204" pitchFamily="34" charset="0"/>
              </a:rPr>
              <a:t>科研費</a:t>
            </a:r>
            <a:r>
              <a:rPr lang="en-US" sz="1200" u="sng" dirty="0">
                <a:solidFill>
                  <a:prstClr val="black"/>
                </a:solidFill>
                <a:latin typeface="Arial" pitchFamily="34" charset="0"/>
                <a:cs typeface="Arial" panose="020B0604020202020204" pitchFamily="34" charset="0"/>
              </a:rPr>
              <a:t> 24067890 </a:t>
            </a:r>
            <a:r>
              <a:rPr lang="en-US" sz="1200" dirty="0" err="1">
                <a:solidFill>
                  <a:prstClr val="black"/>
                </a:solidFill>
                <a:latin typeface="Arial" pitchFamily="34" charset="0"/>
                <a:cs typeface="Arial" panose="020B0604020202020204" pitchFamily="34" charset="0"/>
              </a:rPr>
              <a:t>の助成を受けたものです</a:t>
            </a:r>
            <a:r>
              <a:rPr lang="en-US" sz="1200" dirty="0">
                <a:solidFill>
                  <a:prstClr val="black"/>
                </a:solidFill>
                <a:latin typeface="Arial" pitchFamily="34" charset="0"/>
                <a:cs typeface="Arial" panose="020B0604020202020204" pitchFamily="34" charset="0"/>
              </a:rPr>
              <a:t>。</a:t>
            </a:r>
          </a:p>
          <a:p>
            <a:pPr lvl="0" rtl="0" eaLnBrk="1" hangingPunct="1">
              <a:spcBef>
                <a:spcPct val="0"/>
              </a:spcBef>
              <a:buNone/>
              <a:tabLst>
                <a:tab pos="357188" algn="l"/>
              </a:tabLst>
            </a:pPr>
            <a:endParaRPr lang="ja-JP" altLang="en-US" sz="1600" dirty="0">
              <a:solidFill>
                <a:prstClr val="black"/>
              </a:solidFill>
              <a:latin typeface="Arial" pitchFamily="34" charset="0"/>
              <a:cs typeface="Arial" panose="020B0604020202020204" pitchFamily="34" charset="0"/>
            </a:endParaRPr>
          </a:p>
          <a:p>
            <a:pPr lvl="0" eaLnBrk="1" hangingPunct="1">
              <a:spcBef>
                <a:spcPct val="0"/>
              </a:spcBef>
              <a:buNone/>
              <a:tabLst>
                <a:tab pos="357188" algn="l"/>
              </a:tabLst>
            </a:pPr>
            <a:r>
              <a:rPr lang="en-US" altLang="ja-JP" sz="1600" b="1" dirty="0" smtClean="0">
                <a:solidFill>
                  <a:srgbClr val="333399"/>
                </a:solidFill>
                <a:latin typeface="Arial" panose="020B0604020202020204" pitchFamily="34" charset="0"/>
                <a:ea typeface="ＭＳ ゴシック" pitchFamily="49" charset="-128"/>
                <a:cs typeface="Arial" panose="020B0604020202020204" pitchFamily="34" charset="0"/>
                <a:sym typeface="Wingdings 2"/>
              </a:rPr>
              <a:t></a:t>
            </a:r>
            <a:r>
              <a:rPr lang="en-US" altLang="ja-JP" sz="1600" b="1" dirty="0">
                <a:solidFill>
                  <a:prstClr val="black"/>
                </a:solidFill>
                <a:latin typeface="Arial" panose="020B0604020202020204" pitchFamily="34" charset="0"/>
                <a:ea typeface="ＭＳ ゴシック" pitchFamily="49" charset="-128"/>
                <a:cs typeface="Arial" panose="020B0604020202020204" pitchFamily="34" charset="0"/>
                <a:sym typeface="Wingdings 2"/>
              </a:rPr>
              <a:t>	</a:t>
            </a:r>
            <a:r>
              <a:rPr lang="en-US" sz="1600" b="1" dirty="0" smtClean="0">
                <a:solidFill>
                  <a:prstClr val="black"/>
                </a:solidFill>
                <a:latin typeface="Arial" panose="020B0604020202020204" pitchFamily="34" charset="0"/>
                <a:ea typeface="ＭＳ ゴシック" pitchFamily="49" charset="-128"/>
                <a:cs typeface="Arial" panose="020B0604020202020204" pitchFamily="34" charset="0"/>
              </a:rPr>
              <a:t>Cases </a:t>
            </a:r>
            <a:r>
              <a:rPr lang="en-US" sz="1600" b="1" dirty="0">
                <a:solidFill>
                  <a:prstClr val="black"/>
                </a:solidFill>
                <a:latin typeface="Arial" panose="020B0604020202020204" pitchFamily="34" charset="0"/>
                <a:ea typeface="ＭＳ ゴシック" pitchFamily="49" charset="-128"/>
                <a:cs typeface="Arial" panose="020B0604020202020204" pitchFamily="34" charset="0"/>
              </a:rPr>
              <a:t>of multiple (3) grant issues of KAKENHI related to the paper</a:t>
            </a:r>
            <a:endParaRPr lang="en-US" altLang="ja-JP" sz="1600" b="1" dirty="0">
              <a:solidFill>
                <a:prstClr val="black"/>
              </a:solidFill>
              <a:latin typeface="Arial" panose="020B0604020202020204" pitchFamily="34" charset="0"/>
              <a:ea typeface="ＭＳ ゴシック" pitchFamily="49" charset="-128"/>
              <a:cs typeface="Arial" panose="020B0604020202020204" pitchFamily="34" charset="0"/>
            </a:endParaRPr>
          </a:p>
          <a:p>
            <a:pPr lvl="0" rtl="0" eaLnBrk="1" hangingPunct="1">
              <a:spcBef>
                <a:spcPct val="0"/>
              </a:spcBef>
              <a:buNone/>
              <a:tabLst>
                <a:tab pos="357188" algn="l"/>
              </a:tabLst>
            </a:pPr>
            <a:r>
              <a:rPr lang="en-US" sz="1600" b="1" dirty="0">
                <a:solidFill>
                  <a:prstClr val="black"/>
                </a:solidFill>
                <a:latin typeface="Arial" panose="020B0604020202020204" pitchFamily="34" charset="0"/>
                <a:ea typeface="ＭＳ ゴシック" pitchFamily="49" charset="-128"/>
                <a:cs typeface="Arial" panose="020B0604020202020204" pitchFamily="34" charset="0"/>
              </a:rPr>
              <a:t>      </a:t>
            </a:r>
            <a:r>
              <a:rPr lang="en-US" sz="1600" b="1" dirty="0" smtClean="0">
                <a:solidFill>
                  <a:prstClr val="black"/>
                </a:solidFill>
                <a:latin typeface="Arial" panose="020B0604020202020204" pitchFamily="34" charset="0"/>
                <a:ea typeface="ＭＳ ゴシック" pitchFamily="49" charset="-128"/>
                <a:cs typeface="Arial" panose="020B0604020202020204" pitchFamily="34" charset="0"/>
              </a:rPr>
              <a:t>(</a:t>
            </a:r>
            <a:r>
              <a:rPr lang="en-US" sz="1600" b="1" dirty="0">
                <a:solidFill>
                  <a:prstClr val="black"/>
                </a:solidFill>
                <a:latin typeface="Arial" panose="020B0604020202020204" pitchFamily="34" charset="0"/>
                <a:ea typeface="ＭＳ ゴシック" pitchFamily="49" charset="-128"/>
                <a:cs typeface="Arial" panose="020B0604020202020204" pitchFamily="34" charset="0"/>
              </a:rPr>
              <a:t>grant numbers: “22056789,” “24067890” and “15H34567”)</a:t>
            </a:r>
            <a:endParaRPr lang="ja-JP" altLang="en-US" sz="1600" b="1" dirty="0">
              <a:solidFill>
                <a:prstClr val="black"/>
              </a:solidFill>
              <a:latin typeface="Arial" panose="020B0604020202020204" pitchFamily="34" charset="0"/>
              <a:ea typeface="ＭＳ ゴシック" pitchFamily="49" charset="-128"/>
              <a:cs typeface="Arial" panose="020B0604020202020204" pitchFamily="34" charset="0"/>
            </a:endParaRPr>
          </a:p>
          <a:p>
            <a:pPr lvl="0" rtl="0" eaLnBrk="1" hangingPunct="1">
              <a:spcBef>
                <a:spcPct val="0"/>
              </a:spcBef>
              <a:buNone/>
              <a:tabLst>
                <a:tab pos="357188" algn="l"/>
                <a:tab pos="1255713" algn="l"/>
              </a:tabLst>
            </a:pPr>
            <a:endParaRPr lang="en-US" sz="1200" dirty="0" smtClean="0">
              <a:solidFill>
                <a:prstClr val="black"/>
              </a:solidFill>
              <a:latin typeface="Arial" pitchFamily="34" charset="0"/>
              <a:cs typeface="Arial" panose="020B0604020202020204" pitchFamily="34" charset="0"/>
            </a:endParaRPr>
          </a:p>
          <a:p>
            <a:pPr lvl="0" rtl="0" eaLnBrk="1" hangingPunct="1">
              <a:spcBef>
                <a:spcPct val="0"/>
              </a:spcBef>
              <a:buNone/>
              <a:tabLst>
                <a:tab pos="357188" algn="l"/>
                <a:tab pos="1255713" algn="l"/>
              </a:tabLst>
            </a:pPr>
            <a:r>
              <a:rPr lang="en-US" sz="1200" dirty="0" smtClean="0">
                <a:solidFill>
                  <a:prstClr val="black"/>
                </a:solidFill>
                <a:latin typeface="Arial" pitchFamily="34" charset="0"/>
                <a:cs typeface="Arial" panose="020B0604020202020204" pitchFamily="34" charset="0"/>
              </a:rPr>
              <a:t>	English</a:t>
            </a:r>
            <a:r>
              <a:rPr lang="en-US" sz="1200" dirty="0">
                <a:solidFill>
                  <a:prstClr val="black"/>
                </a:solidFill>
                <a:latin typeface="Arial" pitchFamily="34" charset="0"/>
                <a:cs typeface="Arial" panose="020B0604020202020204" pitchFamily="34" charset="0"/>
              </a:rPr>
              <a:t>	</a:t>
            </a:r>
            <a:r>
              <a:rPr lang="en-US" sz="1200" dirty="0" smtClean="0">
                <a:solidFill>
                  <a:prstClr val="black"/>
                </a:solidFill>
                <a:latin typeface="Arial" pitchFamily="34" charset="0"/>
                <a:cs typeface="Arial" panose="020B0604020202020204" pitchFamily="34" charset="0"/>
              </a:rPr>
              <a:t>: This </a:t>
            </a:r>
            <a:r>
              <a:rPr lang="en-US" sz="1200" dirty="0">
                <a:solidFill>
                  <a:prstClr val="black"/>
                </a:solidFill>
                <a:latin typeface="Arial" pitchFamily="34" charset="0"/>
                <a:cs typeface="Arial" panose="020B0604020202020204" pitchFamily="34" charset="0"/>
              </a:rPr>
              <a:t>work was supported by </a:t>
            </a:r>
            <a:r>
              <a:rPr lang="en-US" sz="1200" u="sng" dirty="0">
                <a:solidFill>
                  <a:prstClr val="black"/>
                </a:solidFill>
                <a:latin typeface="Arial" pitchFamily="34" charset="0"/>
                <a:cs typeface="Arial" panose="020B0604020202020204" pitchFamily="34" charset="0"/>
              </a:rPr>
              <a:t>JSPS KAKENHI Grant Numbers 22056789, 24067890, 15H34567</a:t>
            </a:r>
            <a:r>
              <a:rPr lang="en-US" sz="1200" dirty="0">
                <a:solidFill>
                  <a:prstClr val="black"/>
                </a:solidFill>
                <a:latin typeface="Arial" pitchFamily="34" charset="0"/>
                <a:cs typeface="Arial" panose="020B0604020202020204" pitchFamily="34" charset="0"/>
              </a:rPr>
              <a:t>.</a:t>
            </a:r>
            <a:endParaRPr lang="en-US" altLang="ja-JP" sz="1200" dirty="0">
              <a:solidFill>
                <a:prstClr val="black"/>
              </a:solidFill>
              <a:latin typeface="Arial" pitchFamily="34" charset="0"/>
              <a:cs typeface="Arial" panose="020B0604020202020204" pitchFamily="34" charset="0"/>
            </a:endParaRPr>
          </a:p>
          <a:p>
            <a:pPr lvl="0" rtl="0" eaLnBrk="1" hangingPunct="1">
              <a:spcBef>
                <a:spcPct val="0"/>
              </a:spcBef>
              <a:buNone/>
              <a:tabLst>
                <a:tab pos="357188" algn="l"/>
              </a:tabLst>
            </a:pPr>
            <a:r>
              <a:rPr lang="en-US" sz="1200" dirty="0">
                <a:solidFill>
                  <a:prstClr val="black"/>
                </a:solidFill>
                <a:latin typeface="Arial" pitchFamily="34" charset="0"/>
                <a:cs typeface="Arial" panose="020B0604020202020204" pitchFamily="34" charset="0"/>
              </a:rPr>
              <a:t>     </a:t>
            </a:r>
            <a:endParaRPr lang="en-US" altLang="ja-JP" sz="1200" dirty="0">
              <a:solidFill>
                <a:prstClr val="black"/>
              </a:solidFill>
              <a:latin typeface="Arial" pitchFamily="34" charset="0"/>
              <a:cs typeface="Arial" panose="020B0604020202020204" pitchFamily="34" charset="0"/>
            </a:endParaRPr>
          </a:p>
          <a:p>
            <a:pPr lvl="0" rtl="0" eaLnBrk="1" hangingPunct="1">
              <a:spcBef>
                <a:spcPct val="0"/>
              </a:spcBef>
              <a:buNone/>
              <a:tabLst>
                <a:tab pos="357188" algn="l"/>
                <a:tab pos="1255713" algn="l"/>
              </a:tabLst>
            </a:pPr>
            <a:r>
              <a:rPr lang="en-US" sz="1200" dirty="0" smtClean="0">
                <a:solidFill>
                  <a:prstClr val="black"/>
                </a:solidFill>
                <a:latin typeface="Arial" pitchFamily="34" charset="0"/>
                <a:cs typeface="Arial" panose="020B0604020202020204" pitchFamily="34" charset="0"/>
              </a:rPr>
              <a:t>	Japanese</a:t>
            </a:r>
            <a:r>
              <a:rPr lang="en-US" sz="1200" dirty="0">
                <a:solidFill>
                  <a:prstClr val="black"/>
                </a:solidFill>
                <a:latin typeface="Arial" pitchFamily="34" charset="0"/>
                <a:cs typeface="Arial" panose="020B0604020202020204" pitchFamily="34" charset="0"/>
              </a:rPr>
              <a:t>	</a:t>
            </a:r>
            <a:r>
              <a:rPr lang="en-US" sz="1200" dirty="0" smtClean="0">
                <a:solidFill>
                  <a:prstClr val="black"/>
                </a:solidFill>
                <a:latin typeface="Arial" pitchFamily="34" charset="0"/>
                <a:cs typeface="Arial" panose="020B0604020202020204" pitchFamily="34" charset="0"/>
              </a:rPr>
              <a:t>: </a:t>
            </a:r>
            <a:r>
              <a:rPr lang="en-US" sz="1200" dirty="0" err="1" smtClean="0">
                <a:solidFill>
                  <a:prstClr val="black"/>
                </a:solidFill>
                <a:latin typeface="Arial" pitchFamily="34" charset="0"/>
                <a:cs typeface="Arial" panose="020B0604020202020204" pitchFamily="34" charset="0"/>
              </a:rPr>
              <a:t>本研究は</a:t>
            </a:r>
            <a:r>
              <a:rPr lang="en-US" sz="1200" u="sng" dirty="0" err="1">
                <a:solidFill>
                  <a:prstClr val="black"/>
                </a:solidFill>
                <a:latin typeface="Arial" pitchFamily="34" charset="0"/>
                <a:cs typeface="Arial" panose="020B0604020202020204" pitchFamily="34" charset="0"/>
              </a:rPr>
              <a:t>JSPS</a:t>
            </a:r>
            <a:r>
              <a:rPr lang="en-US" sz="1200" u="sng" dirty="0">
                <a:solidFill>
                  <a:prstClr val="black"/>
                </a:solidFill>
                <a:latin typeface="Arial" pitchFamily="34" charset="0"/>
                <a:cs typeface="Arial" panose="020B0604020202020204" pitchFamily="34" charset="0"/>
              </a:rPr>
              <a:t> </a:t>
            </a:r>
            <a:r>
              <a:rPr lang="en-US" sz="1200" u="sng" dirty="0" err="1">
                <a:solidFill>
                  <a:prstClr val="black"/>
                </a:solidFill>
                <a:latin typeface="Arial" pitchFamily="34" charset="0"/>
                <a:cs typeface="Arial" panose="020B0604020202020204" pitchFamily="34" charset="0"/>
              </a:rPr>
              <a:t>科研費</a:t>
            </a:r>
            <a:r>
              <a:rPr lang="en-US" sz="1200" u="sng" dirty="0">
                <a:solidFill>
                  <a:prstClr val="black"/>
                </a:solidFill>
                <a:latin typeface="Arial" pitchFamily="34" charset="0"/>
                <a:cs typeface="Arial" panose="020B0604020202020204" pitchFamily="34" charset="0"/>
              </a:rPr>
              <a:t> 23056789, 24067890, 15H34567 </a:t>
            </a:r>
            <a:r>
              <a:rPr lang="en-US" sz="1200" dirty="0" err="1" smtClean="0">
                <a:solidFill>
                  <a:prstClr val="black"/>
                </a:solidFill>
                <a:latin typeface="Arial" pitchFamily="34" charset="0"/>
                <a:cs typeface="Arial" panose="020B0604020202020204" pitchFamily="34" charset="0"/>
              </a:rPr>
              <a:t>の助成を受けたものです</a:t>
            </a:r>
            <a:r>
              <a:rPr lang="en-US" sz="1200" dirty="0" smtClean="0">
                <a:solidFill>
                  <a:prstClr val="black"/>
                </a:solidFill>
                <a:latin typeface="Arial" pitchFamily="34" charset="0"/>
                <a:cs typeface="Arial" panose="020B0604020202020204" pitchFamily="34" charset="0"/>
              </a:rPr>
              <a:t>。</a:t>
            </a:r>
            <a:endParaRPr lang="ja-JP" altLang="en-US" sz="1800" b="1" dirty="0">
              <a:solidFill>
                <a:srgbClr val="333399"/>
              </a:solidFill>
              <a:latin typeface="Arial" panose="020B0604020202020204" pitchFamily="34" charset="0"/>
              <a:ea typeface="ＭＳ ゴシック" pitchFamily="49" charset="-128"/>
              <a:cs typeface="Arial" panose="020B0604020202020204" pitchFamily="34" charset="0"/>
            </a:endParaRPr>
          </a:p>
        </p:txBody>
      </p:sp>
      <p:sp>
        <p:nvSpPr>
          <p:cNvPr id="116738" name="AutoShape 3"/>
          <p:cNvSpPr>
            <a:spLocks noChangeArrowheads="1"/>
          </p:cNvSpPr>
          <p:nvPr/>
        </p:nvSpPr>
        <p:spPr bwMode="auto">
          <a:xfrm>
            <a:off x="0" y="0"/>
            <a:ext cx="9144000" cy="648000"/>
          </a:xfrm>
          <a:prstGeom prst="rect">
            <a:avLst/>
          </a:prstGeom>
          <a:solidFill>
            <a:srgbClr val="8064A2"/>
          </a:solidFill>
          <a:ln w="9525">
            <a:noFill/>
            <a:round/>
            <a:headEnd/>
            <a:tailEnd/>
          </a:ln>
        </p:spPr>
        <p:txBody>
          <a:bodyPr wrap="none" rtlCol="0" anchor="ctr"/>
          <a:lstStyle>
            <a:lvl1pPr algn="l" rtl="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rtl="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rtl="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rtl="0" eaLnBrk="1" hangingPunct="1">
              <a:spcBef>
                <a:spcPct val="0"/>
              </a:spcBef>
              <a:buFontTx/>
              <a:buNone/>
            </a:pPr>
            <a:r>
              <a:rPr lang="en-US" b="1">
                <a:solidFill>
                  <a:schemeClr val="bg1"/>
                </a:solidFill>
                <a:latin typeface="Arial" pitchFamily="34" charset="0"/>
                <a:cs typeface="Arial" panose="020B0604020202020204" pitchFamily="34" charset="0"/>
              </a:rPr>
              <a:t>Acknowledgment</a:t>
            </a:r>
            <a:endParaRPr lang="ja-JP" altLang="en-US" b="1" dirty="0">
              <a:solidFill>
                <a:schemeClr val="bg1"/>
              </a:solidFill>
              <a:latin typeface="Arial" pitchFamily="34" charset="0"/>
              <a:cs typeface="Arial" panose="020B0604020202020204" pitchFamily="34" charset="0"/>
            </a:endParaRPr>
          </a:p>
        </p:txBody>
      </p:sp>
      <p:sp>
        <p:nvSpPr>
          <p:cNvPr id="116740" name="AutoShape 6"/>
          <p:cNvSpPr>
            <a:spLocks noChangeArrowheads="1"/>
          </p:cNvSpPr>
          <p:nvPr/>
        </p:nvSpPr>
        <p:spPr bwMode="auto">
          <a:xfrm>
            <a:off x="6182745" y="2132934"/>
            <a:ext cx="2565719" cy="1042987"/>
          </a:xfrm>
          <a:prstGeom prst="roundRect">
            <a:avLst>
              <a:gd name="adj" fmla="val 16667"/>
            </a:avLst>
          </a:prstGeom>
          <a:ln>
            <a:headEnd/>
            <a:tailEnd/>
          </a:ln>
          <a:extLst/>
        </p:spPr>
        <p:style>
          <a:lnRef idx="1">
            <a:schemeClr val="accent2"/>
          </a:lnRef>
          <a:fillRef idx="2">
            <a:schemeClr val="accent2"/>
          </a:fillRef>
          <a:effectRef idx="1">
            <a:schemeClr val="accent2"/>
          </a:effectRef>
          <a:fontRef idx="minor">
            <a:schemeClr val="dk1"/>
          </a:fontRef>
        </p:style>
        <p:txBody>
          <a:bodyPr lIns="36000" rIns="36000" rtlCol="0" anchor="ctr"/>
          <a:lstStyle>
            <a:lvl1pPr algn="l" rtl="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rtl="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rtl="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rtl="0" eaLnBrk="1" hangingPunct="1">
              <a:spcBef>
                <a:spcPct val="0"/>
              </a:spcBef>
              <a:buFontTx/>
              <a:buNone/>
            </a:pPr>
            <a:r>
              <a:rPr lang="en-US" sz="1600" b="1" dirty="0">
                <a:solidFill>
                  <a:srgbClr val="FF3300"/>
                </a:solidFill>
                <a:latin typeface="Arial" panose="020B0604020202020204" pitchFamily="34" charset="0"/>
                <a:ea typeface="HG丸ｺﾞｼｯｸM-PRO" pitchFamily="50" charset="-128"/>
                <a:cs typeface="Arial" panose="020B0604020202020204" pitchFamily="34" charset="0"/>
              </a:rPr>
              <a:t> Please make sure to observe this statement method.</a:t>
            </a:r>
          </a:p>
        </p:txBody>
      </p:sp>
      <p:sp>
        <p:nvSpPr>
          <p:cNvPr id="8" name="Rectangle 6"/>
          <p:cNvSpPr>
            <a:spLocks noGrp="1" noChangeArrowheads="1"/>
          </p:cNvSpPr>
          <p:nvPr>
            <p:ph type="sldNum" sz="quarter" idx="12"/>
          </p:nvPr>
        </p:nvSpPr>
        <p:spPr>
          <a:xfrm>
            <a:off x="8640003" y="6480138"/>
            <a:ext cx="514350" cy="307975"/>
          </a:xfrm>
        </p:spPr>
        <p:txBody>
          <a:bodyPr rtlCol="0"/>
          <a:lstStyle/>
          <a:p>
            <a:pPr rtl="0">
              <a:defRPr/>
            </a:pPr>
            <a:fld id="{002BB98D-5F75-49C1-902E-9683AE378945}" type="slidenum">
              <a:rPr lang="en-US" altLang="ja-JP" sz="1400">
                <a:solidFill>
                  <a:schemeClr val="bg1">
                    <a:lumMod val="50000"/>
                  </a:schemeClr>
                </a:solidFill>
                <a:latin typeface="Arial" panose="020B0604020202020204" pitchFamily="34" charset="0"/>
                <a:cs typeface="Arial" panose="020B0604020202020204" pitchFamily="34" charset="0"/>
              </a:rPr>
              <a:pPr rtl="0">
                <a:defRPr/>
              </a:pPr>
              <a:t>65</a:t>
            </a:fld>
            <a:endParaRPr lang="en-US" altLang="ja-JP" sz="14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080917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AutoShape 3"/>
          <p:cNvSpPr>
            <a:spLocks noChangeArrowheads="1"/>
          </p:cNvSpPr>
          <p:nvPr/>
        </p:nvSpPr>
        <p:spPr bwMode="auto">
          <a:xfrm>
            <a:off x="0" y="0"/>
            <a:ext cx="9144000" cy="648000"/>
          </a:xfrm>
          <a:prstGeom prst="rect">
            <a:avLst/>
          </a:prstGeom>
          <a:solidFill>
            <a:schemeClr val="accent4"/>
          </a:solidFill>
          <a:ln w="9525">
            <a:noFill/>
            <a:round/>
            <a:headEnd/>
            <a:tailEnd/>
          </a:ln>
        </p:spPr>
        <p:txBody>
          <a:bodyPr wrap="none" rtlCol="0" anchor="ctr"/>
          <a:lstStyle>
            <a:lvl1pPr algn="l" rtl="0" eaLnBrk="0" hangingPunct="0">
              <a:defRPr kumimoji="1">
                <a:solidFill>
                  <a:schemeClr val="tx1"/>
                </a:solidFill>
                <a:latin typeface="Arial" charset="0"/>
                <a:ea typeface="ＭＳ Ｐゴシック" pitchFamily="50" charset="-128"/>
              </a:defRPr>
            </a:lvl1pPr>
            <a:lvl2pPr marL="742950" indent="-285750" algn="l" rtl="0" eaLnBrk="0" hangingPunct="0">
              <a:defRPr kumimoji="1">
                <a:solidFill>
                  <a:schemeClr val="tx1"/>
                </a:solidFill>
                <a:latin typeface="Arial" charset="0"/>
                <a:ea typeface="ＭＳ Ｐゴシック" pitchFamily="50" charset="-128"/>
              </a:defRPr>
            </a:lvl2pPr>
            <a:lvl3pPr marL="1143000" indent="-228600" algn="l" rtl="0" eaLnBrk="0" hangingPunct="0">
              <a:defRPr kumimoji="1">
                <a:solidFill>
                  <a:schemeClr val="tx1"/>
                </a:solidFill>
                <a:latin typeface="Arial" charset="0"/>
                <a:ea typeface="ＭＳ Ｐゴシック" pitchFamily="50" charset="-128"/>
              </a:defRPr>
            </a:lvl3pPr>
            <a:lvl4pPr marL="1600200" indent="-228600" algn="l" rtl="0" eaLnBrk="0" hangingPunct="0">
              <a:defRPr kumimoji="1">
                <a:solidFill>
                  <a:schemeClr val="tx1"/>
                </a:solidFill>
                <a:latin typeface="Arial" charset="0"/>
                <a:ea typeface="ＭＳ Ｐゴシック" pitchFamily="50" charset="-128"/>
              </a:defRPr>
            </a:lvl4pPr>
            <a:lvl5pPr marL="2057400" indent="-228600" algn="l" rtl="0" eaLnBrk="0" hangingPunct="0">
              <a:defRPr kumimoji="1">
                <a:solidFill>
                  <a:schemeClr val="tx1"/>
                </a:solidFill>
                <a:latin typeface="Arial" charset="0"/>
                <a:ea typeface="ＭＳ Ｐゴシック" pitchFamily="50" charset="-128"/>
              </a:defRPr>
            </a:lvl5pPr>
            <a:lvl6pPr marL="2514600" indent="-228600" algn="l" rtl="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l" rtl="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l" rtl="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l" rtl="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rtl="0" eaLnBrk="1" hangingPunct="1"/>
            <a:r>
              <a:rPr lang="en-US" sz="3200" b="1">
                <a:solidFill>
                  <a:prstClr val="white"/>
                </a:solidFill>
                <a:latin typeface="Arial" panose="020B0604020202020204" pitchFamily="34" charset="0"/>
                <a:cs typeface="Arial" panose="020B0604020202020204" pitchFamily="34" charset="0"/>
              </a:rPr>
              <a:t>KAKENHI logo type</a:t>
            </a:r>
          </a:p>
        </p:txBody>
      </p:sp>
      <p:pic>
        <p:nvPicPr>
          <p:cNvPr id="98308" name="Picture 2" descr="whiteKAKENHIlogoM_j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75" y="4713304"/>
            <a:ext cx="2419350"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9" name="テキスト ボックス 4"/>
          <p:cNvSpPr txBox="1">
            <a:spLocks noChangeArrowheads="1"/>
          </p:cNvSpPr>
          <p:nvPr/>
        </p:nvSpPr>
        <p:spPr bwMode="auto">
          <a:xfrm>
            <a:off x="514351" y="1152525"/>
            <a:ext cx="82772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spAutoFit/>
          </a:bodyPr>
          <a:lstStyle>
            <a:lvl1pPr algn="l" rtl="0" eaLnBrk="0" hangingPunct="0">
              <a:defRPr kumimoji="1">
                <a:solidFill>
                  <a:schemeClr val="tx1"/>
                </a:solidFill>
                <a:latin typeface="Arial" charset="0"/>
                <a:ea typeface="ＭＳ Ｐゴシック" pitchFamily="50" charset="-128"/>
              </a:defRPr>
            </a:lvl1pPr>
            <a:lvl2pPr marL="742950" indent="-285750" algn="l" rtl="0" eaLnBrk="0" hangingPunct="0">
              <a:defRPr kumimoji="1">
                <a:solidFill>
                  <a:schemeClr val="tx1"/>
                </a:solidFill>
                <a:latin typeface="Arial" charset="0"/>
                <a:ea typeface="ＭＳ Ｐゴシック" pitchFamily="50" charset="-128"/>
              </a:defRPr>
            </a:lvl2pPr>
            <a:lvl3pPr marL="1143000" indent="-228600" algn="l" rtl="0" eaLnBrk="0" hangingPunct="0">
              <a:defRPr kumimoji="1">
                <a:solidFill>
                  <a:schemeClr val="tx1"/>
                </a:solidFill>
                <a:latin typeface="Arial" charset="0"/>
                <a:ea typeface="ＭＳ Ｐゴシック" pitchFamily="50" charset="-128"/>
              </a:defRPr>
            </a:lvl3pPr>
            <a:lvl4pPr marL="1600200" indent="-228600" algn="l" rtl="0" eaLnBrk="0" hangingPunct="0">
              <a:defRPr kumimoji="1">
                <a:solidFill>
                  <a:schemeClr val="tx1"/>
                </a:solidFill>
                <a:latin typeface="Arial" charset="0"/>
                <a:ea typeface="ＭＳ Ｐゴシック" pitchFamily="50" charset="-128"/>
              </a:defRPr>
            </a:lvl4pPr>
            <a:lvl5pPr marL="2057400" indent="-228600" algn="l" rtl="0" eaLnBrk="0" hangingPunct="0">
              <a:defRPr kumimoji="1">
                <a:solidFill>
                  <a:schemeClr val="tx1"/>
                </a:solidFill>
                <a:latin typeface="Arial" charset="0"/>
                <a:ea typeface="ＭＳ Ｐゴシック" pitchFamily="50" charset="-128"/>
              </a:defRPr>
            </a:lvl5pPr>
            <a:lvl6pPr marL="2514600" indent="-228600" algn="l" rtl="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l" rtl="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l" rtl="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l" rtl="0" eaLnBrk="0" fontAlgn="base" hangingPunct="0">
              <a:spcBef>
                <a:spcPct val="0"/>
              </a:spcBef>
              <a:spcAft>
                <a:spcPct val="0"/>
              </a:spcAft>
              <a:defRPr kumimoji="1">
                <a:solidFill>
                  <a:schemeClr val="tx1"/>
                </a:solidFill>
                <a:latin typeface="Arial" charset="0"/>
                <a:ea typeface="ＭＳ Ｐゴシック" pitchFamily="50" charset="-128"/>
              </a:defRPr>
            </a:lvl9pPr>
          </a:lstStyle>
          <a:p>
            <a:pPr rtl="0" eaLnBrk="1" hangingPunct="1"/>
            <a:r>
              <a:rPr lang="en-US" dirty="0">
                <a:solidFill>
                  <a:srgbClr val="000000"/>
                </a:solidFill>
                <a:latin typeface="Arial" panose="020B0604020202020204" pitchFamily="34" charset="0"/>
                <a:cs typeface="Arial" panose="020B0604020202020204" pitchFamily="34" charset="0"/>
              </a:rPr>
              <a:t> A Grants-in-Aid for Scientific Research logo type (KAKENHI logo) was prepared in 2012 aimed at communicating KAKENHI broadly to society and obtaining further understanding from the public.</a:t>
            </a:r>
          </a:p>
        </p:txBody>
      </p:sp>
      <p:sp>
        <p:nvSpPr>
          <p:cNvPr id="98310" name="テキスト ボックス 5"/>
          <p:cNvSpPr txBox="1">
            <a:spLocks noChangeArrowheads="1"/>
          </p:cNvSpPr>
          <p:nvPr/>
        </p:nvSpPr>
        <p:spPr bwMode="auto">
          <a:xfrm>
            <a:off x="542925" y="2349516"/>
            <a:ext cx="82296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spAutoFit/>
          </a:bodyPr>
          <a:lstStyle>
            <a:lvl1pPr algn="l" rtl="0" eaLnBrk="0" hangingPunct="0">
              <a:defRPr kumimoji="1">
                <a:solidFill>
                  <a:schemeClr val="tx1"/>
                </a:solidFill>
                <a:latin typeface="Arial" charset="0"/>
                <a:ea typeface="ＭＳ Ｐゴシック" pitchFamily="50" charset="-128"/>
              </a:defRPr>
            </a:lvl1pPr>
            <a:lvl2pPr marL="742950" indent="-285750" algn="l" rtl="0" eaLnBrk="0" hangingPunct="0">
              <a:defRPr kumimoji="1">
                <a:solidFill>
                  <a:schemeClr val="tx1"/>
                </a:solidFill>
                <a:latin typeface="Arial" charset="0"/>
                <a:ea typeface="ＭＳ Ｐゴシック" pitchFamily="50" charset="-128"/>
              </a:defRPr>
            </a:lvl2pPr>
            <a:lvl3pPr marL="1143000" indent="-228600" algn="l" rtl="0" eaLnBrk="0" hangingPunct="0">
              <a:defRPr kumimoji="1">
                <a:solidFill>
                  <a:schemeClr val="tx1"/>
                </a:solidFill>
                <a:latin typeface="Arial" charset="0"/>
                <a:ea typeface="ＭＳ Ｐゴシック" pitchFamily="50" charset="-128"/>
              </a:defRPr>
            </a:lvl3pPr>
            <a:lvl4pPr marL="1600200" indent="-228600" algn="l" rtl="0" eaLnBrk="0" hangingPunct="0">
              <a:defRPr kumimoji="1">
                <a:solidFill>
                  <a:schemeClr val="tx1"/>
                </a:solidFill>
                <a:latin typeface="Arial" charset="0"/>
                <a:ea typeface="ＭＳ Ｐゴシック" pitchFamily="50" charset="-128"/>
              </a:defRPr>
            </a:lvl4pPr>
            <a:lvl5pPr marL="2057400" indent="-228600" algn="l" rtl="0" eaLnBrk="0" hangingPunct="0">
              <a:defRPr kumimoji="1">
                <a:solidFill>
                  <a:schemeClr val="tx1"/>
                </a:solidFill>
                <a:latin typeface="Arial" charset="0"/>
                <a:ea typeface="ＭＳ Ｐゴシック" pitchFamily="50" charset="-128"/>
              </a:defRPr>
            </a:lvl5pPr>
            <a:lvl6pPr marL="2514600" indent="-228600" algn="l" rtl="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l" rtl="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l" rtl="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l" rtl="0" eaLnBrk="0" fontAlgn="base" hangingPunct="0">
              <a:spcBef>
                <a:spcPct val="0"/>
              </a:spcBef>
              <a:spcAft>
                <a:spcPct val="0"/>
              </a:spcAft>
              <a:defRPr kumimoji="1">
                <a:solidFill>
                  <a:schemeClr val="tx1"/>
                </a:solidFill>
                <a:latin typeface="Arial" charset="0"/>
                <a:ea typeface="ＭＳ Ｐゴシック" pitchFamily="50" charset="-128"/>
              </a:defRPr>
            </a:lvl9pPr>
          </a:lstStyle>
          <a:p>
            <a:pPr rtl="0" eaLnBrk="1" hangingPunct="1"/>
            <a:r>
              <a:rPr lang="en-US" dirty="0">
                <a:solidFill>
                  <a:srgbClr val="000000"/>
                </a:solidFill>
                <a:latin typeface="Arial" panose="020B0604020202020204" pitchFamily="34" charset="0"/>
                <a:cs typeface="Arial" panose="020B0604020202020204" pitchFamily="34" charset="0"/>
              </a:rPr>
              <a:t> This KAKENHI logo is shown publicly on the MEXT KAKENHI website and the JSPS KAKENHI website so please notify everybody within your research institution about it so that they use it positively when disclosing research results based on KAKENHI on a research institution’s website, when presenting research results at an academic conference or </a:t>
            </a:r>
            <a:r>
              <a:rPr lang="en-US" dirty="0" err="1">
                <a:solidFill>
                  <a:srgbClr val="000000"/>
                </a:solidFill>
                <a:latin typeface="Arial" panose="020B0604020202020204" pitchFamily="34" charset="0"/>
                <a:cs typeface="Arial" panose="020B0604020202020204" pitchFamily="34" charset="0"/>
              </a:rPr>
              <a:t>symposium,etc</a:t>
            </a:r>
            <a:r>
              <a:rPr lang="en-US" dirty="0">
                <a:solidFill>
                  <a:srgbClr val="000000"/>
                </a:solidFill>
                <a:latin typeface="Arial" panose="020B0604020202020204" pitchFamily="34" charset="0"/>
                <a:cs typeface="Arial" panose="020B0604020202020204" pitchFamily="34" charset="0"/>
              </a:rPr>
              <a:t>., or when presenting research results to a media organization, etc.</a:t>
            </a:r>
          </a:p>
        </p:txBody>
      </p:sp>
      <p:sp>
        <p:nvSpPr>
          <p:cNvPr id="98311" name="テキスト ボックス 6"/>
          <p:cNvSpPr txBox="1">
            <a:spLocks noChangeArrowheads="1"/>
          </p:cNvSpPr>
          <p:nvPr/>
        </p:nvSpPr>
        <p:spPr bwMode="auto">
          <a:xfrm>
            <a:off x="914400" y="4437063"/>
            <a:ext cx="16192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spAutoFit/>
          </a:bodyPr>
          <a:lstStyle>
            <a:lvl1pPr algn="l" rtl="0" eaLnBrk="0" hangingPunct="0">
              <a:defRPr kumimoji="1">
                <a:solidFill>
                  <a:schemeClr val="tx1"/>
                </a:solidFill>
                <a:latin typeface="Arial" charset="0"/>
                <a:ea typeface="ＭＳ Ｐゴシック" pitchFamily="50" charset="-128"/>
              </a:defRPr>
            </a:lvl1pPr>
            <a:lvl2pPr marL="742950" indent="-285750" algn="l" rtl="0" eaLnBrk="0" hangingPunct="0">
              <a:defRPr kumimoji="1">
                <a:solidFill>
                  <a:schemeClr val="tx1"/>
                </a:solidFill>
                <a:latin typeface="Arial" charset="0"/>
                <a:ea typeface="ＭＳ Ｐゴシック" pitchFamily="50" charset="-128"/>
              </a:defRPr>
            </a:lvl2pPr>
            <a:lvl3pPr marL="1143000" indent="-228600" algn="l" rtl="0" eaLnBrk="0" hangingPunct="0">
              <a:defRPr kumimoji="1">
                <a:solidFill>
                  <a:schemeClr val="tx1"/>
                </a:solidFill>
                <a:latin typeface="Arial" charset="0"/>
                <a:ea typeface="ＭＳ Ｐゴシック" pitchFamily="50" charset="-128"/>
              </a:defRPr>
            </a:lvl3pPr>
            <a:lvl4pPr marL="1600200" indent="-228600" algn="l" rtl="0" eaLnBrk="0" hangingPunct="0">
              <a:defRPr kumimoji="1">
                <a:solidFill>
                  <a:schemeClr val="tx1"/>
                </a:solidFill>
                <a:latin typeface="Arial" charset="0"/>
                <a:ea typeface="ＭＳ Ｐゴシック" pitchFamily="50" charset="-128"/>
              </a:defRPr>
            </a:lvl4pPr>
            <a:lvl5pPr marL="2057400" indent="-228600" algn="l" rtl="0" eaLnBrk="0" hangingPunct="0">
              <a:defRPr kumimoji="1">
                <a:solidFill>
                  <a:schemeClr val="tx1"/>
                </a:solidFill>
                <a:latin typeface="Arial" charset="0"/>
                <a:ea typeface="ＭＳ Ｐゴシック" pitchFamily="50" charset="-128"/>
              </a:defRPr>
            </a:lvl5pPr>
            <a:lvl6pPr marL="2514600" indent="-228600" algn="l" rtl="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l" rtl="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l" rtl="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l" rtl="0" eaLnBrk="0" fontAlgn="base" hangingPunct="0">
              <a:spcBef>
                <a:spcPct val="0"/>
              </a:spcBef>
              <a:spcAft>
                <a:spcPct val="0"/>
              </a:spcAft>
              <a:defRPr kumimoji="1">
                <a:solidFill>
                  <a:schemeClr val="tx1"/>
                </a:solidFill>
                <a:latin typeface="Arial" charset="0"/>
                <a:ea typeface="ＭＳ Ｐゴシック" pitchFamily="50" charset="-128"/>
              </a:defRPr>
            </a:lvl9pPr>
          </a:lstStyle>
          <a:p>
            <a:pPr rtl="0" eaLnBrk="1" hangingPunct="1"/>
            <a:r>
              <a:rPr lang="en-US" sz="1200" b="1">
                <a:solidFill>
                  <a:srgbClr val="000000"/>
                </a:solidFill>
                <a:latin typeface="Arial" panose="020B0604020202020204" pitchFamily="34" charset="0"/>
                <a:cs typeface="Arial" panose="020B0604020202020204" pitchFamily="34" charset="0"/>
              </a:rPr>
              <a:t>KAKENHI logo type</a:t>
            </a:r>
          </a:p>
        </p:txBody>
      </p:sp>
      <p:sp>
        <p:nvSpPr>
          <p:cNvPr id="98312" name="テキスト ボックス 7"/>
          <p:cNvSpPr txBox="1">
            <a:spLocks noChangeArrowheads="1"/>
          </p:cNvSpPr>
          <p:nvPr/>
        </p:nvSpPr>
        <p:spPr bwMode="auto">
          <a:xfrm>
            <a:off x="3324226" y="4684713"/>
            <a:ext cx="54768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spAutoFit/>
          </a:bodyPr>
          <a:lstStyle>
            <a:lvl1pPr algn="l" rtl="0" eaLnBrk="0" hangingPunct="0">
              <a:defRPr kumimoji="1">
                <a:solidFill>
                  <a:schemeClr val="tx1"/>
                </a:solidFill>
                <a:latin typeface="Arial" charset="0"/>
                <a:ea typeface="ＭＳ Ｐゴシック" pitchFamily="50" charset="-128"/>
              </a:defRPr>
            </a:lvl1pPr>
            <a:lvl2pPr marL="742950" indent="-285750" algn="l" rtl="0" eaLnBrk="0" hangingPunct="0">
              <a:defRPr kumimoji="1">
                <a:solidFill>
                  <a:schemeClr val="tx1"/>
                </a:solidFill>
                <a:latin typeface="Arial" charset="0"/>
                <a:ea typeface="ＭＳ Ｐゴシック" pitchFamily="50" charset="-128"/>
              </a:defRPr>
            </a:lvl2pPr>
            <a:lvl3pPr marL="1143000" indent="-228600" algn="l" rtl="0" eaLnBrk="0" hangingPunct="0">
              <a:defRPr kumimoji="1">
                <a:solidFill>
                  <a:schemeClr val="tx1"/>
                </a:solidFill>
                <a:latin typeface="Arial" charset="0"/>
                <a:ea typeface="ＭＳ Ｐゴシック" pitchFamily="50" charset="-128"/>
              </a:defRPr>
            </a:lvl3pPr>
            <a:lvl4pPr marL="1600200" indent="-228600" algn="l" rtl="0" eaLnBrk="0" hangingPunct="0">
              <a:defRPr kumimoji="1">
                <a:solidFill>
                  <a:schemeClr val="tx1"/>
                </a:solidFill>
                <a:latin typeface="Arial" charset="0"/>
                <a:ea typeface="ＭＳ Ｐゴシック" pitchFamily="50" charset="-128"/>
              </a:defRPr>
            </a:lvl4pPr>
            <a:lvl5pPr marL="2057400" indent="-228600" algn="l" rtl="0" eaLnBrk="0" hangingPunct="0">
              <a:defRPr kumimoji="1">
                <a:solidFill>
                  <a:schemeClr val="tx1"/>
                </a:solidFill>
                <a:latin typeface="Arial" charset="0"/>
                <a:ea typeface="ＭＳ Ｐゴシック" pitchFamily="50" charset="-128"/>
              </a:defRPr>
            </a:lvl5pPr>
            <a:lvl6pPr marL="2514600" indent="-228600" algn="l" rtl="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l" rtl="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l" rtl="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l" rtl="0" eaLnBrk="0" fontAlgn="base" hangingPunct="0">
              <a:spcBef>
                <a:spcPct val="0"/>
              </a:spcBef>
              <a:spcAft>
                <a:spcPct val="0"/>
              </a:spcAft>
              <a:defRPr kumimoji="1">
                <a:solidFill>
                  <a:schemeClr val="tx1"/>
                </a:solidFill>
                <a:latin typeface="Arial" charset="0"/>
                <a:ea typeface="ＭＳ Ｐゴシック" pitchFamily="50" charset="-128"/>
              </a:defRPr>
            </a:lvl9pPr>
          </a:lstStyle>
          <a:p>
            <a:pPr rtl="0" eaLnBrk="1" hangingPunct="1"/>
            <a:r>
              <a:rPr lang="en-US" sz="1200" dirty="0">
                <a:solidFill>
                  <a:srgbClr val="000000"/>
                </a:solidFill>
                <a:latin typeface="Arial" panose="020B0604020202020204" pitchFamily="34" charset="0"/>
                <a:cs typeface="Arial" panose="020B0604020202020204" pitchFamily="34" charset="0"/>
              </a:rPr>
              <a:t>Ministry of Education, Culture, Sports, Science and Technology KAKENHI website</a:t>
            </a:r>
            <a:endParaRPr lang="en-US" altLang="ja-JP" sz="1200" dirty="0">
              <a:solidFill>
                <a:srgbClr val="000000"/>
              </a:solidFill>
              <a:latin typeface="Arial" panose="020B0604020202020204" pitchFamily="34" charset="0"/>
              <a:cs typeface="Arial" panose="020B0604020202020204" pitchFamily="34" charset="0"/>
            </a:endParaRPr>
          </a:p>
          <a:p>
            <a:pPr rtl="0" eaLnBrk="1" hangingPunct="1"/>
            <a:r>
              <a:rPr lang="en-US" sz="1200" dirty="0">
                <a:solidFill>
                  <a:srgbClr val="0033CC"/>
                </a:solidFill>
                <a:latin typeface="Arial" panose="020B0604020202020204" pitchFamily="34" charset="0"/>
                <a:cs typeface="Arial" panose="020B0604020202020204" pitchFamily="34" charset="0"/>
              </a:rPr>
              <a:t>http://www.mext.go.jp/a_menu/shinkou/hojyo/1321563.htm</a:t>
            </a:r>
          </a:p>
          <a:p>
            <a:pPr rtl="0" eaLnBrk="1" hangingPunct="1"/>
            <a:endParaRPr lang="en-US" altLang="ja-JP" sz="1200" dirty="0">
              <a:solidFill>
                <a:srgbClr val="000000"/>
              </a:solidFill>
              <a:latin typeface="Arial" panose="020B0604020202020204" pitchFamily="34" charset="0"/>
              <a:cs typeface="Arial" panose="020B0604020202020204" pitchFamily="34" charset="0"/>
            </a:endParaRPr>
          </a:p>
          <a:p>
            <a:pPr rtl="0" eaLnBrk="1" hangingPunct="1"/>
            <a:r>
              <a:rPr lang="en-US" sz="1200" dirty="0">
                <a:solidFill>
                  <a:srgbClr val="000000"/>
                </a:solidFill>
                <a:latin typeface="Arial" panose="020B0604020202020204" pitchFamily="34" charset="0"/>
                <a:cs typeface="Arial" panose="020B0604020202020204" pitchFamily="34" charset="0"/>
              </a:rPr>
              <a:t>Japan Society for the Promotion of Science KAKENHI website</a:t>
            </a:r>
            <a:endParaRPr lang="en-US" altLang="ja-JP" sz="1200" dirty="0">
              <a:solidFill>
                <a:srgbClr val="000000"/>
              </a:solidFill>
              <a:latin typeface="Arial" panose="020B0604020202020204" pitchFamily="34" charset="0"/>
              <a:cs typeface="Arial" panose="020B0604020202020204" pitchFamily="34" charset="0"/>
            </a:endParaRPr>
          </a:p>
          <a:p>
            <a:pPr rtl="0" eaLnBrk="1" hangingPunct="1"/>
            <a:r>
              <a:rPr lang="en-US" sz="1200" dirty="0">
                <a:solidFill>
                  <a:srgbClr val="0033CC"/>
                </a:solidFill>
                <a:latin typeface="Arial" panose="020B0604020202020204" pitchFamily="34" charset="0"/>
                <a:cs typeface="Arial" panose="020B0604020202020204" pitchFamily="34" charset="0"/>
              </a:rPr>
              <a:t>http://www.jsps.go.jp/j-grantsinaid/06_jsps_info/g_120612/index.html</a:t>
            </a:r>
            <a:endParaRPr lang="ja-JP" altLang="en-US" sz="1200" dirty="0">
              <a:solidFill>
                <a:srgbClr val="0033CC"/>
              </a:solidFill>
              <a:latin typeface="Arial" panose="020B0604020202020204" pitchFamily="34" charset="0"/>
              <a:cs typeface="Arial" panose="020B0604020202020204" pitchFamily="34" charset="0"/>
            </a:endParaRPr>
          </a:p>
        </p:txBody>
      </p:sp>
      <p:sp>
        <p:nvSpPr>
          <p:cNvPr id="9" name="Rectangle 6"/>
          <p:cNvSpPr>
            <a:spLocks noGrp="1" noChangeArrowheads="1"/>
          </p:cNvSpPr>
          <p:nvPr>
            <p:ph type="sldNum" sz="quarter" idx="12"/>
          </p:nvPr>
        </p:nvSpPr>
        <p:spPr>
          <a:xfrm>
            <a:off x="8640003" y="6480062"/>
            <a:ext cx="514350" cy="307975"/>
          </a:xfrm>
        </p:spPr>
        <p:txBody>
          <a:bodyPr rtlCol="0"/>
          <a:lstStyle/>
          <a:p>
            <a:pPr rtl="0">
              <a:defRPr/>
            </a:pPr>
            <a:fld id="{002BB98D-5F75-49C1-902E-9683AE378945}" type="slidenum">
              <a:rPr lang="en-US" altLang="ja-JP" sz="1400">
                <a:solidFill>
                  <a:prstClr val="white">
                    <a:lumMod val="50000"/>
                  </a:prstClr>
                </a:solidFill>
                <a:latin typeface="Arial" panose="020B0604020202020204" pitchFamily="34" charset="0"/>
                <a:cs typeface="Arial" panose="020B0604020202020204" pitchFamily="34" charset="0"/>
              </a:rPr>
              <a:pPr rtl="0">
                <a:defRPr/>
              </a:pPr>
              <a:t>66</a:t>
            </a:fld>
            <a:endParaRPr lang="en-US" altLang="ja-JP" sz="1400" dirty="0">
              <a:solidFill>
                <a:prstClr val="white">
                  <a:lumMod val="50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756677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AutoShape 3"/>
          <p:cNvSpPr>
            <a:spLocks noChangeArrowheads="1"/>
          </p:cNvSpPr>
          <p:nvPr/>
        </p:nvSpPr>
        <p:spPr bwMode="auto">
          <a:xfrm>
            <a:off x="0" y="0"/>
            <a:ext cx="9144000" cy="648000"/>
          </a:xfrm>
          <a:prstGeom prst="rect">
            <a:avLst/>
          </a:prstGeom>
          <a:solidFill>
            <a:schemeClr val="accent4"/>
          </a:solidFill>
          <a:ln w="9525">
            <a:noFill/>
            <a:round/>
            <a:headEnd/>
            <a:tailEnd/>
          </a:ln>
        </p:spPr>
        <p:txBody>
          <a:bodyPr wrap="none" rtlCol="0" anchor="ctr"/>
          <a:lstStyle>
            <a:lvl1pPr algn="l" rtl="0" eaLnBrk="0" hangingPunct="0">
              <a:defRPr kumimoji="1">
                <a:solidFill>
                  <a:schemeClr val="tx1"/>
                </a:solidFill>
                <a:latin typeface="Arial" charset="0"/>
                <a:ea typeface="ＭＳ Ｐゴシック" pitchFamily="50" charset="-128"/>
              </a:defRPr>
            </a:lvl1pPr>
            <a:lvl2pPr marL="742950" indent="-285750" algn="l" rtl="0" eaLnBrk="0" hangingPunct="0">
              <a:defRPr kumimoji="1">
                <a:solidFill>
                  <a:schemeClr val="tx1"/>
                </a:solidFill>
                <a:latin typeface="Arial" charset="0"/>
                <a:ea typeface="ＭＳ Ｐゴシック" pitchFamily="50" charset="-128"/>
              </a:defRPr>
            </a:lvl2pPr>
            <a:lvl3pPr marL="1143000" indent="-228600" algn="l" rtl="0" eaLnBrk="0" hangingPunct="0">
              <a:defRPr kumimoji="1">
                <a:solidFill>
                  <a:schemeClr val="tx1"/>
                </a:solidFill>
                <a:latin typeface="Arial" charset="0"/>
                <a:ea typeface="ＭＳ Ｐゴシック" pitchFamily="50" charset="-128"/>
              </a:defRPr>
            </a:lvl3pPr>
            <a:lvl4pPr marL="1600200" indent="-228600" algn="l" rtl="0" eaLnBrk="0" hangingPunct="0">
              <a:defRPr kumimoji="1">
                <a:solidFill>
                  <a:schemeClr val="tx1"/>
                </a:solidFill>
                <a:latin typeface="Arial" charset="0"/>
                <a:ea typeface="ＭＳ Ｐゴシック" pitchFamily="50" charset="-128"/>
              </a:defRPr>
            </a:lvl4pPr>
            <a:lvl5pPr marL="2057400" indent="-228600" algn="l" rtl="0" eaLnBrk="0" hangingPunct="0">
              <a:defRPr kumimoji="1">
                <a:solidFill>
                  <a:schemeClr val="tx1"/>
                </a:solidFill>
                <a:latin typeface="Arial" charset="0"/>
                <a:ea typeface="ＭＳ Ｐゴシック" pitchFamily="50" charset="-128"/>
              </a:defRPr>
            </a:lvl5pPr>
            <a:lvl6pPr marL="2514600" indent="-228600" algn="l" rtl="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l" rtl="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l" rtl="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l" rtl="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rtl="0" eaLnBrk="1" hangingPunct="1"/>
            <a:r>
              <a:rPr lang="en-US" sz="2400" b="1">
                <a:solidFill>
                  <a:prstClr val="white"/>
                </a:solidFill>
                <a:latin typeface="Arial" panose="020B0604020202020204" pitchFamily="34" charset="0"/>
                <a:cs typeface="Arial" panose="020B0604020202020204" pitchFamily="34" charset="0"/>
              </a:rPr>
              <a:t>Leaflet on open access to KAKENHI papers</a:t>
            </a:r>
            <a:endParaRPr lang="ja-JP" altLang="en-US" sz="2400" b="1" dirty="0">
              <a:solidFill>
                <a:prstClr val="white"/>
              </a:solidFill>
              <a:latin typeface="Arial" panose="020B0604020202020204" pitchFamily="34" charset="0"/>
              <a:cs typeface="Arial" panose="020B0604020202020204" pitchFamily="34" charset="0"/>
            </a:endParaRPr>
          </a:p>
        </p:txBody>
      </p:sp>
      <p:sp>
        <p:nvSpPr>
          <p:cNvPr id="98309" name="テキスト ボックス 4"/>
          <p:cNvSpPr txBox="1">
            <a:spLocks noChangeArrowheads="1"/>
          </p:cNvSpPr>
          <p:nvPr/>
        </p:nvSpPr>
        <p:spPr bwMode="auto">
          <a:xfrm>
            <a:off x="3808809" y="1152525"/>
            <a:ext cx="522768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lgn="l" rtl="0" eaLnBrk="0" hangingPunct="0">
              <a:defRPr kumimoji="1">
                <a:solidFill>
                  <a:schemeClr val="tx1"/>
                </a:solidFill>
                <a:latin typeface="Arial" charset="0"/>
                <a:ea typeface="ＭＳ Ｐゴシック" pitchFamily="50" charset="-128"/>
              </a:defRPr>
            </a:lvl1pPr>
            <a:lvl2pPr marL="742950" indent="-285750" algn="l" rtl="0" eaLnBrk="0" hangingPunct="0">
              <a:defRPr kumimoji="1">
                <a:solidFill>
                  <a:schemeClr val="tx1"/>
                </a:solidFill>
                <a:latin typeface="Arial" charset="0"/>
                <a:ea typeface="ＭＳ Ｐゴシック" pitchFamily="50" charset="-128"/>
              </a:defRPr>
            </a:lvl2pPr>
            <a:lvl3pPr marL="1143000" indent="-228600" algn="l" rtl="0" eaLnBrk="0" hangingPunct="0">
              <a:defRPr kumimoji="1">
                <a:solidFill>
                  <a:schemeClr val="tx1"/>
                </a:solidFill>
                <a:latin typeface="Arial" charset="0"/>
                <a:ea typeface="ＭＳ Ｐゴシック" pitchFamily="50" charset="-128"/>
              </a:defRPr>
            </a:lvl3pPr>
            <a:lvl4pPr marL="1600200" indent="-228600" algn="l" rtl="0" eaLnBrk="0" hangingPunct="0">
              <a:defRPr kumimoji="1">
                <a:solidFill>
                  <a:schemeClr val="tx1"/>
                </a:solidFill>
                <a:latin typeface="Arial" charset="0"/>
                <a:ea typeface="ＭＳ Ｐゴシック" pitchFamily="50" charset="-128"/>
              </a:defRPr>
            </a:lvl4pPr>
            <a:lvl5pPr marL="2057400" indent="-228600" algn="l" rtl="0" eaLnBrk="0" hangingPunct="0">
              <a:defRPr kumimoji="1">
                <a:solidFill>
                  <a:schemeClr val="tx1"/>
                </a:solidFill>
                <a:latin typeface="Arial" charset="0"/>
                <a:ea typeface="ＭＳ Ｐゴシック" pitchFamily="50" charset="-128"/>
              </a:defRPr>
            </a:lvl5pPr>
            <a:lvl6pPr marL="2514600" indent="-228600" algn="l" rtl="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l" rtl="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l" rtl="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l" rtl="0" eaLnBrk="0" fontAlgn="base" hangingPunct="0">
              <a:spcBef>
                <a:spcPct val="0"/>
              </a:spcBef>
              <a:spcAft>
                <a:spcPct val="0"/>
              </a:spcAft>
              <a:defRPr kumimoji="1">
                <a:solidFill>
                  <a:schemeClr val="tx1"/>
                </a:solidFill>
                <a:latin typeface="Arial" charset="0"/>
                <a:ea typeface="ＭＳ Ｐゴシック" pitchFamily="50" charset="-128"/>
              </a:defRPr>
            </a:lvl9pPr>
          </a:lstStyle>
          <a:p>
            <a:pPr rtl="0" eaLnBrk="1" hangingPunct="1"/>
            <a:r>
              <a:rPr lang="en-US" dirty="0">
                <a:solidFill>
                  <a:srgbClr val="000000"/>
                </a:solidFill>
                <a:latin typeface="Arial" panose="020B0604020202020204" pitchFamily="34" charset="0"/>
                <a:cs typeface="Arial" panose="020B0604020202020204" pitchFamily="34" charset="0"/>
              </a:rPr>
              <a:t> Based on the facts that open access to research papers is expanding rapidly on a global scale and that many funding agencies that provide public research aid are oblige / recommend open access with regard to the results of research that has received aid, we have newly prepared a leaflet on open access to KAKENHI papers this fiscal year</a:t>
            </a:r>
            <a:r>
              <a:rPr lang="en-US" dirty="0" smtClean="0">
                <a:solidFill>
                  <a:srgbClr val="000000"/>
                </a:solidFill>
                <a:latin typeface="Arial" panose="020B0604020202020204" pitchFamily="34" charset="0"/>
                <a:cs typeface="Arial" panose="020B0604020202020204" pitchFamily="34" charset="0"/>
              </a:rPr>
              <a:t>.</a:t>
            </a:r>
            <a:endParaRPr lang="ja-JP" altLang="en-US" dirty="0">
              <a:solidFill>
                <a:srgbClr val="000000"/>
              </a:solidFill>
              <a:latin typeface="Arial" panose="020B0604020202020204" pitchFamily="34" charset="0"/>
              <a:cs typeface="Arial" panose="020B0604020202020204" pitchFamily="34" charset="0"/>
            </a:endParaRPr>
          </a:p>
        </p:txBody>
      </p:sp>
      <p:sp>
        <p:nvSpPr>
          <p:cNvPr id="98311" name="テキスト ボックス 6"/>
          <p:cNvSpPr txBox="1">
            <a:spLocks noChangeArrowheads="1"/>
          </p:cNvSpPr>
          <p:nvPr/>
        </p:nvSpPr>
        <p:spPr bwMode="auto">
          <a:xfrm>
            <a:off x="3347864" y="6013128"/>
            <a:ext cx="10801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lgn="l" rtl="0" eaLnBrk="0" hangingPunct="0">
              <a:defRPr kumimoji="1">
                <a:solidFill>
                  <a:schemeClr val="tx1"/>
                </a:solidFill>
                <a:latin typeface="Arial" charset="0"/>
                <a:ea typeface="ＭＳ Ｐゴシック" pitchFamily="50" charset="-128"/>
              </a:defRPr>
            </a:lvl1pPr>
            <a:lvl2pPr marL="742950" indent="-285750" algn="l" rtl="0" eaLnBrk="0" hangingPunct="0">
              <a:defRPr kumimoji="1">
                <a:solidFill>
                  <a:schemeClr val="tx1"/>
                </a:solidFill>
                <a:latin typeface="Arial" charset="0"/>
                <a:ea typeface="ＭＳ Ｐゴシック" pitchFamily="50" charset="-128"/>
              </a:defRPr>
            </a:lvl2pPr>
            <a:lvl3pPr marL="1143000" indent="-228600" algn="l" rtl="0" eaLnBrk="0" hangingPunct="0">
              <a:defRPr kumimoji="1">
                <a:solidFill>
                  <a:schemeClr val="tx1"/>
                </a:solidFill>
                <a:latin typeface="Arial" charset="0"/>
                <a:ea typeface="ＭＳ Ｐゴシック" pitchFamily="50" charset="-128"/>
              </a:defRPr>
            </a:lvl3pPr>
            <a:lvl4pPr marL="1600200" indent="-228600" algn="l" rtl="0" eaLnBrk="0" hangingPunct="0">
              <a:defRPr kumimoji="1">
                <a:solidFill>
                  <a:schemeClr val="tx1"/>
                </a:solidFill>
                <a:latin typeface="Arial" charset="0"/>
                <a:ea typeface="ＭＳ Ｐゴシック" pitchFamily="50" charset="-128"/>
              </a:defRPr>
            </a:lvl4pPr>
            <a:lvl5pPr marL="2057400" indent="-228600" algn="l" rtl="0" eaLnBrk="0" hangingPunct="0">
              <a:defRPr kumimoji="1">
                <a:solidFill>
                  <a:schemeClr val="tx1"/>
                </a:solidFill>
                <a:latin typeface="Arial" charset="0"/>
                <a:ea typeface="ＭＳ Ｐゴシック" pitchFamily="50" charset="-128"/>
              </a:defRPr>
            </a:lvl5pPr>
            <a:lvl6pPr marL="2514600" indent="-228600" algn="l" rtl="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l" rtl="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l" rtl="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l" rtl="0" eaLnBrk="0" fontAlgn="base" hangingPunct="0">
              <a:spcBef>
                <a:spcPct val="0"/>
              </a:spcBef>
              <a:spcAft>
                <a:spcPct val="0"/>
              </a:spcAft>
              <a:defRPr kumimoji="1">
                <a:solidFill>
                  <a:schemeClr val="tx1"/>
                </a:solidFill>
                <a:latin typeface="Arial" charset="0"/>
                <a:ea typeface="ＭＳ Ｐゴシック" pitchFamily="50" charset="-128"/>
              </a:defRPr>
            </a:lvl9pPr>
          </a:lstStyle>
          <a:p>
            <a:pPr rtl="0" eaLnBrk="1" hangingPunct="1"/>
            <a:r>
              <a:rPr lang="en-US" sz="1200" b="1">
                <a:solidFill>
                  <a:srgbClr val="000000"/>
                </a:solidFill>
                <a:latin typeface="Arial" panose="020B0604020202020204" pitchFamily="34" charset="0"/>
                <a:cs typeface="Arial" panose="020B0604020202020204" pitchFamily="34" charset="0"/>
              </a:rPr>
              <a:t>Leaflet</a:t>
            </a:r>
            <a:endParaRPr lang="en-US" altLang="ja-JP" sz="1200" b="1" dirty="0" smtClean="0">
              <a:solidFill>
                <a:srgbClr val="000000"/>
              </a:solidFill>
              <a:latin typeface="Arial" panose="020B0604020202020204" pitchFamily="34" charset="0"/>
              <a:cs typeface="Arial" panose="020B0604020202020204" pitchFamily="34" charset="0"/>
            </a:endParaRPr>
          </a:p>
          <a:p>
            <a:pPr rtl="0" eaLnBrk="1" hangingPunct="1"/>
            <a:r>
              <a:rPr lang="en-US" sz="1200" b="1">
                <a:solidFill>
                  <a:srgbClr val="000000"/>
                </a:solidFill>
                <a:latin typeface="Arial" panose="020B0604020202020204" pitchFamily="34" charset="0"/>
                <a:cs typeface="Arial" panose="020B0604020202020204" pitchFamily="34" charset="0"/>
              </a:rPr>
              <a:t>(2015)</a:t>
            </a:r>
            <a:endParaRPr lang="ja-JP" altLang="en-US" sz="1200" b="1" dirty="0">
              <a:solidFill>
                <a:srgbClr val="000000"/>
              </a:solidFill>
              <a:latin typeface="Arial" panose="020B0604020202020204" pitchFamily="34" charset="0"/>
              <a:cs typeface="Arial" panose="020B0604020202020204" pitchFamily="34" charset="0"/>
            </a:endParaRPr>
          </a:p>
        </p:txBody>
      </p:sp>
      <p:graphicFrame>
        <p:nvGraphicFramePr>
          <p:cNvPr id="8" name="オブジェクト 7"/>
          <p:cNvGraphicFramePr>
            <a:graphicFrameLocks noChangeAspect="1"/>
          </p:cNvGraphicFramePr>
          <p:nvPr>
            <p:extLst>
              <p:ext uri="{D42A27DB-BD31-4B8C-83A1-F6EECF244321}">
                <p14:modId xmlns:p14="http://schemas.microsoft.com/office/powerpoint/2010/main" val="495395963"/>
              </p:ext>
            </p:extLst>
          </p:nvPr>
        </p:nvGraphicFramePr>
        <p:xfrm>
          <a:off x="323528" y="900998"/>
          <a:ext cx="2916510" cy="5765864"/>
        </p:xfrm>
        <a:graphic>
          <a:graphicData uri="http://schemas.openxmlformats.org/presentationml/2006/ole">
            <mc:AlternateContent xmlns:mc="http://schemas.openxmlformats.org/markup-compatibility/2006">
              <mc:Choice xmlns:v="urn:schemas-microsoft-com:vml" Requires="v">
                <p:oleObj spid="_x0000_s156810" name="Acrobat Document" r:id="rId4" imgW="3858840" imgH="7632360" progId="AcroExch.Document.11">
                  <p:embed/>
                </p:oleObj>
              </mc:Choice>
              <mc:Fallback>
                <p:oleObj name="Acrobat Document" r:id="rId4" imgW="3858840" imgH="7632360" progId="AcroExch.Document.11">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900998"/>
                        <a:ext cx="2916510" cy="57658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テキスト ボックス 4"/>
          <p:cNvSpPr txBox="1">
            <a:spLocks noChangeArrowheads="1"/>
          </p:cNvSpPr>
          <p:nvPr/>
        </p:nvSpPr>
        <p:spPr bwMode="auto">
          <a:xfrm>
            <a:off x="3808809" y="3630503"/>
            <a:ext cx="5227687"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lgn="l" rtl="0" eaLnBrk="0" hangingPunct="0">
              <a:defRPr kumimoji="1">
                <a:solidFill>
                  <a:schemeClr val="tx1"/>
                </a:solidFill>
                <a:latin typeface="Arial" charset="0"/>
                <a:ea typeface="ＭＳ Ｐゴシック" pitchFamily="50" charset="-128"/>
              </a:defRPr>
            </a:lvl1pPr>
            <a:lvl2pPr marL="742950" indent="-285750" algn="l" rtl="0" eaLnBrk="0" hangingPunct="0">
              <a:defRPr kumimoji="1">
                <a:solidFill>
                  <a:schemeClr val="tx1"/>
                </a:solidFill>
                <a:latin typeface="Arial" charset="0"/>
                <a:ea typeface="ＭＳ Ｐゴシック" pitchFamily="50" charset="-128"/>
              </a:defRPr>
            </a:lvl2pPr>
            <a:lvl3pPr marL="1143000" indent="-228600" algn="l" rtl="0" eaLnBrk="0" hangingPunct="0">
              <a:defRPr kumimoji="1">
                <a:solidFill>
                  <a:schemeClr val="tx1"/>
                </a:solidFill>
                <a:latin typeface="Arial" charset="0"/>
                <a:ea typeface="ＭＳ Ｐゴシック" pitchFamily="50" charset="-128"/>
              </a:defRPr>
            </a:lvl3pPr>
            <a:lvl4pPr marL="1600200" indent="-228600" algn="l" rtl="0" eaLnBrk="0" hangingPunct="0">
              <a:defRPr kumimoji="1">
                <a:solidFill>
                  <a:schemeClr val="tx1"/>
                </a:solidFill>
                <a:latin typeface="Arial" charset="0"/>
                <a:ea typeface="ＭＳ Ｐゴシック" pitchFamily="50" charset="-128"/>
              </a:defRPr>
            </a:lvl4pPr>
            <a:lvl5pPr marL="2057400" indent="-228600" algn="l" rtl="0" eaLnBrk="0" hangingPunct="0">
              <a:defRPr kumimoji="1">
                <a:solidFill>
                  <a:schemeClr val="tx1"/>
                </a:solidFill>
                <a:latin typeface="Arial" charset="0"/>
                <a:ea typeface="ＭＳ Ｐゴシック" pitchFamily="50" charset="-128"/>
              </a:defRPr>
            </a:lvl5pPr>
            <a:lvl6pPr marL="2514600" indent="-228600" algn="l" rtl="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l" rtl="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l" rtl="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l" rtl="0" eaLnBrk="0" fontAlgn="base" hangingPunct="0">
              <a:spcBef>
                <a:spcPct val="0"/>
              </a:spcBef>
              <a:spcAft>
                <a:spcPct val="0"/>
              </a:spcAft>
              <a:defRPr kumimoji="1">
                <a:solidFill>
                  <a:schemeClr val="tx1"/>
                </a:solidFill>
                <a:latin typeface="Arial" charset="0"/>
                <a:ea typeface="ＭＳ Ｐゴシック" pitchFamily="50" charset="-128"/>
              </a:defRPr>
            </a:lvl9pPr>
          </a:lstStyle>
          <a:p>
            <a:pPr rtl="0" eaLnBrk="1" hangingPunct="1"/>
            <a:r>
              <a:rPr lang="en-US" dirty="0">
                <a:solidFill>
                  <a:srgbClr val="000000"/>
                </a:solidFill>
                <a:latin typeface="Arial" panose="020B0604020202020204" pitchFamily="34" charset="0"/>
                <a:cs typeface="Arial" panose="020B0604020202020204" pitchFamily="34" charset="0"/>
              </a:rPr>
              <a:t> It is thought that if open access to research papers expands, it will become possible to distribute / obtain scientific information without various restrictions, which will contribute to the development of scientific research, so please promote more open access at your institution too.</a:t>
            </a:r>
            <a:endParaRPr lang="ja-JP" altLang="en-US" dirty="0">
              <a:solidFill>
                <a:srgbClr val="000000"/>
              </a:solidFill>
              <a:latin typeface="Arial" panose="020B0604020202020204" pitchFamily="34" charset="0"/>
              <a:cs typeface="Arial" panose="020B0604020202020204" pitchFamily="34" charset="0"/>
            </a:endParaRPr>
          </a:p>
        </p:txBody>
      </p:sp>
      <p:sp>
        <p:nvSpPr>
          <p:cNvPr id="11" name="Rectangle 6"/>
          <p:cNvSpPr>
            <a:spLocks noGrp="1" noChangeArrowheads="1"/>
          </p:cNvSpPr>
          <p:nvPr>
            <p:ph type="sldNum" sz="quarter" idx="12"/>
          </p:nvPr>
        </p:nvSpPr>
        <p:spPr>
          <a:xfrm>
            <a:off x="8640003" y="6480062"/>
            <a:ext cx="514350" cy="307975"/>
          </a:xfrm>
        </p:spPr>
        <p:txBody>
          <a:bodyPr rtlCol="0"/>
          <a:lstStyle/>
          <a:p>
            <a:pPr rtl="0">
              <a:defRPr/>
            </a:pPr>
            <a:fld id="{002BB98D-5F75-49C1-902E-9683AE378945}" type="slidenum">
              <a:rPr lang="en-US" altLang="ja-JP" sz="1400">
                <a:solidFill>
                  <a:prstClr val="white">
                    <a:lumMod val="50000"/>
                  </a:prstClr>
                </a:solidFill>
                <a:latin typeface="Arial" panose="020B0604020202020204" pitchFamily="34" charset="0"/>
                <a:cs typeface="Arial" panose="020B0604020202020204" pitchFamily="34" charset="0"/>
              </a:rPr>
              <a:pPr rtl="0">
                <a:defRPr/>
              </a:pPr>
              <a:t>67</a:t>
            </a:fld>
            <a:endParaRPr lang="en-US" altLang="ja-JP" sz="1400" dirty="0">
              <a:solidFill>
                <a:prstClr val="white">
                  <a:lumMod val="50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456702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AutoShape 4"/>
          <p:cNvSpPr>
            <a:spLocks noChangeArrowheads="1"/>
          </p:cNvSpPr>
          <p:nvPr/>
        </p:nvSpPr>
        <p:spPr bwMode="auto">
          <a:xfrm>
            <a:off x="1151031" y="872337"/>
            <a:ext cx="6841950" cy="1150937"/>
          </a:xfrm>
          <a:prstGeom prst="roundRect">
            <a:avLst>
              <a:gd name="adj" fmla="val 16667"/>
            </a:avLst>
          </a:prstGeom>
          <a:solidFill>
            <a:srgbClr val="CCCCFF"/>
          </a:solidFill>
          <a:ln>
            <a:headEnd/>
            <a:tailEnd/>
          </a:ln>
        </p:spPr>
        <p:style>
          <a:lnRef idx="0">
            <a:schemeClr val="accent1"/>
          </a:lnRef>
          <a:fillRef idx="3">
            <a:schemeClr val="accent1"/>
          </a:fillRef>
          <a:effectRef idx="3">
            <a:schemeClr val="accent1"/>
          </a:effectRef>
          <a:fontRef idx="minor">
            <a:schemeClr val="lt1"/>
          </a:fontRef>
        </p:style>
        <p:txBody>
          <a:bodyPr wrap="square" rtlCol="0" anchor="ctr"/>
          <a:lstStyle>
            <a:lvl1pPr algn="l" rtl="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rtl="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rtl="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rtl="0">
              <a:spcBef>
                <a:spcPct val="0"/>
              </a:spcBef>
              <a:spcAft>
                <a:spcPct val="30000"/>
              </a:spcAft>
              <a:buFontTx/>
              <a:buNone/>
              <a:tabLst>
                <a:tab pos="444500" algn="l"/>
                <a:tab pos="803275" algn="l"/>
              </a:tabLst>
              <a:defRPr/>
            </a:pPr>
            <a:r>
              <a:rPr lang="en-US" sz="1200" b="1" dirty="0">
                <a:solidFill>
                  <a:srgbClr val="3333FF"/>
                </a:solidFill>
                <a:latin typeface="Arial" panose="020B0604020202020204" pitchFamily="34" charset="0"/>
                <a:cs typeface="Arial" panose="020B0604020202020204" pitchFamily="34" charset="0"/>
              </a:rPr>
              <a:t> Inspiring Exciting Science - Welcome to the University Laboratory - KAKENHI</a:t>
            </a:r>
            <a:endParaRPr lang="en-US" altLang="ja-JP" sz="1200" b="1" dirty="0" smtClean="0">
              <a:solidFill>
                <a:srgbClr val="3333FF"/>
              </a:solidFill>
              <a:latin typeface="Arial" panose="020B0604020202020204" pitchFamily="34" charset="0"/>
              <a:cs typeface="Arial" panose="020B0604020202020204" pitchFamily="34" charset="0"/>
            </a:endParaRPr>
          </a:p>
          <a:p>
            <a:pPr rtl="0">
              <a:spcBef>
                <a:spcPct val="0"/>
              </a:spcBef>
              <a:spcAft>
                <a:spcPct val="30000"/>
              </a:spcAft>
              <a:buFontTx/>
              <a:buNone/>
              <a:tabLst>
                <a:tab pos="444500" algn="l"/>
                <a:tab pos="803275" algn="l"/>
              </a:tabLst>
              <a:defRPr/>
            </a:pPr>
            <a:r>
              <a:rPr lang="en-US" sz="1200" b="1" dirty="0">
                <a:solidFill>
                  <a:srgbClr val="3333FF"/>
                </a:solidFill>
                <a:latin typeface="Arial" panose="020B0604020202020204" pitchFamily="34" charset="0"/>
                <a:cs typeface="Arial" panose="020B0604020202020204" pitchFamily="34" charset="0"/>
              </a:rPr>
              <a:t>            (Project to return to / spread among society research results)</a:t>
            </a:r>
          </a:p>
          <a:p>
            <a:pPr marL="539750" indent="-539750" rtl="0">
              <a:spcBef>
                <a:spcPct val="0"/>
              </a:spcBef>
              <a:buFontTx/>
              <a:buNone/>
              <a:tabLst>
                <a:tab pos="444500" algn="l"/>
                <a:tab pos="803275" algn="l"/>
              </a:tabLst>
              <a:defRPr/>
            </a:pPr>
            <a:r>
              <a:rPr lang="en-US" sz="1100" dirty="0" smtClean="0">
                <a:latin typeface="Arial" panose="020B0604020202020204" pitchFamily="34" charset="0"/>
                <a:cs typeface="Arial" panose="020B0604020202020204" pitchFamily="34" charset="0"/>
              </a:rPr>
              <a:t>Aim ・・・	Researchers </a:t>
            </a:r>
            <a:r>
              <a:rPr lang="en-US" sz="1100" dirty="0">
                <a:latin typeface="Arial" panose="020B0604020202020204" pitchFamily="34" charset="0"/>
                <a:cs typeface="Arial" panose="020B0604020202020204" pitchFamily="34" charset="0"/>
              </a:rPr>
              <a:t>will promote science by communicating cutting-edge KAKENHI research results to elementary school children / students (5th / 6th grade elementary school - high school students) in ways that are easy to understand.</a:t>
            </a:r>
            <a:endParaRPr kumimoji="0" lang="en-US" altLang="ja-JP" sz="1100" dirty="0" smtClean="0">
              <a:latin typeface="Arial" panose="020B0604020202020204" pitchFamily="34" charset="0"/>
              <a:cs typeface="Arial" panose="020B0604020202020204" pitchFamily="34" charset="0"/>
            </a:endParaRPr>
          </a:p>
        </p:txBody>
      </p:sp>
      <p:pic>
        <p:nvPicPr>
          <p:cNvPr id="117765" name="Picture 16" descr="N:\研究助成第一課限定\○広報普及係\ひらめき☆ときめきサイエンス\ロゴマーク\HTS業者向けデータ\HTSrogo部分jpgデータ\test-tube_color.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7124" r="27083"/>
          <a:stretch/>
        </p:blipFill>
        <p:spPr bwMode="auto">
          <a:xfrm>
            <a:off x="323528" y="1009650"/>
            <a:ext cx="648220" cy="1026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6" name="Picture 15" descr="N:\研究助成第一課限定\○広報普及係\ひらめき☆ときめきサイエンス\ロゴマーク\HTS業者向けデータ\HTSrogo部分jpgデータ\frasco_color.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722"/>
          <a:stretch/>
        </p:blipFill>
        <p:spPr bwMode="auto">
          <a:xfrm>
            <a:off x="8070999" y="935038"/>
            <a:ext cx="768176"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7" name="テキスト ボックス 3"/>
          <p:cNvSpPr txBox="1">
            <a:spLocks noChangeArrowheads="1"/>
          </p:cNvSpPr>
          <p:nvPr/>
        </p:nvSpPr>
        <p:spPr bwMode="auto">
          <a:xfrm>
            <a:off x="395288" y="2895327"/>
            <a:ext cx="29525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lgn="l" rtl="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rtl="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rtl="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rtl="0" eaLnBrk="1" hangingPunct="1">
              <a:spcBef>
                <a:spcPct val="0"/>
              </a:spcBef>
              <a:buFontTx/>
              <a:buNone/>
            </a:pPr>
            <a:r>
              <a:rPr lang="en-US" sz="1200" dirty="0">
                <a:latin typeface="Arial" panose="020B0604020202020204" pitchFamily="34" charset="0"/>
                <a:cs typeface="Arial" panose="020B0604020202020204" pitchFamily="34" charset="0"/>
              </a:rPr>
              <a:t>Trend in number of cases of implementation</a:t>
            </a:r>
          </a:p>
        </p:txBody>
      </p:sp>
      <p:sp>
        <p:nvSpPr>
          <p:cNvPr id="117769" name="テキスト ボックス 12"/>
          <p:cNvSpPr txBox="1">
            <a:spLocks noChangeArrowheads="1"/>
          </p:cNvSpPr>
          <p:nvPr/>
        </p:nvSpPr>
        <p:spPr bwMode="auto">
          <a:xfrm>
            <a:off x="251522" y="6068172"/>
            <a:ext cx="374441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lgn="l" rtl="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rtl="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rtl="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88900" indent="-88900" rtl="0" eaLnBrk="1" hangingPunct="1">
              <a:spcBef>
                <a:spcPct val="0"/>
              </a:spcBef>
              <a:buFontTx/>
              <a:buNone/>
              <a:tabLst>
                <a:tab pos="269875" algn="l"/>
              </a:tabLst>
            </a:pPr>
            <a:r>
              <a:rPr lang="en-US" sz="1050" dirty="0">
                <a:latin typeface="Arial" panose="020B0604020202020204" pitchFamily="34" charset="0"/>
                <a:cs typeface="Arial" panose="020B0604020202020204" pitchFamily="34" charset="0"/>
              </a:rPr>
              <a:t>*	By fiscal year 2014, the number of participants, not including parents and guardians, in the cumulative total since the start of the project in 2005 has broken through 40,000 people</a:t>
            </a:r>
          </a:p>
        </p:txBody>
      </p:sp>
      <p:graphicFrame>
        <p:nvGraphicFramePr>
          <p:cNvPr id="3" name="コンテンツ プレースホルダ 5"/>
          <p:cNvGraphicFramePr>
            <a:graphicFrameLocks/>
          </p:cNvGraphicFramePr>
          <p:nvPr>
            <p:extLst>
              <p:ext uri="{D42A27DB-BD31-4B8C-83A1-F6EECF244321}">
                <p14:modId xmlns:p14="http://schemas.microsoft.com/office/powerpoint/2010/main" val="1454549766"/>
              </p:ext>
            </p:extLst>
          </p:nvPr>
        </p:nvGraphicFramePr>
        <p:xfrm>
          <a:off x="3852785" y="3059120"/>
          <a:ext cx="2947640" cy="3260725"/>
        </p:xfrm>
        <a:graphic>
          <a:graphicData uri="http://schemas.openxmlformats.org/drawingml/2006/chart">
            <c:chart xmlns:c="http://schemas.openxmlformats.org/drawingml/2006/chart" xmlns:r="http://schemas.openxmlformats.org/officeDocument/2006/relationships" r:id="rId5"/>
          </a:graphicData>
        </a:graphic>
      </p:graphicFrame>
      <p:sp>
        <p:nvSpPr>
          <p:cNvPr id="11" name="テキスト ボックス 10"/>
          <p:cNvSpPr txBox="1"/>
          <p:nvPr/>
        </p:nvSpPr>
        <p:spPr>
          <a:xfrm>
            <a:off x="6462138" y="3717032"/>
            <a:ext cx="2339436" cy="646331"/>
          </a:xfrm>
          <a:prstGeom prst="rect">
            <a:avLst/>
          </a:prstGeom>
          <a:noFill/>
        </p:spPr>
        <p:txBody>
          <a:bodyPr wrap="square" rtlCol="0">
            <a:spAutoFit/>
          </a:bodyPr>
          <a:lstStyle/>
          <a:p>
            <a:pPr algn="ctr" rtl="0" fontAlgn="auto">
              <a:spcBef>
                <a:spcPts val="0"/>
              </a:spcBef>
              <a:spcAft>
                <a:spcPts val="0"/>
              </a:spcAft>
              <a:defRPr/>
            </a:pPr>
            <a:r>
              <a:rPr lang="en-US" sz="900" dirty="0">
                <a:ea typeface="ＭＳ ゴシック" pitchFamily="49" charset="-128"/>
                <a:cs typeface="Arial" panose="020B0604020202020204" pitchFamily="34" charset="0"/>
              </a:rPr>
              <a:t>Kagoshima University (implemented in July 2014)</a:t>
            </a:r>
            <a:endParaRPr lang="en-US" altLang="ja-JP" sz="900" dirty="0">
              <a:ea typeface="ＭＳ ゴシック" pitchFamily="49" charset="-128"/>
              <a:cs typeface="Arial" panose="020B0604020202020204" pitchFamily="34" charset="0"/>
            </a:endParaRPr>
          </a:p>
          <a:p>
            <a:pPr rtl="0" fontAlgn="auto">
              <a:spcBef>
                <a:spcPts val="0"/>
              </a:spcBef>
              <a:spcAft>
                <a:spcPts val="0"/>
              </a:spcAft>
              <a:defRPr/>
            </a:pPr>
            <a:r>
              <a:rPr lang="en-US" sz="900" dirty="0">
                <a:ea typeface="ＭＳ ゴシック" pitchFamily="49" charset="-128"/>
                <a:cs typeface="Arial" panose="020B0604020202020204" pitchFamily="34" charset="0"/>
              </a:rPr>
              <a:t>“Experience the mystery of the eyes - Is what you are seeing really correct? -”</a:t>
            </a:r>
            <a:endParaRPr lang="ja-JP" altLang="en-US" sz="900" dirty="0">
              <a:ea typeface="ＭＳ ゴシック" pitchFamily="49" charset="-128"/>
              <a:cs typeface="Arial" panose="020B0604020202020204" pitchFamily="34" charset="0"/>
            </a:endParaRPr>
          </a:p>
        </p:txBody>
      </p:sp>
      <p:sp>
        <p:nvSpPr>
          <p:cNvPr id="13" name="テキスト ボックス 12"/>
          <p:cNvSpPr txBox="1"/>
          <p:nvPr/>
        </p:nvSpPr>
        <p:spPr>
          <a:xfrm>
            <a:off x="6452560" y="5985428"/>
            <a:ext cx="2379861" cy="784830"/>
          </a:xfrm>
          <a:prstGeom prst="rect">
            <a:avLst/>
          </a:prstGeom>
          <a:noFill/>
        </p:spPr>
        <p:txBody>
          <a:bodyPr wrap="square" rtlCol="0">
            <a:spAutoFit/>
          </a:bodyPr>
          <a:lstStyle/>
          <a:p>
            <a:pPr algn="ctr" rtl="0" fontAlgn="auto">
              <a:spcBef>
                <a:spcPts val="0"/>
              </a:spcBef>
              <a:spcAft>
                <a:spcPts val="0"/>
              </a:spcAft>
              <a:defRPr/>
            </a:pPr>
            <a:r>
              <a:rPr lang="en-US" sz="900" dirty="0">
                <a:ea typeface="ＭＳ ゴシック" pitchFamily="49" charset="-128"/>
                <a:cs typeface="Arial" panose="020B0604020202020204" pitchFamily="34" charset="0"/>
              </a:rPr>
              <a:t>Yamagata University (implemented in September 2014)</a:t>
            </a:r>
            <a:endParaRPr lang="en-US" altLang="ja-JP" sz="900" dirty="0">
              <a:ea typeface="ＭＳ ゴシック" pitchFamily="49" charset="-128"/>
              <a:cs typeface="Arial" panose="020B0604020202020204" pitchFamily="34" charset="0"/>
            </a:endParaRPr>
          </a:p>
          <a:p>
            <a:pPr rtl="0" fontAlgn="auto">
              <a:spcBef>
                <a:spcPts val="0"/>
              </a:spcBef>
              <a:spcAft>
                <a:spcPts val="0"/>
              </a:spcAft>
              <a:defRPr/>
            </a:pPr>
            <a:r>
              <a:rPr lang="en-US" sz="900" dirty="0">
                <a:ea typeface="ＭＳ ゴシック" pitchFamily="49" charset="-128"/>
                <a:cs typeface="Arial" panose="020B0604020202020204" pitchFamily="34" charset="0"/>
              </a:rPr>
              <a:t>“Think about biological diversity - The mutual interaction of soil microorganisms, plants and insects -”</a:t>
            </a:r>
            <a:endParaRPr lang="ja-JP" altLang="en-US" sz="900" dirty="0">
              <a:ea typeface="ＭＳ ゴシック" pitchFamily="49" charset="-128"/>
              <a:cs typeface="Arial" panose="020B0604020202020204" pitchFamily="34" charset="0"/>
            </a:endParaRPr>
          </a:p>
        </p:txBody>
      </p:sp>
      <p:sp>
        <p:nvSpPr>
          <p:cNvPr id="117773" name="AutoShape 3"/>
          <p:cNvSpPr>
            <a:spLocks noChangeArrowheads="1"/>
          </p:cNvSpPr>
          <p:nvPr/>
        </p:nvSpPr>
        <p:spPr bwMode="auto">
          <a:xfrm>
            <a:off x="0" y="0"/>
            <a:ext cx="9144000" cy="648000"/>
          </a:xfrm>
          <a:prstGeom prst="rect">
            <a:avLst/>
          </a:prstGeom>
          <a:solidFill>
            <a:srgbClr val="8064A2"/>
          </a:solidFill>
          <a:ln w="9525">
            <a:noFill/>
            <a:round/>
            <a:headEnd/>
            <a:tailEnd/>
          </a:ln>
        </p:spPr>
        <p:txBody>
          <a:bodyPr wrap="none" rtlCol="0" anchor="ctr"/>
          <a:lstStyle>
            <a:lvl1pPr algn="l" rtl="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rtl="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rtl="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rtl="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algn="l" rtl="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rtl="0" eaLnBrk="1" hangingPunct="1">
              <a:spcBef>
                <a:spcPct val="0"/>
              </a:spcBef>
              <a:buFontTx/>
              <a:buNone/>
            </a:pPr>
            <a:r>
              <a:rPr lang="en-US" sz="2800" b="1" dirty="0">
                <a:solidFill>
                  <a:schemeClr val="bg1"/>
                </a:solidFill>
                <a:latin typeface="Arial" panose="020B0604020202020204" pitchFamily="34" charset="0"/>
                <a:cs typeface="Arial" panose="020B0604020202020204" pitchFamily="34" charset="0"/>
              </a:rPr>
              <a:t>Diffusion / revelation of KAKENHI research results</a:t>
            </a:r>
          </a:p>
        </p:txBody>
      </p:sp>
      <p:sp>
        <p:nvSpPr>
          <p:cNvPr id="2" name="テキスト ボックス 1"/>
          <p:cNvSpPr txBox="1"/>
          <p:nvPr/>
        </p:nvSpPr>
        <p:spPr>
          <a:xfrm>
            <a:off x="1889974" y="2348880"/>
            <a:ext cx="3897312" cy="523220"/>
          </a:xfrm>
          <a:prstGeom prst="rect">
            <a:avLst/>
          </a:prstGeom>
          <a:noFill/>
          <a:ln>
            <a:solidFill>
              <a:schemeClr val="bg1">
                <a:lumMod val="85000"/>
              </a:schemeClr>
            </a:solidFill>
          </a:ln>
        </p:spPr>
        <p:txBody>
          <a:bodyPr rtlCol="0">
            <a:spAutoFit/>
          </a:bodyPr>
          <a:lstStyle/>
          <a:p>
            <a:pPr algn="ctr" rtl="0">
              <a:tabLst>
                <a:tab pos="2058988" algn="l"/>
              </a:tabLst>
              <a:defRPr/>
            </a:pPr>
            <a:r>
              <a:rPr lang="en-US" sz="1400" dirty="0">
                <a:solidFill>
                  <a:srgbClr val="FF0000"/>
                </a:solidFill>
                <a:cs typeface="Arial" panose="020B0604020202020204" pitchFamily="34" charset="0"/>
              </a:rPr>
              <a:t>Program recruitment period</a:t>
            </a:r>
            <a:r>
              <a:rPr lang="en-US" sz="1400" dirty="0" smtClean="0">
                <a:solidFill>
                  <a:srgbClr val="FF0000"/>
                </a:solidFill>
                <a:cs typeface="Arial" panose="020B0604020202020204" pitchFamily="34" charset="0"/>
              </a:rPr>
              <a:t>:</a:t>
            </a:r>
          </a:p>
          <a:p>
            <a:pPr algn="r" rtl="0">
              <a:tabLst>
                <a:tab pos="2058988" algn="l"/>
              </a:tabLst>
              <a:defRPr/>
            </a:pPr>
            <a:r>
              <a:rPr lang="en-US" sz="1400" dirty="0" smtClean="0">
                <a:solidFill>
                  <a:srgbClr val="FF0000"/>
                </a:solidFill>
                <a:cs typeface="Arial" panose="020B0604020202020204" pitchFamily="34" charset="0"/>
              </a:rPr>
              <a:t>November </a:t>
            </a:r>
            <a:r>
              <a:rPr lang="en-US" sz="1400" dirty="0">
                <a:solidFill>
                  <a:srgbClr val="FF0000"/>
                </a:solidFill>
                <a:cs typeface="Arial" panose="020B0604020202020204" pitchFamily="34" charset="0"/>
              </a:rPr>
              <a:t>- mid-January</a:t>
            </a:r>
          </a:p>
        </p:txBody>
      </p:sp>
      <p:sp>
        <p:nvSpPr>
          <p:cNvPr id="18" name="Rectangle 6"/>
          <p:cNvSpPr>
            <a:spLocks noGrp="1" noChangeArrowheads="1"/>
          </p:cNvSpPr>
          <p:nvPr>
            <p:ph type="sldNum" sz="quarter" idx="12"/>
          </p:nvPr>
        </p:nvSpPr>
        <p:spPr>
          <a:xfrm>
            <a:off x="8640003" y="6480138"/>
            <a:ext cx="514350" cy="307975"/>
          </a:xfrm>
        </p:spPr>
        <p:txBody>
          <a:bodyPr rtlCol="0"/>
          <a:lstStyle/>
          <a:p>
            <a:pPr rtl="0">
              <a:defRPr/>
            </a:pPr>
            <a:fld id="{002BB98D-5F75-49C1-902E-9683AE378945}" type="slidenum">
              <a:rPr lang="en-US" altLang="ja-JP" sz="1400">
                <a:solidFill>
                  <a:schemeClr val="bg1">
                    <a:lumMod val="50000"/>
                  </a:schemeClr>
                </a:solidFill>
                <a:latin typeface="Arial" panose="020B0604020202020204" pitchFamily="34" charset="0"/>
                <a:cs typeface="Arial" panose="020B0604020202020204" pitchFamily="34" charset="0"/>
              </a:rPr>
              <a:pPr rtl="0">
                <a:defRPr/>
              </a:pPr>
              <a:t>68</a:t>
            </a:fld>
            <a:endParaRPr lang="en-US" altLang="ja-JP" sz="1400" dirty="0">
              <a:solidFill>
                <a:schemeClr val="bg1">
                  <a:lumMod val="50000"/>
                </a:schemeClr>
              </a:solidFill>
              <a:latin typeface="Arial" panose="020B0604020202020204" pitchFamily="34" charset="0"/>
              <a:cs typeface="Arial" panose="020B0604020202020204" pitchFamily="34" charset="0"/>
            </a:endParaRPr>
          </a:p>
        </p:txBody>
      </p:sp>
      <p:pic>
        <p:nvPicPr>
          <p:cNvPr id="8" name="図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23179" y="2171242"/>
            <a:ext cx="2415998" cy="1630799"/>
          </a:xfrm>
          <a:prstGeom prst="rect">
            <a:avLst/>
          </a:prstGeom>
          <a:effectLst>
            <a:softEdge rad="112522"/>
          </a:effectLst>
        </p:spPr>
      </p:pic>
      <p:pic>
        <p:nvPicPr>
          <p:cNvPr id="1028" name="Picture 4" descr="\\jsps-cifs\jspsprofile$\masahi-takeda\Desktop\ht2603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67776" y="4426181"/>
            <a:ext cx="2416817" cy="1630800"/>
          </a:xfrm>
          <a:prstGeom prst="rect">
            <a:avLst/>
          </a:prstGeom>
          <a:noFill/>
          <a:effectLst>
            <a:softEdge rad="111887"/>
          </a:effectLst>
          <a:extLst>
            <a:ext uri="{909E8E84-426E-40DD-AFC4-6F175D3DCCD1}">
              <a14:hiddenFill xmlns:a14="http://schemas.microsoft.com/office/drawing/2010/main">
                <a:solidFill>
                  <a:srgbClr val="FFFFFF"/>
                </a:solidFill>
              </a14:hiddenFill>
            </a:ext>
          </a:extLst>
        </p:spPr>
      </p:pic>
      <p:graphicFrame>
        <p:nvGraphicFramePr>
          <p:cNvPr id="15" name="グラフ 14"/>
          <p:cNvGraphicFramePr/>
          <p:nvPr>
            <p:extLst>
              <p:ext uri="{D42A27DB-BD31-4B8C-83A1-F6EECF244321}">
                <p14:modId xmlns:p14="http://schemas.microsoft.com/office/powerpoint/2010/main" val="3453802960"/>
              </p:ext>
            </p:extLst>
          </p:nvPr>
        </p:nvGraphicFramePr>
        <p:xfrm>
          <a:off x="107510" y="3170715"/>
          <a:ext cx="4176464" cy="296497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9988151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Grp="1" noChangeArrowheads="1"/>
          </p:cNvSpPr>
          <p:nvPr>
            <p:ph type="sldNum" sz="quarter" idx="12"/>
          </p:nvPr>
        </p:nvSpPr>
        <p:spPr>
          <a:xfrm>
            <a:off x="8640003" y="6480138"/>
            <a:ext cx="514350" cy="307975"/>
          </a:xfrm>
        </p:spPr>
        <p:txBody>
          <a:bodyPr/>
          <a:lstStyle/>
          <a:p>
            <a:pPr>
              <a:defRPr/>
            </a:pPr>
            <a:fld id="{002BB98D-5F75-49C1-902E-9683AE378945}" type="slidenum">
              <a:rPr lang="en-US" altLang="ja-JP" sz="1400">
                <a:solidFill>
                  <a:schemeClr val="bg1">
                    <a:lumMod val="50000"/>
                  </a:schemeClr>
                </a:solidFill>
                <a:latin typeface="OCRB" panose="020B0609020202020204" pitchFamily="49" charset="0"/>
              </a:rPr>
              <a:pPr>
                <a:defRPr/>
              </a:pPr>
              <a:t>7</a:t>
            </a:fld>
            <a:endParaRPr lang="en-US" altLang="ja-JP" sz="1400" dirty="0">
              <a:solidFill>
                <a:schemeClr val="bg1">
                  <a:lumMod val="50000"/>
                </a:schemeClr>
              </a:solidFill>
              <a:latin typeface="OCRB" panose="020B0609020202020204" pitchFamily="49" charset="0"/>
            </a:endParaRPr>
          </a:p>
        </p:txBody>
      </p:sp>
      <p:graphicFrame>
        <p:nvGraphicFramePr>
          <p:cNvPr id="3" name="オブジェクト 2"/>
          <p:cNvGraphicFramePr>
            <a:graphicFrameLocks noChangeAspect="1"/>
          </p:cNvGraphicFramePr>
          <p:nvPr>
            <p:extLst>
              <p:ext uri="{D42A27DB-BD31-4B8C-83A1-F6EECF244321}">
                <p14:modId xmlns:p14="http://schemas.microsoft.com/office/powerpoint/2010/main" val="1387898605"/>
              </p:ext>
            </p:extLst>
          </p:nvPr>
        </p:nvGraphicFramePr>
        <p:xfrm>
          <a:off x="320675" y="343844"/>
          <a:ext cx="8502650" cy="6364287"/>
        </p:xfrm>
        <a:graphic>
          <a:graphicData uri="http://schemas.openxmlformats.org/presentationml/2006/ole">
            <mc:AlternateContent xmlns:mc="http://schemas.openxmlformats.org/markup-compatibility/2006">
              <mc:Choice xmlns:v="urn:schemas-microsoft-com:vml" Requires="v">
                <p:oleObj spid="_x0000_s158792" name="Presentation" r:id="rId4" imgW="1132175" imgH="849006" progId="PowerPoint.Show.8">
                  <p:embed/>
                </p:oleObj>
              </mc:Choice>
              <mc:Fallback>
                <p:oleObj name="Presentation" r:id="rId4" imgW="1132175" imgH="849006" progId="PowerPoint.Show.8">
                  <p:embed/>
                  <p:pic>
                    <p:nvPicPr>
                      <p:cNvPr id="0" name=""/>
                      <p:cNvPicPr>
                        <a:picLocks noChangeAspect="1" noChangeArrowheads="1"/>
                      </p:cNvPicPr>
                      <p:nvPr/>
                    </p:nvPicPr>
                    <p:blipFill>
                      <a:blip r:embed="rId5"/>
                      <a:srcRect/>
                      <a:stretch>
                        <a:fillRect/>
                      </a:stretch>
                    </p:blipFill>
                    <p:spPr bwMode="auto">
                      <a:xfrm>
                        <a:off x="320675" y="343844"/>
                        <a:ext cx="8502650" cy="636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AutoShape 3"/>
          <p:cNvSpPr>
            <a:spLocks noChangeArrowheads="1"/>
          </p:cNvSpPr>
          <p:nvPr/>
        </p:nvSpPr>
        <p:spPr bwMode="auto">
          <a:xfrm>
            <a:off x="0" y="0"/>
            <a:ext cx="9144000" cy="648000"/>
          </a:xfrm>
          <a:prstGeom prst="rect">
            <a:avLst/>
          </a:prstGeom>
          <a:solidFill>
            <a:schemeClr val="accent4"/>
          </a:solidFill>
          <a:ln w="9525">
            <a:noFill/>
            <a:round/>
            <a:headEnd/>
            <a:tailEnd/>
          </a:ln>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b="1" dirty="0" err="1" smtClean="0">
                <a:solidFill>
                  <a:schemeClr val="bg1"/>
                </a:solidFill>
              </a:rPr>
              <a:t>Kakenhi</a:t>
            </a:r>
            <a:r>
              <a:rPr lang="en-US" altLang="ja-JP" b="1" dirty="0" smtClean="0">
                <a:solidFill>
                  <a:schemeClr val="bg1"/>
                </a:solidFill>
              </a:rPr>
              <a:t> Research Categories</a:t>
            </a:r>
            <a:endParaRPr lang="ja-JP" altLang="en-US" b="1" dirty="0">
              <a:solidFill>
                <a:schemeClr val="bg1"/>
              </a:solidFill>
            </a:endParaRPr>
          </a:p>
        </p:txBody>
      </p:sp>
    </p:spTree>
    <p:extLst>
      <p:ext uri="{BB962C8B-B14F-4D97-AF65-F5344CB8AC3E}">
        <p14:creationId xmlns:p14="http://schemas.microsoft.com/office/powerpoint/2010/main" val="9139438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Chart 8"/>
          <p:cNvGraphicFramePr>
            <a:graphicFrameLocks/>
          </p:cNvGraphicFramePr>
          <p:nvPr>
            <p:extLst>
              <p:ext uri="{D42A27DB-BD31-4B8C-83A1-F6EECF244321}">
                <p14:modId xmlns:p14="http://schemas.microsoft.com/office/powerpoint/2010/main" val="877041527"/>
              </p:ext>
            </p:extLst>
          </p:nvPr>
        </p:nvGraphicFramePr>
        <p:xfrm>
          <a:off x="320394" y="565138"/>
          <a:ext cx="8535065" cy="5496437"/>
        </p:xfrm>
        <a:graphic>
          <a:graphicData uri="http://schemas.openxmlformats.org/drawingml/2006/chart">
            <c:chart xmlns:c="http://schemas.openxmlformats.org/drawingml/2006/chart" xmlns:r="http://schemas.openxmlformats.org/officeDocument/2006/relationships" r:id="rId3"/>
          </a:graphicData>
        </a:graphic>
      </p:graphicFrame>
      <p:sp>
        <p:nvSpPr>
          <p:cNvPr id="64539" name="AutoShape 6"/>
          <p:cNvSpPr>
            <a:spLocks noChangeArrowheads="1"/>
          </p:cNvSpPr>
          <p:nvPr/>
        </p:nvSpPr>
        <p:spPr bwMode="auto">
          <a:xfrm>
            <a:off x="0" y="0"/>
            <a:ext cx="9144000" cy="648000"/>
          </a:xfrm>
          <a:prstGeom prst="rect">
            <a:avLst/>
          </a:prstGeom>
          <a:solidFill>
            <a:schemeClr val="accent4"/>
          </a:solidFill>
          <a:ln w="9525">
            <a:noFill/>
            <a:round/>
            <a:headEnd/>
            <a:tailEnd/>
          </a:ln>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b="1" dirty="0" smtClean="0">
                <a:solidFill>
                  <a:schemeClr val="bg1"/>
                </a:solidFill>
                <a:latin typeface="Arial" pitchFamily="34" charset="0"/>
              </a:rPr>
              <a:t>Budget Transition </a:t>
            </a:r>
            <a:endParaRPr lang="ja-JP" altLang="en-US" b="1" dirty="0">
              <a:solidFill>
                <a:schemeClr val="bg1"/>
              </a:solidFill>
              <a:latin typeface="Arial" pitchFamily="34" charset="0"/>
            </a:endParaRPr>
          </a:p>
        </p:txBody>
      </p:sp>
      <p:sp>
        <p:nvSpPr>
          <p:cNvPr id="1028" name="AutoShape 8"/>
          <p:cNvSpPr>
            <a:spLocks noChangeArrowheads="1"/>
          </p:cNvSpPr>
          <p:nvPr/>
        </p:nvSpPr>
        <p:spPr bwMode="auto">
          <a:xfrm>
            <a:off x="2487451" y="5856213"/>
            <a:ext cx="1566000" cy="432000"/>
          </a:xfrm>
          <a:prstGeom prst="rightArrow">
            <a:avLst>
              <a:gd name="adj1" fmla="val 50000"/>
              <a:gd name="adj2" fmla="val 71365"/>
            </a:avLst>
          </a:prstGeom>
          <a:solidFill>
            <a:srgbClr val="FFFF99"/>
          </a:solidFill>
          <a:ln w="25400">
            <a:solidFill>
              <a:srgbClr val="FFFF00"/>
            </a:solidFill>
            <a:miter lim="800000"/>
            <a:headEnd/>
            <a:tailEnd/>
          </a:ln>
          <a:scene3d>
            <a:camera prst="orthographicFront"/>
            <a:lightRig rig="threePt" dir="t"/>
          </a:scene3d>
          <a:sp3d>
            <a:bevelT/>
          </a:sp3d>
        </p:spPr>
        <p:txBody>
          <a:bodyPr wrap="none" anchor="ctr"/>
          <a:lstStyle/>
          <a:p>
            <a:pPr algn="ctr" eaLnBrk="0" hangingPunct="0">
              <a:defRPr/>
            </a:pPr>
            <a:r>
              <a:rPr kumimoji="0" lang="en-US" altLang="ja-JP" sz="1100" dirty="0" smtClean="0">
                <a:solidFill>
                  <a:srgbClr val="000000"/>
                </a:solidFill>
                <a:latin typeface="+mj-lt"/>
                <a:ea typeface="ＭＳ Ｐゴシック" charset="-128"/>
              </a:rPr>
              <a:t>First Basic Plan</a:t>
            </a:r>
            <a:endParaRPr kumimoji="0" lang="ja-JP" altLang="en-US" sz="1100" dirty="0">
              <a:solidFill>
                <a:srgbClr val="000000"/>
              </a:solidFill>
              <a:latin typeface="+mj-lt"/>
              <a:ea typeface="ＭＳ Ｐゴシック" charset="-128"/>
            </a:endParaRPr>
          </a:p>
        </p:txBody>
      </p:sp>
      <p:sp>
        <p:nvSpPr>
          <p:cNvPr id="64518" name="Text Box 11"/>
          <p:cNvSpPr txBox="1">
            <a:spLocks noChangeArrowheads="1"/>
          </p:cNvSpPr>
          <p:nvPr/>
        </p:nvSpPr>
        <p:spPr bwMode="auto">
          <a:xfrm>
            <a:off x="2627313" y="6207115"/>
            <a:ext cx="95571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00" smtClean="0">
                <a:solidFill>
                  <a:srgbClr val="FF0000"/>
                </a:solidFill>
                <a:latin typeface="+mj-lt"/>
              </a:rPr>
              <a:t>（</a:t>
            </a:r>
            <a:r>
              <a:rPr lang="en-US" altLang="ja-JP" sz="1000" dirty="0" smtClean="0">
                <a:solidFill>
                  <a:srgbClr val="FF0000"/>
                </a:solidFill>
                <a:latin typeface="+mj-lt"/>
              </a:rPr>
              <a:t>+49.5 Billion</a:t>
            </a:r>
            <a:r>
              <a:rPr lang="ja-JP" altLang="en-US" sz="1000" smtClean="0">
                <a:solidFill>
                  <a:srgbClr val="FF0000"/>
                </a:solidFill>
                <a:latin typeface="+mj-lt"/>
              </a:rPr>
              <a:t>）</a:t>
            </a:r>
            <a:endParaRPr lang="ja-JP" altLang="en-US" sz="1000">
              <a:solidFill>
                <a:srgbClr val="FF0000"/>
              </a:solidFill>
              <a:latin typeface="+mj-lt"/>
            </a:endParaRPr>
          </a:p>
        </p:txBody>
      </p:sp>
      <p:sp>
        <p:nvSpPr>
          <p:cNvPr id="1030" name="AutoShape 9"/>
          <p:cNvSpPr>
            <a:spLocks noChangeArrowheads="1"/>
          </p:cNvSpPr>
          <p:nvPr/>
        </p:nvSpPr>
        <p:spPr bwMode="auto">
          <a:xfrm>
            <a:off x="4075487" y="5856213"/>
            <a:ext cx="1566000" cy="432000"/>
          </a:xfrm>
          <a:prstGeom prst="rightArrow">
            <a:avLst>
              <a:gd name="adj1" fmla="val 50000"/>
              <a:gd name="adj2" fmla="val 79174"/>
            </a:avLst>
          </a:prstGeom>
          <a:gradFill>
            <a:gsLst>
              <a:gs pos="0">
                <a:srgbClr val="95F3FD"/>
              </a:gs>
              <a:gs pos="50000">
                <a:srgbClr val="4F81BD">
                  <a:tint val="44500"/>
                  <a:satMod val="160000"/>
                </a:srgbClr>
              </a:gs>
              <a:gs pos="100000">
                <a:srgbClr val="4F81BD">
                  <a:tint val="23500"/>
                  <a:satMod val="160000"/>
                </a:srgbClr>
              </a:gs>
            </a:gsLst>
            <a:lin ang="5400000" scaled="0"/>
          </a:gradFill>
          <a:ln w="25400">
            <a:solidFill>
              <a:srgbClr val="00FFFF"/>
            </a:solidFill>
            <a:miter lim="800000"/>
            <a:headEnd/>
            <a:tailEnd/>
          </a:ln>
          <a:scene3d>
            <a:camera prst="orthographicFront"/>
            <a:lightRig rig="threePt" dir="t"/>
          </a:scene3d>
          <a:sp3d>
            <a:bevelT/>
          </a:sp3d>
        </p:spPr>
        <p:txBody>
          <a:bodyPr wrap="none" anchor="ctr"/>
          <a:lstStyle/>
          <a:p>
            <a:pPr algn="ctr" eaLnBrk="0" hangingPunct="0">
              <a:defRPr/>
            </a:pPr>
            <a:r>
              <a:rPr kumimoji="0" lang="en-US" altLang="ja-JP" sz="1100" dirty="0" smtClean="0">
                <a:solidFill>
                  <a:srgbClr val="000000"/>
                </a:solidFill>
                <a:latin typeface="+mj-lt"/>
                <a:ea typeface="ＭＳ Ｐゴシック" charset="-128"/>
              </a:rPr>
              <a:t>Second Basic Plan </a:t>
            </a:r>
            <a:endParaRPr kumimoji="0" lang="ja-JP" altLang="en-US" sz="1100" dirty="0">
              <a:solidFill>
                <a:srgbClr val="000000"/>
              </a:solidFill>
              <a:latin typeface="+mj-lt"/>
              <a:ea typeface="ＭＳ Ｐゴシック" charset="-128"/>
            </a:endParaRPr>
          </a:p>
        </p:txBody>
      </p:sp>
      <p:sp>
        <p:nvSpPr>
          <p:cNvPr id="64522" name="Text Box 14"/>
          <p:cNvSpPr txBox="1">
            <a:spLocks noChangeArrowheads="1"/>
          </p:cNvSpPr>
          <p:nvPr/>
        </p:nvSpPr>
        <p:spPr bwMode="auto">
          <a:xfrm>
            <a:off x="4211638" y="6207115"/>
            <a:ext cx="95571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00" smtClean="0">
                <a:solidFill>
                  <a:srgbClr val="FF0000"/>
                </a:solidFill>
                <a:latin typeface="+mj-lt"/>
              </a:rPr>
              <a:t>（</a:t>
            </a:r>
            <a:r>
              <a:rPr lang="en-US" altLang="ja-JP" sz="1000" dirty="0" smtClean="0">
                <a:solidFill>
                  <a:srgbClr val="FF0000"/>
                </a:solidFill>
                <a:latin typeface="+mj-lt"/>
              </a:rPr>
              <a:t>+46.1 Billion</a:t>
            </a:r>
            <a:r>
              <a:rPr lang="ja-JP" altLang="en-US" sz="1000" smtClean="0">
                <a:solidFill>
                  <a:srgbClr val="FF0000"/>
                </a:solidFill>
                <a:latin typeface="+mj-lt"/>
              </a:rPr>
              <a:t>）</a:t>
            </a:r>
            <a:endParaRPr lang="ja-JP" altLang="en-US" sz="1000">
              <a:solidFill>
                <a:srgbClr val="FF0000"/>
              </a:solidFill>
              <a:latin typeface="+mj-lt"/>
            </a:endParaRPr>
          </a:p>
        </p:txBody>
      </p:sp>
      <p:sp>
        <p:nvSpPr>
          <p:cNvPr id="1032" name="AutoShape 10"/>
          <p:cNvSpPr>
            <a:spLocks noChangeArrowheads="1"/>
          </p:cNvSpPr>
          <p:nvPr/>
        </p:nvSpPr>
        <p:spPr bwMode="auto">
          <a:xfrm>
            <a:off x="5652120" y="5856193"/>
            <a:ext cx="1566000" cy="432000"/>
          </a:xfrm>
          <a:prstGeom prst="rightArrow">
            <a:avLst>
              <a:gd name="adj1" fmla="val 50000"/>
              <a:gd name="adj2" fmla="val 63176"/>
            </a:avLst>
          </a:prstGeom>
          <a:solidFill>
            <a:srgbClr val="CCFF99"/>
          </a:solidFill>
          <a:ln w="25400">
            <a:solidFill>
              <a:srgbClr val="00FF00"/>
            </a:solidFill>
            <a:miter lim="800000"/>
            <a:headEnd/>
            <a:tailEnd/>
          </a:ln>
          <a:scene3d>
            <a:camera prst="orthographicFront"/>
            <a:lightRig rig="threePt" dir="t"/>
          </a:scene3d>
          <a:sp3d>
            <a:bevelT/>
          </a:sp3d>
        </p:spPr>
        <p:txBody>
          <a:bodyPr wrap="none" anchor="ctr"/>
          <a:lstStyle/>
          <a:p>
            <a:pPr algn="ctr" eaLnBrk="0" hangingPunct="0">
              <a:defRPr/>
            </a:pPr>
            <a:r>
              <a:rPr kumimoji="0" lang="en-US" altLang="ja-JP" sz="1100" dirty="0" smtClean="0">
                <a:solidFill>
                  <a:srgbClr val="000000"/>
                </a:solidFill>
                <a:latin typeface="+mj-lt"/>
                <a:ea typeface="ＭＳ Ｐゴシック" charset="-128"/>
              </a:rPr>
              <a:t>Third Basic Plan </a:t>
            </a:r>
            <a:endParaRPr kumimoji="0" lang="ja-JP" altLang="en-US" sz="1100" dirty="0">
              <a:solidFill>
                <a:srgbClr val="000000"/>
              </a:solidFill>
              <a:latin typeface="+mj-lt"/>
              <a:ea typeface="ＭＳ Ｐゴシック" charset="-128"/>
            </a:endParaRPr>
          </a:p>
        </p:txBody>
      </p:sp>
      <p:sp>
        <p:nvSpPr>
          <p:cNvPr id="64526" name="Text Box 15"/>
          <p:cNvSpPr txBox="1">
            <a:spLocks noChangeArrowheads="1"/>
          </p:cNvSpPr>
          <p:nvPr/>
        </p:nvSpPr>
        <p:spPr bwMode="auto">
          <a:xfrm>
            <a:off x="5795963" y="6207115"/>
            <a:ext cx="9937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00" dirty="0" smtClean="0">
                <a:solidFill>
                  <a:srgbClr val="FF0000"/>
                </a:solidFill>
                <a:latin typeface="+mj-lt"/>
              </a:rPr>
              <a:t>（</a:t>
            </a:r>
            <a:r>
              <a:rPr lang="en-US" altLang="ja-JP" sz="1000" dirty="0" smtClean="0">
                <a:solidFill>
                  <a:srgbClr val="FF0000"/>
                </a:solidFill>
                <a:latin typeface="+mj-lt"/>
              </a:rPr>
              <a:t>+1.2 Billion</a:t>
            </a:r>
            <a:r>
              <a:rPr lang="ja-JP" altLang="en-US" sz="1000" dirty="0" smtClean="0">
                <a:solidFill>
                  <a:srgbClr val="FF0000"/>
                </a:solidFill>
                <a:latin typeface="+mj-lt"/>
              </a:rPr>
              <a:t>）</a:t>
            </a:r>
            <a:endParaRPr lang="ja-JP" altLang="en-US" sz="1000" dirty="0">
              <a:solidFill>
                <a:srgbClr val="FF0000"/>
              </a:solidFill>
              <a:latin typeface="+mj-lt"/>
            </a:endParaRPr>
          </a:p>
        </p:txBody>
      </p:sp>
      <p:sp>
        <p:nvSpPr>
          <p:cNvPr id="64527" name="テキスト ボックス 26"/>
          <p:cNvSpPr txBox="1">
            <a:spLocks noChangeArrowheads="1"/>
          </p:cNvSpPr>
          <p:nvPr/>
        </p:nvSpPr>
        <p:spPr bwMode="auto">
          <a:xfrm>
            <a:off x="755576" y="6313931"/>
            <a:ext cx="8208912" cy="39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900" dirty="0">
                <a:latin typeface="Arial" pitchFamily="34" charset="0"/>
              </a:rPr>
              <a:t>※ </a:t>
            </a:r>
            <a:r>
              <a:rPr lang="en-US" altLang="ja-JP" sz="900" dirty="0" smtClean="0">
                <a:latin typeface="+mj-lt"/>
              </a:rPr>
              <a:t>Budget indicated is the initial one </a:t>
            </a:r>
            <a:endParaRPr lang="ja-JP" altLang="en-US" sz="900" dirty="0">
              <a:latin typeface="Arial" pitchFamily="34" charset="0"/>
            </a:endParaRPr>
          </a:p>
          <a:p>
            <a:pPr eaLnBrk="1" hangingPunct="1">
              <a:buFontTx/>
              <a:buNone/>
            </a:pPr>
            <a:r>
              <a:rPr lang="en-US" altLang="ja-JP" sz="900" dirty="0" smtClean="0">
                <a:latin typeface="Arial" pitchFamily="34" charset="0"/>
                <a:ea typeface="ＭＳ ゴシック" pitchFamily="49" charset="-128"/>
              </a:rPr>
              <a:t>※</a:t>
            </a:r>
            <a:r>
              <a:rPr lang="en-US" altLang="ja-JP" sz="900" dirty="0" smtClean="0">
                <a:latin typeface="+mj-lt"/>
                <a:ea typeface="ＭＳ ゴシック" pitchFamily="49" charset="-128"/>
              </a:rPr>
              <a:t> Grant has been indicated separately  since 2011FY as some projects started to be placed  under Multi-Year Fund and research costs started to be included in the budget. </a:t>
            </a:r>
            <a:endParaRPr lang="ja-JP" altLang="en-US" sz="900" dirty="0">
              <a:latin typeface="Arial" pitchFamily="34" charset="0"/>
              <a:ea typeface="ＭＳ ゴシック" pitchFamily="49" charset="-128"/>
            </a:endParaRPr>
          </a:p>
        </p:txBody>
      </p:sp>
      <p:sp>
        <p:nvSpPr>
          <p:cNvPr id="2" name="AutoShape 10"/>
          <p:cNvSpPr>
            <a:spLocks noChangeArrowheads="1"/>
          </p:cNvSpPr>
          <p:nvPr/>
        </p:nvSpPr>
        <p:spPr bwMode="auto">
          <a:xfrm>
            <a:off x="7236296" y="5856193"/>
            <a:ext cx="1566000" cy="432000"/>
          </a:xfrm>
          <a:prstGeom prst="rightArrow">
            <a:avLst>
              <a:gd name="adj1" fmla="val 50000"/>
              <a:gd name="adj2" fmla="val 45006"/>
            </a:avLst>
          </a:prstGeom>
          <a:solidFill>
            <a:srgbClr val="FF99CC"/>
          </a:solidFill>
          <a:ln w="25400">
            <a:solidFill>
              <a:srgbClr val="FF00FF"/>
            </a:solidFill>
            <a:miter lim="800000"/>
            <a:headEnd/>
            <a:tailEnd/>
          </a:ln>
          <a:scene3d>
            <a:camera prst="orthographicFront"/>
            <a:lightRig rig="threePt" dir="t"/>
          </a:scene3d>
          <a:sp3d>
            <a:bevelT/>
          </a:sp3d>
        </p:spPr>
        <p:txBody>
          <a:bodyPr wrap="none" anchor="ctr"/>
          <a:lstStyle/>
          <a:p>
            <a:pPr algn="ctr" eaLnBrk="0" hangingPunct="0">
              <a:defRPr/>
            </a:pPr>
            <a:r>
              <a:rPr kumimoji="0" lang="ja-JP" altLang="en-US" sz="1100">
                <a:solidFill>
                  <a:srgbClr val="000000"/>
                </a:solidFill>
                <a:latin typeface="Arial" charset="0"/>
                <a:ea typeface="ＭＳ Ｐゴシック" charset="-128"/>
              </a:rPr>
              <a:t> </a:t>
            </a:r>
            <a:r>
              <a:rPr kumimoji="0" lang="en-US" altLang="ja-JP" sz="1100" dirty="0" smtClean="0">
                <a:solidFill>
                  <a:srgbClr val="000000"/>
                </a:solidFill>
                <a:latin typeface="+mj-lt"/>
                <a:ea typeface="ＭＳ Ｐゴシック" charset="-128"/>
              </a:rPr>
              <a:t>Forth Basic Plan</a:t>
            </a:r>
            <a:endParaRPr kumimoji="0" lang="ja-JP" altLang="en-US" sz="1100" dirty="0">
              <a:solidFill>
                <a:srgbClr val="000000"/>
              </a:solidFill>
              <a:latin typeface="Arial" charset="0"/>
              <a:ea typeface="ＭＳ Ｐゴシック" charset="-128"/>
            </a:endParaRPr>
          </a:p>
        </p:txBody>
      </p:sp>
      <p:sp>
        <p:nvSpPr>
          <p:cNvPr id="64531" name="Rectangle 17"/>
          <p:cNvSpPr>
            <a:spLocks noChangeArrowheads="1"/>
          </p:cNvSpPr>
          <p:nvPr/>
        </p:nvSpPr>
        <p:spPr bwMode="auto">
          <a:xfrm>
            <a:off x="6600491" y="4070352"/>
            <a:ext cx="900000" cy="468000"/>
          </a:xfrm>
          <a:prstGeom prst="rect">
            <a:avLst/>
          </a:prstGeom>
          <a:solidFill>
            <a:schemeClr val="bg1"/>
          </a:solidFill>
          <a:ln w="19050">
            <a:solidFill>
              <a:srgbClr val="FF0000"/>
            </a:solidFill>
            <a:miter lim="800000"/>
            <a:headEnd/>
            <a:tailEnd/>
          </a:ln>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1000" dirty="0" smtClean="0">
                <a:solidFill>
                  <a:srgbClr val="FF0000"/>
                </a:solidFill>
                <a:latin typeface="+mj-lt"/>
              </a:rPr>
              <a:t>      Grant </a:t>
            </a:r>
          </a:p>
          <a:p>
            <a:pPr eaLnBrk="1" hangingPunct="1">
              <a:spcBef>
                <a:spcPct val="0"/>
              </a:spcBef>
              <a:buFontTx/>
              <a:buNone/>
            </a:pPr>
            <a:r>
              <a:rPr lang="en-US" altLang="ja-JP" sz="1000" dirty="0" smtClean="0">
                <a:solidFill>
                  <a:srgbClr val="FF0000"/>
                </a:solidFill>
                <a:latin typeface="+mj-lt"/>
              </a:rPr>
              <a:t>220.4 Billion (+20.4 Billion)</a:t>
            </a:r>
            <a:endParaRPr lang="en-US" altLang="ja-JP" sz="1000" dirty="0">
              <a:solidFill>
                <a:srgbClr val="FF0000"/>
              </a:solidFill>
              <a:latin typeface="+mj-lt"/>
            </a:endParaRPr>
          </a:p>
        </p:txBody>
      </p:sp>
      <p:sp>
        <p:nvSpPr>
          <p:cNvPr id="64532" name="Rectangle 18"/>
          <p:cNvSpPr>
            <a:spLocks noChangeArrowheads="1"/>
          </p:cNvSpPr>
          <p:nvPr/>
        </p:nvSpPr>
        <p:spPr bwMode="auto">
          <a:xfrm>
            <a:off x="7295086" y="801938"/>
            <a:ext cx="684000" cy="358775"/>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endParaRPr lang="en-US" altLang="ja-JP" sz="1000" dirty="0" smtClean="0">
              <a:latin typeface="+mj-lt"/>
            </a:endParaRPr>
          </a:p>
          <a:p>
            <a:pPr algn="ctr" eaLnBrk="1" hangingPunct="1">
              <a:spcBef>
                <a:spcPct val="0"/>
              </a:spcBef>
              <a:buFontTx/>
              <a:buNone/>
            </a:pPr>
            <a:r>
              <a:rPr lang="en-US" altLang="ja-JP" sz="1000" dirty="0" smtClean="0">
                <a:latin typeface="+mj-lt"/>
              </a:rPr>
              <a:t>Budget</a:t>
            </a:r>
          </a:p>
          <a:p>
            <a:pPr algn="ctr" eaLnBrk="1" hangingPunct="1">
              <a:spcBef>
                <a:spcPct val="0"/>
              </a:spcBef>
              <a:buFontTx/>
              <a:buNone/>
            </a:pPr>
            <a:r>
              <a:rPr lang="en-US" altLang="ja-JP" sz="1000" dirty="0" smtClean="0">
                <a:latin typeface="+mj-lt"/>
              </a:rPr>
              <a:t>256.6 Billion </a:t>
            </a:r>
          </a:p>
          <a:p>
            <a:pPr algn="ctr" eaLnBrk="1" hangingPunct="1">
              <a:spcBef>
                <a:spcPct val="0"/>
              </a:spcBef>
              <a:buFontTx/>
              <a:buNone/>
            </a:pPr>
            <a:endParaRPr lang="en-US" altLang="ja-JP" sz="1000" dirty="0">
              <a:latin typeface="+mj-lt"/>
            </a:endParaRPr>
          </a:p>
        </p:txBody>
      </p:sp>
      <p:sp>
        <p:nvSpPr>
          <p:cNvPr id="64533" name="Rectangle 19"/>
          <p:cNvSpPr>
            <a:spLocks noChangeArrowheads="1"/>
          </p:cNvSpPr>
          <p:nvPr/>
        </p:nvSpPr>
        <p:spPr bwMode="auto">
          <a:xfrm>
            <a:off x="6948264" y="3176588"/>
            <a:ext cx="900000" cy="468312"/>
          </a:xfrm>
          <a:prstGeom prst="rect">
            <a:avLst/>
          </a:prstGeom>
          <a:solidFill>
            <a:schemeClr val="bg1"/>
          </a:solidFill>
          <a:ln w="19050">
            <a:solidFill>
              <a:srgbClr val="FF0000"/>
            </a:solidFill>
            <a:miter lim="800000"/>
            <a:headEnd/>
            <a:tailEnd/>
          </a:ln>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1000" dirty="0" smtClean="0">
                <a:solidFill>
                  <a:srgbClr val="FF0000"/>
                </a:solidFill>
                <a:latin typeface="+mj-lt"/>
              </a:rPr>
              <a:t>      Grant </a:t>
            </a:r>
          </a:p>
          <a:p>
            <a:pPr eaLnBrk="1" hangingPunct="1">
              <a:spcBef>
                <a:spcPct val="0"/>
              </a:spcBef>
              <a:buFontTx/>
              <a:buNone/>
            </a:pPr>
            <a:r>
              <a:rPr lang="en-US" altLang="ja-JP" sz="1000" dirty="0" smtClean="0">
                <a:solidFill>
                  <a:srgbClr val="FF0000"/>
                </a:solidFill>
                <a:latin typeface="+mj-lt"/>
              </a:rPr>
              <a:t>230.7 Billion (+10.3 Billion)</a:t>
            </a:r>
            <a:endParaRPr lang="en-US" altLang="ja-JP" sz="1000" dirty="0">
              <a:solidFill>
                <a:srgbClr val="FF0000"/>
              </a:solidFill>
              <a:latin typeface="+mj-lt"/>
            </a:endParaRPr>
          </a:p>
        </p:txBody>
      </p:sp>
      <p:sp>
        <p:nvSpPr>
          <p:cNvPr id="64534" name="AutoShape 20"/>
          <p:cNvSpPr>
            <a:spLocks/>
          </p:cNvSpPr>
          <p:nvPr/>
        </p:nvSpPr>
        <p:spPr bwMode="auto">
          <a:xfrm>
            <a:off x="6960797" y="1250539"/>
            <a:ext cx="179387" cy="675102"/>
          </a:xfrm>
          <a:prstGeom prst="leftBrace">
            <a:avLst>
              <a:gd name="adj1" fmla="val 34744"/>
              <a:gd name="adj2" fmla="val 50000"/>
            </a:avLst>
          </a:prstGeom>
          <a:noFill/>
          <a:ln w="19050">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lIns="91396" tIns="45699" rIns="91396" bIns="45699"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en-US" sz="1800">
              <a:latin typeface="Arial" pitchFamily="34" charset="0"/>
            </a:endParaRPr>
          </a:p>
        </p:txBody>
      </p:sp>
      <p:sp>
        <p:nvSpPr>
          <p:cNvPr id="64535" name="Rectangle 21"/>
          <p:cNvSpPr>
            <a:spLocks noChangeArrowheads="1"/>
          </p:cNvSpPr>
          <p:nvPr/>
        </p:nvSpPr>
        <p:spPr bwMode="auto">
          <a:xfrm>
            <a:off x="5353540" y="1260705"/>
            <a:ext cx="1584276" cy="360040"/>
          </a:xfrm>
          <a:prstGeom prst="rect">
            <a:avLst/>
          </a:prstGeom>
          <a:solidFill>
            <a:schemeClr val="bg1"/>
          </a:solidFill>
          <a:ln w="19050">
            <a:solidFill>
              <a:srgbClr val="00B0F0"/>
            </a:solidFill>
            <a:miter lim="800000"/>
            <a:headEnd/>
            <a:tailEnd/>
          </a:ln>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endParaRPr lang="en-US" altLang="ja-JP" sz="1000" dirty="0" smtClean="0">
              <a:latin typeface="+mj-lt"/>
            </a:endParaRPr>
          </a:p>
          <a:p>
            <a:pPr algn="ctr" eaLnBrk="1" hangingPunct="1">
              <a:spcBef>
                <a:spcPct val="0"/>
              </a:spcBef>
              <a:buFontTx/>
              <a:buNone/>
            </a:pPr>
            <a:endParaRPr lang="en-US" altLang="ja-JP" sz="1000" dirty="0" smtClean="0">
              <a:latin typeface="+mj-lt"/>
            </a:endParaRPr>
          </a:p>
          <a:p>
            <a:pPr algn="ctr" eaLnBrk="1" hangingPunct="1">
              <a:spcBef>
                <a:spcPct val="0"/>
              </a:spcBef>
              <a:buFontTx/>
              <a:buNone/>
            </a:pPr>
            <a:r>
              <a:rPr lang="en-US" altLang="ja-JP" sz="1000" dirty="0" smtClean="0">
                <a:latin typeface="+mj-lt"/>
              </a:rPr>
              <a:t>Rolling Budget of Multi-Year  </a:t>
            </a:r>
          </a:p>
          <a:p>
            <a:pPr eaLnBrk="1" hangingPunct="1">
              <a:spcBef>
                <a:spcPct val="0"/>
              </a:spcBef>
              <a:buFontTx/>
              <a:buNone/>
            </a:pPr>
            <a:r>
              <a:rPr lang="en-US" altLang="ja-JP" sz="1000" dirty="0" smtClean="0">
                <a:latin typeface="+mj-lt"/>
              </a:rPr>
              <a:t>Fund :</a:t>
            </a:r>
            <a:r>
              <a:rPr lang="en-US" altLang="ja-JP" sz="1000" dirty="0" smtClean="0"/>
              <a:t>42.9 Billion</a:t>
            </a:r>
          </a:p>
          <a:p>
            <a:pPr eaLnBrk="1" hangingPunct="1">
              <a:spcBef>
                <a:spcPct val="0"/>
              </a:spcBef>
              <a:buFontTx/>
              <a:buNone/>
            </a:pPr>
            <a:endParaRPr lang="en-US" altLang="ja-JP" sz="1000" dirty="0" smtClean="0">
              <a:latin typeface="+mj-lt"/>
            </a:endParaRPr>
          </a:p>
          <a:p>
            <a:pPr eaLnBrk="1" hangingPunct="1">
              <a:spcBef>
                <a:spcPct val="0"/>
              </a:spcBef>
              <a:buFontTx/>
              <a:buNone/>
            </a:pPr>
            <a:endParaRPr lang="en-US" altLang="ja-JP" sz="1000" dirty="0">
              <a:latin typeface="+mj-lt"/>
            </a:endParaRPr>
          </a:p>
        </p:txBody>
      </p:sp>
      <p:sp>
        <p:nvSpPr>
          <p:cNvPr id="64536" name="AutoShape 22"/>
          <p:cNvSpPr>
            <a:spLocks/>
          </p:cNvSpPr>
          <p:nvPr/>
        </p:nvSpPr>
        <p:spPr bwMode="auto">
          <a:xfrm>
            <a:off x="7287124" y="1377300"/>
            <a:ext cx="111140" cy="827563"/>
          </a:xfrm>
          <a:prstGeom prst="leftBrace">
            <a:avLst>
              <a:gd name="adj1" fmla="val 33181"/>
              <a:gd name="adj2" fmla="val 48796"/>
            </a:avLst>
          </a:prstGeom>
          <a:noFill/>
          <a:ln w="19050">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lIns="91396" tIns="45699" rIns="91396" bIns="45699"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en-US" sz="1800">
              <a:latin typeface="Arial" pitchFamily="34" charset="0"/>
            </a:endParaRPr>
          </a:p>
        </p:txBody>
      </p:sp>
      <p:sp>
        <p:nvSpPr>
          <p:cNvPr id="64537" name="Line 23"/>
          <p:cNvSpPr>
            <a:spLocks noChangeShapeType="1"/>
          </p:cNvSpPr>
          <p:nvPr/>
        </p:nvSpPr>
        <p:spPr bwMode="auto">
          <a:xfrm flipH="1">
            <a:off x="6852135" y="1791080"/>
            <a:ext cx="459010" cy="254463"/>
          </a:xfrm>
          <a:prstGeom prst="line">
            <a:avLst/>
          </a:prstGeom>
          <a:noFill/>
          <a:ln w="19050">
            <a:solidFill>
              <a:srgbClr val="00B0F0"/>
            </a:solidFill>
            <a:round/>
            <a:headEnd/>
            <a:tailEnd type="triangle" w="med" len="med"/>
          </a:ln>
          <a:extLst>
            <a:ext uri="{909E8E84-426E-40DD-AFC4-6F175D3DCCD1}">
              <a14:hiddenFill xmlns:a14="http://schemas.microsoft.com/office/drawing/2010/main">
                <a:noFill/>
              </a14:hiddenFill>
            </a:ext>
          </a:extLst>
        </p:spPr>
        <p:txBody>
          <a:bodyPr lIns="91396" tIns="45699" rIns="91396" bIns="45699"/>
          <a:lstStyle/>
          <a:p>
            <a:endParaRPr lang="ja-JP" altLang="en-US"/>
          </a:p>
        </p:txBody>
      </p:sp>
      <p:sp>
        <p:nvSpPr>
          <p:cNvPr id="64540" name="テキスト ボックス 26"/>
          <p:cNvSpPr txBox="1">
            <a:spLocks noChangeArrowheads="1"/>
          </p:cNvSpPr>
          <p:nvPr/>
        </p:nvSpPr>
        <p:spPr bwMode="auto">
          <a:xfrm>
            <a:off x="778458" y="5057354"/>
            <a:ext cx="5857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800" dirty="0" smtClean="0">
                <a:solidFill>
                  <a:srgbClr val="FF0000"/>
                </a:solidFill>
                <a:latin typeface="Arial" pitchFamily="34" charset="0"/>
              </a:rPr>
              <a:t>3.4 Billion</a:t>
            </a:r>
            <a:endParaRPr lang="ja-JP" altLang="en-US" sz="800" dirty="0">
              <a:solidFill>
                <a:srgbClr val="FF0000"/>
              </a:solidFill>
              <a:latin typeface="Arial" pitchFamily="34" charset="0"/>
            </a:endParaRPr>
          </a:p>
        </p:txBody>
      </p:sp>
      <p:sp>
        <p:nvSpPr>
          <p:cNvPr id="64541" name="Rectangle 16"/>
          <p:cNvSpPr>
            <a:spLocks noChangeArrowheads="1"/>
          </p:cNvSpPr>
          <p:nvPr/>
        </p:nvSpPr>
        <p:spPr bwMode="auto">
          <a:xfrm>
            <a:off x="6552296" y="811730"/>
            <a:ext cx="684000" cy="358775"/>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1000" dirty="0" smtClean="0">
                <a:latin typeface="+mj-lt"/>
              </a:rPr>
              <a:t>Budget</a:t>
            </a:r>
          </a:p>
          <a:p>
            <a:pPr algn="ctr" eaLnBrk="1" hangingPunct="1">
              <a:spcBef>
                <a:spcPct val="0"/>
              </a:spcBef>
              <a:buFontTx/>
              <a:buNone/>
            </a:pPr>
            <a:r>
              <a:rPr lang="en-US" altLang="ja-JP" sz="1000" dirty="0" smtClean="0">
                <a:latin typeface="+mj-lt"/>
              </a:rPr>
              <a:t>263.3 Billion</a:t>
            </a:r>
            <a:endParaRPr lang="en-US" altLang="ja-JP" sz="1000" dirty="0">
              <a:latin typeface="+mj-lt"/>
            </a:endParaRPr>
          </a:p>
        </p:txBody>
      </p:sp>
      <p:sp>
        <p:nvSpPr>
          <p:cNvPr id="64542" name="AutoShape 5"/>
          <p:cNvSpPr>
            <a:spLocks noChangeArrowheads="1"/>
          </p:cNvSpPr>
          <p:nvPr/>
        </p:nvSpPr>
        <p:spPr bwMode="auto">
          <a:xfrm>
            <a:off x="2987824" y="2060848"/>
            <a:ext cx="1198563" cy="565348"/>
          </a:xfrm>
          <a:prstGeom prst="wedgeRoundRectCallout">
            <a:avLst>
              <a:gd name="adj1" fmla="val 43230"/>
              <a:gd name="adj2" fmla="val 96855"/>
              <a:gd name="adj3" fmla="val 16667"/>
            </a:avLst>
          </a:prstGeom>
          <a:solidFill>
            <a:srgbClr val="B8F7FE"/>
          </a:solidFill>
          <a:ln w="9525">
            <a:solidFill>
              <a:srgbClr val="000000"/>
            </a:solidFill>
            <a:miter lim="800000"/>
            <a:headEnd/>
            <a:tailEnd/>
          </a:ln>
        </p:spPr>
        <p:txBody>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1000" dirty="0" smtClean="0"/>
              <a:t>Implementation of  Indirect  funds (FY2001)</a:t>
            </a:r>
            <a:endParaRPr lang="ja-JP" altLang="en-US" sz="1000"/>
          </a:p>
        </p:txBody>
      </p:sp>
      <p:sp>
        <p:nvSpPr>
          <p:cNvPr id="64543" name="Rectangle 18"/>
          <p:cNvSpPr>
            <a:spLocks noChangeArrowheads="1"/>
          </p:cNvSpPr>
          <p:nvPr/>
        </p:nvSpPr>
        <p:spPr bwMode="auto">
          <a:xfrm>
            <a:off x="7727417" y="1197914"/>
            <a:ext cx="684000" cy="358775"/>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1000" dirty="0" smtClean="0">
                <a:latin typeface="+mj-lt"/>
              </a:rPr>
              <a:t>Budget </a:t>
            </a:r>
          </a:p>
          <a:p>
            <a:pPr algn="ctr" eaLnBrk="1" hangingPunct="1">
              <a:spcBef>
                <a:spcPct val="0"/>
              </a:spcBef>
              <a:buFontTx/>
              <a:buNone/>
            </a:pPr>
            <a:r>
              <a:rPr lang="en-US" altLang="ja-JP" sz="1000" dirty="0" smtClean="0">
                <a:latin typeface="+mj-lt"/>
              </a:rPr>
              <a:t>238.1 Billion</a:t>
            </a:r>
            <a:endParaRPr lang="en-US" altLang="ja-JP" sz="1000" dirty="0">
              <a:latin typeface="+mj-lt"/>
            </a:endParaRPr>
          </a:p>
        </p:txBody>
      </p:sp>
      <p:sp>
        <p:nvSpPr>
          <p:cNvPr id="64544" name="Rectangle 19"/>
          <p:cNvSpPr>
            <a:spLocks noChangeArrowheads="1"/>
          </p:cNvSpPr>
          <p:nvPr/>
        </p:nvSpPr>
        <p:spPr bwMode="auto">
          <a:xfrm>
            <a:off x="7295760" y="2372630"/>
            <a:ext cx="900000" cy="468000"/>
          </a:xfrm>
          <a:prstGeom prst="rect">
            <a:avLst/>
          </a:prstGeom>
          <a:solidFill>
            <a:schemeClr val="bg1"/>
          </a:solidFill>
          <a:ln w="19050">
            <a:solidFill>
              <a:srgbClr val="FF0000"/>
            </a:solidFill>
            <a:miter lim="800000"/>
            <a:headEnd/>
            <a:tailEnd/>
          </a:ln>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1000" dirty="0" smtClean="0">
                <a:solidFill>
                  <a:srgbClr val="FF0000"/>
                </a:solidFill>
                <a:latin typeface="+mj-lt"/>
              </a:rPr>
              <a:t>      Grant</a:t>
            </a:r>
          </a:p>
          <a:p>
            <a:pPr eaLnBrk="1" hangingPunct="1">
              <a:spcBef>
                <a:spcPct val="0"/>
              </a:spcBef>
              <a:buFontTx/>
              <a:buNone/>
            </a:pPr>
            <a:r>
              <a:rPr lang="en-US" altLang="ja-JP" sz="1000" dirty="0" smtClean="0">
                <a:solidFill>
                  <a:srgbClr val="FF0000"/>
                </a:solidFill>
                <a:latin typeface="+mj-lt"/>
              </a:rPr>
              <a:t>231.8</a:t>
            </a:r>
            <a:r>
              <a:rPr lang="ja-JP" altLang="en-US" sz="1000" dirty="0" smtClean="0">
                <a:solidFill>
                  <a:srgbClr val="FF0000"/>
                </a:solidFill>
                <a:latin typeface="+mj-lt"/>
              </a:rPr>
              <a:t> </a:t>
            </a:r>
            <a:r>
              <a:rPr lang="en-US" altLang="ja-JP" sz="1000" dirty="0" smtClean="0">
                <a:solidFill>
                  <a:srgbClr val="FF0000"/>
                </a:solidFill>
                <a:latin typeface="+mj-lt"/>
              </a:rPr>
              <a:t>Billion (+1.1 Billion)</a:t>
            </a:r>
            <a:endParaRPr lang="en-US" altLang="ja-JP" sz="1000" dirty="0">
              <a:solidFill>
                <a:srgbClr val="FF0000"/>
              </a:solidFill>
              <a:latin typeface="+mj-lt"/>
            </a:endParaRPr>
          </a:p>
        </p:txBody>
      </p:sp>
      <p:sp>
        <p:nvSpPr>
          <p:cNvPr id="3" name="右矢印 2"/>
          <p:cNvSpPr/>
          <p:nvPr/>
        </p:nvSpPr>
        <p:spPr bwMode="auto">
          <a:xfrm rot="17223635">
            <a:off x="6982178" y="3773490"/>
            <a:ext cx="366713" cy="192088"/>
          </a:xfrm>
          <a:prstGeom prst="rightArrow">
            <a:avLst/>
          </a:prstGeom>
          <a:solidFill>
            <a:srgbClr val="FF0000"/>
          </a:solidFill>
          <a:ln w="57150" cmpd="dbl">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dirty="0">
              <a:solidFill>
                <a:schemeClr val="tx1"/>
              </a:solidFill>
            </a:endParaRPr>
          </a:p>
        </p:txBody>
      </p:sp>
      <p:sp>
        <p:nvSpPr>
          <p:cNvPr id="29" name="右矢印 28"/>
          <p:cNvSpPr/>
          <p:nvPr/>
        </p:nvSpPr>
        <p:spPr bwMode="auto">
          <a:xfrm rot="17223635">
            <a:off x="7352973" y="2926367"/>
            <a:ext cx="270875" cy="158632"/>
          </a:xfrm>
          <a:prstGeom prst="rightArrow">
            <a:avLst/>
          </a:prstGeom>
          <a:solidFill>
            <a:srgbClr val="FF0000"/>
          </a:solidFill>
          <a:ln w="50800" cmpd="dbl">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dirty="0">
              <a:solidFill>
                <a:schemeClr val="tx1"/>
              </a:solidFill>
            </a:endParaRPr>
          </a:p>
        </p:txBody>
      </p:sp>
      <p:sp>
        <p:nvSpPr>
          <p:cNvPr id="20516" name="角丸四角形 5"/>
          <p:cNvSpPr>
            <a:spLocks noChangeArrowheads="1"/>
          </p:cNvSpPr>
          <p:nvPr/>
        </p:nvSpPr>
        <p:spPr bwMode="auto">
          <a:xfrm>
            <a:off x="719286" y="1052736"/>
            <a:ext cx="4537075" cy="872905"/>
          </a:xfrm>
          <a:prstGeom prst="roundRect">
            <a:avLst>
              <a:gd name="adj" fmla="val 16667"/>
            </a:avLst>
          </a:prstGeom>
          <a:solidFill>
            <a:srgbClr val="FFFF00"/>
          </a:solidFill>
          <a:ln w="31750">
            <a:solidFill>
              <a:srgbClr val="CC9900"/>
            </a:solidFill>
            <a:miter lim="800000"/>
            <a:headEnd/>
            <a:tailEnd/>
          </a:ln>
          <a:effectLst>
            <a:outerShdw dist="27940" dir="5400000" algn="ctr" rotWithShape="0">
              <a:srgbClr val="000000">
                <a:alpha val="31998"/>
              </a:srgbClr>
            </a:outerShdw>
          </a:effectLst>
        </p:spPr>
        <p:txBody>
          <a:bodyPr lIns="74295" tIns="8890" rIns="74295" bIns="8890" anchor="ctr"/>
          <a:lstStyle/>
          <a:p>
            <a:pPr eaLnBrk="0" hangingPunct="0">
              <a:defRPr/>
            </a:pPr>
            <a:r>
              <a:rPr kumimoji="0" lang="ja-JP" altLang="en-US" sz="1200" b="1" dirty="0">
                <a:latin typeface="+mn-ea"/>
                <a:ea typeface="+mn-ea"/>
              </a:rPr>
              <a:t>　</a:t>
            </a:r>
            <a:r>
              <a:rPr kumimoji="0" lang="en-US" altLang="ja-JP" sz="1200" b="1" dirty="0" smtClean="0"/>
              <a:t>Only newly selected projects from FY 2011 are placed under the Multi-Year Fund . Some projects under Scientific Research (B) and Grant-in-Aid for Young Scientists (A)  are covered by the Multi-Year Fund in FY2012</a:t>
            </a:r>
            <a:r>
              <a:rPr kumimoji="0" lang="en-US" altLang="ja-JP" sz="900" b="1" dirty="0" smtClean="0"/>
              <a:t>. </a:t>
            </a:r>
          </a:p>
        </p:txBody>
      </p:sp>
      <p:sp>
        <p:nvSpPr>
          <p:cNvPr id="64549" name="Rectangle 18"/>
          <p:cNvSpPr>
            <a:spLocks noChangeArrowheads="1"/>
          </p:cNvSpPr>
          <p:nvPr/>
        </p:nvSpPr>
        <p:spPr bwMode="auto">
          <a:xfrm>
            <a:off x="8013648" y="801938"/>
            <a:ext cx="684000" cy="358775"/>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1000" dirty="0" smtClean="0">
                <a:latin typeface="+mj-lt"/>
              </a:rPr>
              <a:t>Budget </a:t>
            </a:r>
          </a:p>
          <a:p>
            <a:pPr algn="ctr" eaLnBrk="1" hangingPunct="1">
              <a:spcBef>
                <a:spcPct val="0"/>
              </a:spcBef>
              <a:buFontTx/>
              <a:buNone/>
            </a:pPr>
            <a:r>
              <a:rPr lang="en-US" altLang="ja-JP" sz="1000" dirty="0" smtClean="0">
                <a:latin typeface="+mj-lt"/>
              </a:rPr>
              <a:t>227.6 Billion</a:t>
            </a:r>
            <a:endParaRPr lang="en-US" altLang="ja-JP" sz="1000" dirty="0">
              <a:latin typeface="+mj-lt"/>
            </a:endParaRPr>
          </a:p>
        </p:txBody>
      </p:sp>
      <p:sp>
        <p:nvSpPr>
          <p:cNvPr id="64550" name="Rectangle 19"/>
          <p:cNvSpPr>
            <a:spLocks noChangeArrowheads="1"/>
          </p:cNvSpPr>
          <p:nvPr/>
        </p:nvSpPr>
        <p:spPr bwMode="auto">
          <a:xfrm>
            <a:off x="7734186" y="3838843"/>
            <a:ext cx="900000" cy="468313"/>
          </a:xfrm>
          <a:prstGeom prst="rect">
            <a:avLst/>
          </a:prstGeom>
          <a:solidFill>
            <a:schemeClr val="bg1"/>
          </a:solidFill>
          <a:ln w="19050">
            <a:solidFill>
              <a:srgbClr val="FF0000"/>
            </a:solidFill>
            <a:miter lim="800000"/>
            <a:headEnd/>
            <a:tailEnd/>
          </a:ln>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1000" dirty="0" smtClean="0">
                <a:solidFill>
                  <a:srgbClr val="FF0000"/>
                </a:solidFill>
                <a:latin typeface="+mj-lt"/>
              </a:rPr>
              <a:t>      Grant </a:t>
            </a:r>
          </a:p>
          <a:p>
            <a:pPr eaLnBrk="1" hangingPunct="1">
              <a:spcBef>
                <a:spcPct val="0"/>
              </a:spcBef>
              <a:buFontTx/>
              <a:buNone/>
            </a:pPr>
            <a:r>
              <a:rPr lang="en-US" altLang="ja-JP" sz="1000" dirty="0" smtClean="0">
                <a:solidFill>
                  <a:srgbClr val="FF0000"/>
                </a:solidFill>
                <a:latin typeface="+mj-lt"/>
              </a:rPr>
              <a:t>230.5 Billion (-1.3 Billion)</a:t>
            </a:r>
            <a:endParaRPr lang="en-US" altLang="ja-JP" sz="1000" dirty="0">
              <a:solidFill>
                <a:srgbClr val="FF0000"/>
              </a:solidFill>
              <a:latin typeface="+mj-lt"/>
            </a:endParaRPr>
          </a:p>
        </p:txBody>
      </p:sp>
      <p:sp>
        <p:nvSpPr>
          <p:cNvPr id="33" name="右矢印 32"/>
          <p:cNvSpPr/>
          <p:nvPr/>
        </p:nvSpPr>
        <p:spPr bwMode="auto">
          <a:xfrm rot="4800000">
            <a:off x="7589044" y="3203649"/>
            <a:ext cx="972080" cy="218025"/>
          </a:xfrm>
          <a:prstGeom prst="rightArrow">
            <a:avLst/>
          </a:prstGeom>
          <a:solidFill>
            <a:srgbClr val="FF0000"/>
          </a:solidFill>
          <a:ln w="50800" cmpd="dbl">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dirty="0">
              <a:solidFill>
                <a:schemeClr val="tx1"/>
              </a:solidFill>
            </a:endParaRPr>
          </a:p>
        </p:txBody>
      </p:sp>
      <p:sp>
        <p:nvSpPr>
          <p:cNvPr id="32" name="Rectangle 6"/>
          <p:cNvSpPr>
            <a:spLocks noGrp="1" noChangeArrowheads="1"/>
          </p:cNvSpPr>
          <p:nvPr>
            <p:ph type="sldNum" sz="quarter" idx="12"/>
          </p:nvPr>
        </p:nvSpPr>
        <p:spPr>
          <a:xfrm>
            <a:off x="8640003" y="6480054"/>
            <a:ext cx="514350" cy="307975"/>
          </a:xfrm>
        </p:spPr>
        <p:txBody>
          <a:bodyPr/>
          <a:lstStyle/>
          <a:p>
            <a:pPr>
              <a:defRPr/>
            </a:pPr>
            <a:fld id="{002BB98D-5F75-49C1-902E-9683AE378945}" type="slidenum">
              <a:rPr lang="en-US" altLang="ja-JP" sz="1400">
                <a:solidFill>
                  <a:schemeClr val="bg1">
                    <a:lumMod val="50000"/>
                  </a:schemeClr>
                </a:solidFill>
                <a:latin typeface="OCRB" panose="020B0609020202020204" pitchFamily="49" charset="0"/>
              </a:rPr>
              <a:pPr>
                <a:defRPr/>
              </a:pPr>
              <a:t>8</a:t>
            </a:fld>
            <a:endParaRPr lang="en-US" altLang="ja-JP" sz="1400" dirty="0">
              <a:solidFill>
                <a:schemeClr val="bg1">
                  <a:lumMod val="50000"/>
                </a:schemeClr>
              </a:solidFill>
              <a:latin typeface="OCRB" panose="020B0609020202020204" pitchFamily="49" charset="0"/>
            </a:endParaRPr>
          </a:p>
        </p:txBody>
      </p:sp>
      <p:sp>
        <p:nvSpPr>
          <p:cNvPr id="34" name="Rectangle 21"/>
          <p:cNvSpPr>
            <a:spLocks noChangeArrowheads="1"/>
          </p:cNvSpPr>
          <p:nvPr/>
        </p:nvSpPr>
        <p:spPr bwMode="auto">
          <a:xfrm>
            <a:off x="5292080" y="1844824"/>
            <a:ext cx="1584276" cy="360040"/>
          </a:xfrm>
          <a:prstGeom prst="rect">
            <a:avLst/>
          </a:prstGeom>
          <a:solidFill>
            <a:schemeClr val="bg1"/>
          </a:solidFill>
          <a:ln w="19050">
            <a:solidFill>
              <a:srgbClr val="00B0F0"/>
            </a:solidFill>
            <a:miter lim="800000"/>
            <a:headEnd/>
            <a:tailEnd/>
          </a:ln>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endParaRPr lang="en-US" altLang="ja-JP" sz="1000" dirty="0" smtClean="0">
              <a:latin typeface="+mj-lt"/>
            </a:endParaRPr>
          </a:p>
          <a:p>
            <a:pPr algn="ctr" eaLnBrk="1" hangingPunct="1">
              <a:spcBef>
                <a:spcPct val="0"/>
              </a:spcBef>
              <a:buFontTx/>
              <a:buNone/>
            </a:pPr>
            <a:endParaRPr lang="en-US" altLang="ja-JP" sz="1000" dirty="0" smtClean="0">
              <a:latin typeface="+mj-lt"/>
            </a:endParaRPr>
          </a:p>
          <a:p>
            <a:pPr algn="ctr" eaLnBrk="1" hangingPunct="1">
              <a:spcBef>
                <a:spcPct val="0"/>
              </a:spcBef>
              <a:buFontTx/>
              <a:buNone/>
            </a:pPr>
            <a:r>
              <a:rPr lang="en-US" altLang="ja-JP" sz="1000" dirty="0" smtClean="0">
                <a:latin typeface="+mj-lt"/>
              </a:rPr>
              <a:t>Rolling Budget of Multi-Year  </a:t>
            </a:r>
          </a:p>
          <a:p>
            <a:pPr eaLnBrk="1" hangingPunct="1">
              <a:spcBef>
                <a:spcPct val="0"/>
              </a:spcBef>
              <a:buFontTx/>
              <a:buNone/>
            </a:pPr>
            <a:r>
              <a:rPr lang="en-US" altLang="ja-JP" sz="1000" dirty="0" smtClean="0">
                <a:latin typeface="+mj-lt"/>
              </a:rPr>
              <a:t>Fund :</a:t>
            </a:r>
            <a:r>
              <a:rPr lang="en-US" altLang="ja-JP" sz="1000" dirty="0"/>
              <a:t>5</a:t>
            </a:r>
            <a:r>
              <a:rPr lang="en-US" altLang="ja-JP" sz="1000" dirty="0" smtClean="0"/>
              <a:t>2.9 Billion</a:t>
            </a:r>
          </a:p>
          <a:p>
            <a:pPr eaLnBrk="1" hangingPunct="1">
              <a:spcBef>
                <a:spcPct val="0"/>
              </a:spcBef>
              <a:buFontTx/>
              <a:buNone/>
            </a:pPr>
            <a:endParaRPr lang="en-US" altLang="ja-JP" sz="1000" dirty="0" smtClean="0">
              <a:latin typeface="+mj-lt"/>
            </a:endParaRPr>
          </a:p>
          <a:p>
            <a:pPr eaLnBrk="1" hangingPunct="1">
              <a:spcBef>
                <a:spcPct val="0"/>
              </a:spcBef>
              <a:buFontTx/>
              <a:buNone/>
            </a:pPr>
            <a:endParaRPr lang="en-US" altLang="ja-JP" sz="1000" dirty="0">
              <a:latin typeface="+mj-lt"/>
            </a:endParaRPr>
          </a:p>
        </p:txBody>
      </p:sp>
      <p:sp>
        <p:nvSpPr>
          <p:cNvPr id="38" name="Rectangle 19"/>
          <p:cNvSpPr>
            <a:spLocks noChangeArrowheads="1"/>
          </p:cNvSpPr>
          <p:nvPr/>
        </p:nvSpPr>
        <p:spPr bwMode="auto">
          <a:xfrm>
            <a:off x="8244408" y="2343522"/>
            <a:ext cx="900000" cy="468313"/>
          </a:xfrm>
          <a:prstGeom prst="rect">
            <a:avLst/>
          </a:prstGeom>
          <a:solidFill>
            <a:schemeClr val="bg1"/>
          </a:solidFill>
          <a:ln w="19050">
            <a:solidFill>
              <a:srgbClr val="FF0000"/>
            </a:solidFill>
            <a:miter lim="800000"/>
            <a:headEnd/>
            <a:tailEnd/>
          </a:ln>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1000" dirty="0" smtClean="0">
                <a:solidFill>
                  <a:srgbClr val="FF0000"/>
                </a:solidFill>
                <a:latin typeface="+mj-lt"/>
              </a:rPr>
              <a:t>      Grant </a:t>
            </a:r>
          </a:p>
          <a:p>
            <a:pPr eaLnBrk="1" hangingPunct="1">
              <a:spcBef>
                <a:spcPct val="0"/>
              </a:spcBef>
              <a:buFontTx/>
              <a:buNone/>
            </a:pPr>
            <a:r>
              <a:rPr lang="en-US" altLang="ja-JP" sz="1000" dirty="0" smtClean="0">
                <a:solidFill>
                  <a:srgbClr val="FF0000"/>
                </a:solidFill>
                <a:latin typeface="+mj-lt"/>
              </a:rPr>
              <a:t>231.8 Billion (-1.3 Billion)</a:t>
            </a:r>
            <a:endParaRPr lang="en-US" altLang="ja-JP" sz="1000" dirty="0">
              <a:solidFill>
                <a:srgbClr val="FF0000"/>
              </a:solidFill>
              <a:latin typeface="+mj-lt"/>
            </a:endParaRPr>
          </a:p>
        </p:txBody>
      </p:sp>
      <p:sp>
        <p:nvSpPr>
          <p:cNvPr id="39" name="右矢印 38"/>
          <p:cNvSpPr/>
          <p:nvPr/>
        </p:nvSpPr>
        <p:spPr bwMode="auto">
          <a:xfrm rot="17223635">
            <a:off x="7975181" y="3220299"/>
            <a:ext cx="979607" cy="186117"/>
          </a:xfrm>
          <a:prstGeom prst="rightArrow">
            <a:avLst/>
          </a:prstGeom>
          <a:solidFill>
            <a:srgbClr val="FF0000"/>
          </a:solidFill>
          <a:ln w="57150" cmpd="dbl">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dirty="0">
              <a:solidFill>
                <a:schemeClr val="tx1"/>
              </a:solidFill>
            </a:endParaRPr>
          </a:p>
        </p:txBody>
      </p:sp>
      <p:sp>
        <p:nvSpPr>
          <p:cNvPr id="40" name="Rectangle 18"/>
          <p:cNvSpPr>
            <a:spLocks noChangeArrowheads="1"/>
          </p:cNvSpPr>
          <p:nvPr/>
        </p:nvSpPr>
        <p:spPr bwMode="auto">
          <a:xfrm>
            <a:off x="8459476" y="1188122"/>
            <a:ext cx="684000" cy="358775"/>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1000" dirty="0" smtClean="0">
                <a:latin typeface="+mj-lt"/>
              </a:rPr>
              <a:t>Budget </a:t>
            </a:r>
          </a:p>
          <a:p>
            <a:pPr algn="ctr" eaLnBrk="1" hangingPunct="1">
              <a:spcBef>
                <a:spcPct val="0"/>
              </a:spcBef>
              <a:buFontTx/>
              <a:buNone/>
            </a:pPr>
            <a:r>
              <a:rPr lang="en-US" altLang="ja-JP" sz="1000" dirty="0" smtClean="0">
                <a:latin typeface="+mj-lt"/>
              </a:rPr>
              <a:t>227.3 Billion</a:t>
            </a:r>
            <a:endParaRPr lang="en-US" altLang="ja-JP" sz="1000" dirty="0">
              <a:latin typeface="+mj-lt"/>
            </a:endParaRPr>
          </a:p>
        </p:txBody>
      </p:sp>
      <p:sp>
        <p:nvSpPr>
          <p:cNvPr id="36" name="Text Box 15"/>
          <p:cNvSpPr txBox="1">
            <a:spLocks noChangeArrowheads="1"/>
          </p:cNvSpPr>
          <p:nvPr/>
        </p:nvSpPr>
        <p:spPr bwMode="auto">
          <a:xfrm>
            <a:off x="7421545" y="6207114"/>
            <a:ext cx="9937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00" dirty="0" smtClean="0">
                <a:solidFill>
                  <a:srgbClr val="FF0000"/>
                </a:solidFill>
                <a:latin typeface="+mj-lt"/>
              </a:rPr>
              <a:t>（</a:t>
            </a:r>
            <a:r>
              <a:rPr lang="en-US" altLang="ja-JP" sz="1000" dirty="0" smtClean="0">
                <a:solidFill>
                  <a:srgbClr val="FF0000"/>
                </a:solidFill>
                <a:latin typeface="+mj-lt"/>
              </a:rPr>
              <a:t>+2.73 Billion</a:t>
            </a:r>
            <a:r>
              <a:rPr lang="ja-JP" altLang="en-US" sz="1000" dirty="0" smtClean="0">
                <a:solidFill>
                  <a:srgbClr val="FF0000"/>
                </a:solidFill>
                <a:latin typeface="+mj-lt"/>
              </a:rPr>
              <a:t>）</a:t>
            </a:r>
            <a:endParaRPr lang="ja-JP" altLang="en-US" sz="1000" dirty="0">
              <a:solidFill>
                <a:srgbClr val="FF0000"/>
              </a:solidFill>
              <a:latin typeface="+mj-lt"/>
            </a:endParaRPr>
          </a:p>
        </p:txBody>
      </p:sp>
    </p:spTree>
    <p:extLst>
      <p:ext uri="{BB962C8B-B14F-4D97-AF65-F5344CB8AC3E}">
        <p14:creationId xmlns:p14="http://schemas.microsoft.com/office/powerpoint/2010/main" val="26751749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p:cNvGraphicFramePr/>
          <p:nvPr>
            <p:extLst>
              <p:ext uri="{D42A27DB-BD31-4B8C-83A1-F6EECF244321}">
                <p14:modId xmlns:p14="http://schemas.microsoft.com/office/powerpoint/2010/main" val="2738229874"/>
              </p:ext>
            </p:extLst>
          </p:nvPr>
        </p:nvGraphicFramePr>
        <p:xfrm>
          <a:off x="17303" y="1143170"/>
          <a:ext cx="8100000" cy="5240937"/>
        </p:xfrm>
        <a:graphic>
          <a:graphicData uri="http://schemas.openxmlformats.org/drawingml/2006/chart">
            <c:chart xmlns:c="http://schemas.openxmlformats.org/drawingml/2006/chart" xmlns:r="http://schemas.openxmlformats.org/officeDocument/2006/relationships" r:id="rId3"/>
          </a:graphicData>
        </a:graphic>
      </p:graphicFrame>
      <p:sp>
        <p:nvSpPr>
          <p:cNvPr id="4102" name="Rectangle 8"/>
          <p:cNvSpPr>
            <a:spLocks noChangeArrowheads="1"/>
          </p:cNvSpPr>
          <p:nvPr/>
        </p:nvSpPr>
        <p:spPr bwMode="auto">
          <a:xfrm>
            <a:off x="7524328" y="1268760"/>
            <a:ext cx="1511606" cy="461665"/>
          </a:xfrm>
          <a:prstGeom prst="rect">
            <a:avLst/>
          </a:prstGeom>
          <a:noFill/>
          <a:ln w="9525" algn="ctr">
            <a:noFill/>
            <a:miter lim="800000"/>
            <a:headEnd/>
            <a:tailEnd/>
          </a:ln>
        </p:spPr>
        <p:txBody>
          <a:bodyPr wrap="square">
            <a:spAutoFit/>
          </a:bodyPr>
          <a:lstStyle/>
          <a:p>
            <a:pPr algn="ctr">
              <a:defRPr/>
            </a:pPr>
            <a:r>
              <a:rPr lang="en-US" altLang="ja-JP" sz="1200" b="1" dirty="0" smtClean="0">
                <a:latin typeface="+mj-lt"/>
              </a:rPr>
              <a:t>Proposals submitted </a:t>
            </a:r>
            <a:endParaRPr lang="en-US" altLang="ja-JP" sz="1200" b="1" dirty="0">
              <a:latin typeface="+mj-lt"/>
              <a:ea typeface="+mn-ea"/>
            </a:endParaRPr>
          </a:p>
          <a:p>
            <a:pPr algn="ctr">
              <a:defRPr/>
            </a:pPr>
            <a:r>
              <a:rPr lang="en-US" altLang="ja-JP" sz="1200" b="1" dirty="0" smtClean="0">
                <a:latin typeface="+mj-lt"/>
              </a:rPr>
              <a:t>(New+ C</a:t>
            </a:r>
            <a:r>
              <a:rPr lang="en-US" altLang="ja-JP" sz="1200" b="1" dirty="0" smtClean="0">
                <a:latin typeface="+mj-lt"/>
                <a:ea typeface="+mn-ea"/>
              </a:rPr>
              <a:t>ontinuance</a:t>
            </a:r>
            <a:r>
              <a:rPr lang="en-US" altLang="ja-JP" sz="1200" b="1" dirty="0" smtClean="0">
                <a:latin typeface="+mj-lt"/>
              </a:rPr>
              <a:t>)</a:t>
            </a:r>
            <a:endParaRPr lang="ja-JP" altLang="en-US" sz="1200" b="1" dirty="0">
              <a:latin typeface="+mj-lt"/>
              <a:ea typeface="+mn-ea"/>
            </a:endParaRPr>
          </a:p>
        </p:txBody>
      </p:sp>
      <p:sp>
        <p:nvSpPr>
          <p:cNvPr id="75782" name="Rectangle 9"/>
          <p:cNvSpPr>
            <a:spLocks noChangeArrowheads="1"/>
          </p:cNvSpPr>
          <p:nvPr/>
        </p:nvSpPr>
        <p:spPr bwMode="auto">
          <a:xfrm>
            <a:off x="7608998" y="3975447"/>
            <a:ext cx="16196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1200" b="1" dirty="0" smtClean="0">
                <a:latin typeface="+mj-lt"/>
              </a:rPr>
              <a:t> Proposal selected  </a:t>
            </a:r>
          </a:p>
          <a:p>
            <a:pPr eaLnBrk="1" hangingPunct="1">
              <a:spcBef>
                <a:spcPct val="0"/>
              </a:spcBef>
              <a:buFontTx/>
              <a:buNone/>
            </a:pPr>
            <a:r>
              <a:rPr lang="en-US" altLang="ja-JP" sz="1200" b="1" dirty="0" smtClean="0">
                <a:latin typeface="+mj-lt"/>
              </a:rPr>
              <a:t> (New+ Continuance)</a:t>
            </a:r>
            <a:endParaRPr lang="ja-JP" altLang="en-US" sz="1200" b="1" dirty="0">
              <a:latin typeface="+mj-lt"/>
            </a:endParaRPr>
          </a:p>
        </p:txBody>
      </p:sp>
      <p:sp>
        <p:nvSpPr>
          <p:cNvPr id="75783" name="Rectangle 10"/>
          <p:cNvSpPr>
            <a:spLocks noChangeArrowheads="1"/>
          </p:cNvSpPr>
          <p:nvPr/>
        </p:nvSpPr>
        <p:spPr bwMode="auto">
          <a:xfrm>
            <a:off x="7775227" y="4983559"/>
            <a:ext cx="13687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1200" b="1" dirty="0" smtClean="0">
                <a:solidFill>
                  <a:srgbClr val="FF0000"/>
                </a:solidFill>
                <a:latin typeface="+mj-lt"/>
              </a:rPr>
              <a:t>Proposals selected</a:t>
            </a:r>
          </a:p>
          <a:p>
            <a:pPr algn="ctr" eaLnBrk="1" hangingPunct="1">
              <a:spcBef>
                <a:spcPct val="0"/>
              </a:spcBef>
              <a:buFontTx/>
              <a:buNone/>
            </a:pPr>
            <a:r>
              <a:rPr lang="en-US" altLang="ja-JP" sz="1200" b="1" dirty="0" smtClean="0">
                <a:solidFill>
                  <a:srgbClr val="FF0000"/>
                </a:solidFill>
                <a:latin typeface="+mj-lt"/>
              </a:rPr>
              <a:t>(New)</a:t>
            </a:r>
            <a:endParaRPr lang="ja-JP" altLang="en-US" sz="1200" b="1" dirty="0">
              <a:solidFill>
                <a:srgbClr val="FF0000"/>
              </a:solidFill>
              <a:latin typeface="+mj-lt"/>
            </a:endParaRPr>
          </a:p>
        </p:txBody>
      </p:sp>
      <p:sp>
        <p:nvSpPr>
          <p:cNvPr id="4105" name="Rectangle 11"/>
          <p:cNvSpPr>
            <a:spLocks noChangeArrowheads="1"/>
          </p:cNvSpPr>
          <p:nvPr/>
        </p:nvSpPr>
        <p:spPr bwMode="auto">
          <a:xfrm>
            <a:off x="7380312" y="2823319"/>
            <a:ext cx="1763241" cy="461665"/>
          </a:xfrm>
          <a:prstGeom prst="rect">
            <a:avLst/>
          </a:prstGeom>
          <a:noFill/>
          <a:ln w="9525" algn="ctr">
            <a:noFill/>
            <a:miter lim="800000"/>
            <a:headEnd/>
            <a:tailEnd/>
          </a:ln>
        </p:spPr>
        <p:txBody>
          <a:bodyPr wrap="square">
            <a:spAutoFit/>
          </a:bodyPr>
          <a:lstStyle/>
          <a:p>
            <a:pPr algn="ctr">
              <a:defRPr/>
            </a:pPr>
            <a:r>
              <a:rPr lang="en-US" altLang="zh-TW" sz="1200" b="1" dirty="0" smtClean="0">
                <a:solidFill>
                  <a:srgbClr val="FF0000"/>
                </a:solidFill>
                <a:latin typeface="+mj-lt"/>
              </a:rPr>
              <a:t>Proposals submitted </a:t>
            </a:r>
            <a:endParaRPr lang="en-US" altLang="zh-TW" sz="1200" b="1" dirty="0">
              <a:solidFill>
                <a:srgbClr val="FF0000"/>
              </a:solidFill>
              <a:latin typeface="+mj-lt"/>
            </a:endParaRPr>
          </a:p>
          <a:p>
            <a:pPr algn="ctr">
              <a:defRPr/>
            </a:pPr>
            <a:r>
              <a:rPr lang="en-US" altLang="ja-JP" sz="1200" b="1" dirty="0" smtClean="0">
                <a:solidFill>
                  <a:srgbClr val="FF0000"/>
                </a:solidFill>
                <a:latin typeface="+mj-lt"/>
              </a:rPr>
              <a:t>(New)</a:t>
            </a:r>
            <a:endParaRPr lang="ja-JP" altLang="en-US" sz="1200" b="1" dirty="0">
              <a:solidFill>
                <a:srgbClr val="FF0000"/>
              </a:solidFill>
              <a:latin typeface="+mj-lt"/>
            </a:endParaRPr>
          </a:p>
        </p:txBody>
      </p:sp>
      <p:sp>
        <p:nvSpPr>
          <p:cNvPr id="75785" name="Text Box 12"/>
          <p:cNvSpPr txBox="1">
            <a:spLocks noChangeArrowheads="1"/>
          </p:cNvSpPr>
          <p:nvPr/>
        </p:nvSpPr>
        <p:spPr bwMode="auto">
          <a:xfrm>
            <a:off x="7884368" y="5518973"/>
            <a:ext cx="11156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1200" b="1" dirty="0" smtClean="0">
                <a:solidFill>
                  <a:srgbClr val="FF0000"/>
                </a:solidFill>
              </a:rPr>
              <a:t>Selection ratio</a:t>
            </a:r>
          </a:p>
          <a:p>
            <a:pPr eaLnBrk="1" hangingPunct="1">
              <a:spcBef>
                <a:spcPct val="0"/>
              </a:spcBef>
              <a:buFontTx/>
              <a:buNone/>
            </a:pPr>
            <a:r>
              <a:rPr lang="en-US" altLang="ja-JP" sz="1200" b="1" dirty="0" smtClean="0">
                <a:solidFill>
                  <a:srgbClr val="FF0000"/>
                </a:solidFill>
              </a:rPr>
              <a:t> (2014FY)</a:t>
            </a:r>
          </a:p>
          <a:p>
            <a:pPr eaLnBrk="1" hangingPunct="1">
              <a:spcBef>
                <a:spcPct val="0"/>
              </a:spcBef>
              <a:buFontTx/>
              <a:buNone/>
            </a:pPr>
            <a:r>
              <a:rPr lang="en-US" altLang="ja-JP" sz="1200" b="1" dirty="0" smtClean="0">
                <a:solidFill>
                  <a:srgbClr val="FF0000"/>
                </a:solidFill>
              </a:rPr>
              <a:t>28.6%</a:t>
            </a:r>
            <a:endParaRPr lang="en-US" altLang="ja-JP" sz="1200" b="1" dirty="0">
              <a:solidFill>
                <a:srgbClr val="FF0000"/>
              </a:solidFill>
            </a:endParaRPr>
          </a:p>
        </p:txBody>
      </p:sp>
      <p:sp>
        <p:nvSpPr>
          <p:cNvPr id="16" name="四角形吹き出し 15"/>
          <p:cNvSpPr/>
          <p:nvPr/>
        </p:nvSpPr>
        <p:spPr>
          <a:xfrm>
            <a:off x="3563888" y="2772234"/>
            <a:ext cx="1042987" cy="440742"/>
          </a:xfrm>
          <a:prstGeom prst="wedgeRectCallout">
            <a:avLst>
              <a:gd name="adj1" fmla="val 40797"/>
              <a:gd name="adj2" fmla="val 118911"/>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1000" dirty="0" smtClean="0">
                <a:solidFill>
                  <a:schemeClr val="tx1"/>
                </a:solidFill>
              </a:rPr>
              <a:t>Revision of application requirements </a:t>
            </a:r>
            <a:endParaRPr lang="ja-JP" altLang="en-US" sz="1000" dirty="0">
              <a:solidFill>
                <a:schemeClr val="tx1"/>
              </a:solidFill>
            </a:endParaRPr>
          </a:p>
        </p:txBody>
      </p:sp>
      <p:sp>
        <p:nvSpPr>
          <p:cNvPr id="75789" name="AutoShape 3"/>
          <p:cNvSpPr>
            <a:spLocks noChangeArrowheads="1"/>
          </p:cNvSpPr>
          <p:nvPr/>
        </p:nvSpPr>
        <p:spPr bwMode="auto">
          <a:xfrm>
            <a:off x="0" y="0"/>
            <a:ext cx="9144000" cy="648000"/>
          </a:xfrm>
          <a:prstGeom prst="rect">
            <a:avLst/>
          </a:prstGeom>
          <a:solidFill>
            <a:schemeClr val="accent4"/>
          </a:solidFill>
          <a:ln w="9525">
            <a:noFill/>
            <a:round/>
            <a:headEnd/>
            <a:tailEnd/>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en-US" altLang="ja-JP" sz="2000" b="1" dirty="0" smtClean="0">
                <a:solidFill>
                  <a:schemeClr val="bg1"/>
                </a:solidFill>
              </a:rPr>
              <a:t>Huge number of applications</a:t>
            </a:r>
            <a:r>
              <a:rPr lang="ja-JP" altLang="en-US" sz="2000" b="1" smtClean="0">
                <a:solidFill>
                  <a:schemeClr val="bg1"/>
                </a:solidFill>
              </a:rPr>
              <a:t>（</a:t>
            </a:r>
            <a:r>
              <a:rPr lang="en-US" altLang="ja-JP" sz="2000" b="1" dirty="0" smtClean="0">
                <a:solidFill>
                  <a:schemeClr val="bg1"/>
                </a:solidFill>
              </a:rPr>
              <a:t>Approx. 100 thousand new applications </a:t>
            </a:r>
            <a:r>
              <a:rPr lang="ja-JP" altLang="en-US" sz="2000" b="1" smtClean="0">
                <a:solidFill>
                  <a:schemeClr val="bg1"/>
                </a:solidFill>
              </a:rPr>
              <a:t>）</a:t>
            </a:r>
            <a:endParaRPr lang="ja-JP" altLang="en-US" sz="2000" b="1" dirty="0">
              <a:solidFill>
                <a:schemeClr val="bg1"/>
              </a:solidFill>
            </a:endParaRPr>
          </a:p>
        </p:txBody>
      </p:sp>
      <p:sp>
        <p:nvSpPr>
          <p:cNvPr id="2" name="テキスト ボックス 1"/>
          <p:cNvSpPr txBox="1"/>
          <p:nvPr/>
        </p:nvSpPr>
        <p:spPr>
          <a:xfrm>
            <a:off x="8244408" y="6114562"/>
            <a:ext cx="432048" cy="230832"/>
          </a:xfrm>
          <a:prstGeom prst="rect">
            <a:avLst/>
          </a:prstGeom>
          <a:noFill/>
        </p:spPr>
        <p:txBody>
          <a:bodyPr wrap="square" rtlCol="0">
            <a:spAutoFit/>
          </a:bodyPr>
          <a:lstStyle/>
          <a:p>
            <a:r>
              <a:rPr kumimoji="1" lang="en-US" altLang="ja-JP" sz="900" dirty="0" smtClean="0"/>
              <a:t>FY</a:t>
            </a:r>
            <a:endParaRPr kumimoji="1" lang="ja-JP" altLang="en-US" sz="900" dirty="0"/>
          </a:p>
        </p:txBody>
      </p:sp>
      <p:sp>
        <p:nvSpPr>
          <p:cNvPr id="13" name="Rectangle 6"/>
          <p:cNvSpPr>
            <a:spLocks noGrp="1" noChangeArrowheads="1"/>
          </p:cNvSpPr>
          <p:nvPr>
            <p:ph type="sldNum" sz="quarter" idx="12"/>
          </p:nvPr>
        </p:nvSpPr>
        <p:spPr>
          <a:xfrm>
            <a:off x="8640003" y="6480054"/>
            <a:ext cx="514350" cy="307975"/>
          </a:xfrm>
        </p:spPr>
        <p:txBody>
          <a:bodyPr/>
          <a:lstStyle/>
          <a:p>
            <a:pPr>
              <a:defRPr/>
            </a:pPr>
            <a:fld id="{002BB98D-5F75-49C1-902E-9683AE378945}" type="slidenum">
              <a:rPr lang="en-US" altLang="ja-JP" sz="1400">
                <a:solidFill>
                  <a:schemeClr val="bg1">
                    <a:lumMod val="50000"/>
                  </a:schemeClr>
                </a:solidFill>
                <a:latin typeface="OCRB" panose="020B0609020202020204" pitchFamily="49" charset="0"/>
              </a:rPr>
              <a:pPr>
                <a:defRPr/>
              </a:pPr>
              <a:t>9</a:t>
            </a:fld>
            <a:endParaRPr lang="en-US" altLang="ja-JP" sz="1400" dirty="0">
              <a:solidFill>
                <a:schemeClr val="bg1">
                  <a:lumMod val="50000"/>
                </a:schemeClr>
              </a:solidFill>
              <a:latin typeface="OCRB" panose="020B0609020202020204" pitchFamily="49" charset="0"/>
            </a:endParaRPr>
          </a:p>
        </p:txBody>
      </p:sp>
    </p:spTree>
    <p:extLst>
      <p:ext uri="{BB962C8B-B14F-4D97-AF65-F5344CB8AC3E}">
        <p14:creationId xmlns:p14="http://schemas.microsoft.com/office/powerpoint/2010/main" val="3650362132"/>
      </p:ext>
    </p:extLst>
  </p:cSld>
  <p:clrMapOvr>
    <a:masterClrMapping/>
  </p:clrMapOvr>
  <p:timing>
    <p:tnLst>
      <p:par>
        <p:cTn id="1" dur="indefinite" restart="never" nodeType="tmRoot"/>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9050">
          <a:solidFill>
            <a:schemeClr val="tx1"/>
          </a:solidFill>
          <a:round/>
          <a:headEnd/>
          <a:tailEnd/>
        </a:ln>
        <a:extLst>
          <a:ext uri="{909E8E84-426E-40DD-AFC4-6F175D3DCCD1}">
            <a14:hiddenFill xmlns:a14="http://schemas.microsoft.com/office/drawing/2010/main">
              <a:solidFill>
                <a:srgbClr val="FFFFFF"/>
              </a:solidFill>
            </a14:hiddenFill>
          </a:ext>
        </a:extLst>
      </a:spPr>
      <a:bodyPr wrap="none" anchor="ctr"/>
      <a:lstStyle>
        <a:defPPr eaLnBrk="1" hangingPunct="1">
          <a:lnSpc>
            <a:spcPct val="140000"/>
          </a:lnSpc>
          <a:spcBef>
            <a:spcPct val="0"/>
          </a:spcBef>
          <a:buFontTx/>
          <a:buNone/>
          <a:defRPr sz="1800" dirty="0">
            <a:latin typeface="Arial" pitchFamily="34" charset="0"/>
          </a:defRPr>
        </a:defPPr>
      </a:lstStyle>
    </a:spDef>
  </a:objectDefaults>
  <a:extraClrSchemeLst/>
</a:theme>
</file>

<file path=ppt/theme/theme10.xml><?xml version="1.0" encoding="utf-8"?>
<a:theme xmlns:a="http://schemas.openxmlformats.org/drawingml/2006/main" name="6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5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0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noFill/>
          <a:miter lim="800000"/>
          <a:headEnd/>
          <a:tailEnd/>
        </a:ln>
      </a:spPr>
      <a:bodyPr wrap="none" rtlCol="0" anchor="ctr"/>
      <a:lstStyle>
        <a:defPPr algn="ctr" eaLnBrk="0" hangingPunct="0">
          <a:defRPr kumimoji="0" sz="1400" dirty="0" smtClean="0"/>
        </a:defPPr>
      </a:lst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00"/>
        </a:solidFill>
        <a:ln cmpd="dbl">
          <a:solidFill>
            <a:schemeClr val="tx1"/>
          </a:solidFill>
        </a:ln>
      </a:spPr>
      <a:bodyPr anchor="ctr"/>
      <a:lstStyle>
        <a:defPPr algn="ctr">
          <a:defRPr sz="8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4.xml><?xml version="1.0" encoding="utf-8"?>
<a:theme xmlns:a="http://schemas.openxmlformats.org/drawingml/2006/main" name="8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9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6000" tIns="10800" rIns="0" bIns="10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6000" tIns="10800" rIns="0" bIns="10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99"/>
        </a:solidFill>
        <a:ln w="6350" cmpd="sng">
          <a:solidFill>
            <a:schemeClr val="tx1"/>
          </a:solidFill>
          <a:miter lim="800000"/>
          <a:headEnd/>
          <a:tailEnd/>
        </a:ln>
      </a:spPr>
      <a:bodyPr wrap="none" anchor="ctr"/>
      <a:lstStyle>
        <a:defPPr algn="ctr">
          <a:defRPr sz="1600" b="1">
            <a:solidFill>
              <a:srgbClr val="FF0000"/>
            </a:solidFill>
            <a:ea typeface="ＭＳ Ｐゴシック" pitchFamily="50" charset="-128"/>
          </a:defRPr>
        </a:defPPr>
      </a:lstStyle>
    </a:spDef>
    <a:lnDef>
      <a:spPr bwMode="auto">
        <a:noFill/>
        <a:ln w="19050" cap="flat" cmpd="sng" algn="ctr">
          <a:solidFill>
            <a:srgbClr val="336699"/>
          </a:solidFill>
          <a:prstDash val="solid"/>
          <a:round/>
          <a:headEnd type="none" w="med" len="med"/>
          <a:tailEnd type="none" w="med" len="med"/>
        </a:ln>
        <a:effectLst/>
      </a:spPr>
      <a:body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80000"/>
          <a:buFont typeface="Wingdings" pitchFamily="2" charset="2"/>
          <a:buChar char="l"/>
          <a:tabLst/>
          <a:defRPr kumimoji="1" lang="ja-JP" altLang="en-US" sz="1500" b="0" i="0" u="none" strike="noStrike" cap="none" normalizeH="0" baseline="0" smtClean="0">
            <a:ln>
              <a:noFill/>
            </a:ln>
            <a:solidFill>
              <a:schemeClr val="tx1"/>
            </a:solidFill>
            <a:effectLst/>
            <a:latin typeface="Arial"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80000"/>
          <a:buFont typeface="Wingdings" pitchFamily="2" charset="2"/>
          <a:buChar char="l"/>
          <a:tabLst/>
          <a:defRPr kumimoji="1" lang="ja-JP" altLang="en-US" sz="1500" b="0" i="0" u="none" strike="noStrike" cap="none" normalizeH="0" baseline="0" smtClean="0">
            <a:ln>
              <a:noFill/>
            </a:ln>
            <a:solidFill>
              <a:schemeClr val="tx1"/>
            </a:solidFill>
            <a:effectLst/>
            <a:latin typeface="Arial" pitchFamily="34" charset="0"/>
            <a:ea typeface="ＭＳ Ｐゴシック" pitchFamily="50" charset="-128"/>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シック">
  <a:themeElements>
    <a:clrScheme name="シック">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シック">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シック">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5.xml><?xml version="1.0" encoding="utf-8"?>
<a:theme xmlns:a="http://schemas.openxmlformats.org/drawingml/2006/main" name="1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00"/>
        </a:solidFill>
      </a:spPr>
      <a:bodyPr rtlCol="0" anchor="ctr"/>
      <a:lstStyle>
        <a:defPPr algn="ctr">
          <a:defRPr sz="1400" dirty="0" smtClean="0">
            <a:solidFill>
              <a:schemeClr val="tx1"/>
            </a:solidFill>
            <a:latin typeface="+mj-ea"/>
            <a:ea typeface="+mj-ea"/>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7.xml><?xml version="1.0" encoding="utf-8"?>
<a:theme xmlns:a="http://schemas.openxmlformats.org/drawingml/2006/main" name="4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Aspect</Template>
  <TotalTime>39113</TotalTime>
  <Words>8010</Words>
  <Application>Microsoft Office PowerPoint</Application>
  <PresentationFormat>画面に合わせる (4:3)</PresentationFormat>
  <Paragraphs>1929</Paragraphs>
  <Slides>68</Slides>
  <Notes>63</Notes>
  <HiddenSlides>0</HiddenSlides>
  <MMClips>0</MMClips>
  <ScaleCrop>false</ScaleCrop>
  <HeadingPairs>
    <vt:vector size="6" baseType="variant">
      <vt:variant>
        <vt:lpstr>テーマ</vt:lpstr>
      </vt:variant>
      <vt:variant>
        <vt:i4>15</vt:i4>
      </vt:variant>
      <vt:variant>
        <vt:lpstr>埋め込まれた OLE サーバー</vt:lpstr>
      </vt:variant>
      <vt:variant>
        <vt:i4>3</vt:i4>
      </vt:variant>
      <vt:variant>
        <vt:lpstr>スライド タイトル</vt:lpstr>
      </vt:variant>
      <vt:variant>
        <vt:i4>68</vt:i4>
      </vt:variant>
    </vt:vector>
  </HeadingPairs>
  <TitlesOfParts>
    <vt:vector size="86" baseType="lpstr">
      <vt:lpstr>Office テーマ</vt:lpstr>
      <vt:lpstr>標準デザイン</vt:lpstr>
      <vt:lpstr>blank</vt:lpstr>
      <vt:lpstr>5_シック</vt:lpstr>
      <vt:lpstr>1_デザインの設定</vt:lpstr>
      <vt:lpstr>3_blank</vt:lpstr>
      <vt:lpstr>4_blank</vt:lpstr>
      <vt:lpstr>2_デザインの設定</vt:lpstr>
      <vt:lpstr>1_Office テーマ</vt:lpstr>
      <vt:lpstr>6_blank</vt:lpstr>
      <vt:lpstr>5_blank</vt:lpstr>
      <vt:lpstr>20_標準デザイン</vt:lpstr>
      <vt:lpstr>4_Office テーマ</vt:lpstr>
      <vt:lpstr>8_blank</vt:lpstr>
      <vt:lpstr>9_blank</vt:lpstr>
      <vt:lpstr>Presentation</vt:lpstr>
      <vt:lpstr>Microsoft Excel 97-2003 Worksheet</vt:lpstr>
      <vt:lpstr>Acrobat Document</vt:lpstr>
      <vt:lpstr> ＫＡＫＥＮＨＩ What’s really going on…</vt:lpstr>
      <vt:lpstr>PowerPoint プレゼンテーション</vt:lpstr>
      <vt:lpstr>Overview of Kakenhi</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Application and review process</vt:lpstr>
      <vt:lpstr>PowerPoint プレゼンテーション</vt:lpstr>
      <vt:lpstr>PowerPoint プレゼンテーション</vt:lpstr>
      <vt:lpstr>PowerPoint プレゼンテーション</vt:lpstr>
      <vt:lpstr>    ○ 1st level review (Document review) 4 or 6 review committee members implement reviews individually from expert viewpoints.     Grants-in-Aid for Scientific Research (A or B), Grants-in-Aid for Young Scientists (A)  . . . 6 people     Grants-in-Aid for Scientific Research (C), Grants-in-Aid for Challenging Exploratory Research,       Grants-in-Aid for Young Scientists (B) . . . 4 people ○ 2nd level review (Conference review)    Based on the results of the 1st level review, a review is conducted by a conference on a sub-committee focused primarily on making the necessary adjustments comprehensively from a wide-ranging standpoint.      The sub-committees for each expert area are composed of about 9 to 33 people.      Multiple (3 to 9 people) review committee members in a discipline (research field for humanities    / social sciences category) are assigned to a sub-committee.             * Other review methods        [1] Committees implement hearings.   . . . Grants-in-Aid for Specially Promoted Research, Grants-in-Aid    for Scientific Research on Innovative Areas (research in proposed research areas), Grants-in-Aid for Scientific Research (S)        [2] The same review committee members implement individual reviews and conference reviews.                       . . .  Grants-in-Aid for Specially Promoted Research, Grants-in-Aid for Scientific Research on Innovative Areas (research in proposed    research areas), Grants-in-Aid for Scientific Research (A or B) (Overseas Scientific Research), Grants-in-Aid for Scientific Research    (B or C)  (Generative Research Fields), Grants-in-Aid for Research Activity Start-up</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「The Research Center for Science Systems 」established in July, 2003 　　　with advice of Council for Science, Technology, 　　　Program Officers who have experience as researchers are assigned   ○ Program Officer  　　123 「Senior Program Officers」、「Program Officers」 who are equivalent to university professors, are assigned (for terms of three years)  　　Organized into nine committees for each field   ○ Senior Program Officers have two meetings/month、Program officers have one meeting/month 　　・Meeting of Senior Program Officers・・・・・Discuss various kinds of subjects in JSPS to provide advice and suggestions 　　・Meeting of Program Officers・・・・・Implementing practical procedure regarding JSPS program review and evaluation, based on the needs and perspectives of researchers ○ Working Group・・・・・Work on subjects which are important and which  require continuous discussion. 　　Currently two working groups exist for KAKENHI and Fellowship programs（Meetings are held once/month）</vt:lpstr>
      <vt:lpstr>PowerPoint プレゼンテーション</vt:lpstr>
      <vt:lpstr>・In compiling a list of candidates The verification of the results of the last year’s review is reflected appropriately *The verification and analysis are conducted comparing the results of the initial reviews (360,000 cases) with the results of the second reviews.  ・Reviewer who performed inappropriate reviews will not be appointed for the next fiscal year. ・Selecting and recognizing reviewers who rendered valuable opinions in reviewing (49 reviewers in 2011, 115 reviewers in 2012, 124 reviewers in 2014 and 170 reviewers were recognized in 2014).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FY2015 Budget for Kakenhi </vt:lpstr>
      <vt:lpstr>PowerPoint プレゼンテーション</vt:lpstr>
      <vt:lpstr>PowerPoint プレゼンテーション</vt:lpstr>
      <vt:lpstr>○ Overview of the International Joint Research Acceleration Fund  (Purpose / aim)</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Management and appropriate use of Kakenhi</vt:lpstr>
      <vt:lpstr>PowerPoint プレゼンテーション</vt:lpstr>
      <vt:lpstr>PowerPoint プレゼンテーション</vt:lpstr>
      <vt:lpstr>Direct and indirect expense of Kakenhi</vt:lpstr>
      <vt:lpstr>PowerPoint プレゼンテーション</vt:lpstr>
      <vt:lpstr>PowerPoint プレゼンテーション</vt:lpstr>
      <vt:lpstr>PowerPoint プレゼンテーション</vt:lpstr>
      <vt:lpstr>PowerPoint プレゼンテーション</vt:lpstr>
      <vt:lpstr>Prevention of inappropriate use of research fund and research misconduct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Publication and dissemination of research outcome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独立行政法人日本学術振興会</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「科研費」の最近の動向 ＫＡＫＥＮＨＩ What’s really going on…</dc:title>
  <dc:creator>Chiaki Chibana</dc:creator>
  <cp:lastModifiedBy>Chiaki Chibana</cp:lastModifiedBy>
  <cp:revision>1626</cp:revision>
  <cp:lastPrinted>2015-06-04T10:15:22Z</cp:lastPrinted>
  <dcterms:created xsi:type="dcterms:W3CDTF">2011-05-06T05:36:28Z</dcterms:created>
  <dcterms:modified xsi:type="dcterms:W3CDTF">2015-06-30T02:03:48Z</dcterms:modified>
</cp:coreProperties>
</file>