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28"/>
  </p:notesMasterIdLst>
  <p:handoutMasterIdLst>
    <p:handoutMasterId r:id="rId29"/>
  </p:handoutMasterIdLst>
  <p:sldIdLst>
    <p:sldId id="697" r:id="rId2"/>
    <p:sldId id="733" r:id="rId3"/>
    <p:sldId id="698" r:id="rId4"/>
    <p:sldId id="754" r:id="rId5"/>
    <p:sldId id="734" r:id="rId6"/>
    <p:sldId id="735" r:id="rId7"/>
    <p:sldId id="737" r:id="rId8"/>
    <p:sldId id="736" r:id="rId9"/>
    <p:sldId id="738" r:id="rId10"/>
    <p:sldId id="739" r:id="rId11"/>
    <p:sldId id="740" r:id="rId12"/>
    <p:sldId id="742" r:id="rId13"/>
    <p:sldId id="753" r:id="rId14"/>
    <p:sldId id="743" r:id="rId15"/>
    <p:sldId id="746" r:id="rId16"/>
    <p:sldId id="744" r:id="rId17"/>
    <p:sldId id="747" r:id="rId18"/>
    <p:sldId id="755" r:id="rId19"/>
    <p:sldId id="756" r:id="rId20"/>
    <p:sldId id="700" r:id="rId21"/>
    <p:sldId id="750" r:id="rId22"/>
    <p:sldId id="751" r:id="rId23"/>
    <p:sldId id="748" r:id="rId24"/>
    <p:sldId id="749" r:id="rId25"/>
    <p:sldId id="757" r:id="rId26"/>
    <p:sldId id="343" r:id="rId27"/>
  </p:sldIdLst>
  <p:sldSz cx="10688638" cy="7562850"/>
  <p:notesSz cx="6735763" cy="9866313"/>
  <p:custDataLst>
    <p:tags r:id="rId30"/>
  </p:custDataLst>
  <p:defaultTextStyle>
    <a:defPPr>
      <a:defRPr lang="ja-JP"/>
    </a:defPPr>
    <a:lvl1pPr algn="l" rtl="0" eaLnBrk="0" fontAlgn="base" hangingPunct="0">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xmlns="">
        <p15:guide id="1" orient="horz" pos="2382">
          <p15:clr>
            <a:srgbClr val="A4A3A4"/>
          </p15:clr>
        </p15:guide>
        <p15:guide id="2" pos="3360">
          <p15:clr>
            <a:srgbClr val="A4A3A4"/>
          </p15:clr>
        </p15:guide>
      </p15:sldGuideLst>
    </p:ext>
    <p:ext uri="{2D200454-40CA-4A62-9FC3-DE9A4176ACB9}">
      <p15:notesGuideLst xmlns:p15="http://schemas.microsoft.com/office/powerpoint/2012/main" xmlns="">
        <p15:guide id="1" orient="horz" pos="3131">
          <p15:clr>
            <a:srgbClr val="A4A3A4"/>
          </p15:clr>
        </p15:guide>
        <p15:guide id="2" pos="2145">
          <p15:clr>
            <a:srgbClr val="A4A3A4"/>
          </p15:clr>
        </p15:guide>
        <p15:guide id="3" orient="horz" pos="3108">
          <p15:clr>
            <a:srgbClr val="A4A3A4"/>
          </p15:clr>
        </p15:guide>
        <p15:guide id="4" pos="21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田中俊憲" initials="田中俊憲"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0000"/>
    <a:srgbClr val="FFCCFF"/>
    <a:srgbClr val="FFFFFF"/>
    <a:srgbClr val="CCFFCC"/>
    <a:srgbClr val="FFFF66"/>
    <a:srgbClr val="FF663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中間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中間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中間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EBBBCC-DAD2-459C-BE2E-F6DE35CF9A28}" styleName="濃色 2 - アクセント 3/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テーマ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テーマ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テーマ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テーマ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テーマ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534" autoAdjust="0"/>
  </p:normalViewPr>
  <p:slideViewPr>
    <p:cSldViewPr>
      <p:cViewPr varScale="1">
        <p:scale>
          <a:sx n="48" d="100"/>
          <a:sy n="48" d="100"/>
        </p:scale>
        <p:origin x="-1930" y="-82"/>
      </p:cViewPr>
      <p:guideLst>
        <p:guide orient="horz" pos="2382"/>
        <p:guide pos="336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3018"/>
    </p:cViewPr>
  </p:sorterViewPr>
  <p:notesViewPr>
    <p:cSldViewPr>
      <p:cViewPr varScale="1">
        <p:scale>
          <a:sx n="90" d="100"/>
          <a:sy n="90" d="100"/>
        </p:scale>
        <p:origin x="-792" y="-72"/>
      </p:cViewPr>
      <p:guideLst>
        <p:guide orient="horz" pos="3131"/>
        <p:guide orient="horz" pos="3108"/>
        <p:guide pos="2145"/>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E2F94F-ACDB-45E6-8732-BCC34F3FDB7C}" type="doc">
      <dgm:prSet loTypeId="urn:microsoft.com/office/officeart/2005/8/layout/hProcess9" loCatId="process" qsTypeId="urn:microsoft.com/office/officeart/2005/8/quickstyle/simple1" qsCatId="simple" csTypeId="urn:microsoft.com/office/officeart/2005/8/colors/accent2_1" csCatId="accent2" phldr="1"/>
      <dgm:spPr/>
      <dgm:t>
        <a:bodyPr/>
        <a:lstStyle/>
        <a:p>
          <a:endParaRPr kumimoji="1" lang="ja-JP" altLang="en-US"/>
        </a:p>
      </dgm:t>
    </dgm:pt>
    <dgm:pt modelId="{8A08203D-801B-45D9-B3D4-7D40322B4DB1}">
      <dgm:prSet phldrT="[テキスト]"/>
      <dgm:spPr/>
      <dgm:t>
        <a:bodyPr/>
        <a:lstStyle/>
        <a:p>
          <a:pPr marL="180975" indent="-180975" algn="l">
            <a:spcAft>
              <a:spcPts val="600"/>
            </a:spcAft>
          </a:pPr>
          <a:r>
            <a:rPr kumimoji="1" lang="ja-JP" altLang="en-US" dirty="0" smtClean="0">
              <a:latin typeface="Calibri" panose="020F0502020204030204" pitchFamily="34" charset="0"/>
            </a:rPr>
            <a:t>●</a:t>
          </a:r>
          <a:r>
            <a:rPr kumimoji="1" lang="en-US" altLang="ja-JP" dirty="0" smtClean="0">
              <a:latin typeface="Calibri" panose="020F0502020204030204" pitchFamily="34" charset="0"/>
            </a:rPr>
            <a:t>	Guidelines for Responding to Misconduct in Research Activities</a:t>
          </a:r>
          <a:r>
            <a:rPr kumimoji="1" lang="ja-JP" altLang="en-US" dirty="0" smtClean="0">
              <a:latin typeface="Calibri" panose="020F0502020204030204" pitchFamily="34" charset="0"/>
            </a:rPr>
            <a:t> </a:t>
          </a:r>
          <a:r>
            <a:rPr kumimoji="1" lang="en-US" altLang="ja-JP" dirty="0" smtClean="0">
              <a:latin typeface="Calibri" panose="020F0502020204030204" pitchFamily="34" charset="0"/>
            </a:rPr>
            <a:t>(2006) </a:t>
          </a:r>
        </a:p>
        <a:p>
          <a:pPr marL="180975" indent="-180975" algn="ctr">
            <a:spcAft>
              <a:spcPts val="600"/>
            </a:spcAft>
          </a:pPr>
          <a:r>
            <a:rPr kumimoji="1" lang="en-US" altLang="ja-JP" dirty="0" smtClean="0">
              <a:latin typeface="Calibri" panose="020F0502020204030204" pitchFamily="34" charset="0"/>
            </a:rPr>
            <a:t>MEXT Special Committee </a:t>
          </a:r>
        </a:p>
        <a:p>
          <a:pPr marL="180975" indent="-180975" algn="l">
            <a:spcAft>
              <a:spcPts val="600"/>
            </a:spcAft>
          </a:pPr>
          <a:r>
            <a:rPr kumimoji="1" lang="ja-JP" altLang="en-US" dirty="0" smtClean="0">
              <a:latin typeface="Calibri" panose="020F0502020204030204" pitchFamily="34" charset="0"/>
            </a:rPr>
            <a:t>●</a:t>
          </a:r>
          <a:r>
            <a:rPr kumimoji="1" lang="en-US" altLang="ja-JP" dirty="0" smtClean="0">
              <a:latin typeface="Calibri" panose="020F0502020204030204" pitchFamily="34" charset="0"/>
            </a:rPr>
            <a:t>	Code of Conduct for Scientists (2006) </a:t>
          </a:r>
        </a:p>
        <a:p>
          <a:pPr marL="180975" indent="-180975" algn="ctr">
            <a:spcAft>
              <a:spcPts val="600"/>
            </a:spcAft>
          </a:pPr>
          <a:r>
            <a:rPr kumimoji="1" lang="en-US" altLang="ja-JP" dirty="0" smtClean="0">
              <a:latin typeface="Calibri" panose="020F0502020204030204" pitchFamily="34" charset="0"/>
            </a:rPr>
            <a:t>Science Council of Japan </a:t>
          </a:r>
          <a:endParaRPr kumimoji="1" lang="ja-JP" altLang="en-US" dirty="0">
            <a:latin typeface="Calibri" panose="020F0502020204030204" pitchFamily="34" charset="0"/>
          </a:endParaRPr>
        </a:p>
      </dgm:t>
    </dgm:pt>
    <dgm:pt modelId="{5CDB32B1-62D0-4BD3-B31F-4A6A303D5A4F}" type="parTrans" cxnId="{0692C51B-2B63-4C14-8E99-6276D6B4D2DB}">
      <dgm:prSet/>
      <dgm:spPr/>
      <dgm:t>
        <a:bodyPr/>
        <a:lstStyle/>
        <a:p>
          <a:endParaRPr kumimoji="1" lang="ja-JP" altLang="en-US"/>
        </a:p>
      </dgm:t>
    </dgm:pt>
    <dgm:pt modelId="{7E9BB47C-3DC2-46C8-8C37-1B84DFA1F124}" type="sibTrans" cxnId="{0692C51B-2B63-4C14-8E99-6276D6B4D2DB}">
      <dgm:prSet/>
      <dgm:spPr/>
      <dgm:t>
        <a:bodyPr/>
        <a:lstStyle/>
        <a:p>
          <a:endParaRPr kumimoji="1" lang="ja-JP" altLang="en-US"/>
        </a:p>
      </dgm:t>
    </dgm:pt>
    <dgm:pt modelId="{765DACED-8BA2-4DF8-B7AF-0090002A29BB}">
      <dgm:prSet phldrT="[テキスト]" custT="1"/>
      <dgm:spPr/>
      <dgm:t>
        <a:bodyPr/>
        <a:lstStyle/>
        <a:p>
          <a:pPr marL="180975" indent="-180975" algn="l">
            <a:spcAft>
              <a:spcPts val="600"/>
            </a:spcAft>
          </a:pPr>
          <a:r>
            <a:rPr kumimoji="1" lang="ja-JP" altLang="en-US" sz="1400" dirty="0" smtClean="0">
              <a:latin typeface="Calibri" panose="020F0502020204030204" pitchFamily="34" charset="0"/>
            </a:rPr>
            <a:t>●</a:t>
          </a:r>
          <a:r>
            <a:rPr kumimoji="1" lang="en-US" altLang="ja-JP" sz="1400" dirty="0" smtClean="0">
              <a:latin typeface="Calibri" panose="020F0502020204030204" pitchFamily="34" charset="0"/>
            </a:rPr>
            <a:t>	</a:t>
          </a:r>
          <a:r>
            <a:rPr kumimoji="1" lang="en-US" altLang="en-US" sz="1400" dirty="0" smtClean="0">
              <a:latin typeface="Calibri" panose="020F0502020204030204" pitchFamily="34" charset="0"/>
            </a:rPr>
            <a:t>Task Force on Misconduct in Research and Misuse of Research Funds </a:t>
          </a:r>
          <a:r>
            <a:rPr kumimoji="1" lang="en-US" altLang="ja-JP" sz="1400" dirty="0" smtClean="0">
              <a:latin typeface="Calibri" panose="020F0502020204030204" pitchFamily="34" charset="0"/>
            </a:rPr>
            <a:t>(2013) </a:t>
          </a:r>
          <a:endParaRPr kumimoji="1" lang="ja-JP" altLang="en-US" sz="1400" dirty="0">
            <a:latin typeface="Calibri" panose="020F0502020204030204" pitchFamily="34" charset="0"/>
          </a:endParaRPr>
        </a:p>
      </dgm:t>
    </dgm:pt>
    <dgm:pt modelId="{2F64BB67-5A9E-44C1-B33A-105262C7F065}" type="parTrans" cxnId="{5944F888-788E-4437-A123-8E963650A529}">
      <dgm:prSet/>
      <dgm:spPr/>
      <dgm:t>
        <a:bodyPr/>
        <a:lstStyle/>
        <a:p>
          <a:endParaRPr kumimoji="1" lang="ja-JP" altLang="en-US"/>
        </a:p>
      </dgm:t>
    </dgm:pt>
    <dgm:pt modelId="{5CBAFA49-520D-4B14-B9F8-9539F6333CA6}" type="sibTrans" cxnId="{5944F888-788E-4437-A123-8E963650A529}">
      <dgm:prSet/>
      <dgm:spPr/>
      <dgm:t>
        <a:bodyPr/>
        <a:lstStyle/>
        <a:p>
          <a:endParaRPr kumimoji="1" lang="ja-JP" altLang="en-US"/>
        </a:p>
      </dgm:t>
    </dgm:pt>
    <dgm:pt modelId="{2A534BB6-ADEF-4DBA-939D-A51709ECAB52}">
      <dgm:prSet custT="1"/>
      <dgm:spPr/>
      <dgm:t>
        <a:bodyPr/>
        <a:lstStyle/>
        <a:p>
          <a:pPr marL="180975" indent="-180975" algn="l">
            <a:spcAft>
              <a:spcPts val="600"/>
            </a:spcAft>
          </a:pPr>
          <a:r>
            <a:rPr kumimoji="1" lang="ja-JP" altLang="en-US" sz="1400" dirty="0" smtClean="0">
              <a:latin typeface="Calibri" panose="020F0502020204030204" pitchFamily="34" charset="0"/>
            </a:rPr>
            <a:t>●</a:t>
          </a:r>
          <a:r>
            <a:rPr kumimoji="1" lang="en-US" altLang="ja-JP" sz="1400" dirty="0" smtClean="0">
              <a:latin typeface="Calibri" panose="020F0502020204030204" pitchFamily="34" charset="0"/>
            </a:rPr>
            <a:t>	Code of Conduct for Scientists (Revised Version) </a:t>
          </a:r>
          <a:r>
            <a:rPr kumimoji="1" lang="ja-JP" altLang="en-US" sz="1400" dirty="0" smtClean="0">
              <a:latin typeface="Calibri" panose="020F0502020204030204" pitchFamily="34" charset="0"/>
            </a:rPr>
            <a:t> </a:t>
          </a:r>
          <a:r>
            <a:rPr kumimoji="1" lang="en-US" altLang="ja-JP" sz="1400" dirty="0" smtClean="0">
              <a:latin typeface="Calibri" panose="020F0502020204030204" pitchFamily="34" charset="0"/>
            </a:rPr>
            <a:t>(2013) </a:t>
          </a:r>
        </a:p>
        <a:p>
          <a:pPr algn="ctr">
            <a:spcAft>
              <a:spcPts val="600"/>
            </a:spcAft>
          </a:pPr>
          <a:r>
            <a:rPr kumimoji="1" lang="en-US" altLang="ja-JP" sz="1400" dirty="0" smtClean="0">
              <a:latin typeface="Calibri" panose="020F0502020204030204" pitchFamily="34" charset="0"/>
            </a:rPr>
            <a:t>Science Council of Japan </a:t>
          </a:r>
          <a:endParaRPr kumimoji="1" lang="ja-JP" altLang="en-US" sz="1400" dirty="0">
            <a:latin typeface="Calibri" panose="020F0502020204030204" pitchFamily="34" charset="0"/>
          </a:endParaRPr>
        </a:p>
      </dgm:t>
    </dgm:pt>
    <dgm:pt modelId="{D3649751-76CD-43CF-91C8-E864FEABF4EC}" type="parTrans" cxnId="{A5A9B4D2-C893-493E-9C27-984F860EADEB}">
      <dgm:prSet/>
      <dgm:spPr/>
      <dgm:t>
        <a:bodyPr/>
        <a:lstStyle/>
        <a:p>
          <a:endParaRPr kumimoji="1" lang="ja-JP" altLang="en-US"/>
        </a:p>
      </dgm:t>
    </dgm:pt>
    <dgm:pt modelId="{04F9B9D9-6AD1-41F7-97C9-581EA08F5C3C}" type="sibTrans" cxnId="{A5A9B4D2-C893-493E-9C27-984F860EADEB}">
      <dgm:prSet/>
      <dgm:spPr/>
      <dgm:t>
        <a:bodyPr/>
        <a:lstStyle/>
        <a:p>
          <a:endParaRPr kumimoji="1" lang="ja-JP" altLang="en-US"/>
        </a:p>
      </dgm:t>
    </dgm:pt>
    <dgm:pt modelId="{57247775-B4E8-49B7-BC5F-F6DABC7D2658}">
      <dgm:prSet custT="1"/>
      <dgm:spPr>
        <a:ln>
          <a:solidFill>
            <a:srgbClr val="FF0000"/>
          </a:solidFill>
        </a:ln>
      </dgm:spPr>
      <dgm:t>
        <a:bodyPr/>
        <a:lstStyle/>
        <a:p>
          <a:r>
            <a:rPr kumimoji="1" lang="ja-JP" altLang="en-US" sz="1800" b="1" dirty="0" smtClean="0">
              <a:latin typeface="Calibri" panose="020F0502020204030204" pitchFamily="34" charset="0"/>
            </a:rPr>
            <a:t>●</a:t>
          </a:r>
          <a:r>
            <a:rPr kumimoji="1" lang="en-US" altLang="ja-JP" sz="1800" b="1" dirty="0" smtClean="0">
              <a:latin typeface="Calibri" panose="020F0502020204030204" pitchFamily="34" charset="0"/>
            </a:rPr>
            <a:t>Guidelines for Responding to Misconduct in Research (2014) </a:t>
          </a:r>
        </a:p>
        <a:p>
          <a:pPr marL="361950" indent="-361950" algn="l">
            <a:spcAft>
              <a:spcPts val="600"/>
            </a:spcAft>
          </a:pPr>
          <a:r>
            <a:rPr kumimoji="1" lang="ja-JP" altLang="en-US" sz="1800" b="1" u="sng" dirty="0" smtClean="0">
              <a:latin typeface="Calibri" panose="020F0502020204030204" pitchFamily="34" charset="0"/>
            </a:rPr>
            <a:t> </a:t>
          </a:r>
          <a:r>
            <a:rPr kumimoji="1" lang="en-US" altLang="ja-JP" sz="1800" b="1" u="sng" dirty="0" smtClean="0">
              <a:latin typeface="Calibri" panose="020F0502020204030204" pitchFamily="34" charset="0"/>
            </a:rPr>
            <a:t>Minister's Decision </a:t>
          </a:r>
          <a:endParaRPr kumimoji="1" lang="ja-JP" altLang="en-US" sz="1800" b="1" u="sng" dirty="0">
            <a:latin typeface="Calibri" panose="020F0502020204030204" pitchFamily="34" charset="0"/>
          </a:endParaRPr>
        </a:p>
      </dgm:t>
    </dgm:pt>
    <dgm:pt modelId="{EE636DC9-FB7D-4379-8EDB-7C25C476C02B}" type="parTrans" cxnId="{53B97CBC-A9F9-4426-B220-F5219CDF1C91}">
      <dgm:prSet/>
      <dgm:spPr/>
      <dgm:t>
        <a:bodyPr/>
        <a:lstStyle/>
        <a:p>
          <a:endParaRPr kumimoji="1" lang="ja-JP" altLang="en-US"/>
        </a:p>
      </dgm:t>
    </dgm:pt>
    <dgm:pt modelId="{2D67D706-C373-4413-B1BF-892CA1C832D1}" type="sibTrans" cxnId="{53B97CBC-A9F9-4426-B220-F5219CDF1C91}">
      <dgm:prSet/>
      <dgm:spPr/>
      <dgm:t>
        <a:bodyPr/>
        <a:lstStyle/>
        <a:p>
          <a:endParaRPr kumimoji="1" lang="ja-JP" altLang="en-US"/>
        </a:p>
      </dgm:t>
    </dgm:pt>
    <dgm:pt modelId="{6823768D-F6A6-47DA-9584-A218FA9CF62B}" type="pres">
      <dgm:prSet presAssocID="{23E2F94F-ACDB-45E6-8732-BCC34F3FDB7C}" presName="CompostProcess" presStyleCnt="0">
        <dgm:presLayoutVars>
          <dgm:dir/>
          <dgm:resizeHandles val="exact"/>
        </dgm:presLayoutVars>
      </dgm:prSet>
      <dgm:spPr/>
      <dgm:t>
        <a:bodyPr/>
        <a:lstStyle/>
        <a:p>
          <a:endParaRPr kumimoji="1" lang="ja-JP" altLang="en-US"/>
        </a:p>
      </dgm:t>
    </dgm:pt>
    <dgm:pt modelId="{28BFB5AF-3A66-44B5-9727-B30B21D17A34}" type="pres">
      <dgm:prSet presAssocID="{23E2F94F-ACDB-45E6-8732-BCC34F3FDB7C}" presName="arrow" presStyleLbl="bgShp" presStyleIdx="0" presStyleCnt="1" custLinFactNeighborX="1188" custLinFactNeighborY="43998"/>
      <dgm:spPr/>
    </dgm:pt>
    <dgm:pt modelId="{59E72C1F-95DD-4B83-99C1-4AE04880FFF7}" type="pres">
      <dgm:prSet presAssocID="{23E2F94F-ACDB-45E6-8732-BCC34F3FDB7C}" presName="linearProcess" presStyleCnt="0"/>
      <dgm:spPr/>
    </dgm:pt>
    <dgm:pt modelId="{5C616E8A-1CF3-48DE-B538-91432B254891}" type="pres">
      <dgm:prSet presAssocID="{8A08203D-801B-45D9-B3D4-7D40322B4DB1}" presName="textNode" presStyleLbl="node1" presStyleIdx="0" presStyleCnt="4" custScaleX="85515">
        <dgm:presLayoutVars>
          <dgm:bulletEnabled val="1"/>
        </dgm:presLayoutVars>
      </dgm:prSet>
      <dgm:spPr/>
      <dgm:t>
        <a:bodyPr/>
        <a:lstStyle/>
        <a:p>
          <a:endParaRPr kumimoji="1" lang="ja-JP" altLang="en-US"/>
        </a:p>
      </dgm:t>
    </dgm:pt>
    <dgm:pt modelId="{A2CC6C45-2768-4F89-9937-D532BB189C6B}" type="pres">
      <dgm:prSet presAssocID="{7E9BB47C-3DC2-46C8-8C37-1B84DFA1F124}" presName="sibTrans" presStyleCnt="0"/>
      <dgm:spPr/>
    </dgm:pt>
    <dgm:pt modelId="{19EFEB34-545D-4C0C-88CE-0709AF805022}" type="pres">
      <dgm:prSet presAssocID="{765DACED-8BA2-4DF8-B7AF-0090002A29BB}" presName="textNode" presStyleLbl="node1" presStyleIdx="1" presStyleCnt="4" custScaleX="73749">
        <dgm:presLayoutVars>
          <dgm:bulletEnabled val="1"/>
        </dgm:presLayoutVars>
      </dgm:prSet>
      <dgm:spPr/>
      <dgm:t>
        <a:bodyPr/>
        <a:lstStyle/>
        <a:p>
          <a:endParaRPr kumimoji="1" lang="ja-JP" altLang="en-US"/>
        </a:p>
      </dgm:t>
    </dgm:pt>
    <dgm:pt modelId="{E43F5EF4-51AD-468A-A753-E027890C4304}" type="pres">
      <dgm:prSet presAssocID="{5CBAFA49-520D-4B14-B9F8-9539F6333CA6}" presName="sibTrans" presStyleCnt="0"/>
      <dgm:spPr/>
    </dgm:pt>
    <dgm:pt modelId="{B57F786A-8BD8-4445-BD2F-6B70C121506B}" type="pres">
      <dgm:prSet presAssocID="{2A534BB6-ADEF-4DBA-939D-A51709ECAB52}" presName="textNode" presStyleLbl="node1" presStyleIdx="2" presStyleCnt="4" custScaleX="61852">
        <dgm:presLayoutVars>
          <dgm:bulletEnabled val="1"/>
        </dgm:presLayoutVars>
      </dgm:prSet>
      <dgm:spPr/>
      <dgm:t>
        <a:bodyPr/>
        <a:lstStyle/>
        <a:p>
          <a:endParaRPr kumimoji="1" lang="ja-JP" altLang="en-US"/>
        </a:p>
      </dgm:t>
    </dgm:pt>
    <dgm:pt modelId="{B3568C7B-E653-48D3-813D-8C009D8AD160}" type="pres">
      <dgm:prSet presAssocID="{04F9B9D9-6AD1-41F7-97C9-581EA08F5C3C}" presName="sibTrans" presStyleCnt="0"/>
      <dgm:spPr/>
    </dgm:pt>
    <dgm:pt modelId="{F92EFB95-1312-4CCA-ABE0-8A1ED886635B}" type="pres">
      <dgm:prSet presAssocID="{57247775-B4E8-49B7-BC5F-F6DABC7D2658}" presName="textNode" presStyleLbl="node1" presStyleIdx="3" presStyleCnt="4" custScaleX="127476">
        <dgm:presLayoutVars>
          <dgm:bulletEnabled val="1"/>
        </dgm:presLayoutVars>
      </dgm:prSet>
      <dgm:spPr/>
      <dgm:t>
        <a:bodyPr/>
        <a:lstStyle/>
        <a:p>
          <a:endParaRPr kumimoji="1" lang="ja-JP" altLang="en-US"/>
        </a:p>
      </dgm:t>
    </dgm:pt>
  </dgm:ptLst>
  <dgm:cxnLst>
    <dgm:cxn modelId="{298F89FC-FD9C-4812-9C85-69D2B94391FD}" type="presOf" srcId="{765DACED-8BA2-4DF8-B7AF-0090002A29BB}" destId="{19EFEB34-545D-4C0C-88CE-0709AF805022}" srcOrd="0" destOrd="0" presId="urn:microsoft.com/office/officeart/2005/8/layout/hProcess9"/>
    <dgm:cxn modelId="{1CFFCE3A-9EDA-4E59-B2FB-878F37A9A9B9}" type="presOf" srcId="{57247775-B4E8-49B7-BC5F-F6DABC7D2658}" destId="{F92EFB95-1312-4CCA-ABE0-8A1ED886635B}" srcOrd="0" destOrd="0" presId="urn:microsoft.com/office/officeart/2005/8/layout/hProcess9"/>
    <dgm:cxn modelId="{53B97CBC-A9F9-4426-B220-F5219CDF1C91}" srcId="{23E2F94F-ACDB-45E6-8732-BCC34F3FDB7C}" destId="{57247775-B4E8-49B7-BC5F-F6DABC7D2658}" srcOrd="3" destOrd="0" parTransId="{EE636DC9-FB7D-4379-8EDB-7C25C476C02B}" sibTransId="{2D67D706-C373-4413-B1BF-892CA1C832D1}"/>
    <dgm:cxn modelId="{9A4C55FF-6A9E-4A14-89AD-3D791CCB3415}" type="presOf" srcId="{8A08203D-801B-45D9-B3D4-7D40322B4DB1}" destId="{5C616E8A-1CF3-48DE-B538-91432B254891}" srcOrd="0" destOrd="0" presId="urn:microsoft.com/office/officeart/2005/8/layout/hProcess9"/>
    <dgm:cxn modelId="{5944F888-788E-4437-A123-8E963650A529}" srcId="{23E2F94F-ACDB-45E6-8732-BCC34F3FDB7C}" destId="{765DACED-8BA2-4DF8-B7AF-0090002A29BB}" srcOrd="1" destOrd="0" parTransId="{2F64BB67-5A9E-44C1-B33A-105262C7F065}" sibTransId="{5CBAFA49-520D-4B14-B9F8-9539F6333CA6}"/>
    <dgm:cxn modelId="{D85EB2E0-D89C-4CF2-B229-E6ECD6F8B8E9}" type="presOf" srcId="{23E2F94F-ACDB-45E6-8732-BCC34F3FDB7C}" destId="{6823768D-F6A6-47DA-9584-A218FA9CF62B}" srcOrd="0" destOrd="0" presId="urn:microsoft.com/office/officeart/2005/8/layout/hProcess9"/>
    <dgm:cxn modelId="{12BC21FF-D319-4E07-9DED-39BA85B0C2F5}" type="presOf" srcId="{2A534BB6-ADEF-4DBA-939D-A51709ECAB52}" destId="{B57F786A-8BD8-4445-BD2F-6B70C121506B}" srcOrd="0" destOrd="0" presId="urn:microsoft.com/office/officeart/2005/8/layout/hProcess9"/>
    <dgm:cxn modelId="{A5A9B4D2-C893-493E-9C27-984F860EADEB}" srcId="{23E2F94F-ACDB-45E6-8732-BCC34F3FDB7C}" destId="{2A534BB6-ADEF-4DBA-939D-A51709ECAB52}" srcOrd="2" destOrd="0" parTransId="{D3649751-76CD-43CF-91C8-E864FEABF4EC}" sibTransId="{04F9B9D9-6AD1-41F7-97C9-581EA08F5C3C}"/>
    <dgm:cxn modelId="{0692C51B-2B63-4C14-8E99-6276D6B4D2DB}" srcId="{23E2F94F-ACDB-45E6-8732-BCC34F3FDB7C}" destId="{8A08203D-801B-45D9-B3D4-7D40322B4DB1}" srcOrd="0" destOrd="0" parTransId="{5CDB32B1-62D0-4BD3-B31F-4A6A303D5A4F}" sibTransId="{7E9BB47C-3DC2-46C8-8C37-1B84DFA1F124}"/>
    <dgm:cxn modelId="{90D76D01-E58F-4A09-9FD5-D590578BACF4}" type="presParOf" srcId="{6823768D-F6A6-47DA-9584-A218FA9CF62B}" destId="{28BFB5AF-3A66-44B5-9727-B30B21D17A34}" srcOrd="0" destOrd="0" presId="urn:microsoft.com/office/officeart/2005/8/layout/hProcess9"/>
    <dgm:cxn modelId="{775E0AC9-CD92-41F5-8C5D-ACDA9E0C4892}" type="presParOf" srcId="{6823768D-F6A6-47DA-9584-A218FA9CF62B}" destId="{59E72C1F-95DD-4B83-99C1-4AE04880FFF7}" srcOrd="1" destOrd="0" presId="urn:microsoft.com/office/officeart/2005/8/layout/hProcess9"/>
    <dgm:cxn modelId="{0E898952-AAC8-4252-97BB-2D125AE7BD51}" type="presParOf" srcId="{59E72C1F-95DD-4B83-99C1-4AE04880FFF7}" destId="{5C616E8A-1CF3-48DE-B538-91432B254891}" srcOrd="0" destOrd="0" presId="urn:microsoft.com/office/officeart/2005/8/layout/hProcess9"/>
    <dgm:cxn modelId="{F20CD9EA-D2E9-48D5-A24D-1D4FFBC5E20A}" type="presParOf" srcId="{59E72C1F-95DD-4B83-99C1-4AE04880FFF7}" destId="{A2CC6C45-2768-4F89-9937-D532BB189C6B}" srcOrd="1" destOrd="0" presId="urn:microsoft.com/office/officeart/2005/8/layout/hProcess9"/>
    <dgm:cxn modelId="{F04737D9-62A3-4AD0-AFE9-E99067DEDAD5}" type="presParOf" srcId="{59E72C1F-95DD-4B83-99C1-4AE04880FFF7}" destId="{19EFEB34-545D-4C0C-88CE-0709AF805022}" srcOrd="2" destOrd="0" presId="urn:microsoft.com/office/officeart/2005/8/layout/hProcess9"/>
    <dgm:cxn modelId="{A4996EB0-F6E2-4435-989F-DD234012B45B}" type="presParOf" srcId="{59E72C1F-95DD-4B83-99C1-4AE04880FFF7}" destId="{E43F5EF4-51AD-468A-A753-E027890C4304}" srcOrd="3" destOrd="0" presId="urn:microsoft.com/office/officeart/2005/8/layout/hProcess9"/>
    <dgm:cxn modelId="{F0E1FCAF-217E-47F7-AFDA-497B31203556}" type="presParOf" srcId="{59E72C1F-95DD-4B83-99C1-4AE04880FFF7}" destId="{B57F786A-8BD8-4445-BD2F-6B70C121506B}" srcOrd="4" destOrd="0" presId="urn:microsoft.com/office/officeart/2005/8/layout/hProcess9"/>
    <dgm:cxn modelId="{B396830A-7F00-4B3C-845F-9E1DD62E596C}" type="presParOf" srcId="{59E72C1F-95DD-4B83-99C1-4AE04880FFF7}" destId="{B3568C7B-E653-48D3-813D-8C009D8AD160}" srcOrd="5" destOrd="0" presId="urn:microsoft.com/office/officeart/2005/8/layout/hProcess9"/>
    <dgm:cxn modelId="{94FAE964-5D5A-4909-86FF-0605504445B1}" type="presParOf" srcId="{59E72C1F-95DD-4B83-99C1-4AE04880FFF7}" destId="{F92EFB95-1312-4CCA-ABE0-8A1ED886635B}"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4555AF-F981-4311-A762-1AC5A759C4CF}" type="doc">
      <dgm:prSet loTypeId="urn:microsoft.com/office/officeart/2005/8/layout/cycle6" loCatId="cycle" qsTypeId="urn:microsoft.com/office/officeart/2005/8/quickstyle/simple1" qsCatId="simple" csTypeId="urn:microsoft.com/office/officeart/2005/8/colors/accent2_2" csCatId="accent2" phldr="1"/>
      <dgm:spPr/>
      <dgm:t>
        <a:bodyPr/>
        <a:lstStyle/>
        <a:p>
          <a:endParaRPr kumimoji="1" lang="ja-JP" altLang="en-US"/>
        </a:p>
      </dgm:t>
    </dgm:pt>
    <dgm:pt modelId="{A09642B5-0139-4422-8422-E654EDF0E467}">
      <dgm:prSet phldrT="[テキスト]"/>
      <dgm:spPr/>
      <dgm:t>
        <a:bodyPr/>
        <a:lstStyle/>
        <a:p>
          <a:r>
            <a:rPr kumimoji="1" lang="en-US" altLang="ja-JP" dirty="0" smtClean="0">
              <a:latin typeface="Calibri" panose="020F0502020204030204" pitchFamily="34" charset="0"/>
            </a:rPr>
            <a:t>Shinshu Univ.</a:t>
          </a:r>
          <a:endParaRPr kumimoji="1" lang="ja-JP" altLang="en-US" dirty="0">
            <a:latin typeface="Calibri" panose="020F0502020204030204" pitchFamily="34" charset="0"/>
          </a:endParaRPr>
        </a:p>
      </dgm:t>
    </dgm:pt>
    <dgm:pt modelId="{7E250F90-652C-41C4-B8C3-CDE511BD0794}" type="parTrans" cxnId="{1DE36973-613D-45CE-A741-1A534353FB5B}">
      <dgm:prSet/>
      <dgm:spPr/>
      <dgm:t>
        <a:bodyPr/>
        <a:lstStyle/>
        <a:p>
          <a:endParaRPr kumimoji="1" lang="ja-JP" altLang="en-US"/>
        </a:p>
      </dgm:t>
    </dgm:pt>
    <dgm:pt modelId="{F4722780-D05F-4913-86D5-07AEAB221693}" type="sibTrans" cxnId="{1DE36973-613D-45CE-A741-1A534353FB5B}">
      <dgm:prSet/>
      <dgm:spPr/>
      <dgm:t>
        <a:bodyPr/>
        <a:lstStyle/>
        <a:p>
          <a:endParaRPr kumimoji="1" lang="ja-JP" altLang="en-US">
            <a:latin typeface="Calibri" panose="020F0502020204030204" pitchFamily="34" charset="0"/>
          </a:endParaRPr>
        </a:p>
      </dgm:t>
    </dgm:pt>
    <dgm:pt modelId="{C553EAD5-903F-45A5-B4B4-A61E2A655F82}">
      <dgm:prSet phldrT="[テキスト]"/>
      <dgm:spPr/>
      <dgm:t>
        <a:bodyPr/>
        <a:lstStyle/>
        <a:p>
          <a:r>
            <a:rPr kumimoji="1" lang="en-US" altLang="ja-JP" dirty="0" smtClean="0">
              <a:latin typeface="Calibri" panose="020F0502020204030204" pitchFamily="34" charset="0"/>
            </a:rPr>
            <a:t>Sophia Univ.</a:t>
          </a:r>
          <a:endParaRPr kumimoji="1" lang="ja-JP" altLang="en-US" dirty="0">
            <a:latin typeface="Calibri" panose="020F0502020204030204" pitchFamily="34" charset="0"/>
          </a:endParaRPr>
        </a:p>
      </dgm:t>
    </dgm:pt>
    <dgm:pt modelId="{A76F7101-E9DA-4A0E-9582-F7E7F2670E6A}" type="parTrans" cxnId="{4FF127FD-AF22-4F0D-9825-E71AD5E3142E}">
      <dgm:prSet/>
      <dgm:spPr/>
      <dgm:t>
        <a:bodyPr/>
        <a:lstStyle/>
        <a:p>
          <a:endParaRPr kumimoji="1" lang="ja-JP" altLang="en-US"/>
        </a:p>
      </dgm:t>
    </dgm:pt>
    <dgm:pt modelId="{FCB7768B-07BE-447B-9E85-74A2E0031BE7}" type="sibTrans" cxnId="{4FF127FD-AF22-4F0D-9825-E71AD5E3142E}">
      <dgm:prSet/>
      <dgm:spPr/>
      <dgm:t>
        <a:bodyPr/>
        <a:lstStyle/>
        <a:p>
          <a:endParaRPr kumimoji="1" lang="ja-JP" altLang="en-US">
            <a:latin typeface="Calibri" panose="020F0502020204030204" pitchFamily="34" charset="0"/>
          </a:endParaRPr>
        </a:p>
      </dgm:t>
    </dgm:pt>
    <dgm:pt modelId="{5EC80525-2556-4BBC-B333-B8D0850B3035}">
      <dgm:prSet phldrT="[テキスト]"/>
      <dgm:spPr/>
      <dgm:t>
        <a:bodyPr/>
        <a:lstStyle/>
        <a:p>
          <a:r>
            <a:rPr kumimoji="1" lang="en-US" altLang="ja-JP" dirty="0" err="1" smtClean="0">
              <a:latin typeface="Calibri" panose="020F0502020204030204" pitchFamily="34" charset="0"/>
            </a:rPr>
            <a:t>Kitasato</a:t>
          </a:r>
          <a:r>
            <a:rPr kumimoji="1" lang="en-US" altLang="ja-JP" dirty="0" smtClean="0">
              <a:latin typeface="Calibri" panose="020F0502020204030204" pitchFamily="34" charset="0"/>
            </a:rPr>
            <a:t> Univ.</a:t>
          </a:r>
          <a:endParaRPr kumimoji="1" lang="ja-JP" altLang="en-US" dirty="0">
            <a:latin typeface="Calibri" panose="020F0502020204030204" pitchFamily="34" charset="0"/>
          </a:endParaRPr>
        </a:p>
      </dgm:t>
    </dgm:pt>
    <dgm:pt modelId="{B84300E8-D01D-4E92-9F8B-1FE37B4CF27C}" type="parTrans" cxnId="{0C1F573E-B7C3-4867-A897-FD267054E436}">
      <dgm:prSet/>
      <dgm:spPr/>
      <dgm:t>
        <a:bodyPr/>
        <a:lstStyle/>
        <a:p>
          <a:endParaRPr kumimoji="1" lang="ja-JP" altLang="en-US"/>
        </a:p>
      </dgm:t>
    </dgm:pt>
    <dgm:pt modelId="{89641F46-EBB1-4B33-AAB9-3A28315B286F}" type="sibTrans" cxnId="{0C1F573E-B7C3-4867-A897-FD267054E436}">
      <dgm:prSet/>
      <dgm:spPr/>
      <dgm:t>
        <a:bodyPr/>
        <a:lstStyle/>
        <a:p>
          <a:endParaRPr kumimoji="1" lang="ja-JP" altLang="en-US">
            <a:latin typeface="Calibri" panose="020F0502020204030204" pitchFamily="34" charset="0"/>
          </a:endParaRPr>
        </a:p>
      </dgm:t>
    </dgm:pt>
    <dgm:pt modelId="{C0AC79ED-63B5-488D-BBEA-626B977A2F4E}">
      <dgm:prSet phldrT="[テキスト]"/>
      <dgm:spPr/>
      <dgm:t>
        <a:bodyPr/>
        <a:lstStyle/>
        <a:p>
          <a:r>
            <a:rPr kumimoji="1" lang="en-US" altLang="ja-JP" dirty="0" smtClean="0">
              <a:latin typeface="Calibri" panose="020F0502020204030204" pitchFamily="34" charset="0"/>
            </a:rPr>
            <a:t>OIST</a:t>
          </a:r>
          <a:endParaRPr kumimoji="1" lang="ja-JP" altLang="en-US" dirty="0">
            <a:latin typeface="Calibri" panose="020F0502020204030204" pitchFamily="34" charset="0"/>
          </a:endParaRPr>
        </a:p>
      </dgm:t>
    </dgm:pt>
    <dgm:pt modelId="{51C23872-C45F-451B-9759-FC1D2A207291}" type="parTrans" cxnId="{A2B188A9-4FFC-4B82-842D-B67ADAC559EC}">
      <dgm:prSet/>
      <dgm:spPr/>
      <dgm:t>
        <a:bodyPr/>
        <a:lstStyle/>
        <a:p>
          <a:endParaRPr kumimoji="1" lang="ja-JP" altLang="en-US"/>
        </a:p>
      </dgm:t>
    </dgm:pt>
    <dgm:pt modelId="{CD5CBAD1-27CF-4C20-84FC-8A18372C7FE0}" type="sibTrans" cxnId="{A2B188A9-4FFC-4B82-842D-B67ADAC559EC}">
      <dgm:prSet/>
      <dgm:spPr/>
      <dgm:t>
        <a:bodyPr/>
        <a:lstStyle/>
        <a:p>
          <a:endParaRPr kumimoji="1" lang="ja-JP" altLang="en-US">
            <a:latin typeface="Calibri" panose="020F0502020204030204" pitchFamily="34" charset="0"/>
          </a:endParaRPr>
        </a:p>
      </dgm:t>
    </dgm:pt>
    <dgm:pt modelId="{90CE07FC-300C-4E8E-A84C-20AC41CBA9A0}">
      <dgm:prSet phldrT="[テキスト]"/>
      <dgm:spPr/>
      <dgm:t>
        <a:bodyPr/>
        <a:lstStyle/>
        <a:p>
          <a:r>
            <a:rPr kumimoji="1" lang="en-US" altLang="ja-JP" dirty="0" smtClean="0">
              <a:latin typeface="Calibri" panose="020F0502020204030204" pitchFamily="34" charset="0"/>
            </a:rPr>
            <a:t>Tokyo Med. &amp; Dent. Univ.</a:t>
          </a:r>
          <a:endParaRPr kumimoji="1" lang="ja-JP" altLang="en-US" dirty="0">
            <a:latin typeface="Calibri" panose="020F0502020204030204" pitchFamily="34" charset="0"/>
          </a:endParaRPr>
        </a:p>
      </dgm:t>
    </dgm:pt>
    <dgm:pt modelId="{8847DE2A-AB25-4F99-8C11-E33CC0787299}" type="parTrans" cxnId="{8943C276-2064-4288-89F2-52460EDA8E56}">
      <dgm:prSet/>
      <dgm:spPr/>
      <dgm:t>
        <a:bodyPr/>
        <a:lstStyle/>
        <a:p>
          <a:endParaRPr kumimoji="1" lang="ja-JP" altLang="en-US"/>
        </a:p>
      </dgm:t>
    </dgm:pt>
    <dgm:pt modelId="{C56631B6-31DA-4D5E-BFFC-485505738958}" type="sibTrans" cxnId="{8943C276-2064-4288-89F2-52460EDA8E56}">
      <dgm:prSet/>
      <dgm:spPr/>
      <dgm:t>
        <a:bodyPr/>
        <a:lstStyle/>
        <a:p>
          <a:endParaRPr kumimoji="1" lang="ja-JP" altLang="en-US">
            <a:latin typeface="Calibri" panose="020F0502020204030204" pitchFamily="34" charset="0"/>
          </a:endParaRPr>
        </a:p>
      </dgm:t>
    </dgm:pt>
    <dgm:pt modelId="{D6DA1869-A99D-4493-84C0-E9E3783B33AA}">
      <dgm:prSet/>
      <dgm:spPr/>
      <dgm:t>
        <a:bodyPr/>
        <a:lstStyle/>
        <a:p>
          <a:r>
            <a:rPr kumimoji="1" lang="en-US" altLang="ja-JP" dirty="0" smtClean="0">
              <a:latin typeface="Calibri" panose="020F0502020204030204" pitchFamily="34" charset="0"/>
            </a:rPr>
            <a:t>Fukushima Med. Univ.</a:t>
          </a:r>
          <a:endParaRPr kumimoji="1" lang="ja-JP" altLang="en-US" dirty="0">
            <a:latin typeface="Calibri" panose="020F0502020204030204" pitchFamily="34" charset="0"/>
          </a:endParaRPr>
        </a:p>
      </dgm:t>
    </dgm:pt>
    <dgm:pt modelId="{7D62F8F3-CA71-4D11-8705-D4761CC501BF}" type="parTrans" cxnId="{426B0EC5-77B0-4626-8757-9C7FF2649196}">
      <dgm:prSet/>
      <dgm:spPr/>
      <dgm:t>
        <a:bodyPr/>
        <a:lstStyle/>
        <a:p>
          <a:endParaRPr kumimoji="1" lang="ja-JP" altLang="en-US"/>
        </a:p>
      </dgm:t>
    </dgm:pt>
    <dgm:pt modelId="{FD3E3DCA-21FD-4A80-B389-364385D3F958}" type="sibTrans" cxnId="{426B0EC5-77B0-4626-8757-9C7FF2649196}">
      <dgm:prSet/>
      <dgm:spPr/>
      <dgm:t>
        <a:bodyPr/>
        <a:lstStyle/>
        <a:p>
          <a:endParaRPr kumimoji="1" lang="ja-JP" altLang="en-US">
            <a:latin typeface="Calibri" panose="020F0502020204030204" pitchFamily="34" charset="0"/>
          </a:endParaRPr>
        </a:p>
      </dgm:t>
    </dgm:pt>
    <dgm:pt modelId="{C9ADDE0D-4A58-4104-A413-F28984A300C8}" type="pres">
      <dgm:prSet presAssocID="{8C4555AF-F981-4311-A762-1AC5A759C4CF}" presName="cycle" presStyleCnt="0">
        <dgm:presLayoutVars>
          <dgm:dir/>
          <dgm:resizeHandles val="exact"/>
        </dgm:presLayoutVars>
      </dgm:prSet>
      <dgm:spPr/>
      <dgm:t>
        <a:bodyPr/>
        <a:lstStyle/>
        <a:p>
          <a:endParaRPr kumimoji="1" lang="ja-JP" altLang="en-US"/>
        </a:p>
      </dgm:t>
    </dgm:pt>
    <dgm:pt modelId="{432A1426-EAF7-4716-801A-6F59E9245473}" type="pres">
      <dgm:prSet presAssocID="{A09642B5-0139-4422-8422-E654EDF0E467}" presName="node" presStyleLbl="node1" presStyleIdx="0" presStyleCnt="6">
        <dgm:presLayoutVars>
          <dgm:bulletEnabled val="1"/>
        </dgm:presLayoutVars>
      </dgm:prSet>
      <dgm:spPr/>
      <dgm:t>
        <a:bodyPr/>
        <a:lstStyle/>
        <a:p>
          <a:endParaRPr kumimoji="1" lang="ja-JP" altLang="en-US"/>
        </a:p>
      </dgm:t>
    </dgm:pt>
    <dgm:pt modelId="{1C89C95D-36EC-4320-8F54-0CE309270559}" type="pres">
      <dgm:prSet presAssocID="{A09642B5-0139-4422-8422-E654EDF0E467}" presName="spNode" presStyleCnt="0"/>
      <dgm:spPr/>
    </dgm:pt>
    <dgm:pt modelId="{4408185E-CF00-4C8A-AF26-C918B9ADF0D6}" type="pres">
      <dgm:prSet presAssocID="{F4722780-D05F-4913-86D5-07AEAB221693}" presName="sibTrans" presStyleLbl="sibTrans1D1" presStyleIdx="0" presStyleCnt="6"/>
      <dgm:spPr/>
      <dgm:t>
        <a:bodyPr/>
        <a:lstStyle/>
        <a:p>
          <a:endParaRPr kumimoji="1" lang="ja-JP" altLang="en-US"/>
        </a:p>
      </dgm:t>
    </dgm:pt>
    <dgm:pt modelId="{B0CA4AC9-AD2A-4DFB-BC91-E40ADE6C2F1A}" type="pres">
      <dgm:prSet presAssocID="{C553EAD5-903F-45A5-B4B4-A61E2A655F82}" presName="node" presStyleLbl="node1" presStyleIdx="1" presStyleCnt="6">
        <dgm:presLayoutVars>
          <dgm:bulletEnabled val="1"/>
        </dgm:presLayoutVars>
      </dgm:prSet>
      <dgm:spPr/>
      <dgm:t>
        <a:bodyPr/>
        <a:lstStyle/>
        <a:p>
          <a:endParaRPr kumimoji="1" lang="ja-JP" altLang="en-US"/>
        </a:p>
      </dgm:t>
    </dgm:pt>
    <dgm:pt modelId="{5A04FB39-C0FC-4D4D-B7D1-098059A30248}" type="pres">
      <dgm:prSet presAssocID="{C553EAD5-903F-45A5-B4B4-A61E2A655F82}" presName="spNode" presStyleCnt="0"/>
      <dgm:spPr/>
    </dgm:pt>
    <dgm:pt modelId="{CE338AB7-497E-4071-A02F-41FA6520EDB0}" type="pres">
      <dgm:prSet presAssocID="{FCB7768B-07BE-447B-9E85-74A2E0031BE7}" presName="sibTrans" presStyleLbl="sibTrans1D1" presStyleIdx="1" presStyleCnt="6"/>
      <dgm:spPr/>
      <dgm:t>
        <a:bodyPr/>
        <a:lstStyle/>
        <a:p>
          <a:endParaRPr kumimoji="1" lang="ja-JP" altLang="en-US"/>
        </a:p>
      </dgm:t>
    </dgm:pt>
    <dgm:pt modelId="{58F6F347-C51F-44B4-9809-B80D2614FB67}" type="pres">
      <dgm:prSet presAssocID="{5EC80525-2556-4BBC-B333-B8D0850B3035}" presName="node" presStyleLbl="node1" presStyleIdx="2" presStyleCnt="6">
        <dgm:presLayoutVars>
          <dgm:bulletEnabled val="1"/>
        </dgm:presLayoutVars>
      </dgm:prSet>
      <dgm:spPr/>
      <dgm:t>
        <a:bodyPr/>
        <a:lstStyle/>
        <a:p>
          <a:endParaRPr kumimoji="1" lang="ja-JP" altLang="en-US"/>
        </a:p>
      </dgm:t>
    </dgm:pt>
    <dgm:pt modelId="{FD05C611-DBE7-4668-AD95-03E08F46743C}" type="pres">
      <dgm:prSet presAssocID="{5EC80525-2556-4BBC-B333-B8D0850B3035}" presName="spNode" presStyleCnt="0"/>
      <dgm:spPr/>
    </dgm:pt>
    <dgm:pt modelId="{32C9F43A-E726-4A62-8AC2-FF2AF62A6F47}" type="pres">
      <dgm:prSet presAssocID="{89641F46-EBB1-4B33-AAB9-3A28315B286F}" presName="sibTrans" presStyleLbl="sibTrans1D1" presStyleIdx="2" presStyleCnt="6"/>
      <dgm:spPr/>
      <dgm:t>
        <a:bodyPr/>
        <a:lstStyle/>
        <a:p>
          <a:endParaRPr kumimoji="1" lang="ja-JP" altLang="en-US"/>
        </a:p>
      </dgm:t>
    </dgm:pt>
    <dgm:pt modelId="{CC0D670A-9FCC-4063-93A5-6F308C31BA6C}" type="pres">
      <dgm:prSet presAssocID="{C0AC79ED-63B5-488D-BBEA-626B977A2F4E}" presName="node" presStyleLbl="node1" presStyleIdx="3" presStyleCnt="6">
        <dgm:presLayoutVars>
          <dgm:bulletEnabled val="1"/>
        </dgm:presLayoutVars>
      </dgm:prSet>
      <dgm:spPr/>
      <dgm:t>
        <a:bodyPr/>
        <a:lstStyle/>
        <a:p>
          <a:endParaRPr kumimoji="1" lang="ja-JP" altLang="en-US"/>
        </a:p>
      </dgm:t>
    </dgm:pt>
    <dgm:pt modelId="{35026D06-9E64-4727-BC3D-CCFB2D811FD7}" type="pres">
      <dgm:prSet presAssocID="{C0AC79ED-63B5-488D-BBEA-626B977A2F4E}" presName="spNode" presStyleCnt="0"/>
      <dgm:spPr/>
    </dgm:pt>
    <dgm:pt modelId="{4B2B9521-E7AC-4F46-B124-C8934289CE17}" type="pres">
      <dgm:prSet presAssocID="{CD5CBAD1-27CF-4C20-84FC-8A18372C7FE0}" presName="sibTrans" presStyleLbl="sibTrans1D1" presStyleIdx="3" presStyleCnt="6"/>
      <dgm:spPr/>
      <dgm:t>
        <a:bodyPr/>
        <a:lstStyle/>
        <a:p>
          <a:endParaRPr kumimoji="1" lang="ja-JP" altLang="en-US"/>
        </a:p>
      </dgm:t>
    </dgm:pt>
    <dgm:pt modelId="{8AE7F193-3C99-4E18-87F3-B5C6DA106F17}" type="pres">
      <dgm:prSet presAssocID="{D6DA1869-A99D-4493-84C0-E9E3783B33AA}" presName="node" presStyleLbl="node1" presStyleIdx="4" presStyleCnt="6">
        <dgm:presLayoutVars>
          <dgm:bulletEnabled val="1"/>
        </dgm:presLayoutVars>
      </dgm:prSet>
      <dgm:spPr/>
      <dgm:t>
        <a:bodyPr/>
        <a:lstStyle/>
        <a:p>
          <a:endParaRPr kumimoji="1" lang="ja-JP" altLang="en-US"/>
        </a:p>
      </dgm:t>
    </dgm:pt>
    <dgm:pt modelId="{E675B49E-4848-4193-BB0F-3A1C4F92D972}" type="pres">
      <dgm:prSet presAssocID="{D6DA1869-A99D-4493-84C0-E9E3783B33AA}" presName="spNode" presStyleCnt="0"/>
      <dgm:spPr/>
    </dgm:pt>
    <dgm:pt modelId="{D03F6943-A504-4B38-9F56-E7E4B50D8416}" type="pres">
      <dgm:prSet presAssocID="{FD3E3DCA-21FD-4A80-B389-364385D3F958}" presName="sibTrans" presStyleLbl="sibTrans1D1" presStyleIdx="4" presStyleCnt="6"/>
      <dgm:spPr/>
      <dgm:t>
        <a:bodyPr/>
        <a:lstStyle/>
        <a:p>
          <a:endParaRPr kumimoji="1" lang="ja-JP" altLang="en-US"/>
        </a:p>
      </dgm:t>
    </dgm:pt>
    <dgm:pt modelId="{17E3C620-9908-411E-A35C-CC166AEE839B}" type="pres">
      <dgm:prSet presAssocID="{90CE07FC-300C-4E8E-A84C-20AC41CBA9A0}" presName="node" presStyleLbl="node1" presStyleIdx="5" presStyleCnt="6">
        <dgm:presLayoutVars>
          <dgm:bulletEnabled val="1"/>
        </dgm:presLayoutVars>
      </dgm:prSet>
      <dgm:spPr/>
      <dgm:t>
        <a:bodyPr/>
        <a:lstStyle/>
        <a:p>
          <a:endParaRPr kumimoji="1" lang="ja-JP" altLang="en-US"/>
        </a:p>
      </dgm:t>
    </dgm:pt>
    <dgm:pt modelId="{2A48656A-FC89-4088-9930-5F399BADE011}" type="pres">
      <dgm:prSet presAssocID="{90CE07FC-300C-4E8E-A84C-20AC41CBA9A0}" presName="spNode" presStyleCnt="0"/>
      <dgm:spPr/>
    </dgm:pt>
    <dgm:pt modelId="{CA962F41-1605-422F-98B4-781AB59BE622}" type="pres">
      <dgm:prSet presAssocID="{C56631B6-31DA-4D5E-BFFC-485505738958}" presName="sibTrans" presStyleLbl="sibTrans1D1" presStyleIdx="5" presStyleCnt="6"/>
      <dgm:spPr/>
      <dgm:t>
        <a:bodyPr/>
        <a:lstStyle/>
        <a:p>
          <a:endParaRPr kumimoji="1" lang="ja-JP" altLang="en-US"/>
        </a:p>
      </dgm:t>
    </dgm:pt>
  </dgm:ptLst>
  <dgm:cxnLst>
    <dgm:cxn modelId="{0C1F573E-B7C3-4867-A897-FD267054E436}" srcId="{8C4555AF-F981-4311-A762-1AC5A759C4CF}" destId="{5EC80525-2556-4BBC-B333-B8D0850B3035}" srcOrd="2" destOrd="0" parTransId="{B84300E8-D01D-4E92-9F8B-1FE37B4CF27C}" sibTransId="{89641F46-EBB1-4B33-AAB9-3A28315B286F}"/>
    <dgm:cxn modelId="{A1DE06C7-5224-43F9-9DAE-F612B09816EA}" type="presOf" srcId="{FCB7768B-07BE-447B-9E85-74A2E0031BE7}" destId="{CE338AB7-497E-4071-A02F-41FA6520EDB0}" srcOrd="0" destOrd="0" presId="urn:microsoft.com/office/officeart/2005/8/layout/cycle6"/>
    <dgm:cxn modelId="{BFFA96C1-95F1-4DAD-A3E7-9DF347BD8D78}" type="presOf" srcId="{FD3E3DCA-21FD-4A80-B389-364385D3F958}" destId="{D03F6943-A504-4B38-9F56-E7E4B50D8416}" srcOrd="0" destOrd="0" presId="urn:microsoft.com/office/officeart/2005/8/layout/cycle6"/>
    <dgm:cxn modelId="{652DC993-6291-4BA4-8490-B8A1DC28D113}" type="presOf" srcId="{D6DA1869-A99D-4493-84C0-E9E3783B33AA}" destId="{8AE7F193-3C99-4E18-87F3-B5C6DA106F17}" srcOrd="0" destOrd="0" presId="urn:microsoft.com/office/officeart/2005/8/layout/cycle6"/>
    <dgm:cxn modelId="{8943C276-2064-4288-89F2-52460EDA8E56}" srcId="{8C4555AF-F981-4311-A762-1AC5A759C4CF}" destId="{90CE07FC-300C-4E8E-A84C-20AC41CBA9A0}" srcOrd="5" destOrd="0" parTransId="{8847DE2A-AB25-4F99-8C11-E33CC0787299}" sibTransId="{C56631B6-31DA-4D5E-BFFC-485505738958}"/>
    <dgm:cxn modelId="{0C8CC2A1-9E13-4201-BE29-2CD9FC0687F4}" type="presOf" srcId="{C0AC79ED-63B5-488D-BBEA-626B977A2F4E}" destId="{CC0D670A-9FCC-4063-93A5-6F308C31BA6C}" srcOrd="0" destOrd="0" presId="urn:microsoft.com/office/officeart/2005/8/layout/cycle6"/>
    <dgm:cxn modelId="{1DE36973-613D-45CE-A741-1A534353FB5B}" srcId="{8C4555AF-F981-4311-A762-1AC5A759C4CF}" destId="{A09642B5-0139-4422-8422-E654EDF0E467}" srcOrd="0" destOrd="0" parTransId="{7E250F90-652C-41C4-B8C3-CDE511BD0794}" sibTransId="{F4722780-D05F-4913-86D5-07AEAB221693}"/>
    <dgm:cxn modelId="{E1950042-5247-4DA4-BA25-2E84C30D97D3}" type="presOf" srcId="{C553EAD5-903F-45A5-B4B4-A61E2A655F82}" destId="{B0CA4AC9-AD2A-4DFB-BC91-E40ADE6C2F1A}" srcOrd="0" destOrd="0" presId="urn:microsoft.com/office/officeart/2005/8/layout/cycle6"/>
    <dgm:cxn modelId="{EA0798C3-8E2B-445D-889F-27DBC8810F5E}" type="presOf" srcId="{5EC80525-2556-4BBC-B333-B8D0850B3035}" destId="{58F6F347-C51F-44B4-9809-B80D2614FB67}" srcOrd="0" destOrd="0" presId="urn:microsoft.com/office/officeart/2005/8/layout/cycle6"/>
    <dgm:cxn modelId="{426B0EC5-77B0-4626-8757-9C7FF2649196}" srcId="{8C4555AF-F981-4311-A762-1AC5A759C4CF}" destId="{D6DA1869-A99D-4493-84C0-E9E3783B33AA}" srcOrd="4" destOrd="0" parTransId="{7D62F8F3-CA71-4D11-8705-D4761CC501BF}" sibTransId="{FD3E3DCA-21FD-4A80-B389-364385D3F958}"/>
    <dgm:cxn modelId="{F270B1C0-CBF2-4E2E-B64A-F094F8803137}" type="presOf" srcId="{A09642B5-0139-4422-8422-E654EDF0E467}" destId="{432A1426-EAF7-4716-801A-6F59E9245473}" srcOrd="0" destOrd="0" presId="urn:microsoft.com/office/officeart/2005/8/layout/cycle6"/>
    <dgm:cxn modelId="{04CA9DD5-2461-45E9-9497-3A2AE47698BB}" type="presOf" srcId="{90CE07FC-300C-4E8E-A84C-20AC41CBA9A0}" destId="{17E3C620-9908-411E-A35C-CC166AEE839B}" srcOrd="0" destOrd="0" presId="urn:microsoft.com/office/officeart/2005/8/layout/cycle6"/>
    <dgm:cxn modelId="{2BAF4A26-B992-4691-BDD3-6989BD11B1EA}" type="presOf" srcId="{C56631B6-31DA-4D5E-BFFC-485505738958}" destId="{CA962F41-1605-422F-98B4-781AB59BE622}" srcOrd="0" destOrd="0" presId="urn:microsoft.com/office/officeart/2005/8/layout/cycle6"/>
    <dgm:cxn modelId="{FCCD8DDC-5B1D-4C32-88C8-3BFC9913B7BC}" type="presOf" srcId="{89641F46-EBB1-4B33-AAB9-3A28315B286F}" destId="{32C9F43A-E726-4A62-8AC2-FF2AF62A6F47}" srcOrd="0" destOrd="0" presId="urn:microsoft.com/office/officeart/2005/8/layout/cycle6"/>
    <dgm:cxn modelId="{4FF127FD-AF22-4F0D-9825-E71AD5E3142E}" srcId="{8C4555AF-F981-4311-A762-1AC5A759C4CF}" destId="{C553EAD5-903F-45A5-B4B4-A61E2A655F82}" srcOrd="1" destOrd="0" parTransId="{A76F7101-E9DA-4A0E-9582-F7E7F2670E6A}" sibTransId="{FCB7768B-07BE-447B-9E85-74A2E0031BE7}"/>
    <dgm:cxn modelId="{EE65ED4D-7E37-407F-B973-86B70242B37E}" type="presOf" srcId="{CD5CBAD1-27CF-4C20-84FC-8A18372C7FE0}" destId="{4B2B9521-E7AC-4F46-B124-C8934289CE17}" srcOrd="0" destOrd="0" presId="urn:microsoft.com/office/officeart/2005/8/layout/cycle6"/>
    <dgm:cxn modelId="{A5065657-8E2E-4DE3-93CD-F643A44AAEAD}" type="presOf" srcId="{8C4555AF-F981-4311-A762-1AC5A759C4CF}" destId="{C9ADDE0D-4A58-4104-A413-F28984A300C8}" srcOrd="0" destOrd="0" presId="urn:microsoft.com/office/officeart/2005/8/layout/cycle6"/>
    <dgm:cxn modelId="{A2B188A9-4FFC-4B82-842D-B67ADAC559EC}" srcId="{8C4555AF-F981-4311-A762-1AC5A759C4CF}" destId="{C0AC79ED-63B5-488D-BBEA-626B977A2F4E}" srcOrd="3" destOrd="0" parTransId="{51C23872-C45F-451B-9759-FC1D2A207291}" sibTransId="{CD5CBAD1-27CF-4C20-84FC-8A18372C7FE0}"/>
    <dgm:cxn modelId="{8F1DC889-D740-4AA0-B97A-FCACAA1BFE96}" type="presOf" srcId="{F4722780-D05F-4913-86D5-07AEAB221693}" destId="{4408185E-CF00-4C8A-AF26-C918B9ADF0D6}" srcOrd="0" destOrd="0" presId="urn:microsoft.com/office/officeart/2005/8/layout/cycle6"/>
    <dgm:cxn modelId="{BE3D5C5D-2AEE-434D-A3FB-18371FAA32CA}" type="presParOf" srcId="{C9ADDE0D-4A58-4104-A413-F28984A300C8}" destId="{432A1426-EAF7-4716-801A-6F59E9245473}" srcOrd="0" destOrd="0" presId="urn:microsoft.com/office/officeart/2005/8/layout/cycle6"/>
    <dgm:cxn modelId="{D11F96BD-D3CC-4C9A-AFA0-7B83EE3A8913}" type="presParOf" srcId="{C9ADDE0D-4A58-4104-A413-F28984A300C8}" destId="{1C89C95D-36EC-4320-8F54-0CE309270559}" srcOrd="1" destOrd="0" presId="urn:microsoft.com/office/officeart/2005/8/layout/cycle6"/>
    <dgm:cxn modelId="{6AC86726-CA6F-4C43-BD29-87895B80A19A}" type="presParOf" srcId="{C9ADDE0D-4A58-4104-A413-F28984A300C8}" destId="{4408185E-CF00-4C8A-AF26-C918B9ADF0D6}" srcOrd="2" destOrd="0" presId="urn:microsoft.com/office/officeart/2005/8/layout/cycle6"/>
    <dgm:cxn modelId="{8F7BA99D-028C-4719-88C4-3408ECABB06C}" type="presParOf" srcId="{C9ADDE0D-4A58-4104-A413-F28984A300C8}" destId="{B0CA4AC9-AD2A-4DFB-BC91-E40ADE6C2F1A}" srcOrd="3" destOrd="0" presId="urn:microsoft.com/office/officeart/2005/8/layout/cycle6"/>
    <dgm:cxn modelId="{1B9D6BC8-4C5E-48DF-A84C-6990F8A54F17}" type="presParOf" srcId="{C9ADDE0D-4A58-4104-A413-F28984A300C8}" destId="{5A04FB39-C0FC-4D4D-B7D1-098059A30248}" srcOrd="4" destOrd="0" presId="urn:microsoft.com/office/officeart/2005/8/layout/cycle6"/>
    <dgm:cxn modelId="{F0949CFA-DB01-4432-ADC1-C80A6F0F1580}" type="presParOf" srcId="{C9ADDE0D-4A58-4104-A413-F28984A300C8}" destId="{CE338AB7-497E-4071-A02F-41FA6520EDB0}" srcOrd="5" destOrd="0" presId="urn:microsoft.com/office/officeart/2005/8/layout/cycle6"/>
    <dgm:cxn modelId="{848C8AF2-CA56-4A0E-BF62-D1862DE1B4A0}" type="presParOf" srcId="{C9ADDE0D-4A58-4104-A413-F28984A300C8}" destId="{58F6F347-C51F-44B4-9809-B80D2614FB67}" srcOrd="6" destOrd="0" presId="urn:microsoft.com/office/officeart/2005/8/layout/cycle6"/>
    <dgm:cxn modelId="{2A9DBFFE-F724-43B1-AB08-5B627AEB746F}" type="presParOf" srcId="{C9ADDE0D-4A58-4104-A413-F28984A300C8}" destId="{FD05C611-DBE7-4668-AD95-03E08F46743C}" srcOrd="7" destOrd="0" presId="urn:microsoft.com/office/officeart/2005/8/layout/cycle6"/>
    <dgm:cxn modelId="{54F363CE-85BE-4DF8-AD13-6A444AF63249}" type="presParOf" srcId="{C9ADDE0D-4A58-4104-A413-F28984A300C8}" destId="{32C9F43A-E726-4A62-8AC2-FF2AF62A6F47}" srcOrd="8" destOrd="0" presId="urn:microsoft.com/office/officeart/2005/8/layout/cycle6"/>
    <dgm:cxn modelId="{48A084A2-1538-4BEE-9AC6-587CAB3FE03D}" type="presParOf" srcId="{C9ADDE0D-4A58-4104-A413-F28984A300C8}" destId="{CC0D670A-9FCC-4063-93A5-6F308C31BA6C}" srcOrd="9" destOrd="0" presId="urn:microsoft.com/office/officeart/2005/8/layout/cycle6"/>
    <dgm:cxn modelId="{C558CC66-253D-43E9-BF70-9DB5A676BE27}" type="presParOf" srcId="{C9ADDE0D-4A58-4104-A413-F28984A300C8}" destId="{35026D06-9E64-4727-BC3D-CCFB2D811FD7}" srcOrd="10" destOrd="0" presId="urn:microsoft.com/office/officeart/2005/8/layout/cycle6"/>
    <dgm:cxn modelId="{D30B75D8-EF25-4A48-AFD3-3E177DA5BDFB}" type="presParOf" srcId="{C9ADDE0D-4A58-4104-A413-F28984A300C8}" destId="{4B2B9521-E7AC-4F46-B124-C8934289CE17}" srcOrd="11" destOrd="0" presId="urn:microsoft.com/office/officeart/2005/8/layout/cycle6"/>
    <dgm:cxn modelId="{08145EA3-7777-425B-9FA5-92BC068DD84D}" type="presParOf" srcId="{C9ADDE0D-4A58-4104-A413-F28984A300C8}" destId="{8AE7F193-3C99-4E18-87F3-B5C6DA106F17}" srcOrd="12" destOrd="0" presId="urn:microsoft.com/office/officeart/2005/8/layout/cycle6"/>
    <dgm:cxn modelId="{3E7BAA7C-F53C-463F-9625-5BD09EC3808E}" type="presParOf" srcId="{C9ADDE0D-4A58-4104-A413-F28984A300C8}" destId="{E675B49E-4848-4193-BB0F-3A1C4F92D972}" srcOrd="13" destOrd="0" presId="urn:microsoft.com/office/officeart/2005/8/layout/cycle6"/>
    <dgm:cxn modelId="{89EA27C5-A895-45D6-84EF-76F2B8ED320E}" type="presParOf" srcId="{C9ADDE0D-4A58-4104-A413-F28984A300C8}" destId="{D03F6943-A504-4B38-9F56-E7E4B50D8416}" srcOrd="14" destOrd="0" presId="urn:microsoft.com/office/officeart/2005/8/layout/cycle6"/>
    <dgm:cxn modelId="{7A58AC03-B14F-4B7F-B481-7E20D90D6B7A}" type="presParOf" srcId="{C9ADDE0D-4A58-4104-A413-F28984A300C8}" destId="{17E3C620-9908-411E-A35C-CC166AEE839B}" srcOrd="15" destOrd="0" presId="urn:microsoft.com/office/officeart/2005/8/layout/cycle6"/>
    <dgm:cxn modelId="{11D553F4-7A9F-4BED-AFBE-9F49DE3E37E9}" type="presParOf" srcId="{C9ADDE0D-4A58-4104-A413-F28984A300C8}" destId="{2A48656A-FC89-4088-9930-5F399BADE011}" srcOrd="16" destOrd="0" presId="urn:microsoft.com/office/officeart/2005/8/layout/cycle6"/>
    <dgm:cxn modelId="{74A49278-2FFD-40B5-AC47-4AE2082DA6A9}" type="presParOf" srcId="{C9ADDE0D-4A58-4104-A413-F28984A300C8}" destId="{CA962F41-1605-422F-98B4-781AB59BE622}" srcOrd="17"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B172FC-13CD-48D3-BA36-93B4C0FACBAD}" type="doc">
      <dgm:prSet loTypeId="urn:microsoft.com/office/officeart/2008/layout/NameandTitleOrganizationalChart" loCatId="hierarchy" qsTypeId="urn:microsoft.com/office/officeart/2005/8/quickstyle/simple1" qsCatId="simple" csTypeId="urn:microsoft.com/office/officeart/2005/8/colors/accent2_2" csCatId="accent2" phldr="1"/>
      <dgm:spPr/>
      <dgm:t>
        <a:bodyPr/>
        <a:lstStyle/>
        <a:p>
          <a:endParaRPr kumimoji="1" lang="ja-JP" altLang="en-US"/>
        </a:p>
      </dgm:t>
    </dgm:pt>
    <dgm:pt modelId="{148BB2D2-1A24-43A6-8446-01B7EF4917C4}">
      <dgm:prSet phldrT="[テキスト]"/>
      <dgm:spPr/>
      <dgm:t>
        <a:bodyPr/>
        <a:lstStyle/>
        <a:p>
          <a:r>
            <a:rPr kumimoji="1" lang="en-US" altLang="ja-JP" dirty="0" smtClean="0"/>
            <a:t>President</a:t>
          </a:r>
          <a:endParaRPr kumimoji="1" lang="ja-JP" altLang="en-US" dirty="0"/>
        </a:p>
      </dgm:t>
    </dgm:pt>
    <dgm:pt modelId="{E97F8746-B687-4795-8BF1-7A083F650892}" type="parTrans" cxnId="{279FEA82-D9D1-4255-82CE-1FBFBD70A418}">
      <dgm:prSet/>
      <dgm:spPr/>
      <dgm:t>
        <a:bodyPr/>
        <a:lstStyle/>
        <a:p>
          <a:endParaRPr kumimoji="1" lang="ja-JP" altLang="en-US"/>
        </a:p>
      </dgm:t>
    </dgm:pt>
    <dgm:pt modelId="{0F112DAD-04D3-4F6F-9E3A-826A9CA4303B}" type="sibTrans" cxnId="{279FEA82-D9D1-4255-82CE-1FBFBD70A418}">
      <dgm:prSet/>
      <dgm:spPr/>
      <dgm:t>
        <a:bodyPr/>
        <a:lstStyle/>
        <a:p>
          <a:r>
            <a:rPr kumimoji="1" lang="en-US" altLang="ja-JP" dirty="0" smtClean="0"/>
            <a:t>Research Ethics Chief Administrative Officer</a:t>
          </a:r>
          <a:endParaRPr kumimoji="1" lang="ja-JP" altLang="en-US" dirty="0"/>
        </a:p>
      </dgm:t>
    </dgm:pt>
    <dgm:pt modelId="{1A6D81EF-71B4-4FB6-8FF8-B56732D97012}">
      <dgm:prSet phldrT="[テキスト]"/>
      <dgm:spPr/>
      <dgm:t>
        <a:bodyPr/>
        <a:lstStyle/>
        <a:p>
          <a:r>
            <a:rPr kumimoji="1" lang="en-US" altLang="ja-JP" dirty="0" smtClean="0"/>
            <a:t>Dean of Research</a:t>
          </a:r>
          <a:endParaRPr kumimoji="1" lang="ja-JP" altLang="en-US" dirty="0"/>
        </a:p>
      </dgm:t>
    </dgm:pt>
    <dgm:pt modelId="{2A319F0F-BD9B-4A5D-8AB9-66B11EA8BA29}" type="parTrans" cxnId="{454DC866-C06D-407F-919C-8B60C982406B}">
      <dgm:prSet/>
      <dgm:spPr/>
      <dgm:t>
        <a:bodyPr/>
        <a:lstStyle/>
        <a:p>
          <a:endParaRPr kumimoji="1" lang="ja-JP" altLang="en-US"/>
        </a:p>
      </dgm:t>
    </dgm:pt>
    <dgm:pt modelId="{41048FB8-E69C-4095-A3EF-FE276C3465CF}" type="sibTrans" cxnId="{454DC866-C06D-407F-919C-8B60C982406B}">
      <dgm:prSet/>
      <dgm:spPr/>
      <dgm:t>
        <a:bodyPr/>
        <a:lstStyle/>
        <a:p>
          <a:r>
            <a:rPr kumimoji="1" lang="en-US" altLang="ja-JP" dirty="0" smtClean="0"/>
            <a:t>Research Ethics Education Officer</a:t>
          </a:r>
          <a:endParaRPr kumimoji="1" lang="ja-JP" altLang="en-US" dirty="0"/>
        </a:p>
      </dgm:t>
    </dgm:pt>
    <dgm:pt modelId="{E13DD9B3-C32A-4242-BB9C-6C0C446BD028}">
      <dgm:prSet/>
      <dgm:spPr/>
      <dgm:t>
        <a:bodyPr/>
        <a:lstStyle/>
        <a:p>
          <a:r>
            <a:rPr kumimoji="1" lang="en-US" altLang="ja-JP" dirty="0" smtClean="0"/>
            <a:t>Dean of Graduate School</a:t>
          </a:r>
          <a:endParaRPr kumimoji="1" lang="ja-JP" altLang="en-US" dirty="0"/>
        </a:p>
      </dgm:t>
    </dgm:pt>
    <dgm:pt modelId="{52F95AAB-96C7-4535-8063-ECD8263DC5CD}" type="parTrans" cxnId="{521A7317-75CC-40DB-9E0A-B0DED1FEFB06}">
      <dgm:prSet/>
      <dgm:spPr/>
      <dgm:t>
        <a:bodyPr/>
        <a:lstStyle/>
        <a:p>
          <a:endParaRPr kumimoji="1" lang="ja-JP" altLang="en-US"/>
        </a:p>
      </dgm:t>
    </dgm:pt>
    <dgm:pt modelId="{5A6D3EF9-9E53-4D00-94CD-33F696F83FEE}" type="sibTrans" cxnId="{521A7317-75CC-40DB-9E0A-B0DED1FEFB06}">
      <dgm:prSet/>
      <dgm:spPr/>
      <dgm:t>
        <a:bodyPr/>
        <a:lstStyle/>
        <a:p>
          <a:pPr algn="ctr"/>
          <a:r>
            <a:rPr kumimoji="1" lang="en-US" altLang="ja-JP" dirty="0" smtClean="0"/>
            <a:t>Responsible for students</a:t>
          </a:r>
          <a:endParaRPr kumimoji="1" lang="ja-JP" altLang="en-US" dirty="0"/>
        </a:p>
      </dgm:t>
    </dgm:pt>
    <dgm:pt modelId="{A9AE8463-06A5-470A-869F-A1722CBB48BD}">
      <dgm:prSet/>
      <dgm:spPr/>
      <dgm:t>
        <a:bodyPr/>
        <a:lstStyle/>
        <a:p>
          <a:r>
            <a:rPr kumimoji="1" lang="en-US" altLang="ja-JP" dirty="0" smtClean="0"/>
            <a:t>Dean of Faculty Affairs</a:t>
          </a:r>
          <a:endParaRPr kumimoji="1" lang="ja-JP" altLang="en-US" dirty="0"/>
        </a:p>
      </dgm:t>
    </dgm:pt>
    <dgm:pt modelId="{90F16F22-EFD0-4CDE-9E72-712E85FF66F8}" type="parTrans" cxnId="{3A745AA8-2170-49F8-B9CB-0668F74C4185}">
      <dgm:prSet/>
      <dgm:spPr/>
      <dgm:t>
        <a:bodyPr/>
        <a:lstStyle/>
        <a:p>
          <a:endParaRPr kumimoji="1" lang="ja-JP" altLang="en-US"/>
        </a:p>
      </dgm:t>
    </dgm:pt>
    <dgm:pt modelId="{BD4F7A11-47DB-4099-AA68-B8FE78A14F20}" type="sibTrans" cxnId="{3A745AA8-2170-49F8-B9CB-0668F74C4185}">
      <dgm:prSet/>
      <dgm:spPr/>
      <dgm:t>
        <a:bodyPr/>
        <a:lstStyle/>
        <a:p>
          <a:pPr algn="ctr"/>
          <a:r>
            <a:rPr kumimoji="1" lang="en-US" altLang="ja-JP" dirty="0" smtClean="0"/>
            <a:t>Responsible for investigation</a:t>
          </a:r>
          <a:endParaRPr kumimoji="1" lang="ja-JP" altLang="en-US" dirty="0"/>
        </a:p>
      </dgm:t>
    </dgm:pt>
    <dgm:pt modelId="{EB428625-E822-46FF-8FE3-47FA49F19AF2}">
      <dgm:prSet/>
      <dgm:spPr/>
      <dgm:t>
        <a:bodyPr/>
        <a:lstStyle/>
        <a:p>
          <a:r>
            <a:rPr kumimoji="1" lang="en-US" altLang="ja-JP" dirty="0" smtClean="0"/>
            <a:t>Dean of Research</a:t>
          </a:r>
          <a:endParaRPr kumimoji="1" lang="ja-JP" altLang="en-US" dirty="0"/>
        </a:p>
      </dgm:t>
    </dgm:pt>
    <dgm:pt modelId="{8E4442A2-860E-41FA-B285-2207C9096FDC}" type="parTrans" cxnId="{9D493027-606E-4125-8ED0-C981F439EF70}">
      <dgm:prSet/>
      <dgm:spPr/>
      <dgm:t>
        <a:bodyPr/>
        <a:lstStyle/>
        <a:p>
          <a:endParaRPr kumimoji="1" lang="ja-JP" altLang="en-US"/>
        </a:p>
      </dgm:t>
    </dgm:pt>
    <dgm:pt modelId="{702B528D-05F8-450B-B52A-A633478AA44B}" type="sibTrans" cxnId="{9D493027-606E-4125-8ED0-C981F439EF70}">
      <dgm:prSet/>
      <dgm:spPr/>
      <dgm:t>
        <a:bodyPr/>
        <a:lstStyle/>
        <a:p>
          <a:pPr algn="ctr"/>
          <a:r>
            <a:rPr kumimoji="1" lang="en-US" altLang="ja-JP" dirty="0" err="1" smtClean="0"/>
            <a:t>RCR</a:t>
          </a:r>
          <a:r>
            <a:rPr kumimoji="1" lang="en-US" altLang="ja-JP" dirty="0" smtClean="0"/>
            <a:t> promotion</a:t>
          </a:r>
          <a:endParaRPr kumimoji="1" lang="ja-JP" altLang="en-US" dirty="0"/>
        </a:p>
      </dgm:t>
    </dgm:pt>
    <dgm:pt modelId="{6C6A2CC8-B0A7-403D-91AB-A19FBBD00A85}" type="asst">
      <dgm:prSet/>
      <dgm:spPr/>
      <dgm:t>
        <a:bodyPr/>
        <a:lstStyle/>
        <a:p>
          <a:r>
            <a:rPr kumimoji="1" lang="en-US" altLang="ja-JP" dirty="0" smtClean="0"/>
            <a:t>Occupational Safety and Health SL</a:t>
          </a:r>
          <a:endParaRPr kumimoji="1" lang="ja-JP" altLang="en-US" dirty="0"/>
        </a:p>
      </dgm:t>
    </dgm:pt>
    <dgm:pt modelId="{992B1D62-9E6B-4451-B11C-DBD54E0A1B45}" type="parTrans" cxnId="{59321A00-D066-49A2-BB2F-CA9B83C1EAF5}">
      <dgm:prSet/>
      <dgm:spPr/>
      <dgm:t>
        <a:bodyPr/>
        <a:lstStyle/>
        <a:p>
          <a:endParaRPr kumimoji="1" lang="ja-JP" altLang="en-US"/>
        </a:p>
      </dgm:t>
    </dgm:pt>
    <dgm:pt modelId="{8E15257C-FCAC-4BC0-8A1F-102B4F3ADB3E}" type="sibTrans" cxnId="{59321A00-D066-49A2-BB2F-CA9B83C1EAF5}">
      <dgm:prSet/>
      <dgm:spPr/>
      <dgm:t>
        <a:bodyPr/>
        <a:lstStyle/>
        <a:p>
          <a:pPr algn="l"/>
          <a:r>
            <a:rPr kumimoji="1" lang="en-US" altLang="ja-JP" dirty="0" smtClean="0"/>
            <a:t>Supporting </a:t>
          </a:r>
          <a:r>
            <a:rPr kumimoji="1" lang="en-US" altLang="ja-JP" dirty="0" err="1" smtClean="0"/>
            <a:t>DOR</a:t>
          </a:r>
          <a:r>
            <a:rPr kumimoji="1" lang="en-US" altLang="ja-JP" dirty="0" smtClean="0"/>
            <a:t>, such as material preparation and seminars</a:t>
          </a:r>
          <a:endParaRPr kumimoji="1" lang="ja-JP" altLang="en-US" dirty="0"/>
        </a:p>
      </dgm:t>
    </dgm:pt>
    <dgm:pt modelId="{7659156F-4373-40D3-8B32-36926DEF54B6}" type="pres">
      <dgm:prSet presAssocID="{72B172FC-13CD-48D3-BA36-93B4C0FACBAD}" presName="hierChild1" presStyleCnt="0">
        <dgm:presLayoutVars>
          <dgm:orgChart val="1"/>
          <dgm:chPref val="1"/>
          <dgm:dir/>
          <dgm:animOne val="branch"/>
          <dgm:animLvl val="lvl"/>
          <dgm:resizeHandles/>
        </dgm:presLayoutVars>
      </dgm:prSet>
      <dgm:spPr/>
      <dgm:t>
        <a:bodyPr/>
        <a:lstStyle/>
        <a:p>
          <a:endParaRPr kumimoji="1" lang="ja-JP" altLang="en-US"/>
        </a:p>
      </dgm:t>
    </dgm:pt>
    <dgm:pt modelId="{87642CC0-2AF4-47EC-BDE5-9EF71536B101}" type="pres">
      <dgm:prSet presAssocID="{148BB2D2-1A24-43A6-8446-01B7EF4917C4}" presName="hierRoot1" presStyleCnt="0">
        <dgm:presLayoutVars>
          <dgm:hierBranch val="init"/>
        </dgm:presLayoutVars>
      </dgm:prSet>
      <dgm:spPr/>
    </dgm:pt>
    <dgm:pt modelId="{DDD21D8B-DDC6-4EBF-8B58-0B4DFC3F014A}" type="pres">
      <dgm:prSet presAssocID="{148BB2D2-1A24-43A6-8446-01B7EF4917C4}" presName="rootComposite1" presStyleCnt="0"/>
      <dgm:spPr/>
    </dgm:pt>
    <dgm:pt modelId="{58BF244E-D847-4209-BF65-D18832C7F073}" type="pres">
      <dgm:prSet presAssocID="{148BB2D2-1A24-43A6-8446-01B7EF4917C4}" presName="rootText1" presStyleLbl="node0" presStyleIdx="0" presStyleCnt="1">
        <dgm:presLayoutVars>
          <dgm:chMax/>
          <dgm:chPref val="3"/>
        </dgm:presLayoutVars>
      </dgm:prSet>
      <dgm:spPr/>
      <dgm:t>
        <a:bodyPr/>
        <a:lstStyle/>
        <a:p>
          <a:endParaRPr kumimoji="1" lang="ja-JP" altLang="en-US"/>
        </a:p>
      </dgm:t>
    </dgm:pt>
    <dgm:pt modelId="{9121074A-ECE8-4464-8C6F-E27D540249DA}" type="pres">
      <dgm:prSet presAssocID="{148BB2D2-1A24-43A6-8446-01B7EF4917C4}" presName="titleText1" presStyleLbl="fgAcc0" presStyleIdx="0" presStyleCnt="1">
        <dgm:presLayoutVars>
          <dgm:chMax val="0"/>
          <dgm:chPref val="0"/>
        </dgm:presLayoutVars>
      </dgm:prSet>
      <dgm:spPr/>
      <dgm:t>
        <a:bodyPr/>
        <a:lstStyle/>
        <a:p>
          <a:endParaRPr kumimoji="1" lang="ja-JP" altLang="en-US"/>
        </a:p>
      </dgm:t>
    </dgm:pt>
    <dgm:pt modelId="{879843CE-DE1C-4CB4-9DE6-6D99EDE8C8A0}" type="pres">
      <dgm:prSet presAssocID="{148BB2D2-1A24-43A6-8446-01B7EF4917C4}" presName="rootConnector1" presStyleLbl="node1" presStyleIdx="0" presStyleCnt="4"/>
      <dgm:spPr/>
      <dgm:t>
        <a:bodyPr/>
        <a:lstStyle/>
        <a:p>
          <a:endParaRPr kumimoji="1" lang="ja-JP" altLang="en-US"/>
        </a:p>
      </dgm:t>
    </dgm:pt>
    <dgm:pt modelId="{6FE26B50-FF5F-4D63-9EEF-C00CF27C4587}" type="pres">
      <dgm:prSet presAssocID="{148BB2D2-1A24-43A6-8446-01B7EF4917C4}" presName="hierChild2" presStyleCnt="0"/>
      <dgm:spPr/>
    </dgm:pt>
    <dgm:pt modelId="{702692C3-BF5E-441B-981E-4A04CE418368}" type="pres">
      <dgm:prSet presAssocID="{2A319F0F-BD9B-4A5D-8AB9-66B11EA8BA29}" presName="Name37" presStyleLbl="parChTrans1D2" presStyleIdx="0" presStyleCnt="1"/>
      <dgm:spPr/>
      <dgm:t>
        <a:bodyPr/>
        <a:lstStyle/>
        <a:p>
          <a:endParaRPr kumimoji="1" lang="ja-JP" altLang="en-US"/>
        </a:p>
      </dgm:t>
    </dgm:pt>
    <dgm:pt modelId="{A30D7521-5F47-4B6A-A76B-0EB57907676D}" type="pres">
      <dgm:prSet presAssocID="{1A6D81EF-71B4-4FB6-8FF8-B56732D97012}" presName="hierRoot2" presStyleCnt="0">
        <dgm:presLayoutVars>
          <dgm:hierBranch val="init"/>
        </dgm:presLayoutVars>
      </dgm:prSet>
      <dgm:spPr/>
    </dgm:pt>
    <dgm:pt modelId="{35B8FB2F-2285-42F0-869A-22527084D437}" type="pres">
      <dgm:prSet presAssocID="{1A6D81EF-71B4-4FB6-8FF8-B56732D97012}" presName="rootComposite" presStyleCnt="0"/>
      <dgm:spPr/>
    </dgm:pt>
    <dgm:pt modelId="{1D592775-7605-4C28-A0A3-37A13966B1C6}" type="pres">
      <dgm:prSet presAssocID="{1A6D81EF-71B4-4FB6-8FF8-B56732D97012}" presName="rootText" presStyleLbl="node1" presStyleIdx="0" presStyleCnt="4">
        <dgm:presLayoutVars>
          <dgm:chMax/>
          <dgm:chPref val="3"/>
        </dgm:presLayoutVars>
      </dgm:prSet>
      <dgm:spPr/>
      <dgm:t>
        <a:bodyPr/>
        <a:lstStyle/>
        <a:p>
          <a:endParaRPr kumimoji="1" lang="ja-JP" altLang="en-US"/>
        </a:p>
      </dgm:t>
    </dgm:pt>
    <dgm:pt modelId="{6E319CAF-0C24-4E12-8D39-B61E4ACF898F}" type="pres">
      <dgm:prSet presAssocID="{1A6D81EF-71B4-4FB6-8FF8-B56732D97012}" presName="titleText2" presStyleLbl="fgAcc1" presStyleIdx="0" presStyleCnt="4">
        <dgm:presLayoutVars>
          <dgm:chMax val="0"/>
          <dgm:chPref val="0"/>
        </dgm:presLayoutVars>
      </dgm:prSet>
      <dgm:spPr/>
      <dgm:t>
        <a:bodyPr/>
        <a:lstStyle/>
        <a:p>
          <a:endParaRPr kumimoji="1" lang="ja-JP" altLang="en-US"/>
        </a:p>
      </dgm:t>
    </dgm:pt>
    <dgm:pt modelId="{C5E40EEC-624C-4D05-8A58-DA8D9396BC25}" type="pres">
      <dgm:prSet presAssocID="{1A6D81EF-71B4-4FB6-8FF8-B56732D97012}" presName="rootConnector" presStyleLbl="node2" presStyleIdx="0" presStyleCnt="0"/>
      <dgm:spPr/>
      <dgm:t>
        <a:bodyPr/>
        <a:lstStyle/>
        <a:p>
          <a:endParaRPr kumimoji="1" lang="ja-JP" altLang="en-US"/>
        </a:p>
      </dgm:t>
    </dgm:pt>
    <dgm:pt modelId="{4E904853-40FC-43E9-8DAE-490A945230FD}" type="pres">
      <dgm:prSet presAssocID="{1A6D81EF-71B4-4FB6-8FF8-B56732D97012}" presName="hierChild4" presStyleCnt="0"/>
      <dgm:spPr/>
    </dgm:pt>
    <dgm:pt modelId="{04EFDCA0-6D3C-42C0-88E5-AC2E703F2314}" type="pres">
      <dgm:prSet presAssocID="{8E4442A2-860E-41FA-B285-2207C9096FDC}" presName="Name37" presStyleLbl="parChTrans1D3" presStyleIdx="0" presStyleCnt="4"/>
      <dgm:spPr/>
      <dgm:t>
        <a:bodyPr/>
        <a:lstStyle/>
        <a:p>
          <a:endParaRPr kumimoji="1" lang="ja-JP" altLang="en-US"/>
        </a:p>
      </dgm:t>
    </dgm:pt>
    <dgm:pt modelId="{20B753E0-105C-452D-9E10-C8039A73E834}" type="pres">
      <dgm:prSet presAssocID="{EB428625-E822-46FF-8FE3-47FA49F19AF2}" presName="hierRoot2" presStyleCnt="0">
        <dgm:presLayoutVars>
          <dgm:hierBranch val="init"/>
        </dgm:presLayoutVars>
      </dgm:prSet>
      <dgm:spPr/>
    </dgm:pt>
    <dgm:pt modelId="{748A493C-AE4E-4D93-B225-8C6748A3D657}" type="pres">
      <dgm:prSet presAssocID="{EB428625-E822-46FF-8FE3-47FA49F19AF2}" presName="rootComposite" presStyleCnt="0"/>
      <dgm:spPr/>
    </dgm:pt>
    <dgm:pt modelId="{3F2BB56B-1A8A-4294-BA21-CC93149DE551}" type="pres">
      <dgm:prSet presAssocID="{EB428625-E822-46FF-8FE3-47FA49F19AF2}" presName="rootText" presStyleLbl="node1" presStyleIdx="1" presStyleCnt="4">
        <dgm:presLayoutVars>
          <dgm:chMax/>
          <dgm:chPref val="3"/>
        </dgm:presLayoutVars>
      </dgm:prSet>
      <dgm:spPr/>
      <dgm:t>
        <a:bodyPr/>
        <a:lstStyle/>
        <a:p>
          <a:endParaRPr kumimoji="1" lang="ja-JP" altLang="en-US"/>
        </a:p>
      </dgm:t>
    </dgm:pt>
    <dgm:pt modelId="{7A929836-3C99-4ED1-8D79-39EB4ACF3795}" type="pres">
      <dgm:prSet presAssocID="{EB428625-E822-46FF-8FE3-47FA49F19AF2}" presName="titleText2" presStyleLbl="fgAcc1" presStyleIdx="1" presStyleCnt="4">
        <dgm:presLayoutVars>
          <dgm:chMax val="0"/>
          <dgm:chPref val="0"/>
        </dgm:presLayoutVars>
      </dgm:prSet>
      <dgm:spPr/>
      <dgm:t>
        <a:bodyPr/>
        <a:lstStyle/>
        <a:p>
          <a:endParaRPr kumimoji="1" lang="ja-JP" altLang="en-US"/>
        </a:p>
      </dgm:t>
    </dgm:pt>
    <dgm:pt modelId="{DCBB5D06-7B04-4DCE-8089-8FC81EC87380}" type="pres">
      <dgm:prSet presAssocID="{EB428625-E822-46FF-8FE3-47FA49F19AF2}" presName="rootConnector" presStyleLbl="node3" presStyleIdx="0" presStyleCnt="0"/>
      <dgm:spPr/>
      <dgm:t>
        <a:bodyPr/>
        <a:lstStyle/>
        <a:p>
          <a:endParaRPr kumimoji="1" lang="ja-JP" altLang="en-US"/>
        </a:p>
      </dgm:t>
    </dgm:pt>
    <dgm:pt modelId="{6E281123-C90D-44C0-8482-EE89BEB3271C}" type="pres">
      <dgm:prSet presAssocID="{EB428625-E822-46FF-8FE3-47FA49F19AF2}" presName="hierChild4" presStyleCnt="0"/>
      <dgm:spPr/>
    </dgm:pt>
    <dgm:pt modelId="{245652E6-F0CD-4BF2-9EF0-4388CAB1D356}" type="pres">
      <dgm:prSet presAssocID="{EB428625-E822-46FF-8FE3-47FA49F19AF2}" presName="hierChild5" presStyleCnt="0"/>
      <dgm:spPr/>
    </dgm:pt>
    <dgm:pt modelId="{AE90D77E-953B-4CF2-A9E6-F9922170053F}" type="pres">
      <dgm:prSet presAssocID="{90F16F22-EFD0-4CDE-9E72-712E85FF66F8}" presName="Name37" presStyleLbl="parChTrans1D3" presStyleIdx="1" presStyleCnt="4"/>
      <dgm:spPr/>
      <dgm:t>
        <a:bodyPr/>
        <a:lstStyle/>
        <a:p>
          <a:endParaRPr kumimoji="1" lang="ja-JP" altLang="en-US"/>
        </a:p>
      </dgm:t>
    </dgm:pt>
    <dgm:pt modelId="{0B839411-5B47-4FC8-8E27-3DB77C4D6430}" type="pres">
      <dgm:prSet presAssocID="{A9AE8463-06A5-470A-869F-A1722CBB48BD}" presName="hierRoot2" presStyleCnt="0">
        <dgm:presLayoutVars>
          <dgm:hierBranch val="init"/>
        </dgm:presLayoutVars>
      </dgm:prSet>
      <dgm:spPr/>
    </dgm:pt>
    <dgm:pt modelId="{75C07DF4-F6AF-4270-A4FE-61F158FE10A2}" type="pres">
      <dgm:prSet presAssocID="{A9AE8463-06A5-470A-869F-A1722CBB48BD}" presName="rootComposite" presStyleCnt="0"/>
      <dgm:spPr/>
    </dgm:pt>
    <dgm:pt modelId="{9952247E-2E57-4539-8F71-B1BFEE11FDEC}" type="pres">
      <dgm:prSet presAssocID="{A9AE8463-06A5-470A-869F-A1722CBB48BD}" presName="rootText" presStyleLbl="node1" presStyleIdx="2" presStyleCnt="4">
        <dgm:presLayoutVars>
          <dgm:chMax/>
          <dgm:chPref val="3"/>
        </dgm:presLayoutVars>
      </dgm:prSet>
      <dgm:spPr/>
      <dgm:t>
        <a:bodyPr/>
        <a:lstStyle/>
        <a:p>
          <a:endParaRPr kumimoji="1" lang="ja-JP" altLang="en-US"/>
        </a:p>
      </dgm:t>
    </dgm:pt>
    <dgm:pt modelId="{0638E999-E43F-4A06-948F-835118AD9C14}" type="pres">
      <dgm:prSet presAssocID="{A9AE8463-06A5-470A-869F-A1722CBB48BD}" presName="titleText2" presStyleLbl="fgAcc1" presStyleIdx="2" presStyleCnt="4">
        <dgm:presLayoutVars>
          <dgm:chMax val="0"/>
          <dgm:chPref val="0"/>
        </dgm:presLayoutVars>
      </dgm:prSet>
      <dgm:spPr/>
      <dgm:t>
        <a:bodyPr/>
        <a:lstStyle/>
        <a:p>
          <a:endParaRPr kumimoji="1" lang="ja-JP" altLang="en-US"/>
        </a:p>
      </dgm:t>
    </dgm:pt>
    <dgm:pt modelId="{556B40F3-7849-4C86-8398-38026640C4DC}" type="pres">
      <dgm:prSet presAssocID="{A9AE8463-06A5-470A-869F-A1722CBB48BD}" presName="rootConnector" presStyleLbl="node3" presStyleIdx="0" presStyleCnt="0"/>
      <dgm:spPr/>
      <dgm:t>
        <a:bodyPr/>
        <a:lstStyle/>
        <a:p>
          <a:endParaRPr kumimoji="1" lang="ja-JP" altLang="en-US"/>
        </a:p>
      </dgm:t>
    </dgm:pt>
    <dgm:pt modelId="{145FB841-CD45-436D-AB4D-7E062672B532}" type="pres">
      <dgm:prSet presAssocID="{A9AE8463-06A5-470A-869F-A1722CBB48BD}" presName="hierChild4" presStyleCnt="0"/>
      <dgm:spPr/>
    </dgm:pt>
    <dgm:pt modelId="{EDCB3BC0-7D92-49A7-998E-69FFBB3B5EB1}" type="pres">
      <dgm:prSet presAssocID="{A9AE8463-06A5-470A-869F-A1722CBB48BD}" presName="hierChild5" presStyleCnt="0"/>
      <dgm:spPr/>
    </dgm:pt>
    <dgm:pt modelId="{EE1B5F48-ECBD-43AC-848B-97879563B937}" type="pres">
      <dgm:prSet presAssocID="{52F95AAB-96C7-4535-8063-ECD8263DC5CD}" presName="Name37" presStyleLbl="parChTrans1D3" presStyleIdx="2" presStyleCnt="4"/>
      <dgm:spPr/>
      <dgm:t>
        <a:bodyPr/>
        <a:lstStyle/>
        <a:p>
          <a:endParaRPr kumimoji="1" lang="ja-JP" altLang="en-US"/>
        </a:p>
      </dgm:t>
    </dgm:pt>
    <dgm:pt modelId="{AC8FFCB6-BA23-4439-B2F7-B18BB5C6D7CA}" type="pres">
      <dgm:prSet presAssocID="{E13DD9B3-C32A-4242-BB9C-6C0C446BD028}" presName="hierRoot2" presStyleCnt="0">
        <dgm:presLayoutVars>
          <dgm:hierBranch val="init"/>
        </dgm:presLayoutVars>
      </dgm:prSet>
      <dgm:spPr/>
    </dgm:pt>
    <dgm:pt modelId="{7686C256-E16E-4BD4-82B5-67982069890E}" type="pres">
      <dgm:prSet presAssocID="{E13DD9B3-C32A-4242-BB9C-6C0C446BD028}" presName="rootComposite" presStyleCnt="0"/>
      <dgm:spPr/>
    </dgm:pt>
    <dgm:pt modelId="{6A81D37D-E9A3-450C-A9B8-DEF0514B6775}" type="pres">
      <dgm:prSet presAssocID="{E13DD9B3-C32A-4242-BB9C-6C0C446BD028}" presName="rootText" presStyleLbl="node1" presStyleIdx="3" presStyleCnt="4">
        <dgm:presLayoutVars>
          <dgm:chMax/>
          <dgm:chPref val="3"/>
        </dgm:presLayoutVars>
      </dgm:prSet>
      <dgm:spPr/>
      <dgm:t>
        <a:bodyPr/>
        <a:lstStyle/>
        <a:p>
          <a:endParaRPr kumimoji="1" lang="ja-JP" altLang="en-US"/>
        </a:p>
      </dgm:t>
    </dgm:pt>
    <dgm:pt modelId="{7CFEEF26-47C3-4BBC-B4BE-7CF2BC0773F1}" type="pres">
      <dgm:prSet presAssocID="{E13DD9B3-C32A-4242-BB9C-6C0C446BD028}" presName="titleText2" presStyleLbl="fgAcc1" presStyleIdx="3" presStyleCnt="4">
        <dgm:presLayoutVars>
          <dgm:chMax val="0"/>
          <dgm:chPref val="0"/>
        </dgm:presLayoutVars>
      </dgm:prSet>
      <dgm:spPr/>
      <dgm:t>
        <a:bodyPr/>
        <a:lstStyle/>
        <a:p>
          <a:endParaRPr kumimoji="1" lang="ja-JP" altLang="en-US"/>
        </a:p>
      </dgm:t>
    </dgm:pt>
    <dgm:pt modelId="{EC71664A-6881-4489-AE2C-94DFAED90171}" type="pres">
      <dgm:prSet presAssocID="{E13DD9B3-C32A-4242-BB9C-6C0C446BD028}" presName="rootConnector" presStyleLbl="node3" presStyleIdx="0" presStyleCnt="0"/>
      <dgm:spPr/>
      <dgm:t>
        <a:bodyPr/>
        <a:lstStyle/>
        <a:p>
          <a:endParaRPr kumimoji="1" lang="ja-JP" altLang="en-US"/>
        </a:p>
      </dgm:t>
    </dgm:pt>
    <dgm:pt modelId="{3814BEB0-AADD-4ECF-8A20-D80A7F083341}" type="pres">
      <dgm:prSet presAssocID="{E13DD9B3-C32A-4242-BB9C-6C0C446BD028}" presName="hierChild4" presStyleCnt="0"/>
      <dgm:spPr/>
    </dgm:pt>
    <dgm:pt modelId="{8A9CE8CD-1F7B-409D-8B32-411145634473}" type="pres">
      <dgm:prSet presAssocID="{E13DD9B3-C32A-4242-BB9C-6C0C446BD028}" presName="hierChild5" presStyleCnt="0"/>
      <dgm:spPr/>
    </dgm:pt>
    <dgm:pt modelId="{1979DE16-FCAB-4570-9572-56F03EE7085B}" type="pres">
      <dgm:prSet presAssocID="{1A6D81EF-71B4-4FB6-8FF8-B56732D97012}" presName="hierChild5" presStyleCnt="0"/>
      <dgm:spPr/>
    </dgm:pt>
    <dgm:pt modelId="{728E5090-56FA-4837-833E-A5B73A06F745}" type="pres">
      <dgm:prSet presAssocID="{992B1D62-9E6B-4451-B11C-DBD54E0A1B45}" presName="Name96" presStyleLbl="parChTrans1D3" presStyleIdx="3" presStyleCnt="4"/>
      <dgm:spPr/>
      <dgm:t>
        <a:bodyPr/>
        <a:lstStyle/>
        <a:p>
          <a:endParaRPr kumimoji="1" lang="ja-JP" altLang="en-US"/>
        </a:p>
      </dgm:t>
    </dgm:pt>
    <dgm:pt modelId="{3311ABEE-5707-4FD5-BEE5-7297DEAAE960}" type="pres">
      <dgm:prSet presAssocID="{6C6A2CC8-B0A7-403D-91AB-A19FBBD00A85}" presName="hierRoot3" presStyleCnt="0">
        <dgm:presLayoutVars>
          <dgm:hierBranch val="init"/>
        </dgm:presLayoutVars>
      </dgm:prSet>
      <dgm:spPr/>
    </dgm:pt>
    <dgm:pt modelId="{E894651E-A8AD-4C31-AB57-75B9901710B3}" type="pres">
      <dgm:prSet presAssocID="{6C6A2CC8-B0A7-403D-91AB-A19FBBD00A85}" presName="rootComposite3" presStyleCnt="0"/>
      <dgm:spPr/>
    </dgm:pt>
    <dgm:pt modelId="{EF1D64BC-5B23-4BA1-9124-291DD66D4B97}" type="pres">
      <dgm:prSet presAssocID="{6C6A2CC8-B0A7-403D-91AB-A19FBBD00A85}" presName="rootText3" presStyleLbl="asst1" presStyleIdx="0" presStyleCnt="1">
        <dgm:presLayoutVars>
          <dgm:chPref val="3"/>
        </dgm:presLayoutVars>
      </dgm:prSet>
      <dgm:spPr/>
      <dgm:t>
        <a:bodyPr/>
        <a:lstStyle/>
        <a:p>
          <a:endParaRPr kumimoji="1" lang="ja-JP" altLang="en-US"/>
        </a:p>
      </dgm:t>
    </dgm:pt>
    <dgm:pt modelId="{AE0A0EB7-A318-43D7-B014-F64E13755577}" type="pres">
      <dgm:prSet presAssocID="{6C6A2CC8-B0A7-403D-91AB-A19FBBD00A85}" presName="titleText3" presStyleLbl="fgAcc2" presStyleIdx="0" presStyleCnt="1">
        <dgm:presLayoutVars>
          <dgm:chMax val="0"/>
          <dgm:chPref val="0"/>
        </dgm:presLayoutVars>
      </dgm:prSet>
      <dgm:spPr/>
      <dgm:t>
        <a:bodyPr/>
        <a:lstStyle/>
        <a:p>
          <a:endParaRPr kumimoji="1" lang="ja-JP" altLang="en-US"/>
        </a:p>
      </dgm:t>
    </dgm:pt>
    <dgm:pt modelId="{D25E90C2-52D1-42A5-9DB4-8153BFEF5845}" type="pres">
      <dgm:prSet presAssocID="{6C6A2CC8-B0A7-403D-91AB-A19FBBD00A85}" presName="rootConnector3" presStyleLbl="asst2" presStyleIdx="0" presStyleCnt="0"/>
      <dgm:spPr/>
      <dgm:t>
        <a:bodyPr/>
        <a:lstStyle/>
        <a:p>
          <a:endParaRPr kumimoji="1" lang="ja-JP" altLang="en-US"/>
        </a:p>
      </dgm:t>
    </dgm:pt>
    <dgm:pt modelId="{CB4A08AC-20B3-4168-B855-39F89B42164C}" type="pres">
      <dgm:prSet presAssocID="{6C6A2CC8-B0A7-403D-91AB-A19FBBD00A85}" presName="hierChild6" presStyleCnt="0"/>
      <dgm:spPr/>
    </dgm:pt>
    <dgm:pt modelId="{2C2AB6E9-C8EC-4D17-AE3C-28C7A9DD0BCF}" type="pres">
      <dgm:prSet presAssocID="{6C6A2CC8-B0A7-403D-91AB-A19FBBD00A85}" presName="hierChild7" presStyleCnt="0"/>
      <dgm:spPr/>
    </dgm:pt>
    <dgm:pt modelId="{1761DBBA-5320-4253-83FF-4B0D458D7D6F}" type="pres">
      <dgm:prSet presAssocID="{148BB2D2-1A24-43A6-8446-01B7EF4917C4}" presName="hierChild3" presStyleCnt="0"/>
      <dgm:spPr/>
    </dgm:pt>
  </dgm:ptLst>
  <dgm:cxnLst>
    <dgm:cxn modelId="{3D43396C-0FA5-4941-B4DD-7BCC233010B6}" type="presOf" srcId="{6C6A2CC8-B0A7-403D-91AB-A19FBBD00A85}" destId="{D25E90C2-52D1-42A5-9DB4-8153BFEF5845}" srcOrd="1" destOrd="0" presId="urn:microsoft.com/office/officeart/2008/layout/NameandTitleOrganizationalChart"/>
    <dgm:cxn modelId="{B066B004-D5EF-4720-8B36-DE99335363F1}" type="presOf" srcId="{5A6D3EF9-9E53-4D00-94CD-33F696F83FEE}" destId="{7CFEEF26-47C3-4BBC-B4BE-7CF2BC0773F1}" srcOrd="0" destOrd="0" presId="urn:microsoft.com/office/officeart/2008/layout/NameandTitleOrganizationalChart"/>
    <dgm:cxn modelId="{59321A00-D066-49A2-BB2F-CA9B83C1EAF5}" srcId="{1A6D81EF-71B4-4FB6-8FF8-B56732D97012}" destId="{6C6A2CC8-B0A7-403D-91AB-A19FBBD00A85}" srcOrd="3" destOrd="0" parTransId="{992B1D62-9E6B-4451-B11C-DBD54E0A1B45}" sibTransId="{8E15257C-FCAC-4BC0-8A1F-102B4F3ADB3E}"/>
    <dgm:cxn modelId="{3A745AA8-2170-49F8-B9CB-0668F74C4185}" srcId="{1A6D81EF-71B4-4FB6-8FF8-B56732D97012}" destId="{A9AE8463-06A5-470A-869F-A1722CBB48BD}" srcOrd="1" destOrd="0" parTransId="{90F16F22-EFD0-4CDE-9E72-712E85FF66F8}" sibTransId="{BD4F7A11-47DB-4099-AA68-B8FE78A14F20}"/>
    <dgm:cxn modelId="{22ADA1CB-351E-43E2-A9AB-3E83EF694B21}" type="presOf" srcId="{8E4442A2-860E-41FA-B285-2207C9096FDC}" destId="{04EFDCA0-6D3C-42C0-88E5-AC2E703F2314}" srcOrd="0" destOrd="0" presId="urn:microsoft.com/office/officeart/2008/layout/NameandTitleOrganizationalChart"/>
    <dgm:cxn modelId="{6B24972C-BF77-4461-8EBF-3FA0895F54A7}" type="presOf" srcId="{90F16F22-EFD0-4CDE-9E72-712E85FF66F8}" destId="{AE90D77E-953B-4CF2-A9E6-F9922170053F}" srcOrd="0" destOrd="0" presId="urn:microsoft.com/office/officeart/2008/layout/NameandTitleOrganizationalChart"/>
    <dgm:cxn modelId="{9D493027-606E-4125-8ED0-C981F439EF70}" srcId="{1A6D81EF-71B4-4FB6-8FF8-B56732D97012}" destId="{EB428625-E822-46FF-8FE3-47FA49F19AF2}" srcOrd="0" destOrd="0" parTransId="{8E4442A2-860E-41FA-B285-2207C9096FDC}" sibTransId="{702B528D-05F8-450B-B52A-A633478AA44B}"/>
    <dgm:cxn modelId="{454DC866-C06D-407F-919C-8B60C982406B}" srcId="{148BB2D2-1A24-43A6-8446-01B7EF4917C4}" destId="{1A6D81EF-71B4-4FB6-8FF8-B56732D97012}" srcOrd="0" destOrd="0" parTransId="{2A319F0F-BD9B-4A5D-8AB9-66B11EA8BA29}" sibTransId="{41048FB8-E69C-4095-A3EF-FE276C3465CF}"/>
    <dgm:cxn modelId="{51511023-DE13-49A2-BE26-3058254C73D7}" type="presOf" srcId="{702B528D-05F8-450B-B52A-A633478AA44B}" destId="{7A929836-3C99-4ED1-8D79-39EB4ACF3795}" srcOrd="0" destOrd="0" presId="urn:microsoft.com/office/officeart/2008/layout/NameandTitleOrganizationalChart"/>
    <dgm:cxn modelId="{406D967F-FB25-4949-A2D4-3F67C0294F7C}" type="presOf" srcId="{BD4F7A11-47DB-4099-AA68-B8FE78A14F20}" destId="{0638E999-E43F-4A06-948F-835118AD9C14}" srcOrd="0" destOrd="0" presId="urn:microsoft.com/office/officeart/2008/layout/NameandTitleOrganizationalChart"/>
    <dgm:cxn modelId="{279FEA82-D9D1-4255-82CE-1FBFBD70A418}" srcId="{72B172FC-13CD-48D3-BA36-93B4C0FACBAD}" destId="{148BB2D2-1A24-43A6-8446-01B7EF4917C4}" srcOrd="0" destOrd="0" parTransId="{E97F8746-B687-4795-8BF1-7A083F650892}" sibTransId="{0F112DAD-04D3-4F6F-9E3A-826A9CA4303B}"/>
    <dgm:cxn modelId="{C980A33C-A459-4160-A422-55FFCA94A88A}" type="presOf" srcId="{E13DD9B3-C32A-4242-BB9C-6C0C446BD028}" destId="{6A81D37D-E9A3-450C-A9B8-DEF0514B6775}" srcOrd="0" destOrd="0" presId="urn:microsoft.com/office/officeart/2008/layout/NameandTitleOrganizationalChart"/>
    <dgm:cxn modelId="{4A499AE6-04FB-4CA9-ABC5-6FEB43D90D4E}" type="presOf" srcId="{148BB2D2-1A24-43A6-8446-01B7EF4917C4}" destId="{58BF244E-D847-4209-BF65-D18832C7F073}" srcOrd="0" destOrd="0" presId="urn:microsoft.com/office/officeart/2008/layout/NameandTitleOrganizationalChart"/>
    <dgm:cxn modelId="{2AA4AE87-EE6D-48EF-8DC9-93EAB23EB196}" type="presOf" srcId="{8E15257C-FCAC-4BC0-8A1F-102B4F3ADB3E}" destId="{AE0A0EB7-A318-43D7-B014-F64E13755577}" srcOrd="0" destOrd="0" presId="urn:microsoft.com/office/officeart/2008/layout/NameandTitleOrganizationalChart"/>
    <dgm:cxn modelId="{3C7B282B-5213-4F14-846F-5BBBEB1F5D3F}" type="presOf" srcId="{A9AE8463-06A5-470A-869F-A1722CBB48BD}" destId="{9952247E-2E57-4539-8F71-B1BFEE11FDEC}" srcOrd="0" destOrd="0" presId="urn:microsoft.com/office/officeart/2008/layout/NameandTitleOrganizationalChart"/>
    <dgm:cxn modelId="{68ADC090-FACE-48DB-9EAA-C2C89EFEB27D}" type="presOf" srcId="{6C6A2CC8-B0A7-403D-91AB-A19FBBD00A85}" destId="{EF1D64BC-5B23-4BA1-9124-291DD66D4B97}" srcOrd="0" destOrd="0" presId="urn:microsoft.com/office/officeart/2008/layout/NameandTitleOrganizationalChart"/>
    <dgm:cxn modelId="{74A1D718-77D9-4E53-B577-86DBFB83DB41}" type="presOf" srcId="{52F95AAB-96C7-4535-8063-ECD8263DC5CD}" destId="{EE1B5F48-ECBD-43AC-848B-97879563B937}" srcOrd="0" destOrd="0" presId="urn:microsoft.com/office/officeart/2008/layout/NameandTitleOrganizationalChart"/>
    <dgm:cxn modelId="{B597138D-2E21-43EA-9BED-F05642600166}" type="presOf" srcId="{1A6D81EF-71B4-4FB6-8FF8-B56732D97012}" destId="{1D592775-7605-4C28-A0A3-37A13966B1C6}" srcOrd="0" destOrd="0" presId="urn:microsoft.com/office/officeart/2008/layout/NameandTitleOrganizationalChart"/>
    <dgm:cxn modelId="{647100AA-4F0C-4B84-9944-326F1A7CFD58}" type="presOf" srcId="{1A6D81EF-71B4-4FB6-8FF8-B56732D97012}" destId="{C5E40EEC-624C-4D05-8A58-DA8D9396BC25}" srcOrd="1" destOrd="0" presId="urn:microsoft.com/office/officeart/2008/layout/NameandTitleOrganizationalChart"/>
    <dgm:cxn modelId="{521A7317-75CC-40DB-9E0A-B0DED1FEFB06}" srcId="{1A6D81EF-71B4-4FB6-8FF8-B56732D97012}" destId="{E13DD9B3-C32A-4242-BB9C-6C0C446BD028}" srcOrd="2" destOrd="0" parTransId="{52F95AAB-96C7-4535-8063-ECD8263DC5CD}" sibTransId="{5A6D3EF9-9E53-4D00-94CD-33F696F83FEE}"/>
    <dgm:cxn modelId="{A9BAA85F-DF0D-4D07-B1E5-A66AAF4D9B56}" type="presOf" srcId="{2A319F0F-BD9B-4A5D-8AB9-66B11EA8BA29}" destId="{702692C3-BF5E-441B-981E-4A04CE418368}" srcOrd="0" destOrd="0" presId="urn:microsoft.com/office/officeart/2008/layout/NameandTitleOrganizationalChart"/>
    <dgm:cxn modelId="{E0E6CBE9-3A45-4967-95CF-7D4565215B92}" type="presOf" srcId="{A9AE8463-06A5-470A-869F-A1722CBB48BD}" destId="{556B40F3-7849-4C86-8398-38026640C4DC}" srcOrd="1" destOrd="0" presId="urn:microsoft.com/office/officeart/2008/layout/NameandTitleOrganizationalChart"/>
    <dgm:cxn modelId="{B32D32B2-7B08-483C-A9F2-DFB208926E91}" type="presOf" srcId="{72B172FC-13CD-48D3-BA36-93B4C0FACBAD}" destId="{7659156F-4373-40D3-8B32-36926DEF54B6}" srcOrd="0" destOrd="0" presId="urn:microsoft.com/office/officeart/2008/layout/NameandTitleOrganizationalChart"/>
    <dgm:cxn modelId="{AE40AEC3-6F70-4AD2-8C01-73419C486314}" type="presOf" srcId="{0F112DAD-04D3-4F6F-9E3A-826A9CA4303B}" destId="{9121074A-ECE8-4464-8C6F-E27D540249DA}" srcOrd="0" destOrd="0" presId="urn:microsoft.com/office/officeart/2008/layout/NameandTitleOrganizationalChart"/>
    <dgm:cxn modelId="{79781D29-B2C9-4E0D-B39A-F9737D90D1DC}" type="presOf" srcId="{41048FB8-E69C-4095-A3EF-FE276C3465CF}" destId="{6E319CAF-0C24-4E12-8D39-B61E4ACF898F}" srcOrd="0" destOrd="0" presId="urn:microsoft.com/office/officeart/2008/layout/NameandTitleOrganizationalChart"/>
    <dgm:cxn modelId="{A7013CE8-E906-4C47-B7D0-8CC6ECA0B6B6}" type="presOf" srcId="{EB428625-E822-46FF-8FE3-47FA49F19AF2}" destId="{DCBB5D06-7B04-4DCE-8089-8FC81EC87380}" srcOrd="1" destOrd="0" presId="urn:microsoft.com/office/officeart/2008/layout/NameandTitleOrganizationalChart"/>
    <dgm:cxn modelId="{45D48C38-54B9-4943-A507-9D8E3862BB6A}" type="presOf" srcId="{992B1D62-9E6B-4451-B11C-DBD54E0A1B45}" destId="{728E5090-56FA-4837-833E-A5B73A06F745}" srcOrd="0" destOrd="0" presId="urn:microsoft.com/office/officeart/2008/layout/NameandTitleOrganizationalChart"/>
    <dgm:cxn modelId="{3959E665-8B11-492F-A66C-600EA3ECEE03}" type="presOf" srcId="{E13DD9B3-C32A-4242-BB9C-6C0C446BD028}" destId="{EC71664A-6881-4489-AE2C-94DFAED90171}" srcOrd="1" destOrd="0" presId="urn:microsoft.com/office/officeart/2008/layout/NameandTitleOrganizationalChart"/>
    <dgm:cxn modelId="{78C59DF2-2285-4624-9DD8-D418A8BE6188}" type="presOf" srcId="{148BB2D2-1A24-43A6-8446-01B7EF4917C4}" destId="{879843CE-DE1C-4CB4-9DE6-6D99EDE8C8A0}" srcOrd="1" destOrd="0" presId="urn:microsoft.com/office/officeart/2008/layout/NameandTitleOrganizationalChart"/>
    <dgm:cxn modelId="{36B27450-79AE-4565-8AE9-84081F9A8440}" type="presOf" srcId="{EB428625-E822-46FF-8FE3-47FA49F19AF2}" destId="{3F2BB56B-1A8A-4294-BA21-CC93149DE551}" srcOrd="0" destOrd="0" presId="urn:microsoft.com/office/officeart/2008/layout/NameandTitleOrganizationalChart"/>
    <dgm:cxn modelId="{39A684C4-E096-4096-8323-6857EDB169FC}" type="presParOf" srcId="{7659156F-4373-40D3-8B32-36926DEF54B6}" destId="{87642CC0-2AF4-47EC-BDE5-9EF71536B101}" srcOrd="0" destOrd="0" presId="urn:microsoft.com/office/officeart/2008/layout/NameandTitleOrganizationalChart"/>
    <dgm:cxn modelId="{6E7F40D3-0990-4874-969A-9953C3AA3BC6}" type="presParOf" srcId="{87642CC0-2AF4-47EC-BDE5-9EF71536B101}" destId="{DDD21D8B-DDC6-4EBF-8B58-0B4DFC3F014A}" srcOrd="0" destOrd="0" presId="urn:microsoft.com/office/officeart/2008/layout/NameandTitleOrganizationalChart"/>
    <dgm:cxn modelId="{57B3D245-1DA9-45DD-8386-9B6FA53495C5}" type="presParOf" srcId="{DDD21D8B-DDC6-4EBF-8B58-0B4DFC3F014A}" destId="{58BF244E-D847-4209-BF65-D18832C7F073}" srcOrd="0" destOrd="0" presId="urn:microsoft.com/office/officeart/2008/layout/NameandTitleOrganizationalChart"/>
    <dgm:cxn modelId="{D316D327-A545-4E17-9D83-AD3E18230BFD}" type="presParOf" srcId="{DDD21D8B-DDC6-4EBF-8B58-0B4DFC3F014A}" destId="{9121074A-ECE8-4464-8C6F-E27D540249DA}" srcOrd="1" destOrd="0" presId="urn:microsoft.com/office/officeart/2008/layout/NameandTitleOrganizationalChart"/>
    <dgm:cxn modelId="{8BED198C-9BAF-404A-90C4-03AFD145789A}" type="presParOf" srcId="{DDD21D8B-DDC6-4EBF-8B58-0B4DFC3F014A}" destId="{879843CE-DE1C-4CB4-9DE6-6D99EDE8C8A0}" srcOrd="2" destOrd="0" presId="urn:microsoft.com/office/officeart/2008/layout/NameandTitleOrganizationalChart"/>
    <dgm:cxn modelId="{27939AFF-4299-415F-BA55-6F56D12D2814}" type="presParOf" srcId="{87642CC0-2AF4-47EC-BDE5-9EF71536B101}" destId="{6FE26B50-FF5F-4D63-9EEF-C00CF27C4587}" srcOrd="1" destOrd="0" presId="urn:microsoft.com/office/officeart/2008/layout/NameandTitleOrganizationalChart"/>
    <dgm:cxn modelId="{D555069D-5626-420C-83E4-C9864F3D1A56}" type="presParOf" srcId="{6FE26B50-FF5F-4D63-9EEF-C00CF27C4587}" destId="{702692C3-BF5E-441B-981E-4A04CE418368}" srcOrd="0" destOrd="0" presId="urn:microsoft.com/office/officeart/2008/layout/NameandTitleOrganizationalChart"/>
    <dgm:cxn modelId="{95375ED0-459C-4FFF-BC82-DE6A6565BDE8}" type="presParOf" srcId="{6FE26B50-FF5F-4D63-9EEF-C00CF27C4587}" destId="{A30D7521-5F47-4B6A-A76B-0EB57907676D}" srcOrd="1" destOrd="0" presId="urn:microsoft.com/office/officeart/2008/layout/NameandTitleOrganizationalChart"/>
    <dgm:cxn modelId="{B4E4734A-932A-4670-B1DB-28DFE87F6D62}" type="presParOf" srcId="{A30D7521-5F47-4B6A-A76B-0EB57907676D}" destId="{35B8FB2F-2285-42F0-869A-22527084D437}" srcOrd="0" destOrd="0" presId="urn:microsoft.com/office/officeart/2008/layout/NameandTitleOrganizationalChart"/>
    <dgm:cxn modelId="{5E7252D0-1E2C-4359-9D88-08B7FCAD5776}" type="presParOf" srcId="{35B8FB2F-2285-42F0-869A-22527084D437}" destId="{1D592775-7605-4C28-A0A3-37A13966B1C6}" srcOrd="0" destOrd="0" presId="urn:microsoft.com/office/officeart/2008/layout/NameandTitleOrganizationalChart"/>
    <dgm:cxn modelId="{D1BAC6B5-7143-4BED-8A6E-472659ABC341}" type="presParOf" srcId="{35B8FB2F-2285-42F0-869A-22527084D437}" destId="{6E319CAF-0C24-4E12-8D39-B61E4ACF898F}" srcOrd="1" destOrd="0" presId="urn:microsoft.com/office/officeart/2008/layout/NameandTitleOrganizationalChart"/>
    <dgm:cxn modelId="{BDC908AF-0AD6-40DC-8F7D-06A63D7B1D8D}" type="presParOf" srcId="{35B8FB2F-2285-42F0-869A-22527084D437}" destId="{C5E40EEC-624C-4D05-8A58-DA8D9396BC25}" srcOrd="2" destOrd="0" presId="urn:microsoft.com/office/officeart/2008/layout/NameandTitleOrganizationalChart"/>
    <dgm:cxn modelId="{F606C998-CB50-48C8-A3C2-321770164CD9}" type="presParOf" srcId="{A30D7521-5F47-4B6A-A76B-0EB57907676D}" destId="{4E904853-40FC-43E9-8DAE-490A945230FD}" srcOrd="1" destOrd="0" presId="urn:microsoft.com/office/officeart/2008/layout/NameandTitleOrganizationalChart"/>
    <dgm:cxn modelId="{9DA5A96A-212E-43FA-98D9-8AF692E8BD82}" type="presParOf" srcId="{4E904853-40FC-43E9-8DAE-490A945230FD}" destId="{04EFDCA0-6D3C-42C0-88E5-AC2E703F2314}" srcOrd="0" destOrd="0" presId="urn:microsoft.com/office/officeart/2008/layout/NameandTitleOrganizationalChart"/>
    <dgm:cxn modelId="{1813AB33-927C-4687-96FF-1250B47D80F1}" type="presParOf" srcId="{4E904853-40FC-43E9-8DAE-490A945230FD}" destId="{20B753E0-105C-452D-9E10-C8039A73E834}" srcOrd="1" destOrd="0" presId="urn:microsoft.com/office/officeart/2008/layout/NameandTitleOrganizationalChart"/>
    <dgm:cxn modelId="{5688DC51-8F36-4D62-91C0-EBA35E675710}" type="presParOf" srcId="{20B753E0-105C-452D-9E10-C8039A73E834}" destId="{748A493C-AE4E-4D93-B225-8C6748A3D657}" srcOrd="0" destOrd="0" presId="urn:microsoft.com/office/officeart/2008/layout/NameandTitleOrganizationalChart"/>
    <dgm:cxn modelId="{D0A9C717-38C8-4FAF-AA90-EB1B116149A5}" type="presParOf" srcId="{748A493C-AE4E-4D93-B225-8C6748A3D657}" destId="{3F2BB56B-1A8A-4294-BA21-CC93149DE551}" srcOrd="0" destOrd="0" presId="urn:microsoft.com/office/officeart/2008/layout/NameandTitleOrganizationalChart"/>
    <dgm:cxn modelId="{BFC9753B-7176-455B-8170-EA9E093A3912}" type="presParOf" srcId="{748A493C-AE4E-4D93-B225-8C6748A3D657}" destId="{7A929836-3C99-4ED1-8D79-39EB4ACF3795}" srcOrd="1" destOrd="0" presId="urn:microsoft.com/office/officeart/2008/layout/NameandTitleOrganizationalChart"/>
    <dgm:cxn modelId="{5C4BF11B-BB89-421F-BBC4-DF9733AAB509}" type="presParOf" srcId="{748A493C-AE4E-4D93-B225-8C6748A3D657}" destId="{DCBB5D06-7B04-4DCE-8089-8FC81EC87380}" srcOrd="2" destOrd="0" presId="urn:microsoft.com/office/officeart/2008/layout/NameandTitleOrganizationalChart"/>
    <dgm:cxn modelId="{9A633D88-5103-48AC-BA29-2A01B40C1279}" type="presParOf" srcId="{20B753E0-105C-452D-9E10-C8039A73E834}" destId="{6E281123-C90D-44C0-8482-EE89BEB3271C}" srcOrd="1" destOrd="0" presId="urn:microsoft.com/office/officeart/2008/layout/NameandTitleOrganizationalChart"/>
    <dgm:cxn modelId="{A213AD03-5D2E-41DB-ABAD-73445D138A7F}" type="presParOf" srcId="{20B753E0-105C-452D-9E10-C8039A73E834}" destId="{245652E6-F0CD-4BF2-9EF0-4388CAB1D356}" srcOrd="2" destOrd="0" presId="urn:microsoft.com/office/officeart/2008/layout/NameandTitleOrganizationalChart"/>
    <dgm:cxn modelId="{BD3B2911-C754-4025-8F1E-3E9C5F682813}" type="presParOf" srcId="{4E904853-40FC-43E9-8DAE-490A945230FD}" destId="{AE90D77E-953B-4CF2-A9E6-F9922170053F}" srcOrd="2" destOrd="0" presId="urn:microsoft.com/office/officeart/2008/layout/NameandTitleOrganizationalChart"/>
    <dgm:cxn modelId="{6F342AAE-A3CD-4491-832E-E46057A12676}" type="presParOf" srcId="{4E904853-40FC-43E9-8DAE-490A945230FD}" destId="{0B839411-5B47-4FC8-8E27-3DB77C4D6430}" srcOrd="3" destOrd="0" presId="urn:microsoft.com/office/officeart/2008/layout/NameandTitleOrganizationalChart"/>
    <dgm:cxn modelId="{7C95BAE3-A2CE-4370-A782-1A01E3C41176}" type="presParOf" srcId="{0B839411-5B47-4FC8-8E27-3DB77C4D6430}" destId="{75C07DF4-F6AF-4270-A4FE-61F158FE10A2}" srcOrd="0" destOrd="0" presId="urn:microsoft.com/office/officeart/2008/layout/NameandTitleOrganizationalChart"/>
    <dgm:cxn modelId="{54D33A9A-3FF6-4D17-AC7D-C8C2A3466279}" type="presParOf" srcId="{75C07DF4-F6AF-4270-A4FE-61F158FE10A2}" destId="{9952247E-2E57-4539-8F71-B1BFEE11FDEC}" srcOrd="0" destOrd="0" presId="urn:microsoft.com/office/officeart/2008/layout/NameandTitleOrganizationalChart"/>
    <dgm:cxn modelId="{649FD579-5AB1-499E-8D86-97608E77D70E}" type="presParOf" srcId="{75C07DF4-F6AF-4270-A4FE-61F158FE10A2}" destId="{0638E999-E43F-4A06-948F-835118AD9C14}" srcOrd="1" destOrd="0" presId="urn:microsoft.com/office/officeart/2008/layout/NameandTitleOrganizationalChart"/>
    <dgm:cxn modelId="{D1757FA7-A172-444E-B163-28EA8CA86F6B}" type="presParOf" srcId="{75C07DF4-F6AF-4270-A4FE-61F158FE10A2}" destId="{556B40F3-7849-4C86-8398-38026640C4DC}" srcOrd="2" destOrd="0" presId="urn:microsoft.com/office/officeart/2008/layout/NameandTitleOrganizationalChart"/>
    <dgm:cxn modelId="{7AEB890A-0F4F-4769-B5AD-1E2E6A07A21D}" type="presParOf" srcId="{0B839411-5B47-4FC8-8E27-3DB77C4D6430}" destId="{145FB841-CD45-436D-AB4D-7E062672B532}" srcOrd="1" destOrd="0" presId="urn:microsoft.com/office/officeart/2008/layout/NameandTitleOrganizationalChart"/>
    <dgm:cxn modelId="{06F9B9DA-FE87-4988-A0FF-6D3A025A830F}" type="presParOf" srcId="{0B839411-5B47-4FC8-8E27-3DB77C4D6430}" destId="{EDCB3BC0-7D92-49A7-998E-69FFBB3B5EB1}" srcOrd="2" destOrd="0" presId="urn:microsoft.com/office/officeart/2008/layout/NameandTitleOrganizationalChart"/>
    <dgm:cxn modelId="{EECDBF5D-A48C-4CF1-A547-52ACA1102521}" type="presParOf" srcId="{4E904853-40FC-43E9-8DAE-490A945230FD}" destId="{EE1B5F48-ECBD-43AC-848B-97879563B937}" srcOrd="4" destOrd="0" presId="urn:microsoft.com/office/officeart/2008/layout/NameandTitleOrganizationalChart"/>
    <dgm:cxn modelId="{83F6FA3C-BFAC-4AEA-B2DF-78D8244CCD50}" type="presParOf" srcId="{4E904853-40FC-43E9-8DAE-490A945230FD}" destId="{AC8FFCB6-BA23-4439-B2F7-B18BB5C6D7CA}" srcOrd="5" destOrd="0" presId="urn:microsoft.com/office/officeart/2008/layout/NameandTitleOrganizationalChart"/>
    <dgm:cxn modelId="{C3BC5B94-F98F-46B5-8F78-1E50DAAA7310}" type="presParOf" srcId="{AC8FFCB6-BA23-4439-B2F7-B18BB5C6D7CA}" destId="{7686C256-E16E-4BD4-82B5-67982069890E}" srcOrd="0" destOrd="0" presId="urn:microsoft.com/office/officeart/2008/layout/NameandTitleOrganizationalChart"/>
    <dgm:cxn modelId="{E8652FE5-4406-4654-8E10-AF132BC8BE9F}" type="presParOf" srcId="{7686C256-E16E-4BD4-82B5-67982069890E}" destId="{6A81D37D-E9A3-450C-A9B8-DEF0514B6775}" srcOrd="0" destOrd="0" presId="urn:microsoft.com/office/officeart/2008/layout/NameandTitleOrganizationalChart"/>
    <dgm:cxn modelId="{7C283C8D-417B-47C5-A660-E11FA40282D4}" type="presParOf" srcId="{7686C256-E16E-4BD4-82B5-67982069890E}" destId="{7CFEEF26-47C3-4BBC-B4BE-7CF2BC0773F1}" srcOrd="1" destOrd="0" presId="urn:microsoft.com/office/officeart/2008/layout/NameandTitleOrganizationalChart"/>
    <dgm:cxn modelId="{63FC5CA3-D4B5-4B02-9E82-09EC17CC9349}" type="presParOf" srcId="{7686C256-E16E-4BD4-82B5-67982069890E}" destId="{EC71664A-6881-4489-AE2C-94DFAED90171}" srcOrd="2" destOrd="0" presId="urn:microsoft.com/office/officeart/2008/layout/NameandTitleOrganizationalChart"/>
    <dgm:cxn modelId="{04AA58C4-6C85-4714-8AF6-51022B2D49B2}" type="presParOf" srcId="{AC8FFCB6-BA23-4439-B2F7-B18BB5C6D7CA}" destId="{3814BEB0-AADD-4ECF-8A20-D80A7F083341}" srcOrd="1" destOrd="0" presId="urn:microsoft.com/office/officeart/2008/layout/NameandTitleOrganizationalChart"/>
    <dgm:cxn modelId="{38747667-4223-45FA-853E-CB8CFE534A77}" type="presParOf" srcId="{AC8FFCB6-BA23-4439-B2F7-B18BB5C6D7CA}" destId="{8A9CE8CD-1F7B-409D-8B32-411145634473}" srcOrd="2" destOrd="0" presId="urn:microsoft.com/office/officeart/2008/layout/NameandTitleOrganizationalChart"/>
    <dgm:cxn modelId="{0D81DCFF-0F0B-430F-AAC3-7FC01DA62F02}" type="presParOf" srcId="{A30D7521-5F47-4B6A-A76B-0EB57907676D}" destId="{1979DE16-FCAB-4570-9572-56F03EE7085B}" srcOrd="2" destOrd="0" presId="urn:microsoft.com/office/officeart/2008/layout/NameandTitleOrganizationalChart"/>
    <dgm:cxn modelId="{CD5AA4B0-C492-4175-A09E-99918107474D}" type="presParOf" srcId="{1979DE16-FCAB-4570-9572-56F03EE7085B}" destId="{728E5090-56FA-4837-833E-A5B73A06F745}" srcOrd="0" destOrd="0" presId="urn:microsoft.com/office/officeart/2008/layout/NameandTitleOrganizationalChart"/>
    <dgm:cxn modelId="{FABF0CF3-8538-4226-9A56-3EC71857BDBF}" type="presParOf" srcId="{1979DE16-FCAB-4570-9572-56F03EE7085B}" destId="{3311ABEE-5707-4FD5-BEE5-7297DEAAE960}" srcOrd="1" destOrd="0" presId="urn:microsoft.com/office/officeart/2008/layout/NameandTitleOrganizationalChart"/>
    <dgm:cxn modelId="{9BD489C4-8FCB-42CB-BE40-2585C229C188}" type="presParOf" srcId="{3311ABEE-5707-4FD5-BEE5-7297DEAAE960}" destId="{E894651E-A8AD-4C31-AB57-75B9901710B3}" srcOrd="0" destOrd="0" presId="urn:microsoft.com/office/officeart/2008/layout/NameandTitleOrganizationalChart"/>
    <dgm:cxn modelId="{8C79456D-03EE-42C2-BF1A-59561A7E64C0}" type="presParOf" srcId="{E894651E-A8AD-4C31-AB57-75B9901710B3}" destId="{EF1D64BC-5B23-4BA1-9124-291DD66D4B97}" srcOrd="0" destOrd="0" presId="urn:microsoft.com/office/officeart/2008/layout/NameandTitleOrganizationalChart"/>
    <dgm:cxn modelId="{A5BDF36F-A570-45EF-9D24-0CA476D3297E}" type="presParOf" srcId="{E894651E-A8AD-4C31-AB57-75B9901710B3}" destId="{AE0A0EB7-A318-43D7-B014-F64E13755577}" srcOrd="1" destOrd="0" presId="urn:microsoft.com/office/officeart/2008/layout/NameandTitleOrganizationalChart"/>
    <dgm:cxn modelId="{3D85D1CE-0C20-4C92-9491-0D35CA0A04A5}" type="presParOf" srcId="{E894651E-A8AD-4C31-AB57-75B9901710B3}" destId="{D25E90C2-52D1-42A5-9DB4-8153BFEF5845}" srcOrd="2" destOrd="0" presId="urn:microsoft.com/office/officeart/2008/layout/NameandTitleOrganizationalChart"/>
    <dgm:cxn modelId="{E58C5F41-51AA-4D46-B352-FDE272DF852B}" type="presParOf" srcId="{3311ABEE-5707-4FD5-BEE5-7297DEAAE960}" destId="{CB4A08AC-20B3-4168-B855-39F89B42164C}" srcOrd="1" destOrd="0" presId="urn:microsoft.com/office/officeart/2008/layout/NameandTitleOrganizationalChart"/>
    <dgm:cxn modelId="{D9F65BAA-2CC8-4856-9D1B-25390434324A}" type="presParOf" srcId="{3311ABEE-5707-4FD5-BEE5-7297DEAAE960}" destId="{2C2AB6E9-C8EC-4D17-AE3C-28C7A9DD0BCF}" srcOrd="2" destOrd="0" presId="urn:microsoft.com/office/officeart/2008/layout/NameandTitleOrganizationalChart"/>
    <dgm:cxn modelId="{D1EDCCAB-7E97-4CA4-860C-6E948BDAD11A}" type="presParOf" srcId="{87642CC0-2AF4-47EC-BDE5-9EF71536B101}" destId="{1761DBBA-5320-4253-83FF-4B0D458D7D6F}"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5C5A46-7D85-4C4B-AB2D-41484E8D7DC7}" type="doc">
      <dgm:prSet loTypeId="urn:microsoft.com/office/officeart/2005/8/layout/arrow3" loCatId="relationship" qsTypeId="urn:microsoft.com/office/officeart/2005/8/quickstyle/simple1" qsCatId="simple" csTypeId="urn:microsoft.com/office/officeart/2005/8/colors/accent2_2" csCatId="accent2" phldr="1"/>
      <dgm:spPr/>
      <dgm:t>
        <a:bodyPr/>
        <a:lstStyle/>
        <a:p>
          <a:endParaRPr kumimoji="1" lang="ja-JP" altLang="en-US"/>
        </a:p>
      </dgm:t>
    </dgm:pt>
    <dgm:pt modelId="{565A1FF1-0083-4C48-BEC4-91609E99ADE3}">
      <dgm:prSet phldrT="[テキスト]"/>
      <dgm:spPr>
        <a:solidFill>
          <a:srgbClr val="FFCCCC"/>
        </a:solidFill>
        <a:ln w="19050">
          <a:solidFill>
            <a:schemeClr val="tx1"/>
          </a:solidFill>
        </a:ln>
      </dgm:spPr>
      <dgm:t>
        <a:bodyPr/>
        <a:lstStyle/>
        <a:p>
          <a:r>
            <a:rPr kumimoji="1" lang="en-US" altLang="ja-JP" dirty="0" smtClean="0">
              <a:latin typeface="Calibri" panose="020F0502020204030204" pitchFamily="34" charset="0"/>
            </a:rPr>
            <a:t>Misconduct Prevention Committee</a:t>
          </a:r>
          <a:endParaRPr kumimoji="1" lang="ja-JP" altLang="en-US" dirty="0">
            <a:latin typeface="Calibri" panose="020F0502020204030204" pitchFamily="34" charset="0"/>
          </a:endParaRPr>
        </a:p>
      </dgm:t>
    </dgm:pt>
    <dgm:pt modelId="{B3A5FA32-0C99-4D10-866B-D7ACE686EAA8}" type="parTrans" cxnId="{B9974D71-3461-45C2-BEF9-D2FC109A4AB4}">
      <dgm:prSet/>
      <dgm:spPr/>
      <dgm:t>
        <a:bodyPr/>
        <a:lstStyle/>
        <a:p>
          <a:endParaRPr kumimoji="1" lang="ja-JP" altLang="en-US"/>
        </a:p>
      </dgm:t>
    </dgm:pt>
    <dgm:pt modelId="{BFA68D55-A7AF-46A1-91BC-0733ABAD7888}" type="sibTrans" cxnId="{B9974D71-3461-45C2-BEF9-D2FC109A4AB4}">
      <dgm:prSet/>
      <dgm:spPr/>
      <dgm:t>
        <a:bodyPr/>
        <a:lstStyle/>
        <a:p>
          <a:endParaRPr kumimoji="1" lang="ja-JP" altLang="en-US"/>
        </a:p>
      </dgm:t>
    </dgm:pt>
    <dgm:pt modelId="{394FD6B6-0F64-4149-971C-CD75F792407A}">
      <dgm:prSet phldrT="[テキスト]"/>
      <dgm:spPr>
        <a:solidFill>
          <a:schemeClr val="accent6">
            <a:lumMod val="20000"/>
            <a:lumOff val="80000"/>
          </a:schemeClr>
        </a:solidFill>
        <a:ln w="12700">
          <a:solidFill>
            <a:schemeClr val="tx1"/>
          </a:solidFill>
        </a:ln>
      </dgm:spPr>
      <dgm:t>
        <a:bodyPr/>
        <a:lstStyle/>
        <a:p>
          <a:r>
            <a:rPr kumimoji="1" lang="en-US" altLang="ja-JP" dirty="0" smtClean="0">
              <a:latin typeface="Calibri" panose="020F0502020204030204" pitchFamily="34" charset="0"/>
            </a:rPr>
            <a:t>Committee to Promote the Responsible Conduct of Research</a:t>
          </a:r>
          <a:endParaRPr kumimoji="1" lang="ja-JP" altLang="en-US" dirty="0">
            <a:latin typeface="Calibri" panose="020F0502020204030204" pitchFamily="34" charset="0"/>
          </a:endParaRPr>
        </a:p>
      </dgm:t>
    </dgm:pt>
    <dgm:pt modelId="{BD32689E-ADF3-44B9-B78E-56DCCED3D456}" type="parTrans" cxnId="{ACAA2711-38F5-4E2E-9137-119B8D6328DC}">
      <dgm:prSet/>
      <dgm:spPr/>
      <dgm:t>
        <a:bodyPr/>
        <a:lstStyle/>
        <a:p>
          <a:endParaRPr kumimoji="1" lang="ja-JP" altLang="en-US"/>
        </a:p>
      </dgm:t>
    </dgm:pt>
    <dgm:pt modelId="{5EBFCFF2-8B97-46DD-B740-2AC95329ED60}" type="sibTrans" cxnId="{ACAA2711-38F5-4E2E-9137-119B8D6328DC}">
      <dgm:prSet/>
      <dgm:spPr/>
      <dgm:t>
        <a:bodyPr/>
        <a:lstStyle/>
        <a:p>
          <a:endParaRPr kumimoji="1" lang="ja-JP" altLang="en-US"/>
        </a:p>
      </dgm:t>
    </dgm:pt>
    <dgm:pt modelId="{45D4EDE6-56A7-42A6-B59A-ADCC5A9A71F7}" type="pres">
      <dgm:prSet presAssocID="{6B5C5A46-7D85-4C4B-AB2D-41484E8D7DC7}" presName="compositeShape" presStyleCnt="0">
        <dgm:presLayoutVars>
          <dgm:chMax val="2"/>
          <dgm:dir/>
          <dgm:resizeHandles val="exact"/>
        </dgm:presLayoutVars>
      </dgm:prSet>
      <dgm:spPr/>
      <dgm:t>
        <a:bodyPr/>
        <a:lstStyle/>
        <a:p>
          <a:endParaRPr kumimoji="1" lang="ja-JP" altLang="en-US"/>
        </a:p>
      </dgm:t>
    </dgm:pt>
    <dgm:pt modelId="{4A2D7D11-C622-4277-8F6F-664A764B6BCD}" type="pres">
      <dgm:prSet presAssocID="{6B5C5A46-7D85-4C4B-AB2D-41484E8D7DC7}" presName="divider" presStyleLbl="fgShp" presStyleIdx="0" presStyleCnt="1"/>
      <dgm:spPr/>
    </dgm:pt>
    <dgm:pt modelId="{0A484940-1797-4566-97CA-83CA3C7C009D}" type="pres">
      <dgm:prSet presAssocID="{565A1FF1-0083-4C48-BEC4-91609E99ADE3}" presName="downArrow" presStyleLbl="node1" presStyleIdx="0" presStyleCnt="2"/>
      <dgm:spPr/>
    </dgm:pt>
    <dgm:pt modelId="{E2AADFB2-8E77-48DB-B056-9ADA23304AFB}" type="pres">
      <dgm:prSet presAssocID="{565A1FF1-0083-4C48-BEC4-91609E99ADE3}" presName="downArrowText" presStyleLbl="revTx" presStyleIdx="0" presStyleCnt="2">
        <dgm:presLayoutVars>
          <dgm:bulletEnabled val="1"/>
        </dgm:presLayoutVars>
      </dgm:prSet>
      <dgm:spPr/>
      <dgm:t>
        <a:bodyPr/>
        <a:lstStyle/>
        <a:p>
          <a:endParaRPr kumimoji="1" lang="ja-JP" altLang="en-US"/>
        </a:p>
      </dgm:t>
    </dgm:pt>
    <dgm:pt modelId="{F4D2ABD5-FDDD-4A95-8A35-C1DA56DCD544}" type="pres">
      <dgm:prSet presAssocID="{394FD6B6-0F64-4149-971C-CD75F792407A}" presName="upArrow" presStyleLbl="node1" presStyleIdx="1" presStyleCnt="2"/>
      <dgm:spPr>
        <a:solidFill>
          <a:srgbClr val="FF0000"/>
        </a:solidFill>
      </dgm:spPr>
    </dgm:pt>
    <dgm:pt modelId="{2BF012A0-00E9-4325-BBE3-03C6E290F33D}" type="pres">
      <dgm:prSet presAssocID="{394FD6B6-0F64-4149-971C-CD75F792407A}" presName="upArrowText" presStyleLbl="revTx" presStyleIdx="1" presStyleCnt="2" custLinFactNeighborX="165" custLinFactNeighborY="30248">
        <dgm:presLayoutVars>
          <dgm:bulletEnabled val="1"/>
        </dgm:presLayoutVars>
      </dgm:prSet>
      <dgm:spPr/>
      <dgm:t>
        <a:bodyPr/>
        <a:lstStyle/>
        <a:p>
          <a:endParaRPr kumimoji="1" lang="ja-JP" altLang="en-US"/>
        </a:p>
      </dgm:t>
    </dgm:pt>
  </dgm:ptLst>
  <dgm:cxnLst>
    <dgm:cxn modelId="{C1BEF2C4-173D-4E7D-A320-8E4C066BE0DD}" type="presOf" srcId="{6B5C5A46-7D85-4C4B-AB2D-41484E8D7DC7}" destId="{45D4EDE6-56A7-42A6-B59A-ADCC5A9A71F7}" srcOrd="0" destOrd="0" presId="urn:microsoft.com/office/officeart/2005/8/layout/arrow3"/>
    <dgm:cxn modelId="{641E1025-CD38-444B-AAAA-F45846C1A39D}" type="presOf" srcId="{394FD6B6-0F64-4149-971C-CD75F792407A}" destId="{2BF012A0-00E9-4325-BBE3-03C6E290F33D}" srcOrd="0" destOrd="0" presId="urn:microsoft.com/office/officeart/2005/8/layout/arrow3"/>
    <dgm:cxn modelId="{0CAEF81E-3910-45FB-8EDC-A35CE6D8D101}" type="presOf" srcId="{565A1FF1-0083-4C48-BEC4-91609E99ADE3}" destId="{E2AADFB2-8E77-48DB-B056-9ADA23304AFB}" srcOrd="0" destOrd="0" presId="urn:microsoft.com/office/officeart/2005/8/layout/arrow3"/>
    <dgm:cxn modelId="{B9974D71-3461-45C2-BEF9-D2FC109A4AB4}" srcId="{6B5C5A46-7D85-4C4B-AB2D-41484E8D7DC7}" destId="{565A1FF1-0083-4C48-BEC4-91609E99ADE3}" srcOrd="0" destOrd="0" parTransId="{B3A5FA32-0C99-4D10-866B-D7ACE686EAA8}" sibTransId="{BFA68D55-A7AF-46A1-91BC-0733ABAD7888}"/>
    <dgm:cxn modelId="{ACAA2711-38F5-4E2E-9137-119B8D6328DC}" srcId="{6B5C5A46-7D85-4C4B-AB2D-41484E8D7DC7}" destId="{394FD6B6-0F64-4149-971C-CD75F792407A}" srcOrd="1" destOrd="0" parTransId="{BD32689E-ADF3-44B9-B78E-56DCCED3D456}" sibTransId="{5EBFCFF2-8B97-46DD-B740-2AC95329ED60}"/>
    <dgm:cxn modelId="{A07BD39A-5397-42FD-815C-B62180D083DA}" type="presParOf" srcId="{45D4EDE6-56A7-42A6-B59A-ADCC5A9A71F7}" destId="{4A2D7D11-C622-4277-8F6F-664A764B6BCD}" srcOrd="0" destOrd="0" presId="urn:microsoft.com/office/officeart/2005/8/layout/arrow3"/>
    <dgm:cxn modelId="{FAFCEB43-323A-4C54-B255-90638020F9B0}" type="presParOf" srcId="{45D4EDE6-56A7-42A6-B59A-ADCC5A9A71F7}" destId="{0A484940-1797-4566-97CA-83CA3C7C009D}" srcOrd="1" destOrd="0" presId="urn:microsoft.com/office/officeart/2005/8/layout/arrow3"/>
    <dgm:cxn modelId="{8E87FA96-22A7-4F1D-AC29-E94292EA51FF}" type="presParOf" srcId="{45D4EDE6-56A7-42A6-B59A-ADCC5A9A71F7}" destId="{E2AADFB2-8E77-48DB-B056-9ADA23304AFB}" srcOrd="2" destOrd="0" presId="urn:microsoft.com/office/officeart/2005/8/layout/arrow3"/>
    <dgm:cxn modelId="{196AEB52-570A-432C-AB29-6AE155C7B6A2}" type="presParOf" srcId="{45D4EDE6-56A7-42A6-B59A-ADCC5A9A71F7}" destId="{F4D2ABD5-FDDD-4A95-8A35-C1DA56DCD544}" srcOrd="3" destOrd="0" presId="urn:microsoft.com/office/officeart/2005/8/layout/arrow3"/>
    <dgm:cxn modelId="{702D6707-2083-4FA7-A0D2-86684A7871D0}" type="presParOf" srcId="{45D4EDE6-56A7-42A6-B59A-ADCC5A9A71F7}" destId="{2BF012A0-00E9-4325-BBE3-03C6E290F33D}" srcOrd="4" destOrd="0" presId="urn:microsoft.com/office/officeart/2005/8/layout/arrow3"/>
  </dgm:cxnLst>
  <dgm:bg>
    <a:noFill/>
  </dgm:bg>
  <dgm:whole>
    <a:ln w="1905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5E3BF2-57CF-4106-BC16-98FA795D2882}" type="doc">
      <dgm:prSet loTypeId="urn:microsoft.com/office/officeart/2005/8/layout/arrow2" loCatId="process" qsTypeId="urn:microsoft.com/office/officeart/2005/8/quickstyle/simple1" qsCatId="simple" csTypeId="urn:microsoft.com/office/officeart/2005/8/colors/accent2_1" csCatId="accent2" phldr="1"/>
      <dgm:spPr/>
      <dgm:t>
        <a:bodyPr/>
        <a:lstStyle/>
        <a:p>
          <a:endParaRPr kumimoji="1" lang="ja-JP" altLang="en-US"/>
        </a:p>
      </dgm:t>
    </dgm:pt>
    <dgm:pt modelId="{3DEB0058-EBD8-45E7-871D-0C0A570C415D}">
      <dgm:prSet phldrT="[テキスト]" custT="1"/>
      <dgm:spPr/>
      <dgm:t>
        <a:bodyPr/>
        <a:lstStyle/>
        <a:p>
          <a:pPr>
            <a:lnSpc>
              <a:spcPts val="1800"/>
            </a:lnSpc>
            <a:spcAft>
              <a:spcPts val="0"/>
            </a:spcAft>
          </a:pPr>
          <a:r>
            <a:rPr kumimoji="1" lang="en-US" altLang="ja-JP" sz="1800" dirty="0" smtClean="0">
              <a:latin typeface="Calibri" panose="020F0502020204030204" pitchFamily="34" charset="0"/>
            </a:rPr>
            <a:t>Online learning materials</a:t>
          </a:r>
          <a:r>
            <a:rPr kumimoji="1" lang="ja-JP" altLang="en-US" sz="1800" dirty="0" smtClean="0">
              <a:latin typeface="Calibri" panose="020F0502020204030204" pitchFamily="34" charset="0"/>
            </a:rPr>
            <a:t> </a:t>
          </a:r>
          <a:r>
            <a:rPr kumimoji="1" lang="en-US" altLang="ja-JP" sz="1800" dirty="0" smtClean="0">
              <a:latin typeface="Calibri" panose="020F0502020204030204" pitchFamily="34" charset="0"/>
            </a:rPr>
            <a:t>(Digest version; compulsory; valid for 5 years)</a:t>
          </a:r>
          <a:endParaRPr kumimoji="1" lang="ja-JP" altLang="en-US" sz="1800" dirty="0">
            <a:latin typeface="Calibri" panose="020F0502020204030204" pitchFamily="34" charset="0"/>
          </a:endParaRPr>
        </a:p>
      </dgm:t>
    </dgm:pt>
    <dgm:pt modelId="{E1E932A5-6F52-472F-978D-DE2D36472EF6}" type="parTrans" cxnId="{A956A006-4540-43D5-932D-F2504B7B4653}">
      <dgm:prSet/>
      <dgm:spPr/>
      <dgm:t>
        <a:bodyPr/>
        <a:lstStyle/>
        <a:p>
          <a:endParaRPr kumimoji="1" lang="ja-JP" altLang="en-US"/>
        </a:p>
      </dgm:t>
    </dgm:pt>
    <dgm:pt modelId="{EC597B37-2138-4641-9FB3-15310D5C5E65}" type="sibTrans" cxnId="{A956A006-4540-43D5-932D-F2504B7B4653}">
      <dgm:prSet/>
      <dgm:spPr/>
      <dgm:t>
        <a:bodyPr/>
        <a:lstStyle/>
        <a:p>
          <a:endParaRPr kumimoji="1" lang="ja-JP" altLang="en-US"/>
        </a:p>
      </dgm:t>
    </dgm:pt>
    <dgm:pt modelId="{391184C8-6554-4930-809C-D14DC1544517}">
      <dgm:prSet phldrT="[テキスト]" custT="1"/>
      <dgm:spPr/>
      <dgm:t>
        <a:bodyPr/>
        <a:lstStyle/>
        <a:p>
          <a:pPr>
            <a:lnSpc>
              <a:spcPts val="1800"/>
            </a:lnSpc>
            <a:spcAft>
              <a:spcPts val="0"/>
            </a:spcAft>
          </a:pPr>
          <a:r>
            <a:rPr kumimoji="1" lang="en-US" altLang="ja-JP" sz="1800" dirty="0" smtClean="0">
              <a:latin typeface="Calibri" panose="020F0502020204030204" pitchFamily="34" charset="0"/>
            </a:rPr>
            <a:t>Online learning materials (complete version, recommended) </a:t>
          </a:r>
          <a:endParaRPr kumimoji="1" lang="ja-JP" altLang="en-US" sz="1800" dirty="0">
            <a:latin typeface="Calibri" panose="020F0502020204030204" pitchFamily="34" charset="0"/>
          </a:endParaRPr>
        </a:p>
      </dgm:t>
    </dgm:pt>
    <dgm:pt modelId="{84E4F756-3ADB-4573-A5A2-EE304592A658}" type="parTrans" cxnId="{83A373D0-6514-4E4C-96A9-B05EB90A7546}">
      <dgm:prSet/>
      <dgm:spPr/>
      <dgm:t>
        <a:bodyPr/>
        <a:lstStyle/>
        <a:p>
          <a:endParaRPr kumimoji="1" lang="ja-JP" altLang="en-US"/>
        </a:p>
      </dgm:t>
    </dgm:pt>
    <dgm:pt modelId="{52760050-E6DC-4A8C-9275-18C7A6A305A1}" type="sibTrans" cxnId="{83A373D0-6514-4E4C-96A9-B05EB90A7546}">
      <dgm:prSet/>
      <dgm:spPr/>
      <dgm:t>
        <a:bodyPr/>
        <a:lstStyle/>
        <a:p>
          <a:endParaRPr kumimoji="1" lang="ja-JP" altLang="en-US"/>
        </a:p>
      </dgm:t>
    </dgm:pt>
    <dgm:pt modelId="{6F530962-F9C4-4BAE-B953-3FB107EDB80E}">
      <dgm:prSet phldrT="[テキスト]" custT="1"/>
      <dgm:spPr/>
      <dgm:t>
        <a:bodyPr/>
        <a:lstStyle/>
        <a:p>
          <a:pPr>
            <a:lnSpc>
              <a:spcPts val="1800"/>
            </a:lnSpc>
            <a:spcAft>
              <a:spcPts val="0"/>
            </a:spcAft>
          </a:pPr>
          <a:r>
            <a:rPr kumimoji="1" lang="en-US" altLang="ja-JP" sz="1800" dirty="0" smtClean="0">
              <a:latin typeface="Calibri" panose="020F0502020204030204" pitchFamily="34" charset="0"/>
            </a:rPr>
            <a:t>Instructions in each research unit</a:t>
          </a:r>
          <a:endParaRPr kumimoji="1" lang="ja-JP" altLang="en-US" sz="1800" dirty="0">
            <a:latin typeface="Calibri" panose="020F0502020204030204" pitchFamily="34" charset="0"/>
          </a:endParaRPr>
        </a:p>
      </dgm:t>
    </dgm:pt>
    <dgm:pt modelId="{870C3CF4-B76B-4B7C-A342-D39365A9F952}" type="parTrans" cxnId="{6138EEF7-365B-4109-AD86-8AF1A6D920B5}">
      <dgm:prSet/>
      <dgm:spPr/>
      <dgm:t>
        <a:bodyPr/>
        <a:lstStyle/>
        <a:p>
          <a:endParaRPr kumimoji="1" lang="ja-JP" altLang="en-US"/>
        </a:p>
      </dgm:t>
    </dgm:pt>
    <dgm:pt modelId="{3D17FBC0-4CB5-4C2B-86BA-B3EE5D347212}" type="sibTrans" cxnId="{6138EEF7-365B-4109-AD86-8AF1A6D920B5}">
      <dgm:prSet/>
      <dgm:spPr/>
      <dgm:t>
        <a:bodyPr/>
        <a:lstStyle/>
        <a:p>
          <a:endParaRPr kumimoji="1" lang="ja-JP" altLang="en-US"/>
        </a:p>
      </dgm:t>
    </dgm:pt>
    <dgm:pt modelId="{3E225814-38F5-4F2E-9035-2395DD95A0FD}">
      <dgm:prSet custT="1"/>
      <dgm:spPr/>
      <dgm:t>
        <a:bodyPr/>
        <a:lstStyle/>
        <a:p>
          <a:pPr>
            <a:lnSpc>
              <a:spcPts val="1800"/>
            </a:lnSpc>
            <a:spcAft>
              <a:spcPts val="0"/>
            </a:spcAft>
          </a:pPr>
          <a:r>
            <a:rPr kumimoji="1" lang="en-US" altLang="ja-JP" sz="1800" dirty="0" smtClean="0">
              <a:latin typeface="Calibri" panose="020F0502020204030204" pitchFamily="34" charset="0"/>
            </a:rPr>
            <a:t>Research integrity seminar</a:t>
          </a:r>
          <a:r>
            <a:rPr kumimoji="1" lang="ja-JP" altLang="en-US" sz="1800" dirty="0" smtClean="0">
              <a:latin typeface="Calibri" panose="020F0502020204030204" pitchFamily="34" charset="0"/>
            </a:rPr>
            <a:t> </a:t>
          </a:r>
          <a:r>
            <a:rPr kumimoji="1" lang="en-US" altLang="ja-JP" sz="1800" dirty="0" smtClean="0">
              <a:latin typeface="Calibri" panose="020F0502020204030204" pitchFamily="34" charset="0"/>
            </a:rPr>
            <a:t>(recommended) </a:t>
          </a:r>
          <a:endParaRPr kumimoji="1" lang="ja-JP" altLang="en-US" sz="1800" dirty="0">
            <a:latin typeface="Calibri" panose="020F0502020204030204" pitchFamily="34" charset="0"/>
          </a:endParaRPr>
        </a:p>
      </dgm:t>
    </dgm:pt>
    <dgm:pt modelId="{40B65BE1-10B5-433C-B784-D61D0D09CF25}" type="parTrans" cxnId="{0AB3F0CD-3F80-4F16-8950-47E7212A9585}">
      <dgm:prSet/>
      <dgm:spPr/>
      <dgm:t>
        <a:bodyPr/>
        <a:lstStyle/>
        <a:p>
          <a:endParaRPr kumimoji="1" lang="ja-JP" altLang="en-US"/>
        </a:p>
      </dgm:t>
    </dgm:pt>
    <dgm:pt modelId="{8F991407-AE91-404B-80A5-CB1EAAAEDFF1}" type="sibTrans" cxnId="{0AB3F0CD-3F80-4F16-8950-47E7212A9585}">
      <dgm:prSet/>
      <dgm:spPr/>
      <dgm:t>
        <a:bodyPr/>
        <a:lstStyle/>
        <a:p>
          <a:endParaRPr kumimoji="1" lang="ja-JP" altLang="en-US"/>
        </a:p>
      </dgm:t>
    </dgm:pt>
    <dgm:pt modelId="{BC3877CF-5D22-4081-B1B9-7EED4588E335}">
      <dgm:prSet custT="1"/>
      <dgm:spPr/>
      <dgm:t>
        <a:bodyPr/>
        <a:lstStyle/>
        <a:p>
          <a:pPr>
            <a:lnSpc>
              <a:spcPts val="1800"/>
            </a:lnSpc>
            <a:spcAft>
              <a:spcPts val="0"/>
            </a:spcAft>
          </a:pPr>
          <a:r>
            <a:rPr kumimoji="1" lang="en-US" altLang="ja-JP" sz="1800" dirty="0" smtClean="0">
              <a:latin typeface="Calibri" panose="020F0502020204030204" pitchFamily="34" charset="0"/>
            </a:rPr>
            <a:t>Update session</a:t>
          </a:r>
          <a:r>
            <a:rPr kumimoji="1" lang="ja-JP" altLang="en-US" sz="1800" dirty="0" smtClean="0">
              <a:latin typeface="Calibri" panose="020F0502020204030204" pitchFamily="34" charset="0"/>
            </a:rPr>
            <a:t> </a:t>
          </a:r>
          <a:r>
            <a:rPr kumimoji="1" lang="en-US" altLang="ja-JP" sz="1800" dirty="0" smtClean="0">
              <a:latin typeface="Calibri" panose="020F0502020204030204" pitchFamily="34" charset="0"/>
            </a:rPr>
            <a:t>(compulsory; annually) </a:t>
          </a:r>
          <a:endParaRPr kumimoji="1" lang="ja-JP" altLang="en-US" sz="1800" dirty="0">
            <a:latin typeface="Calibri" panose="020F0502020204030204" pitchFamily="34" charset="0"/>
          </a:endParaRPr>
        </a:p>
      </dgm:t>
    </dgm:pt>
    <dgm:pt modelId="{CC54D8AC-4EF6-48C8-8BAC-1F617ABD7B8D}" type="parTrans" cxnId="{C6522D06-51A3-4065-929D-B85054245A75}">
      <dgm:prSet/>
      <dgm:spPr/>
      <dgm:t>
        <a:bodyPr/>
        <a:lstStyle/>
        <a:p>
          <a:endParaRPr kumimoji="1" lang="ja-JP" altLang="en-US"/>
        </a:p>
      </dgm:t>
    </dgm:pt>
    <dgm:pt modelId="{7B51927D-58F5-4B06-9424-AFE8DB4D0C5E}" type="sibTrans" cxnId="{C6522D06-51A3-4065-929D-B85054245A75}">
      <dgm:prSet/>
      <dgm:spPr/>
      <dgm:t>
        <a:bodyPr/>
        <a:lstStyle/>
        <a:p>
          <a:endParaRPr kumimoji="1" lang="ja-JP" altLang="en-US"/>
        </a:p>
      </dgm:t>
    </dgm:pt>
    <dgm:pt modelId="{43BACA51-5543-4D2E-BF06-3A14DB3E5923}">
      <dgm:prSet phldrT="[テキスト]"/>
      <dgm:spPr/>
      <dgm:t>
        <a:bodyPr/>
        <a:lstStyle/>
        <a:p>
          <a:endParaRPr kumimoji="1" lang="ja-JP" altLang="en-US">
            <a:latin typeface="Calibri" panose="020F0502020204030204" pitchFamily="34" charset="0"/>
          </a:endParaRPr>
        </a:p>
      </dgm:t>
    </dgm:pt>
    <dgm:pt modelId="{A34C546A-47B0-4699-9EBA-6D5F0F90F3F4}" type="parTrans" cxnId="{0B78FF64-A91D-429C-BE14-59BF7CE23122}">
      <dgm:prSet/>
      <dgm:spPr/>
      <dgm:t>
        <a:bodyPr/>
        <a:lstStyle/>
        <a:p>
          <a:endParaRPr kumimoji="1" lang="ja-JP" altLang="en-US"/>
        </a:p>
      </dgm:t>
    </dgm:pt>
    <dgm:pt modelId="{D6FCF3ED-0748-4CF6-9ECA-7AFA24FBEF4B}" type="sibTrans" cxnId="{0B78FF64-A91D-429C-BE14-59BF7CE23122}">
      <dgm:prSet/>
      <dgm:spPr/>
      <dgm:t>
        <a:bodyPr/>
        <a:lstStyle/>
        <a:p>
          <a:endParaRPr kumimoji="1" lang="ja-JP" altLang="en-US"/>
        </a:p>
      </dgm:t>
    </dgm:pt>
    <dgm:pt modelId="{BFEDA3AD-8F6D-4C8B-9AB9-1C4E7634E84C}">
      <dgm:prSet phldrT="[テキスト]"/>
      <dgm:spPr/>
      <dgm:t>
        <a:bodyPr/>
        <a:lstStyle/>
        <a:p>
          <a:endParaRPr kumimoji="1" lang="ja-JP" altLang="en-US">
            <a:latin typeface="Calibri" panose="020F0502020204030204" pitchFamily="34" charset="0"/>
          </a:endParaRPr>
        </a:p>
      </dgm:t>
    </dgm:pt>
    <dgm:pt modelId="{FBB4A448-EFF6-4E11-B840-EC92B60FFA0A}" type="parTrans" cxnId="{2AA24625-7063-4690-AD6C-C5092366E474}">
      <dgm:prSet/>
      <dgm:spPr/>
      <dgm:t>
        <a:bodyPr/>
        <a:lstStyle/>
        <a:p>
          <a:endParaRPr kumimoji="1" lang="ja-JP" altLang="en-US"/>
        </a:p>
      </dgm:t>
    </dgm:pt>
    <dgm:pt modelId="{B4733C5E-4A27-4FCC-AF73-EAE2A3F0F6D3}" type="sibTrans" cxnId="{2AA24625-7063-4690-AD6C-C5092366E474}">
      <dgm:prSet/>
      <dgm:spPr/>
      <dgm:t>
        <a:bodyPr/>
        <a:lstStyle/>
        <a:p>
          <a:endParaRPr kumimoji="1" lang="ja-JP" altLang="en-US"/>
        </a:p>
      </dgm:t>
    </dgm:pt>
    <dgm:pt modelId="{A9E87027-C69E-44BE-908F-C666EF3BC22E}" type="pres">
      <dgm:prSet presAssocID="{1B5E3BF2-57CF-4106-BC16-98FA795D2882}" presName="arrowDiagram" presStyleCnt="0">
        <dgm:presLayoutVars>
          <dgm:chMax val="5"/>
          <dgm:dir/>
          <dgm:resizeHandles val="exact"/>
        </dgm:presLayoutVars>
      </dgm:prSet>
      <dgm:spPr/>
      <dgm:t>
        <a:bodyPr/>
        <a:lstStyle/>
        <a:p>
          <a:endParaRPr kumimoji="1" lang="ja-JP" altLang="en-US"/>
        </a:p>
      </dgm:t>
    </dgm:pt>
    <dgm:pt modelId="{B5801BD2-6B90-43F0-BC05-43F38DF8D20A}" type="pres">
      <dgm:prSet presAssocID="{1B5E3BF2-57CF-4106-BC16-98FA795D2882}" presName="arrow" presStyleLbl="bgShp" presStyleIdx="0" presStyleCnt="1"/>
      <dgm:spPr/>
    </dgm:pt>
    <dgm:pt modelId="{961FDB9E-45BE-43CF-A77A-F5FC209DF926}" type="pres">
      <dgm:prSet presAssocID="{1B5E3BF2-57CF-4106-BC16-98FA795D2882}" presName="arrowDiagram5" presStyleCnt="0"/>
      <dgm:spPr/>
    </dgm:pt>
    <dgm:pt modelId="{FD55DA38-7F6B-4514-B380-522136B98C44}" type="pres">
      <dgm:prSet presAssocID="{3DEB0058-EBD8-45E7-871D-0C0A570C415D}" presName="bullet5a" presStyleLbl="node1" presStyleIdx="0" presStyleCnt="5"/>
      <dgm:spPr/>
    </dgm:pt>
    <dgm:pt modelId="{1EDAB18A-0194-4204-8AD7-2C8D7C9DF47D}" type="pres">
      <dgm:prSet presAssocID="{3DEB0058-EBD8-45E7-871D-0C0A570C415D}" presName="textBox5a" presStyleLbl="revTx" presStyleIdx="0" presStyleCnt="5" custScaleX="153400" custLinFactNeighborX="-6361" custLinFactNeighborY="2478">
        <dgm:presLayoutVars>
          <dgm:bulletEnabled val="1"/>
        </dgm:presLayoutVars>
      </dgm:prSet>
      <dgm:spPr/>
      <dgm:t>
        <a:bodyPr/>
        <a:lstStyle/>
        <a:p>
          <a:endParaRPr kumimoji="1" lang="ja-JP" altLang="en-US"/>
        </a:p>
      </dgm:t>
    </dgm:pt>
    <dgm:pt modelId="{C562A09A-9BCD-4E81-A088-695957E0E3D8}" type="pres">
      <dgm:prSet presAssocID="{391184C8-6554-4930-809C-D14DC1544517}" presName="bullet5b" presStyleLbl="node1" presStyleIdx="1" presStyleCnt="5"/>
      <dgm:spPr/>
    </dgm:pt>
    <dgm:pt modelId="{3F98AB98-F75F-4D13-809E-10AD0E3DF576}" type="pres">
      <dgm:prSet presAssocID="{391184C8-6554-4930-809C-D14DC1544517}" presName="textBox5b" presStyleLbl="revTx" presStyleIdx="1" presStyleCnt="5" custScaleX="111674" custLinFactNeighborY="3182">
        <dgm:presLayoutVars>
          <dgm:bulletEnabled val="1"/>
        </dgm:presLayoutVars>
      </dgm:prSet>
      <dgm:spPr/>
      <dgm:t>
        <a:bodyPr/>
        <a:lstStyle/>
        <a:p>
          <a:endParaRPr kumimoji="1" lang="ja-JP" altLang="en-US"/>
        </a:p>
      </dgm:t>
    </dgm:pt>
    <dgm:pt modelId="{A77DD51E-0B09-4D96-89B6-E914DFF6F159}" type="pres">
      <dgm:prSet presAssocID="{6F530962-F9C4-4BAE-B953-3FB107EDB80E}" presName="bullet5c" presStyleLbl="node1" presStyleIdx="2" presStyleCnt="5" custLinFactNeighborX="-92819" custLinFactNeighborY="71419"/>
      <dgm:spPr/>
      <dgm:t>
        <a:bodyPr/>
        <a:lstStyle/>
        <a:p>
          <a:endParaRPr kumimoji="1" lang="ja-JP" altLang="en-US"/>
        </a:p>
      </dgm:t>
    </dgm:pt>
    <dgm:pt modelId="{1E1F070E-D611-44F3-AE69-7D487754F0A4}" type="pres">
      <dgm:prSet presAssocID="{6F530962-F9C4-4BAE-B953-3FB107EDB80E}" presName="textBox5c" presStyleLbl="revTx" presStyleIdx="2" presStyleCnt="5">
        <dgm:presLayoutVars>
          <dgm:bulletEnabled val="1"/>
        </dgm:presLayoutVars>
      </dgm:prSet>
      <dgm:spPr/>
      <dgm:t>
        <a:bodyPr/>
        <a:lstStyle/>
        <a:p>
          <a:endParaRPr kumimoji="1" lang="ja-JP" altLang="en-US"/>
        </a:p>
      </dgm:t>
    </dgm:pt>
    <dgm:pt modelId="{3903B45B-ED5C-4026-B005-98512680CD0B}" type="pres">
      <dgm:prSet presAssocID="{3E225814-38F5-4F2E-9035-2395DD95A0FD}" presName="bullet5d" presStyleLbl="node1" presStyleIdx="3" presStyleCnt="5"/>
      <dgm:spPr/>
    </dgm:pt>
    <dgm:pt modelId="{4728B7E8-53C9-495C-808C-EBC08406CEB4}" type="pres">
      <dgm:prSet presAssocID="{3E225814-38F5-4F2E-9035-2395DD95A0FD}" presName="textBox5d" presStyleLbl="revTx" presStyleIdx="3" presStyleCnt="5" custScaleX="116690" custLinFactNeighborX="8333" custLinFactNeighborY="1990">
        <dgm:presLayoutVars>
          <dgm:bulletEnabled val="1"/>
        </dgm:presLayoutVars>
      </dgm:prSet>
      <dgm:spPr/>
      <dgm:t>
        <a:bodyPr/>
        <a:lstStyle/>
        <a:p>
          <a:endParaRPr kumimoji="1" lang="ja-JP" altLang="en-US"/>
        </a:p>
      </dgm:t>
    </dgm:pt>
    <dgm:pt modelId="{85B70A9D-1DE1-43E1-8E96-7F62C6EF80F4}" type="pres">
      <dgm:prSet presAssocID="{BC3877CF-5D22-4081-B1B9-7EED4588E335}" presName="bullet5e" presStyleLbl="node1" presStyleIdx="4" presStyleCnt="5"/>
      <dgm:spPr/>
    </dgm:pt>
    <dgm:pt modelId="{439D8DD5-E236-4488-BDD9-7D5420E01F20}" type="pres">
      <dgm:prSet presAssocID="{BC3877CF-5D22-4081-B1B9-7EED4588E335}" presName="textBox5e" presStyleLbl="revTx" presStyleIdx="4" presStyleCnt="5" custScaleX="100046" custScaleY="43841" custLinFactNeighborX="-2206" custLinFactNeighborY="-27447">
        <dgm:presLayoutVars>
          <dgm:bulletEnabled val="1"/>
        </dgm:presLayoutVars>
      </dgm:prSet>
      <dgm:spPr/>
      <dgm:t>
        <a:bodyPr/>
        <a:lstStyle/>
        <a:p>
          <a:endParaRPr kumimoji="1" lang="ja-JP" altLang="en-US"/>
        </a:p>
      </dgm:t>
    </dgm:pt>
  </dgm:ptLst>
  <dgm:cxnLst>
    <dgm:cxn modelId="{056B853B-D760-40D5-ACC0-1D705D029D85}" type="presOf" srcId="{BC3877CF-5D22-4081-B1B9-7EED4588E335}" destId="{439D8DD5-E236-4488-BDD9-7D5420E01F20}" srcOrd="0" destOrd="0" presId="urn:microsoft.com/office/officeart/2005/8/layout/arrow2"/>
    <dgm:cxn modelId="{A956A006-4540-43D5-932D-F2504B7B4653}" srcId="{1B5E3BF2-57CF-4106-BC16-98FA795D2882}" destId="{3DEB0058-EBD8-45E7-871D-0C0A570C415D}" srcOrd="0" destOrd="0" parTransId="{E1E932A5-6F52-472F-978D-DE2D36472EF6}" sibTransId="{EC597B37-2138-4641-9FB3-15310D5C5E65}"/>
    <dgm:cxn modelId="{83A373D0-6514-4E4C-96A9-B05EB90A7546}" srcId="{1B5E3BF2-57CF-4106-BC16-98FA795D2882}" destId="{391184C8-6554-4930-809C-D14DC1544517}" srcOrd="1" destOrd="0" parTransId="{84E4F756-3ADB-4573-A5A2-EE304592A658}" sibTransId="{52760050-E6DC-4A8C-9275-18C7A6A305A1}"/>
    <dgm:cxn modelId="{9CB6BE38-D766-409E-B337-E0B946137542}" type="presOf" srcId="{1B5E3BF2-57CF-4106-BC16-98FA795D2882}" destId="{A9E87027-C69E-44BE-908F-C666EF3BC22E}" srcOrd="0" destOrd="0" presId="urn:microsoft.com/office/officeart/2005/8/layout/arrow2"/>
    <dgm:cxn modelId="{3B4847AB-9D40-45AF-8A50-F6FD2FE16365}" type="presOf" srcId="{6F530962-F9C4-4BAE-B953-3FB107EDB80E}" destId="{1E1F070E-D611-44F3-AE69-7D487754F0A4}" srcOrd="0" destOrd="0" presId="urn:microsoft.com/office/officeart/2005/8/layout/arrow2"/>
    <dgm:cxn modelId="{0AB3F0CD-3F80-4F16-8950-47E7212A9585}" srcId="{1B5E3BF2-57CF-4106-BC16-98FA795D2882}" destId="{3E225814-38F5-4F2E-9035-2395DD95A0FD}" srcOrd="3" destOrd="0" parTransId="{40B65BE1-10B5-433C-B784-D61D0D09CF25}" sibTransId="{8F991407-AE91-404B-80A5-CB1EAAAEDFF1}"/>
    <dgm:cxn modelId="{0B78FF64-A91D-429C-BE14-59BF7CE23122}" srcId="{1B5E3BF2-57CF-4106-BC16-98FA795D2882}" destId="{43BACA51-5543-4D2E-BF06-3A14DB3E5923}" srcOrd="5" destOrd="0" parTransId="{A34C546A-47B0-4699-9EBA-6D5F0F90F3F4}" sibTransId="{D6FCF3ED-0748-4CF6-9ECA-7AFA24FBEF4B}"/>
    <dgm:cxn modelId="{E19D83AB-449D-4EBC-B2BB-3007DD79C839}" type="presOf" srcId="{3DEB0058-EBD8-45E7-871D-0C0A570C415D}" destId="{1EDAB18A-0194-4204-8AD7-2C8D7C9DF47D}" srcOrd="0" destOrd="0" presId="urn:microsoft.com/office/officeart/2005/8/layout/arrow2"/>
    <dgm:cxn modelId="{F71B78A0-E593-4CD8-8581-8C75CE319121}" type="presOf" srcId="{3E225814-38F5-4F2E-9035-2395DD95A0FD}" destId="{4728B7E8-53C9-495C-808C-EBC08406CEB4}" srcOrd="0" destOrd="0" presId="urn:microsoft.com/office/officeart/2005/8/layout/arrow2"/>
    <dgm:cxn modelId="{6138EEF7-365B-4109-AD86-8AF1A6D920B5}" srcId="{1B5E3BF2-57CF-4106-BC16-98FA795D2882}" destId="{6F530962-F9C4-4BAE-B953-3FB107EDB80E}" srcOrd="2" destOrd="0" parTransId="{870C3CF4-B76B-4B7C-A342-D39365A9F952}" sibTransId="{3D17FBC0-4CB5-4C2B-86BA-B3EE5D347212}"/>
    <dgm:cxn modelId="{C6522D06-51A3-4065-929D-B85054245A75}" srcId="{1B5E3BF2-57CF-4106-BC16-98FA795D2882}" destId="{BC3877CF-5D22-4081-B1B9-7EED4588E335}" srcOrd="4" destOrd="0" parTransId="{CC54D8AC-4EF6-48C8-8BAC-1F617ABD7B8D}" sibTransId="{7B51927D-58F5-4B06-9424-AFE8DB4D0C5E}"/>
    <dgm:cxn modelId="{2AA24625-7063-4690-AD6C-C5092366E474}" srcId="{1B5E3BF2-57CF-4106-BC16-98FA795D2882}" destId="{BFEDA3AD-8F6D-4C8B-9AB9-1C4E7634E84C}" srcOrd="6" destOrd="0" parTransId="{FBB4A448-EFF6-4E11-B840-EC92B60FFA0A}" sibTransId="{B4733C5E-4A27-4FCC-AF73-EAE2A3F0F6D3}"/>
    <dgm:cxn modelId="{6A9A6AE4-5616-4576-AD73-099529D55392}" type="presOf" srcId="{391184C8-6554-4930-809C-D14DC1544517}" destId="{3F98AB98-F75F-4D13-809E-10AD0E3DF576}" srcOrd="0" destOrd="0" presId="urn:microsoft.com/office/officeart/2005/8/layout/arrow2"/>
    <dgm:cxn modelId="{8E996120-D817-463D-8849-699DD7F6BE62}" type="presParOf" srcId="{A9E87027-C69E-44BE-908F-C666EF3BC22E}" destId="{B5801BD2-6B90-43F0-BC05-43F38DF8D20A}" srcOrd="0" destOrd="0" presId="urn:microsoft.com/office/officeart/2005/8/layout/arrow2"/>
    <dgm:cxn modelId="{6D699460-FB90-475E-ADF4-D3CE4251DD35}" type="presParOf" srcId="{A9E87027-C69E-44BE-908F-C666EF3BC22E}" destId="{961FDB9E-45BE-43CF-A77A-F5FC209DF926}" srcOrd="1" destOrd="0" presId="urn:microsoft.com/office/officeart/2005/8/layout/arrow2"/>
    <dgm:cxn modelId="{6F97EFCD-29F7-4F7D-8243-8353D5396F0C}" type="presParOf" srcId="{961FDB9E-45BE-43CF-A77A-F5FC209DF926}" destId="{FD55DA38-7F6B-4514-B380-522136B98C44}" srcOrd="0" destOrd="0" presId="urn:microsoft.com/office/officeart/2005/8/layout/arrow2"/>
    <dgm:cxn modelId="{FE1A05DB-1DC4-46A8-869D-9AD896D62761}" type="presParOf" srcId="{961FDB9E-45BE-43CF-A77A-F5FC209DF926}" destId="{1EDAB18A-0194-4204-8AD7-2C8D7C9DF47D}" srcOrd="1" destOrd="0" presId="urn:microsoft.com/office/officeart/2005/8/layout/arrow2"/>
    <dgm:cxn modelId="{B83F1A89-51ED-4217-B732-3418A69B64E6}" type="presParOf" srcId="{961FDB9E-45BE-43CF-A77A-F5FC209DF926}" destId="{C562A09A-9BCD-4E81-A088-695957E0E3D8}" srcOrd="2" destOrd="0" presId="urn:microsoft.com/office/officeart/2005/8/layout/arrow2"/>
    <dgm:cxn modelId="{EADB1354-A577-43DF-BAD4-5688267E3CD2}" type="presParOf" srcId="{961FDB9E-45BE-43CF-A77A-F5FC209DF926}" destId="{3F98AB98-F75F-4D13-809E-10AD0E3DF576}" srcOrd="3" destOrd="0" presId="urn:microsoft.com/office/officeart/2005/8/layout/arrow2"/>
    <dgm:cxn modelId="{AD0E720A-7F3D-45BF-A3AE-163780E512C1}" type="presParOf" srcId="{961FDB9E-45BE-43CF-A77A-F5FC209DF926}" destId="{A77DD51E-0B09-4D96-89B6-E914DFF6F159}" srcOrd="4" destOrd="0" presId="urn:microsoft.com/office/officeart/2005/8/layout/arrow2"/>
    <dgm:cxn modelId="{BA756093-29E5-46FD-AB14-AB3109B21824}" type="presParOf" srcId="{961FDB9E-45BE-43CF-A77A-F5FC209DF926}" destId="{1E1F070E-D611-44F3-AE69-7D487754F0A4}" srcOrd="5" destOrd="0" presId="urn:microsoft.com/office/officeart/2005/8/layout/arrow2"/>
    <dgm:cxn modelId="{34AEC403-A5D4-49C7-B662-A1BC8F89E853}" type="presParOf" srcId="{961FDB9E-45BE-43CF-A77A-F5FC209DF926}" destId="{3903B45B-ED5C-4026-B005-98512680CD0B}" srcOrd="6" destOrd="0" presId="urn:microsoft.com/office/officeart/2005/8/layout/arrow2"/>
    <dgm:cxn modelId="{8844496E-89EA-4B10-962D-07DCBF1FA0FB}" type="presParOf" srcId="{961FDB9E-45BE-43CF-A77A-F5FC209DF926}" destId="{4728B7E8-53C9-495C-808C-EBC08406CEB4}" srcOrd="7" destOrd="0" presId="urn:microsoft.com/office/officeart/2005/8/layout/arrow2"/>
    <dgm:cxn modelId="{4841FDBC-1D8B-4DCC-A15F-4B21BFA6CD3A}" type="presParOf" srcId="{961FDB9E-45BE-43CF-A77A-F5FC209DF926}" destId="{85B70A9D-1DE1-43E1-8E96-7F62C6EF80F4}" srcOrd="8" destOrd="0" presId="urn:microsoft.com/office/officeart/2005/8/layout/arrow2"/>
    <dgm:cxn modelId="{2A555443-9C34-4695-B625-CCB68A1BE27F}" type="presParOf" srcId="{961FDB9E-45BE-43CF-A77A-F5FC209DF926}" destId="{439D8DD5-E236-4488-BDD9-7D5420E01F20}" srcOrd="9" destOrd="0" presId="urn:microsoft.com/office/officeart/2005/8/layout/arrow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05BBA06-2484-493A-AF23-F530499B18D8}" type="doc">
      <dgm:prSet loTypeId="urn:microsoft.com/office/officeart/2005/8/layout/chevron2" loCatId="process" qsTypeId="urn:microsoft.com/office/officeart/2005/8/quickstyle/simple1" qsCatId="simple" csTypeId="urn:microsoft.com/office/officeart/2005/8/colors/accent0_1" csCatId="mainScheme" phldr="1"/>
      <dgm:spPr/>
      <dgm:t>
        <a:bodyPr/>
        <a:lstStyle/>
        <a:p>
          <a:endParaRPr kumimoji="1" lang="ja-JP" altLang="en-US"/>
        </a:p>
      </dgm:t>
    </dgm:pt>
    <dgm:pt modelId="{B88F3AAA-809A-46E5-A2EC-D19A1AF4A5F8}">
      <dgm:prSet phldrT="[テキスト]"/>
      <dgm:spPr/>
      <dgm:t>
        <a:bodyPr/>
        <a:lstStyle/>
        <a:p>
          <a:r>
            <a:rPr kumimoji="1" lang="en-US" altLang="ja-JP" dirty="0" smtClean="0"/>
            <a:t>Report</a:t>
          </a:r>
          <a:endParaRPr kumimoji="1" lang="ja-JP" altLang="en-US" dirty="0"/>
        </a:p>
      </dgm:t>
    </dgm:pt>
    <dgm:pt modelId="{CE29CFD1-D080-4DB2-8DBF-492270B5B52D}" type="parTrans" cxnId="{B8EB4C98-6F39-4535-BEFB-4AB65084397D}">
      <dgm:prSet/>
      <dgm:spPr/>
      <dgm:t>
        <a:bodyPr/>
        <a:lstStyle/>
        <a:p>
          <a:endParaRPr kumimoji="1" lang="ja-JP" altLang="en-US"/>
        </a:p>
      </dgm:t>
    </dgm:pt>
    <dgm:pt modelId="{68D4658D-9E27-4E32-B97A-81819B22CC85}" type="sibTrans" cxnId="{B8EB4C98-6F39-4535-BEFB-4AB65084397D}">
      <dgm:prSet/>
      <dgm:spPr/>
      <dgm:t>
        <a:bodyPr/>
        <a:lstStyle/>
        <a:p>
          <a:endParaRPr kumimoji="1" lang="ja-JP" altLang="en-US"/>
        </a:p>
      </dgm:t>
    </dgm:pt>
    <dgm:pt modelId="{8DFA9C47-6F28-44ED-9D47-8E29C3BC2897}">
      <dgm:prSet phldrT="[テキスト]" custT="1"/>
      <dgm:spPr/>
      <dgm:t>
        <a:bodyPr/>
        <a:lstStyle/>
        <a:p>
          <a:r>
            <a:rPr kumimoji="1" lang="en-US" altLang="ja-JP" sz="1400" dirty="0" smtClean="0"/>
            <a:t>By face-to-face reporting, by phone or email, or through media coverage</a:t>
          </a:r>
          <a:endParaRPr kumimoji="1" lang="ja-JP" altLang="en-US" sz="1400" dirty="0"/>
        </a:p>
      </dgm:t>
    </dgm:pt>
    <dgm:pt modelId="{8538B4B0-0FA7-4335-9F19-C0DB08553B54}" type="parTrans" cxnId="{1D1C78C5-B8E3-4149-AE4B-2CF3E670D24B}">
      <dgm:prSet/>
      <dgm:spPr/>
      <dgm:t>
        <a:bodyPr/>
        <a:lstStyle/>
        <a:p>
          <a:endParaRPr kumimoji="1" lang="ja-JP" altLang="en-US"/>
        </a:p>
      </dgm:t>
    </dgm:pt>
    <dgm:pt modelId="{FA28C363-6249-425B-AA25-E01B2F2109AB}" type="sibTrans" cxnId="{1D1C78C5-B8E3-4149-AE4B-2CF3E670D24B}">
      <dgm:prSet/>
      <dgm:spPr/>
      <dgm:t>
        <a:bodyPr/>
        <a:lstStyle/>
        <a:p>
          <a:endParaRPr kumimoji="1" lang="ja-JP" altLang="en-US"/>
        </a:p>
      </dgm:t>
    </dgm:pt>
    <dgm:pt modelId="{13D45B00-C485-4B8A-A6E6-24710CE5BBD4}">
      <dgm:prSet phldrT="[テキスト]"/>
      <dgm:spPr/>
      <dgm:t>
        <a:bodyPr/>
        <a:lstStyle/>
        <a:p>
          <a:r>
            <a:rPr kumimoji="1" lang="en-US" altLang="ja-JP" dirty="0" smtClean="0"/>
            <a:t>Preliminary</a:t>
          </a:r>
          <a:br>
            <a:rPr kumimoji="1" lang="en-US" altLang="ja-JP" dirty="0" smtClean="0"/>
          </a:br>
          <a:r>
            <a:rPr kumimoji="1" lang="en-US" altLang="ja-JP" dirty="0" smtClean="0"/>
            <a:t>investigation </a:t>
          </a:r>
          <a:endParaRPr kumimoji="1" lang="ja-JP" altLang="en-US" dirty="0"/>
        </a:p>
      </dgm:t>
    </dgm:pt>
    <dgm:pt modelId="{F521D4A7-5B32-4EE4-829C-BFA6CD91E122}" type="parTrans" cxnId="{B6868885-CF02-47F3-A3C3-F8A565728FD4}">
      <dgm:prSet/>
      <dgm:spPr/>
      <dgm:t>
        <a:bodyPr/>
        <a:lstStyle/>
        <a:p>
          <a:endParaRPr kumimoji="1" lang="ja-JP" altLang="en-US"/>
        </a:p>
      </dgm:t>
    </dgm:pt>
    <dgm:pt modelId="{828F4771-5B07-4953-ABF1-3E0B7953C83C}" type="sibTrans" cxnId="{B6868885-CF02-47F3-A3C3-F8A565728FD4}">
      <dgm:prSet/>
      <dgm:spPr/>
      <dgm:t>
        <a:bodyPr/>
        <a:lstStyle/>
        <a:p>
          <a:endParaRPr kumimoji="1" lang="ja-JP" altLang="en-US"/>
        </a:p>
      </dgm:t>
    </dgm:pt>
    <dgm:pt modelId="{77CF068A-F689-4F53-AB9F-CF264084412F}">
      <dgm:prSet phldrT="[テキスト]" custT="1"/>
      <dgm:spPr/>
      <dgm:t>
        <a:bodyPr/>
        <a:lstStyle/>
        <a:p>
          <a:r>
            <a:rPr kumimoji="1" lang="en-US" altLang="ja-JP" sz="1200" dirty="0" smtClean="0"/>
            <a:t>Dean of Faculty Affairs</a:t>
          </a:r>
          <a:endParaRPr kumimoji="1" lang="ja-JP" altLang="en-US" sz="1200" dirty="0"/>
        </a:p>
      </dgm:t>
    </dgm:pt>
    <dgm:pt modelId="{E7BCD951-C664-4323-9113-97B2A7334757}" type="parTrans" cxnId="{B92DDB76-E9A6-4297-A781-EAC0D8690B01}">
      <dgm:prSet/>
      <dgm:spPr/>
      <dgm:t>
        <a:bodyPr/>
        <a:lstStyle/>
        <a:p>
          <a:endParaRPr kumimoji="1" lang="ja-JP" altLang="en-US"/>
        </a:p>
      </dgm:t>
    </dgm:pt>
    <dgm:pt modelId="{BDEC35C5-0A0B-4B2B-8301-72CFD6F5DBB2}" type="sibTrans" cxnId="{B92DDB76-E9A6-4297-A781-EAC0D8690B01}">
      <dgm:prSet/>
      <dgm:spPr/>
      <dgm:t>
        <a:bodyPr/>
        <a:lstStyle/>
        <a:p>
          <a:endParaRPr kumimoji="1" lang="ja-JP" altLang="en-US"/>
        </a:p>
      </dgm:t>
    </dgm:pt>
    <dgm:pt modelId="{8EF054BC-3C39-42A7-A3D7-C159A18BA7F3}">
      <dgm:prSet phldrT="[テキスト]"/>
      <dgm:spPr/>
      <dgm:t>
        <a:bodyPr/>
        <a:lstStyle/>
        <a:p>
          <a:r>
            <a:rPr kumimoji="1" lang="en-US" altLang="ja-JP" dirty="0" smtClean="0"/>
            <a:t>Substantive</a:t>
          </a:r>
          <a:br>
            <a:rPr kumimoji="1" lang="en-US" altLang="ja-JP" dirty="0" smtClean="0"/>
          </a:br>
          <a:r>
            <a:rPr kumimoji="1" lang="en-US" altLang="ja-JP" dirty="0" smtClean="0"/>
            <a:t>investigation </a:t>
          </a:r>
          <a:endParaRPr kumimoji="1" lang="ja-JP" altLang="en-US" dirty="0"/>
        </a:p>
      </dgm:t>
    </dgm:pt>
    <dgm:pt modelId="{149A4FAF-14F5-4356-8B6C-86EA6F474690}" type="parTrans" cxnId="{0FD464EB-FB00-45E6-BB91-2057A924E1C6}">
      <dgm:prSet/>
      <dgm:spPr/>
      <dgm:t>
        <a:bodyPr/>
        <a:lstStyle/>
        <a:p>
          <a:endParaRPr kumimoji="1" lang="ja-JP" altLang="en-US"/>
        </a:p>
      </dgm:t>
    </dgm:pt>
    <dgm:pt modelId="{96B66BF4-4E59-4E7E-90A6-FE43EB5EF0FA}" type="sibTrans" cxnId="{0FD464EB-FB00-45E6-BB91-2057A924E1C6}">
      <dgm:prSet/>
      <dgm:spPr/>
      <dgm:t>
        <a:bodyPr/>
        <a:lstStyle/>
        <a:p>
          <a:endParaRPr kumimoji="1" lang="ja-JP" altLang="en-US"/>
        </a:p>
      </dgm:t>
    </dgm:pt>
    <dgm:pt modelId="{4793677E-B958-4749-88D5-7B31E6820233}">
      <dgm:prSet phldrT="[テキスト]" custT="1"/>
      <dgm:spPr/>
      <dgm:t>
        <a:bodyPr/>
        <a:lstStyle/>
        <a:p>
          <a:r>
            <a:rPr kumimoji="1" lang="en-US" altLang="ja-JP" sz="1400" dirty="0" smtClean="0">
              <a:latin typeface="Calibri" panose="020F0502020204030204" pitchFamily="34" charset="0"/>
            </a:rPr>
            <a:t>Research ethics committee</a:t>
          </a:r>
          <a:r>
            <a:rPr kumimoji="1" lang="ja-JP" altLang="en-US" sz="1400" dirty="0" smtClean="0">
              <a:latin typeface="Calibri" panose="020F0502020204030204" pitchFamily="34" charset="0"/>
            </a:rPr>
            <a:t> </a:t>
          </a:r>
          <a:r>
            <a:rPr kumimoji="1" lang="en-US" altLang="ja-JP" sz="1400" dirty="0" smtClean="0">
              <a:latin typeface="Calibri" panose="020F0502020204030204" pitchFamily="34" charset="0"/>
            </a:rPr>
            <a:t>(</a:t>
          </a:r>
          <a:r>
            <a:rPr kumimoji="1" lang="en-US" altLang="zh-CN" sz="1400" dirty="0" smtClean="0">
              <a:latin typeface="Calibri" panose="020F0502020204030204" pitchFamily="34" charset="0"/>
            </a:rPr>
            <a:t>Dean of Faculty Affairs</a:t>
          </a:r>
          <a:r>
            <a:rPr kumimoji="1" lang="en-US" altLang="ja-JP" sz="1400" dirty="0" smtClean="0">
              <a:latin typeface="Calibri" panose="020F0502020204030204" pitchFamily="34" charset="0"/>
            </a:rPr>
            <a:t>, </a:t>
          </a:r>
          <a:r>
            <a:rPr kumimoji="1" lang="en-US" altLang="zh-TW" sz="1400" dirty="0" smtClean="0">
              <a:latin typeface="Calibri" panose="020F0502020204030204" pitchFamily="34" charset="0"/>
            </a:rPr>
            <a:t>University General Counsel</a:t>
          </a:r>
          <a:r>
            <a:rPr kumimoji="1" lang="en-US" altLang="ja-JP" sz="1400" dirty="0" smtClean="0">
              <a:latin typeface="Calibri" panose="020F0502020204030204" pitchFamily="34" charset="0"/>
            </a:rPr>
            <a:t>, Dean of Research, </a:t>
          </a:r>
          <a:r>
            <a:rPr kumimoji="1" lang="en-US" altLang="zh-TW" sz="1400" dirty="0" smtClean="0">
              <a:latin typeface="Calibri" panose="020F0502020204030204" pitchFamily="34" charset="0"/>
            </a:rPr>
            <a:t>Chair of the Faculty Counsel</a:t>
          </a:r>
          <a:r>
            <a:rPr kumimoji="1" lang="en-US" altLang="ja-JP" sz="1400" dirty="0" smtClean="0">
              <a:latin typeface="Calibri" panose="020F0502020204030204" pitchFamily="34" charset="0"/>
            </a:rPr>
            <a:t>, </a:t>
          </a:r>
          <a:r>
            <a:rPr kumimoji="1" lang="en-US" altLang="zh-TW" sz="1400" dirty="0" smtClean="0">
              <a:latin typeface="Calibri" panose="020F0502020204030204" pitchFamily="34" charset="0"/>
            </a:rPr>
            <a:t>Chair of the Faculty Assembly</a:t>
          </a:r>
          <a:r>
            <a:rPr kumimoji="1" lang="en-US" altLang="ja-JP" sz="1400" dirty="0" smtClean="0">
              <a:latin typeface="Calibri" panose="020F0502020204030204" pitchFamily="34" charset="0"/>
            </a:rPr>
            <a:t>, Occupational Safety and Heath Section Leader, Grants and Research Collaborations Section Leader, external experts</a:t>
          </a:r>
          <a:r>
            <a:rPr kumimoji="1" lang="ja-JP" altLang="en-US" sz="1400" dirty="0" smtClean="0">
              <a:latin typeface="Calibri" panose="020F0502020204030204" pitchFamily="34" charset="0"/>
            </a:rPr>
            <a:t> </a:t>
          </a:r>
          <a:r>
            <a:rPr kumimoji="1" lang="en-US" altLang="ja-JP" sz="1400" dirty="0" smtClean="0">
              <a:latin typeface="Calibri" panose="020F0502020204030204" pitchFamily="34" charset="0"/>
            </a:rPr>
            <a:t>(need to be over half of the members), and other eligible persons whom the Chair considers necessary) </a:t>
          </a:r>
          <a:endParaRPr kumimoji="1" lang="ja-JP" altLang="en-US" sz="1400" dirty="0">
            <a:latin typeface="Calibri" panose="020F0502020204030204" pitchFamily="34" charset="0"/>
          </a:endParaRPr>
        </a:p>
      </dgm:t>
    </dgm:pt>
    <dgm:pt modelId="{BC8C61B6-1228-4FE4-AF12-BAACEA9BC3F6}" type="parTrans" cxnId="{DA149B80-6575-42DE-8284-1C10F23967DE}">
      <dgm:prSet/>
      <dgm:spPr/>
      <dgm:t>
        <a:bodyPr/>
        <a:lstStyle/>
        <a:p>
          <a:endParaRPr kumimoji="1" lang="ja-JP" altLang="en-US"/>
        </a:p>
      </dgm:t>
    </dgm:pt>
    <dgm:pt modelId="{69BBB22F-D286-48E1-9AD8-036AC3A28E6A}" type="sibTrans" cxnId="{DA149B80-6575-42DE-8284-1C10F23967DE}">
      <dgm:prSet/>
      <dgm:spPr/>
      <dgm:t>
        <a:bodyPr/>
        <a:lstStyle/>
        <a:p>
          <a:endParaRPr kumimoji="1" lang="ja-JP" altLang="en-US"/>
        </a:p>
      </dgm:t>
    </dgm:pt>
    <dgm:pt modelId="{DF6E502A-5F3D-4FE2-94C9-32131C147347}">
      <dgm:prSet phldrT="[テキスト]" custT="1"/>
      <dgm:spPr/>
      <dgm:t>
        <a:bodyPr/>
        <a:lstStyle/>
        <a:p>
          <a:r>
            <a:rPr kumimoji="1" lang="en-US" altLang="ja-JP" sz="1200" dirty="0" smtClean="0"/>
            <a:t>Credibility of the rationale, reasonableness of the contents of the allegation, whether or not the investigation is warranted, etc. Retracted papers are also in the scope of investigation, confirmation of source of funds</a:t>
          </a:r>
          <a:endParaRPr kumimoji="1" lang="ja-JP" altLang="en-US" sz="1200" dirty="0"/>
        </a:p>
      </dgm:t>
    </dgm:pt>
    <dgm:pt modelId="{CAB4CCB8-D3DA-4FFA-9CEC-444811958C0F}" type="parTrans" cxnId="{2C89D83F-2F56-4E2A-ADEE-B61BA535AD20}">
      <dgm:prSet/>
      <dgm:spPr/>
      <dgm:t>
        <a:bodyPr/>
        <a:lstStyle/>
        <a:p>
          <a:endParaRPr kumimoji="1" lang="ja-JP" altLang="en-US"/>
        </a:p>
      </dgm:t>
    </dgm:pt>
    <dgm:pt modelId="{412E39B4-6AC1-412B-A780-63C2A2CF865C}" type="sibTrans" cxnId="{2C89D83F-2F56-4E2A-ADEE-B61BA535AD20}">
      <dgm:prSet/>
      <dgm:spPr/>
      <dgm:t>
        <a:bodyPr/>
        <a:lstStyle/>
        <a:p>
          <a:endParaRPr kumimoji="1" lang="ja-JP" altLang="en-US"/>
        </a:p>
      </dgm:t>
    </dgm:pt>
    <dgm:pt modelId="{94376457-317D-4698-B478-0112A297BDB6}">
      <dgm:prSet phldrT="[テキスト]" custT="1"/>
      <dgm:spPr/>
      <dgm:t>
        <a:bodyPr/>
        <a:lstStyle/>
        <a:p>
          <a:r>
            <a:rPr kumimoji="1" lang="en-US" altLang="ja-JP" sz="1200" dirty="0" smtClean="0"/>
            <a:t>A report  to the President within 30 days</a:t>
          </a:r>
          <a:endParaRPr kumimoji="1" lang="ja-JP" altLang="en-US" sz="1200" dirty="0"/>
        </a:p>
      </dgm:t>
    </dgm:pt>
    <dgm:pt modelId="{29990D32-E2A3-4170-AB97-C234737A9B1A}" type="parTrans" cxnId="{E04C6F45-38FB-4233-9FD7-9ED218FFFB14}">
      <dgm:prSet/>
      <dgm:spPr/>
      <dgm:t>
        <a:bodyPr/>
        <a:lstStyle/>
        <a:p>
          <a:endParaRPr kumimoji="1" lang="ja-JP" altLang="en-US"/>
        </a:p>
      </dgm:t>
    </dgm:pt>
    <dgm:pt modelId="{28FC7570-782A-4A0D-8184-8A0BD2F4E3E7}" type="sibTrans" cxnId="{E04C6F45-38FB-4233-9FD7-9ED218FFFB14}">
      <dgm:prSet/>
      <dgm:spPr/>
      <dgm:t>
        <a:bodyPr/>
        <a:lstStyle/>
        <a:p>
          <a:endParaRPr kumimoji="1" lang="ja-JP" altLang="en-US"/>
        </a:p>
      </dgm:t>
    </dgm:pt>
    <dgm:pt modelId="{443AD423-5D74-40C5-BB75-DC59EBB27952}">
      <dgm:prSet phldrT="[テキスト]" custT="1"/>
      <dgm:spPr/>
      <dgm:t>
        <a:bodyPr/>
        <a:lstStyle/>
        <a:p>
          <a:r>
            <a:rPr kumimoji="1" lang="en-US" altLang="ja-JP" sz="1400" dirty="0" smtClean="0">
              <a:latin typeface="Calibri" panose="020F0502020204030204" pitchFamily="34" charset="0"/>
            </a:rPr>
            <a:t>Reporting to the President of the investigation results within 150 days</a:t>
          </a:r>
          <a:endParaRPr kumimoji="1" lang="ja-JP" altLang="en-US" sz="1400" dirty="0">
            <a:latin typeface="Calibri" panose="020F0502020204030204" pitchFamily="34" charset="0"/>
          </a:endParaRPr>
        </a:p>
      </dgm:t>
    </dgm:pt>
    <dgm:pt modelId="{8BBC58E8-A8B8-47AD-8FA8-9970E0144425}" type="parTrans" cxnId="{3DEAC298-F79D-4259-ABA2-CD93F605CCAF}">
      <dgm:prSet/>
      <dgm:spPr/>
      <dgm:t>
        <a:bodyPr/>
        <a:lstStyle/>
        <a:p>
          <a:endParaRPr kumimoji="1" lang="ja-JP" altLang="en-US"/>
        </a:p>
      </dgm:t>
    </dgm:pt>
    <dgm:pt modelId="{BA227051-CBC8-48F0-8F32-53F44FD2BAEB}" type="sibTrans" cxnId="{3DEAC298-F79D-4259-ABA2-CD93F605CCAF}">
      <dgm:prSet/>
      <dgm:spPr/>
      <dgm:t>
        <a:bodyPr/>
        <a:lstStyle/>
        <a:p>
          <a:endParaRPr kumimoji="1" lang="ja-JP" altLang="en-US"/>
        </a:p>
      </dgm:t>
    </dgm:pt>
    <dgm:pt modelId="{0F132B53-3354-42A3-87F2-15AC598249D5}">
      <dgm:prSet/>
      <dgm:spPr/>
      <dgm:t>
        <a:bodyPr/>
        <a:lstStyle/>
        <a:p>
          <a:r>
            <a:rPr kumimoji="1" lang="en-US" altLang="ja-JP" dirty="0" smtClean="0"/>
            <a:t>Appeal</a:t>
          </a:r>
          <a:endParaRPr kumimoji="1" lang="ja-JP" altLang="en-US" dirty="0"/>
        </a:p>
      </dgm:t>
    </dgm:pt>
    <dgm:pt modelId="{37CAFB95-C280-48E0-B89F-FD490A60740D}" type="parTrans" cxnId="{34E0C5B9-F820-45C1-AC57-0CA4D40FE140}">
      <dgm:prSet/>
      <dgm:spPr/>
      <dgm:t>
        <a:bodyPr/>
        <a:lstStyle/>
        <a:p>
          <a:endParaRPr kumimoji="1" lang="ja-JP" altLang="en-US"/>
        </a:p>
      </dgm:t>
    </dgm:pt>
    <dgm:pt modelId="{9FAA3F37-D167-419C-A9C3-DE6832E06207}" type="sibTrans" cxnId="{34E0C5B9-F820-45C1-AC57-0CA4D40FE140}">
      <dgm:prSet/>
      <dgm:spPr/>
      <dgm:t>
        <a:bodyPr/>
        <a:lstStyle/>
        <a:p>
          <a:endParaRPr kumimoji="1" lang="ja-JP" altLang="en-US"/>
        </a:p>
      </dgm:t>
    </dgm:pt>
    <dgm:pt modelId="{0030F2C3-9293-44C1-BA22-5076D891BAB1}">
      <dgm:prSet custT="1"/>
      <dgm:spPr/>
      <dgm:t>
        <a:bodyPr/>
        <a:lstStyle/>
        <a:p>
          <a:r>
            <a:rPr kumimoji="1" lang="en-US" altLang="ja-JP" sz="1400" dirty="0" smtClean="0"/>
            <a:t>Appeal within 14 days</a:t>
          </a:r>
          <a:endParaRPr kumimoji="1" lang="ja-JP" altLang="en-US" sz="1400" dirty="0"/>
        </a:p>
      </dgm:t>
    </dgm:pt>
    <dgm:pt modelId="{97BD4903-8605-4246-BB66-85560F3E8F36}" type="parTrans" cxnId="{84C76D8B-4837-4F73-884F-116A25B30067}">
      <dgm:prSet/>
      <dgm:spPr/>
      <dgm:t>
        <a:bodyPr/>
        <a:lstStyle/>
        <a:p>
          <a:endParaRPr kumimoji="1" lang="ja-JP" altLang="en-US"/>
        </a:p>
      </dgm:t>
    </dgm:pt>
    <dgm:pt modelId="{4CFFE7E6-9A44-40D4-A7B8-AD4166E2AF5F}" type="sibTrans" cxnId="{84C76D8B-4837-4F73-884F-116A25B30067}">
      <dgm:prSet/>
      <dgm:spPr/>
      <dgm:t>
        <a:bodyPr/>
        <a:lstStyle/>
        <a:p>
          <a:endParaRPr kumimoji="1" lang="ja-JP" altLang="en-US"/>
        </a:p>
      </dgm:t>
    </dgm:pt>
    <dgm:pt modelId="{850281C4-42FF-4FA8-B215-849D8CC73A80}">
      <dgm:prSet custT="1"/>
      <dgm:spPr/>
      <dgm:t>
        <a:bodyPr/>
        <a:lstStyle/>
        <a:p>
          <a:r>
            <a:rPr kumimoji="1" lang="en-US" altLang="ja-JP" sz="1400" dirty="0" smtClean="0"/>
            <a:t>If a re-investigation starts, a conclusion within 50 days</a:t>
          </a:r>
          <a:endParaRPr kumimoji="1" lang="ja-JP" altLang="en-US" sz="1400" dirty="0"/>
        </a:p>
      </dgm:t>
    </dgm:pt>
    <dgm:pt modelId="{329D97B0-8FE5-403F-8A91-19BB380A3A22}" type="parTrans" cxnId="{6B82C77E-06C1-4443-BE5D-FADFEAD149F1}">
      <dgm:prSet/>
      <dgm:spPr/>
      <dgm:t>
        <a:bodyPr/>
        <a:lstStyle/>
        <a:p>
          <a:endParaRPr kumimoji="1" lang="ja-JP" altLang="en-US"/>
        </a:p>
      </dgm:t>
    </dgm:pt>
    <dgm:pt modelId="{498885F8-B491-4EB4-AB39-2D4699420561}" type="sibTrans" cxnId="{6B82C77E-06C1-4443-BE5D-FADFEAD149F1}">
      <dgm:prSet/>
      <dgm:spPr/>
      <dgm:t>
        <a:bodyPr/>
        <a:lstStyle/>
        <a:p>
          <a:endParaRPr kumimoji="1" lang="ja-JP" altLang="en-US"/>
        </a:p>
      </dgm:t>
    </dgm:pt>
    <dgm:pt modelId="{E982BD26-340C-482D-B39A-82B7916294F2}">
      <dgm:prSet/>
      <dgm:spPr/>
      <dgm:t>
        <a:bodyPr/>
        <a:lstStyle/>
        <a:p>
          <a:r>
            <a:rPr kumimoji="1" lang="en-US" altLang="ja-JP" dirty="0" smtClean="0"/>
            <a:t>Penalty and</a:t>
          </a:r>
          <a:br>
            <a:rPr kumimoji="1" lang="en-US" altLang="ja-JP" dirty="0" smtClean="0"/>
          </a:br>
          <a:r>
            <a:rPr kumimoji="1" lang="en-US" altLang="ja-JP" dirty="0" smtClean="0"/>
            <a:t>Report</a:t>
          </a:r>
          <a:endParaRPr kumimoji="1" lang="ja-JP" altLang="en-US" dirty="0"/>
        </a:p>
      </dgm:t>
    </dgm:pt>
    <dgm:pt modelId="{B4356823-668F-41ED-BC21-DD36C5B79C49}" type="parTrans" cxnId="{E241CD38-A054-4777-A455-30B5E9B0DEEF}">
      <dgm:prSet/>
      <dgm:spPr/>
      <dgm:t>
        <a:bodyPr/>
        <a:lstStyle/>
        <a:p>
          <a:endParaRPr kumimoji="1" lang="ja-JP" altLang="en-US"/>
        </a:p>
      </dgm:t>
    </dgm:pt>
    <dgm:pt modelId="{0D1781D0-2F30-4DA5-9295-F24C3A08CEA0}" type="sibTrans" cxnId="{E241CD38-A054-4777-A455-30B5E9B0DEEF}">
      <dgm:prSet/>
      <dgm:spPr/>
      <dgm:t>
        <a:bodyPr/>
        <a:lstStyle/>
        <a:p>
          <a:endParaRPr kumimoji="1" lang="ja-JP" altLang="en-US"/>
        </a:p>
      </dgm:t>
    </dgm:pt>
    <dgm:pt modelId="{5D851BA1-E569-4025-A944-F20A48F1C27D}">
      <dgm:prSet custT="1"/>
      <dgm:spPr/>
      <dgm:t>
        <a:bodyPr/>
        <a:lstStyle/>
        <a:p>
          <a:r>
            <a:rPr kumimoji="1" lang="en-US" altLang="ja-JP" sz="1400" dirty="0" smtClean="0"/>
            <a:t>Penalty in accordance with the institutional rules</a:t>
          </a:r>
          <a:endParaRPr kumimoji="1" lang="ja-JP" altLang="en-US" sz="1400" dirty="0"/>
        </a:p>
      </dgm:t>
    </dgm:pt>
    <dgm:pt modelId="{14F34B22-1A19-4547-8A84-1C8E80887928}" type="parTrans" cxnId="{D0533C6F-2E17-4217-9462-2CEA7F69B966}">
      <dgm:prSet/>
      <dgm:spPr/>
      <dgm:t>
        <a:bodyPr/>
        <a:lstStyle/>
        <a:p>
          <a:endParaRPr kumimoji="1" lang="ja-JP" altLang="en-US"/>
        </a:p>
      </dgm:t>
    </dgm:pt>
    <dgm:pt modelId="{DDA9A62D-89EC-4B99-9723-36C513EF0894}" type="sibTrans" cxnId="{D0533C6F-2E17-4217-9462-2CEA7F69B966}">
      <dgm:prSet/>
      <dgm:spPr/>
      <dgm:t>
        <a:bodyPr/>
        <a:lstStyle/>
        <a:p>
          <a:endParaRPr kumimoji="1" lang="ja-JP" altLang="en-US"/>
        </a:p>
      </dgm:t>
    </dgm:pt>
    <dgm:pt modelId="{6BB94BD6-F69C-446E-9F4D-BBB398AADA77}">
      <dgm:prSet custT="1"/>
      <dgm:spPr/>
      <dgm:t>
        <a:bodyPr/>
        <a:lstStyle/>
        <a:p>
          <a:r>
            <a:rPr kumimoji="1" lang="en-US" altLang="ja-JP" sz="1400" dirty="0" smtClean="0"/>
            <a:t>Reporting to relevant organizations (e.g., MEXT, funding agency)</a:t>
          </a:r>
          <a:endParaRPr kumimoji="1" lang="ja-JP" altLang="en-US" sz="1400" dirty="0"/>
        </a:p>
      </dgm:t>
    </dgm:pt>
    <dgm:pt modelId="{21BBD3EA-0893-4D80-9CD0-07C8592DB868}" type="parTrans" cxnId="{9294D4DA-AF36-4099-96D8-32DA398D8766}">
      <dgm:prSet/>
      <dgm:spPr/>
      <dgm:t>
        <a:bodyPr/>
        <a:lstStyle/>
        <a:p>
          <a:endParaRPr kumimoji="1" lang="ja-JP" altLang="en-US"/>
        </a:p>
      </dgm:t>
    </dgm:pt>
    <dgm:pt modelId="{02F54876-D8DA-4FF1-A690-2EA47DC3D7A1}" type="sibTrans" cxnId="{9294D4DA-AF36-4099-96D8-32DA398D8766}">
      <dgm:prSet/>
      <dgm:spPr/>
      <dgm:t>
        <a:bodyPr/>
        <a:lstStyle/>
        <a:p>
          <a:endParaRPr kumimoji="1" lang="ja-JP" altLang="en-US"/>
        </a:p>
      </dgm:t>
    </dgm:pt>
    <dgm:pt modelId="{EB2A038F-6EF2-4016-9010-08F1D8612630}" type="pres">
      <dgm:prSet presAssocID="{905BBA06-2484-493A-AF23-F530499B18D8}" presName="linearFlow" presStyleCnt="0">
        <dgm:presLayoutVars>
          <dgm:dir/>
          <dgm:animLvl val="lvl"/>
          <dgm:resizeHandles val="exact"/>
        </dgm:presLayoutVars>
      </dgm:prSet>
      <dgm:spPr/>
      <dgm:t>
        <a:bodyPr/>
        <a:lstStyle/>
        <a:p>
          <a:endParaRPr kumimoji="1" lang="ja-JP" altLang="en-US"/>
        </a:p>
      </dgm:t>
    </dgm:pt>
    <dgm:pt modelId="{C5F21CF6-F691-44DD-87C0-B3C8A2F2C8E9}" type="pres">
      <dgm:prSet presAssocID="{B88F3AAA-809A-46E5-A2EC-D19A1AF4A5F8}" presName="composite" presStyleCnt="0"/>
      <dgm:spPr/>
    </dgm:pt>
    <dgm:pt modelId="{3E78519E-84F8-4556-84D8-80DE0E46D0D0}" type="pres">
      <dgm:prSet presAssocID="{B88F3AAA-809A-46E5-A2EC-D19A1AF4A5F8}" presName="parentText" presStyleLbl="alignNode1" presStyleIdx="0" presStyleCnt="5">
        <dgm:presLayoutVars>
          <dgm:chMax val="1"/>
          <dgm:bulletEnabled val="1"/>
        </dgm:presLayoutVars>
      </dgm:prSet>
      <dgm:spPr/>
      <dgm:t>
        <a:bodyPr/>
        <a:lstStyle/>
        <a:p>
          <a:endParaRPr kumimoji="1" lang="ja-JP" altLang="en-US"/>
        </a:p>
      </dgm:t>
    </dgm:pt>
    <dgm:pt modelId="{E61B9D9B-2B2F-45BE-8357-EE54CCEA63BE}" type="pres">
      <dgm:prSet presAssocID="{B88F3AAA-809A-46E5-A2EC-D19A1AF4A5F8}" presName="descendantText" presStyleLbl="alignAcc1" presStyleIdx="0" presStyleCnt="5">
        <dgm:presLayoutVars>
          <dgm:bulletEnabled val="1"/>
        </dgm:presLayoutVars>
      </dgm:prSet>
      <dgm:spPr/>
      <dgm:t>
        <a:bodyPr/>
        <a:lstStyle/>
        <a:p>
          <a:endParaRPr kumimoji="1" lang="ja-JP" altLang="en-US"/>
        </a:p>
      </dgm:t>
    </dgm:pt>
    <dgm:pt modelId="{787B8C1B-4BD0-4C3B-B90E-09D6674CF6F6}" type="pres">
      <dgm:prSet presAssocID="{68D4658D-9E27-4E32-B97A-81819B22CC85}" presName="sp" presStyleCnt="0"/>
      <dgm:spPr/>
    </dgm:pt>
    <dgm:pt modelId="{F0266C68-7991-4EF1-AD14-CFA79FD78A46}" type="pres">
      <dgm:prSet presAssocID="{13D45B00-C485-4B8A-A6E6-24710CE5BBD4}" presName="composite" presStyleCnt="0"/>
      <dgm:spPr/>
    </dgm:pt>
    <dgm:pt modelId="{20E27577-395E-4024-B00D-15AD4AF117B2}" type="pres">
      <dgm:prSet presAssocID="{13D45B00-C485-4B8A-A6E6-24710CE5BBD4}" presName="parentText" presStyleLbl="alignNode1" presStyleIdx="1" presStyleCnt="5">
        <dgm:presLayoutVars>
          <dgm:chMax val="1"/>
          <dgm:bulletEnabled val="1"/>
        </dgm:presLayoutVars>
      </dgm:prSet>
      <dgm:spPr/>
      <dgm:t>
        <a:bodyPr/>
        <a:lstStyle/>
        <a:p>
          <a:endParaRPr kumimoji="1" lang="ja-JP" altLang="en-US"/>
        </a:p>
      </dgm:t>
    </dgm:pt>
    <dgm:pt modelId="{1F96C288-48F6-4630-B25E-11FBF87258DD}" type="pres">
      <dgm:prSet presAssocID="{13D45B00-C485-4B8A-A6E6-24710CE5BBD4}" presName="descendantText" presStyleLbl="alignAcc1" presStyleIdx="1" presStyleCnt="5">
        <dgm:presLayoutVars>
          <dgm:bulletEnabled val="1"/>
        </dgm:presLayoutVars>
      </dgm:prSet>
      <dgm:spPr/>
      <dgm:t>
        <a:bodyPr/>
        <a:lstStyle/>
        <a:p>
          <a:endParaRPr kumimoji="1" lang="ja-JP" altLang="en-US"/>
        </a:p>
      </dgm:t>
    </dgm:pt>
    <dgm:pt modelId="{C05BBC91-0DE4-4187-B476-92147B551EA1}" type="pres">
      <dgm:prSet presAssocID="{828F4771-5B07-4953-ABF1-3E0B7953C83C}" presName="sp" presStyleCnt="0"/>
      <dgm:spPr/>
    </dgm:pt>
    <dgm:pt modelId="{0C1E81E0-7D0E-4D42-A322-44F9A7C9227F}" type="pres">
      <dgm:prSet presAssocID="{8EF054BC-3C39-42A7-A3D7-C159A18BA7F3}" presName="composite" presStyleCnt="0"/>
      <dgm:spPr/>
    </dgm:pt>
    <dgm:pt modelId="{2AFD3CD8-45E6-4372-9163-571642FA60D3}" type="pres">
      <dgm:prSet presAssocID="{8EF054BC-3C39-42A7-A3D7-C159A18BA7F3}" presName="parentText" presStyleLbl="alignNode1" presStyleIdx="2" presStyleCnt="5">
        <dgm:presLayoutVars>
          <dgm:chMax val="1"/>
          <dgm:bulletEnabled val="1"/>
        </dgm:presLayoutVars>
      </dgm:prSet>
      <dgm:spPr/>
      <dgm:t>
        <a:bodyPr/>
        <a:lstStyle/>
        <a:p>
          <a:endParaRPr kumimoji="1" lang="ja-JP" altLang="en-US"/>
        </a:p>
      </dgm:t>
    </dgm:pt>
    <dgm:pt modelId="{6090A6C9-EC10-4D46-AC8F-FD6370A9A6F6}" type="pres">
      <dgm:prSet presAssocID="{8EF054BC-3C39-42A7-A3D7-C159A18BA7F3}" presName="descendantText" presStyleLbl="alignAcc1" presStyleIdx="2" presStyleCnt="5">
        <dgm:presLayoutVars>
          <dgm:bulletEnabled val="1"/>
        </dgm:presLayoutVars>
      </dgm:prSet>
      <dgm:spPr/>
      <dgm:t>
        <a:bodyPr/>
        <a:lstStyle/>
        <a:p>
          <a:endParaRPr kumimoji="1" lang="ja-JP" altLang="en-US"/>
        </a:p>
      </dgm:t>
    </dgm:pt>
    <dgm:pt modelId="{87AB91CE-BC28-41DA-8D81-E20B9E13FE5C}" type="pres">
      <dgm:prSet presAssocID="{96B66BF4-4E59-4E7E-90A6-FE43EB5EF0FA}" presName="sp" presStyleCnt="0"/>
      <dgm:spPr/>
    </dgm:pt>
    <dgm:pt modelId="{8ED8A50A-A812-4A41-A81E-027104DFF9A6}" type="pres">
      <dgm:prSet presAssocID="{0F132B53-3354-42A3-87F2-15AC598249D5}" presName="composite" presStyleCnt="0"/>
      <dgm:spPr/>
    </dgm:pt>
    <dgm:pt modelId="{294D5FBA-D27C-427D-96CC-CEB1963CB5F4}" type="pres">
      <dgm:prSet presAssocID="{0F132B53-3354-42A3-87F2-15AC598249D5}" presName="parentText" presStyleLbl="alignNode1" presStyleIdx="3" presStyleCnt="5">
        <dgm:presLayoutVars>
          <dgm:chMax val="1"/>
          <dgm:bulletEnabled val="1"/>
        </dgm:presLayoutVars>
      </dgm:prSet>
      <dgm:spPr/>
      <dgm:t>
        <a:bodyPr/>
        <a:lstStyle/>
        <a:p>
          <a:endParaRPr kumimoji="1" lang="ja-JP" altLang="en-US"/>
        </a:p>
      </dgm:t>
    </dgm:pt>
    <dgm:pt modelId="{1C5D859F-2C8E-4075-902C-51CC2D1799CD}" type="pres">
      <dgm:prSet presAssocID="{0F132B53-3354-42A3-87F2-15AC598249D5}" presName="descendantText" presStyleLbl="alignAcc1" presStyleIdx="3" presStyleCnt="5" custLinFactNeighborX="0" custLinFactNeighborY="-5325">
        <dgm:presLayoutVars>
          <dgm:bulletEnabled val="1"/>
        </dgm:presLayoutVars>
      </dgm:prSet>
      <dgm:spPr/>
      <dgm:t>
        <a:bodyPr/>
        <a:lstStyle/>
        <a:p>
          <a:endParaRPr kumimoji="1" lang="ja-JP" altLang="en-US"/>
        </a:p>
      </dgm:t>
    </dgm:pt>
    <dgm:pt modelId="{7B36702B-2003-4B59-AC38-141C3B5648AC}" type="pres">
      <dgm:prSet presAssocID="{9FAA3F37-D167-419C-A9C3-DE6832E06207}" presName="sp" presStyleCnt="0"/>
      <dgm:spPr/>
    </dgm:pt>
    <dgm:pt modelId="{746AF873-8105-48EB-9427-878E8F106901}" type="pres">
      <dgm:prSet presAssocID="{E982BD26-340C-482D-B39A-82B7916294F2}" presName="composite" presStyleCnt="0"/>
      <dgm:spPr/>
    </dgm:pt>
    <dgm:pt modelId="{71F79AEE-7AEF-44EE-B428-ABDB8A0A8879}" type="pres">
      <dgm:prSet presAssocID="{E982BD26-340C-482D-B39A-82B7916294F2}" presName="parentText" presStyleLbl="alignNode1" presStyleIdx="4" presStyleCnt="5">
        <dgm:presLayoutVars>
          <dgm:chMax val="1"/>
          <dgm:bulletEnabled val="1"/>
        </dgm:presLayoutVars>
      </dgm:prSet>
      <dgm:spPr/>
      <dgm:t>
        <a:bodyPr/>
        <a:lstStyle/>
        <a:p>
          <a:endParaRPr kumimoji="1" lang="ja-JP" altLang="en-US"/>
        </a:p>
      </dgm:t>
    </dgm:pt>
    <dgm:pt modelId="{8F3A4ADE-38D5-4741-B4BB-483FC08BFCED}" type="pres">
      <dgm:prSet presAssocID="{E982BD26-340C-482D-B39A-82B7916294F2}" presName="descendantText" presStyleLbl="alignAcc1" presStyleIdx="4" presStyleCnt="5">
        <dgm:presLayoutVars>
          <dgm:bulletEnabled val="1"/>
        </dgm:presLayoutVars>
      </dgm:prSet>
      <dgm:spPr/>
      <dgm:t>
        <a:bodyPr/>
        <a:lstStyle/>
        <a:p>
          <a:endParaRPr kumimoji="1" lang="ja-JP" altLang="en-US"/>
        </a:p>
      </dgm:t>
    </dgm:pt>
  </dgm:ptLst>
  <dgm:cxnLst>
    <dgm:cxn modelId="{01054676-FA5B-423F-BEB8-D2C1EDF2E8EC}" type="presOf" srcId="{13D45B00-C485-4B8A-A6E6-24710CE5BBD4}" destId="{20E27577-395E-4024-B00D-15AD4AF117B2}" srcOrd="0" destOrd="0" presId="urn:microsoft.com/office/officeart/2005/8/layout/chevron2"/>
    <dgm:cxn modelId="{B92DDB76-E9A6-4297-A781-EAC0D8690B01}" srcId="{13D45B00-C485-4B8A-A6E6-24710CE5BBD4}" destId="{77CF068A-F689-4F53-AB9F-CF264084412F}" srcOrd="0" destOrd="0" parTransId="{E7BCD951-C664-4323-9113-97B2A7334757}" sibTransId="{BDEC35C5-0A0B-4B2B-8301-72CFD6F5DBB2}"/>
    <dgm:cxn modelId="{25E8F43B-9B3D-42BF-9536-D1FECA22B361}" type="presOf" srcId="{0F132B53-3354-42A3-87F2-15AC598249D5}" destId="{294D5FBA-D27C-427D-96CC-CEB1963CB5F4}" srcOrd="0" destOrd="0" presId="urn:microsoft.com/office/officeart/2005/8/layout/chevron2"/>
    <dgm:cxn modelId="{3DEAC298-F79D-4259-ABA2-CD93F605CCAF}" srcId="{8EF054BC-3C39-42A7-A3D7-C159A18BA7F3}" destId="{443AD423-5D74-40C5-BB75-DC59EBB27952}" srcOrd="1" destOrd="0" parTransId="{8BBC58E8-A8B8-47AD-8FA8-9970E0144425}" sibTransId="{BA227051-CBC8-48F0-8F32-53F44FD2BAEB}"/>
    <dgm:cxn modelId="{34E0C5B9-F820-45C1-AC57-0CA4D40FE140}" srcId="{905BBA06-2484-493A-AF23-F530499B18D8}" destId="{0F132B53-3354-42A3-87F2-15AC598249D5}" srcOrd="3" destOrd="0" parTransId="{37CAFB95-C280-48E0-B89F-FD490A60740D}" sibTransId="{9FAA3F37-D167-419C-A9C3-DE6832E06207}"/>
    <dgm:cxn modelId="{0FD464EB-FB00-45E6-BB91-2057A924E1C6}" srcId="{905BBA06-2484-493A-AF23-F530499B18D8}" destId="{8EF054BC-3C39-42A7-A3D7-C159A18BA7F3}" srcOrd="2" destOrd="0" parTransId="{149A4FAF-14F5-4356-8B6C-86EA6F474690}" sibTransId="{96B66BF4-4E59-4E7E-90A6-FE43EB5EF0FA}"/>
    <dgm:cxn modelId="{1D1C78C5-B8E3-4149-AE4B-2CF3E670D24B}" srcId="{B88F3AAA-809A-46E5-A2EC-D19A1AF4A5F8}" destId="{8DFA9C47-6F28-44ED-9D47-8E29C3BC2897}" srcOrd="0" destOrd="0" parTransId="{8538B4B0-0FA7-4335-9F19-C0DB08553B54}" sibTransId="{FA28C363-6249-425B-AA25-E01B2F2109AB}"/>
    <dgm:cxn modelId="{E04C6F45-38FB-4233-9FD7-9ED218FFFB14}" srcId="{13D45B00-C485-4B8A-A6E6-24710CE5BBD4}" destId="{94376457-317D-4698-B478-0112A297BDB6}" srcOrd="2" destOrd="0" parTransId="{29990D32-E2A3-4170-AB97-C234737A9B1A}" sibTransId="{28FC7570-782A-4A0D-8184-8A0BD2F4E3E7}"/>
    <dgm:cxn modelId="{9294D4DA-AF36-4099-96D8-32DA398D8766}" srcId="{E982BD26-340C-482D-B39A-82B7916294F2}" destId="{6BB94BD6-F69C-446E-9F4D-BBB398AADA77}" srcOrd="1" destOrd="0" parTransId="{21BBD3EA-0893-4D80-9CD0-07C8592DB868}" sibTransId="{02F54876-D8DA-4FF1-A690-2EA47DC3D7A1}"/>
    <dgm:cxn modelId="{6177642A-1737-4699-8DD6-BA9D49523208}" type="presOf" srcId="{94376457-317D-4698-B478-0112A297BDB6}" destId="{1F96C288-48F6-4630-B25E-11FBF87258DD}" srcOrd="0" destOrd="2" presId="urn:microsoft.com/office/officeart/2005/8/layout/chevron2"/>
    <dgm:cxn modelId="{B9CF4B03-2D00-442C-869E-B3723ADBB102}" type="presOf" srcId="{6BB94BD6-F69C-446E-9F4D-BBB398AADA77}" destId="{8F3A4ADE-38D5-4741-B4BB-483FC08BFCED}" srcOrd="0" destOrd="1" presId="urn:microsoft.com/office/officeart/2005/8/layout/chevron2"/>
    <dgm:cxn modelId="{D0533C6F-2E17-4217-9462-2CEA7F69B966}" srcId="{E982BD26-340C-482D-B39A-82B7916294F2}" destId="{5D851BA1-E569-4025-A944-F20A48F1C27D}" srcOrd="0" destOrd="0" parTransId="{14F34B22-1A19-4547-8A84-1C8E80887928}" sibTransId="{DDA9A62D-89EC-4B99-9723-36C513EF0894}"/>
    <dgm:cxn modelId="{2D23576E-D705-4862-AEA4-1C7FD5AE401E}" type="presOf" srcId="{B88F3AAA-809A-46E5-A2EC-D19A1AF4A5F8}" destId="{3E78519E-84F8-4556-84D8-80DE0E46D0D0}" srcOrd="0" destOrd="0" presId="urn:microsoft.com/office/officeart/2005/8/layout/chevron2"/>
    <dgm:cxn modelId="{5820DE18-F5EC-44F4-8A26-24D0CC2EA775}" type="presOf" srcId="{E982BD26-340C-482D-B39A-82B7916294F2}" destId="{71F79AEE-7AEF-44EE-B428-ABDB8A0A8879}" srcOrd="0" destOrd="0" presId="urn:microsoft.com/office/officeart/2005/8/layout/chevron2"/>
    <dgm:cxn modelId="{49087989-68FF-437F-9013-F9DB64E17C22}" type="presOf" srcId="{8EF054BC-3C39-42A7-A3D7-C159A18BA7F3}" destId="{2AFD3CD8-45E6-4372-9163-571642FA60D3}" srcOrd="0" destOrd="0" presId="urn:microsoft.com/office/officeart/2005/8/layout/chevron2"/>
    <dgm:cxn modelId="{B8EB4C98-6F39-4535-BEFB-4AB65084397D}" srcId="{905BBA06-2484-493A-AF23-F530499B18D8}" destId="{B88F3AAA-809A-46E5-A2EC-D19A1AF4A5F8}" srcOrd="0" destOrd="0" parTransId="{CE29CFD1-D080-4DB2-8DBF-492270B5B52D}" sibTransId="{68D4658D-9E27-4E32-B97A-81819B22CC85}"/>
    <dgm:cxn modelId="{B6868885-CF02-47F3-A3C3-F8A565728FD4}" srcId="{905BBA06-2484-493A-AF23-F530499B18D8}" destId="{13D45B00-C485-4B8A-A6E6-24710CE5BBD4}" srcOrd="1" destOrd="0" parTransId="{F521D4A7-5B32-4EE4-829C-BFA6CD91E122}" sibTransId="{828F4771-5B07-4953-ABF1-3E0B7953C83C}"/>
    <dgm:cxn modelId="{6B82C77E-06C1-4443-BE5D-FADFEAD149F1}" srcId="{0F132B53-3354-42A3-87F2-15AC598249D5}" destId="{850281C4-42FF-4FA8-B215-849D8CC73A80}" srcOrd="1" destOrd="0" parTransId="{329D97B0-8FE5-403F-8A91-19BB380A3A22}" sibTransId="{498885F8-B491-4EB4-AB39-2D4699420561}"/>
    <dgm:cxn modelId="{9B31D144-47D5-4431-A664-822FE3B4F553}" type="presOf" srcId="{905BBA06-2484-493A-AF23-F530499B18D8}" destId="{EB2A038F-6EF2-4016-9010-08F1D8612630}" srcOrd="0" destOrd="0" presId="urn:microsoft.com/office/officeart/2005/8/layout/chevron2"/>
    <dgm:cxn modelId="{D7A1F32F-5FC2-46A5-A744-BC8A98EBEAC0}" type="presOf" srcId="{4793677E-B958-4749-88D5-7B31E6820233}" destId="{6090A6C9-EC10-4D46-AC8F-FD6370A9A6F6}" srcOrd="0" destOrd="0" presId="urn:microsoft.com/office/officeart/2005/8/layout/chevron2"/>
    <dgm:cxn modelId="{DA149B80-6575-42DE-8284-1C10F23967DE}" srcId="{8EF054BC-3C39-42A7-A3D7-C159A18BA7F3}" destId="{4793677E-B958-4749-88D5-7B31E6820233}" srcOrd="0" destOrd="0" parTransId="{BC8C61B6-1228-4FE4-AF12-BAACEA9BC3F6}" sibTransId="{69BBB22F-D286-48E1-9AD8-036AC3A28E6A}"/>
    <dgm:cxn modelId="{D9265AE7-7D2D-4BF0-82D3-0E4F277FA3BF}" type="presOf" srcId="{DF6E502A-5F3D-4FE2-94C9-32131C147347}" destId="{1F96C288-48F6-4630-B25E-11FBF87258DD}" srcOrd="0" destOrd="1" presId="urn:microsoft.com/office/officeart/2005/8/layout/chevron2"/>
    <dgm:cxn modelId="{41D12D24-E4FA-4844-A87F-59699DC26679}" type="presOf" srcId="{8DFA9C47-6F28-44ED-9D47-8E29C3BC2897}" destId="{E61B9D9B-2B2F-45BE-8357-EE54CCEA63BE}" srcOrd="0" destOrd="0" presId="urn:microsoft.com/office/officeart/2005/8/layout/chevron2"/>
    <dgm:cxn modelId="{E0BDC8DE-940B-4D0C-A4E7-122F7762237B}" type="presOf" srcId="{850281C4-42FF-4FA8-B215-849D8CC73A80}" destId="{1C5D859F-2C8E-4075-902C-51CC2D1799CD}" srcOrd="0" destOrd="1" presId="urn:microsoft.com/office/officeart/2005/8/layout/chevron2"/>
    <dgm:cxn modelId="{ED754132-46B5-4FA3-8BFD-F5D8E73FBE16}" type="presOf" srcId="{5D851BA1-E569-4025-A944-F20A48F1C27D}" destId="{8F3A4ADE-38D5-4741-B4BB-483FC08BFCED}" srcOrd="0" destOrd="0" presId="urn:microsoft.com/office/officeart/2005/8/layout/chevron2"/>
    <dgm:cxn modelId="{84C76D8B-4837-4F73-884F-116A25B30067}" srcId="{0F132B53-3354-42A3-87F2-15AC598249D5}" destId="{0030F2C3-9293-44C1-BA22-5076D891BAB1}" srcOrd="0" destOrd="0" parTransId="{97BD4903-8605-4246-BB66-85560F3E8F36}" sibTransId="{4CFFE7E6-9A44-40D4-A7B8-AD4166E2AF5F}"/>
    <dgm:cxn modelId="{5B06B783-3ED6-4C89-ADC6-93A519255FE7}" type="presOf" srcId="{0030F2C3-9293-44C1-BA22-5076D891BAB1}" destId="{1C5D859F-2C8E-4075-902C-51CC2D1799CD}" srcOrd="0" destOrd="0" presId="urn:microsoft.com/office/officeart/2005/8/layout/chevron2"/>
    <dgm:cxn modelId="{B96115C2-7EFF-4286-8413-23C8031AFD31}" type="presOf" srcId="{77CF068A-F689-4F53-AB9F-CF264084412F}" destId="{1F96C288-48F6-4630-B25E-11FBF87258DD}" srcOrd="0" destOrd="0" presId="urn:microsoft.com/office/officeart/2005/8/layout/chevron2"/>
    <dgm:cxn modelId="{3D316BA9-F86E-470D-8E30-3EA44972CE9E}" type="presOf" srcId="{443AD423-5D74-40C5-BB75-DC59EBB27952}" destId="{6090A6C9-EC10-4D46-AC8F-FD6370A9A6F6}" srcOrd="0" destOrd="1" presId="urn:microsoft.com/office/officeart/2005/8/layout/chevron2"/>
    <dgm:cxn modelId="{E241CD38-A054-4777-A455-30B5E9B0DEEF}" srcId="{905BBA06-2484-493A-AF23-F530499B18D8}" destId="{E982BD26-340C-482D-B39A-82B7916294F2}" srcOrd="4" destOrd="0" parTransId="{B4356823-668F-41ED-BC21-DD36C5B79C49}" sibTransId="{0D1781D0-2F30-4DA5-9295-F24C3A08CEA0}"/>
    <dgm:cxn modelId="{2C89D83F-2F56-4E2A-ADEE-B61BA535AD20}" srcId="{13D45B00-C485-4B8A-A6E6-24710CE5BBD4}" destId="{DF6E502A-5F3D-4FE2-94C9-32131C147347}" srcOrd="1" destOrd="0" parTransId="{CAB4CCB8-D3DA-4FFA-9CEC-444811958C0F}" sibTransId="{412E39B4-6AC1-412B-A780-63C2A2CF865C}"/>
    <dgm:cxn modelId="{50B38BA8-5CC8-4080-9B1F-D3956EB3648D}" type="presParOf" srcId="{EB2A038F-6EF2-4016-9010-08F1D8612630}" destId="{C5F21CF6-F691-44DD-87C0-B3C8A2F2C8E9}" srcOrd="0" destOrd="0" presId="urn:microsoft.com/office/officeart/2005/8/layout/chevron2"/>
    <dgm:cxn modelId="{6093D367-582C-4E23-9FC4-CD9A6E12B4B6}" type="presParOf" srcId="{C5F21CF6-F691-44DD-87C0-B3C8A2F2C8E9}" destId="{3E78519E-84F8-4556-84D8-80DE0E46D0D0}" srcOrd="0" destOrd="0" presId="urn:microsoft.com/office/officeart/2005/8/layout/chevron2"/>
    <dgm:cxn modelId="{539CA826-5002-40F3-9FC9-08394A8E4C47}" type="presParOf" srcId="{C5F21CF6-F691-44DD-87C0-B3C8A2F2C8E9}" destId="{E61B9D9B-2B2F-45BE-8357-EE54CCEA63BE}" srcOrd="1" destOrd="0" presId="urn:microsoft.com/office/officeart/2005/8/layout/chevron2"/>
    <dgm:cxn modelId="{55745A41-16C2-45F7-81D2-FD339C09AC2F}" type="presParOf" srcId="{EB2A038F-6EF2-4016-9010-08F1D8612630}" destId="{787B8C1B-4BD0-4C3B-B90E-09D6674CF6F6}" srcOrd="1" destOrd="0" presId="urn:microsoft.com/office/officeart/2005/8/layout/chevron2"/>
    <dgm:cxn modelId="{59FB7BD7-EB4F-49EE-92E0-401C40900166}" type="presParOf" srcId="{EB2A038F-6EF2-4016-9010-08F1D8612630}" destId="{F0266C68-7991-4EF1-AD14-CFA79FD78A46}" srcOrd="2" destOrd="0" presId="urn:microsoft.com/office/officeart/2005/8/layout/chevron2"/>
    <dgm:cxn modelId="{80A3C843-2C18-493B-95D7-E6AB1121D1E9}" type="presParOf" srcId="{F0266C68-7991-4EF1-AD14-CFA79FD78A46}" destId="{20E27577-395E-4024-B00D-15AD4AF117B2}" srcOrd="0" destOrd="0" presId="urn:microsoft.com/office/officeart/2005/8/layout/chevron2"/>
    <dgm:cxn modelId="{8803A39F-F3BA-4EEF-A92C-FEBADBB7FFE3}" type="presParOf" srcId="{F0266C68-7991-4EF1-AD14-CFA79FD78A46}" destId="{1F96C288-48F6-4630-B25E-11FBF87258DD}" srcOrd="1" destOrd="0" presId="urn:microsoft.com/office/officeart/2005/8/layout/chevron2"/>
    <dgm:cxn modelId="{0B3E4BEC-5DE9-4463-BC79-180CB2B7F61C}" type="presParOf" srcId="{EB2A038F-6EF2-4016-9010-08F1D8612630}" destId="{C05BBC91-0DE4-4187-B476-92147B551EA1}" srcOrd="3" destOrd="0" presId="urn:microsoft.com/office/officeart/2005/8/layout/chevron2"/>
    <dgm:cxn modelId="{6F796932-286A-485C-8456-39D17BCE33EA}" type="presParOf" srcId="{EB2A038F-6EF2-4016-9010-08F1D8612630}" destId="{0C1E81E0-7D0E-4D42-A322-44F9A7C9227F}" srcOrd="4" destOrd="0" presId="urn:microsoft.com/office/officeart/2005/8/layout/chevron2"/>
    <dgm:cxn modelId="{F6B9E59F-A3F4-45B4-8F36-1BAFBD1FC48D}" type="presParOf" srcId="{0C1E81E0-7D0E-4D42-A322-44F9A7C9227F}" destId="{2AFD3CD8-45E6-4372-9163-571642FA60D3}" srcOrd="0" destOrd="0" presId="urn:microsoft.com/office/officeart/2005/8/layout/chevron2"/>
    <dgm:cxn modelId="{8882FABD-D534-4766-80C4-3637FC28C2F5}" type="presParOf" srcId="{0C1E81E0-7D0E-4D42-A322-44F9A7C9227F}" destId="{6090A6C9-EC10-4D46-AC8F-FD6370A9A6F6}" srcOrd="1" destOrd="0" presId="urn:microsoft.com/office/officeart/2005/8/layout/chevron2"/>
    <dgm:cxn modelId="{C59CAC33-E01C-43DA-9280-13E36D9E2752}" type="presParOf" srcId="{EB2A038F-6EF2-4016-9010-08F1D8612630}" destId="{87AB91CE-BC28-41DA-8D81-E20B9E13FE5C}" srcOrd="5" destOrd="0" presId="urn:microsoft.com/office/officeart/2005/8/layout/chevron2"/>
    <dgm:cxn modelId="{308478E3-2B1E-4C52-8E06-838CE3793CA3}" type="presParOf" srcId="{EB2A038F-6EF2-4016-9010-08F1D8612630}" destId="{8ED8A50A-A812-4A41-A81E-027104DFF9A6}" srcOrd="6" destOrd="0" presId="urn:microsoft.com/office/officeart/2005/8/layout/chevron2"/>
    <dgm:cxn modelId="{569E8859-3D97-4F4E-B3B3-D90789DCDD2B}" type="presParOf" srcId="{8ED8A50A-A812-4A41-A81E-027104DFF9A6}" destId="{294D5FBA-D27C-427D-96CC-CEB1963CB5F4}" srcOrd="0" destOrd="0" presId="urn:microsoft.com/office/officeart/2005/8/layout/chevron2"/>
    <dgm:cxn modelId="{684FC2B5-3A71-4E3B-92CB-A12057D9947E}" type="presParOf" srcId="{8ED8A50A-A812-4A41-A81E-027104DFF9A6}" destId="{1C5D859F-2C8E-4075-902C-51CC2D1799CD}" srcOrd="1" destOrd="0" presId="urn:microsoft.com/office/officeart/2005/8/layout/chevron2"/>
    <dgm:cxn modelId="{2FEA4BF2-F7FF-457C-8B3F-EC4691A5F233}" type="presParOf" srcId="{EB2A038F-6EF2-4016-9010-08F1D8612630}" destId="{7B36702B-2003-4B59-AC38-141C3B5648AC}" srcOrd="7" destOrd="0" presId="urn:microsoft.com/office/officeart/2005/8/layout/chevron2"/>
    <dgm:cxn modelId="{59FAC368-4930-499D-B295-79E13134E74C}" type="presParOf" srcId="{EB2A038F-6EF2-4016-9010-08F1D8612630}" destId="{746AF873-8105-48EB-9427-878E8F106901}" srcOrd="8" destOrd="0" presId="urn:microsoft.com/office/officeart/2005/8/layout/chevron2"/>
    <dgm:cxn modelId="{419B53D3-5632-4141-A06D-250A00020F0D}" type="presParOf" srcId="{746AF873-8105-48EB-9427-878E8F106901}" destId="{71F79AEE-7AEF-44EE-B428-ABDB8A0A8879}" srcOrd="0" destOrd="0" presId="urn:microsoft.com/office/officeart/2005/8/layout/chevron2"/>
    <dgm:cxn modelId="{B7A89E71-48A8-478B-9045-7DE1D9424475}" type="presParOf" srcId="{746AF873-8105-48EB-9427-878E8F106901}" destId="{8F3A4ADE-38D5-4741-B4BB-483FC08BFCE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FB5AF-3A66-44B5-9727-B30B21D17A34}">
      <dsp:nvSpPr>
        <dsp:cNvPr id="0" name=""/>
        <dsp:cNvSpPr/>
      </dsp:nvSpPr>
      <dsp:spPr>
        <a:xfrm>
          <a:off x="909581" y="0"/>
          <a:ext cx="9085341" cy="36004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616E8A-1CF3-48DE-B538-91432B254891}">
      <dsp:nvSpPr>
        <dsp:cNvPr id="0" name=""/>
        <dsp:cNvSpPr/>
      </dsp:nvSpPr>
      <dsp:spPr>
        <a:xfrm>
          <a:off x="2045" y="1080119"/>
          <a:ext cx="2516340" cy="144016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180975" lvl="0" indent="-180975" algn="l" defTabSz="488950">
            <a:lnSpc>
              <a:spcPct val="90000"/>
            </a:lnSpc>
            <a:spcBef>
              <a:spcPct val="0"/>
            </a:spcBef>
            <a:spcAft>
              <a:spcPts val="600"/>
            </a:spcAft>
          </a:pPr>
          <a:r>
            <a:rPr kumimoji="1" lang="ja-JP" altLang="en-US" sz="1100" kern="1200" dirty="0" smtClean="0">
              <a:latin typeface="Calibri" panose="020F0502020204030204" pitchFamily="34" charset="0"/>
            </a:rPr>
            <a:t>●</a:t>
          </a:r>
          <a:r>
            <a:rPr kumimoji="1" lang="en-US" altLang="ja-JP" sz="1100" kern="1200" dirty="0" smtClean="0">
              <a:latin typeface="Calibri" panose="020F0502020204030204" pitchFamily="34" charset="0"/>
            </a:rPr>
            <a:t>	Guidelines for Responding to Misconduct in Research Activities</a:t>
          </a:r>
          <a:r>
            <a:rPr kumimoji="1" lang="ja-JP" altLang="en-US" sz="1100" kern="1200" dirty="0" smtClean="0">
              <a:latin typeface="Calibri" panose="020F0502020204030204" pitchFamily="34" charset="0"/>
            </a:rPr>
            <a:t> </a:t>
          </a:r>
          <a:r>
            <a:rPr kumimoji="1" lang="en-US" altLang="ja-JP" sz="1100" kern="1200" dirty="0" smtClean="0">
              <a:latin typeface="Calibri" panose="020F0502020204030204" pitchFamily="34" charset="0"/>
            </a:rPr>
            <a:t>(2006) </a:t>
          </a:r>
        </a:p>
        <a:p>
          <a:pPr marL="180975" lvl="0" indent="-180975" algn="ctr" defTabSz="488950">
            <a:lnSpc>
              <a:spcPct val="90000"/>
            </a:lnSpc>
            <a:spcBef>
              <a:spcPct val="0"/>
            </a:spcBef>
            <a:spcAft>
              <a:spcPts val="600"/>
            </a:spcAft>
          </a:pPr>
          <a:r>
            <a:rPr kumimoji="1" lang="en-US" altLang="ja-JP" sz="1100" kern="1200" dirty="0" smtClean="0">
              <a:latin typeface="Calibri" panose="020F0502020204030204" pitchFamily="34" charset="0"/>
            </a:rPr>
            <a:t>MEXT Special Committee </a:t>
          </a:r>
        </a:p>
        <a:p>
          <a:pPr marL="180975" lvl="0" indent="-180975" algn="l" defTabSz="488950">
            <a:lnSpc>
              <a:spcPct val="90000"/>
            </a:lnSpc>
            <a:spcBef>
              <a:spcPct val="0"/>
            </a:spcBef>
            <a:spcAft>
              <a:spcPts val="600"/>
            </a:spcAft>
          </a:pPr>
          <a:r>
            <a:rPr kumimoji="1" lang="ja-JP" altLang="en-US" sz="1100" kern="1200" dirty="0" smtClean="0">
              <a:latin typeface="Calibri" panose="020F0502020204030204" pitchFamily="34" charset="0"/>
            </a:rPr>
            <a:t>●</a:t>
          </a:r>
          <a:r>
            <a:rPr kumimoji="1" lang="en-US" altLang="ja-JP" sz="1100" kern="1200" dirty="0" smtClean="0">
              <a:latin typeface="Calibri" panose="020F0502020204030204" pitchFamily="34" charset="0"/>
            </a:rPr>
            <a:t>	Code of Conduct for Scientists (2006) </a:t>
          </a:r>
        </a:p>
        <a:p>
          <a:pPr marL="180975" lvl="0" indent="-180975" algn="ctr" defTabSz="488950">
            <a:lnSpc>
              <a:spcPct val="90000"/>
            </a:lnSpc>
            <a:spcBef>
              <a:spcPct val="0"/>
            </a:spcBef>
            <a:spcAft>
              <a:spcPts val="600"/>
            </a:spcAft>
          </a:pPr>
          <a:r>
            <a:rPr kumimoji="1" lang="en-US" altLang="ja-JP" sz="1100" kern="1200" dirty="0" smtClean="0">
              <a:latin typeface="Calibri" panose="020F0502020204030204" pitchFamily="34" charset="0"/>
            </a:rPr>
            <a:t>Science Council of Japan </a:t>
          </a:r>
          <a:endParaRPr kumimoji="1" lang="ja-JP" altLang="en-US" sz="1100" kern="1200" dirty="0">
            <a:latin typeface="Calibri" panose="020F0502020204030204" pitchFamily="34" charset="0"/>
          </a:endParaRPr>
        </a:p>
      </dsp:txBody>
      <dsp:txXfrm>
        <a:off x="72348" y="1150422"/>
        <a:ext cx="2375734" cy="1299554"/>
      </dsp:txXfrm>
    </dsp:sp>
    <dsp:sp modelId="{19EFEB34-545D-4C0C-88CE-0709AF805022}">
      <dsp:nvSpPr>
        <dsp:cNvPr id="0" name=""/>
        <dsp:cNvSpPr/>
      </dsp:nvSpPr>
      <dsp:spPr>
        <a:xfrm>
          <a:off x="2660711" y="1080119"/>
          <a:ext cx="2170117" cy="144016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80975" lvl="0" indent="-180975" algn="l" defTabSz="622300">
            <a:lnSpc>
              <a:spcPct val="90000"/>
            </a:lnSpc>
            <a:spcBef>
              <a:spcPct val="0"/>
            </a:spcBef>
            <a:spcAft>
              <a:spcPts val="600"/>
            </a:spcAft>
          </a:pPr>
          <a:r>
            <a:rPr kumimoji="1" lang="ja-JP" altLang="en-US" sz="1400" kern="1200" dirty="0" smtClean="0">
              <a:latin typeface="Calibri" panose="020F0502020204030204" pitchFamily="34" charset="0"/>
            </a:rPr>
            <a:t>●</a:t>
          </a:r>
          <a:r>
            <a:rPr kumimoji="1" lang="en-US" altLang="ja-JP" sz="1400" kern="1200" dirty="0" smtClean="0">
              <a:latin typeface="Calibri" panose="020F0502020204030204" pitchFamily="34" charset="0"/>
            </a:rPr>
            <a:t>	</a:t>
          </a:r>
          <a:r>
            <a:rPr kumimoji="1" lang="en-US" altLang="en-US" sz="1400" kern="1200" dirty="0" smtClean="0">
              <a:latin typeface="Calibri" panose="020F0502020204030204" pitchFamily="34" charset="0"/>
            </a:rPr>
            <a:t>Task Force on Misconduct in Research and Misuse of Research Funds </a:t>
          </a:r>
          <a:r>
            <a:rPr kumimoji="1" lang="en-US" altLang="ja-JP" sz="1400" kern="1200" dirty="0" smtClean="0">
              <a:latin typeface="Calibri" panose="020F0502020204030204" pitchFamily="34" charset="0"/>
            </a:rPr>
            <a:t>(2013) </a:t>
          </a:r>
          <a:endParaRPr kumimoji="1" lang="ja-JP" altLang="en-US" sz="1400" kern="1200" dirty="0">
            <a:latin typeface="Calibri" panose="020F0502020204030204" pitchFamily="34" charset="0"/>
          </a:endParaRPr>
        </a:p>
      </dsp:txBody>
      <dsp:txXfrm>
        <a:off x="2731014" y="1150422"/>
        <a:ext cx="2029511" cy="1299554"/>
      </dsp:txXfrm>
    </dsp:sp>
    <dsp:sp modelId="{B57F786A-8BD8-4445-BD2F-6B70C121506B}">
      <dsp:nvSpPr>
        <dsp:cNvPr id="0" name=""/>
        <dsp:cNvSpPr/>
      </dsp:nvSpPr>
      <dsp:spPr>
        <a:xfrm>
          <a:off x="4973153" y="1080119"/>
          <a:ext cx="1820039" cy="144016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80975" lvl="0" indent="-180975" algn="l" defTabSz="622300">
            <a:lnSpc>
              <a:spcPct val="90000"/>
            </a:lnSpc>
            <a:spcBef>
              <a:spcPct val="0"/>
            </a:spcBef>
            <a:spcAft>
              <a:spcPts val="600"/>
            </a:spcAft>
          </a:pPr>
          <a:r>
            <a:rPr kumimoji="1" lang="ja-JP" altLang="en-US" sz="1400" kern="1200" dirty="0" smtClean="0">
              <a:latin typeface="Calibri" panose="020F0502020204030204" pitchFamily="34" charset="0"/>
            </a:rPr>
            <a:t>●</a:t>
          </a:r>
          <a:r>
            <a:rPr kumimoji="1" lang="en-US" altLang="ja-JP" sz="1400" kern="1200" dirty="0" smtClean="0">
              <a:latin typeface="Calibri" panose="020F0502020204030204" pitchFamily="34" charset="0"/>
            </a:rPr>
            <a:t>	Code of Conduct for Scientists (Revised Version) </a:t>
          </a:r>
          <a:r>
            <a:rPr kumimoji="1" lang="ja-JP" altLang="en-US" sz="1400" kern="1200" dirty="0" smtClean="0">
              <a:latin typeface="Calibri" panose="020F0502020204030204" pitchFamily="34" charset="0"/>
            </a:rPr>
            <a:t> </a:t>
          </a:r>
          <a:r>
            <a:rPr kumimoji="1" lang="en-US" altLang="ja-JP" sz="1400" kern="1200" dirty="0" smtClean="0">
              <a:latin typeface="Calibri" panose="020F0502020204030204" pitchFamily="34" charset="0"/>
            </a:rPr>
            <a:t>(2013) </a:t>
          </a:r>
        </a:p>
        <a:p>
          <a:pPr lvl="0" algn="ctr" defTabSz="622300">
            <a:lnSpc>
              <a:spcPct val="90000"/>
            </a:lnSpc>
            <a:spcBef>
              <a:spcPct val="0"/>
            </a:spcBef>
            <a:spcAft>
              <a:spcPts val="600"/>
            </a:spcAft>
          </a:pPr>
          <a:r>
            <a:rPr kumimoji="1" lang="en-US" altLang="ja-JP" sz="1400" kern="1200" dirty="0" smtClean="0">
              <a:latin typeface="Calibri" panose="020F0502020204030204" pitchFamily="34" charset="0"/>
            </a:rPr>
            <a:t>Science Council of Japan </a:t>
          </a:r>
          <a:endParaRPr kumimoji="1" lang="ja-JP" altLang="en-US" sz="1400" kern="1200" dirty="0">
            <a:latin typeface="Calibri" panose="020F0502020204030204" pitchFamily="34" charset="0"/>
          </a:endParaRPr>
        </a:p>
      </dsp:txBody>
      <dsp:txXfrm>
        <a:off x="5043456" y="1150422"/>
        <a:ext cx="1679433" cy="1299554"/>
      </dsp:txXfrm>
    </dsp:sp>
    <dsp:sp modelId="{F92EFB95-1312-4CCA-ABE0-8A1ED886635B}">
      <dsp:nvSpPr>
        <dsp:cNvPr id="0" name=""/>
        <dsp:cNvSpPr/>
      </dsp:nvSpPr>
      <dsp:spPr>
        <a:xfrm>
          <a:off x="6935518" y="1080119"/>
          <a:ext cx="3751072" cy="1440160"/>
        </a:xfrm>
        <a:prstGeom prst="roundRect">
          <a:avLst/>
        </a:prstGeom>
        <a:solidFill>
          <a:schemeClr val="l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defTabSz="800100">
            <a:lnSpc>
              <a:spcPct val="90000"/>
            </a:lnSpc>
            <a:spcBef>
              <a:spcPct val="0"/>
            </a:spcBef>
          </a:pPr>
          <a:r>
            <a:rPr kumimoji="1" lang="ja-JP" altLang="en-US" sz="1800" b="1" kern="1200" dirty="0" smtClean="0">
              <a:latin typeface="Calibri" panose="020F0502020204030204" pitchFamily="34" charset="0"/>
            </a:rPr>
            <a:t>●</a:t>
          </a:r>
          <a:r>
            <a:rPr kumimoji="1" lang="en-US" altLang="ja-JP" sz="1800" b="1" kern="1200" dirty="0" smtClean="0">
              <a:latin typeface="Calibri" panose="020F0502020204030204" pitchFamily="34" charset="0"/>
            </a:rPr>
            <a:t>Guidelines for Responding to Misconduct in Research (2014) </a:t>
          </a:r>
        </a:p>
        <a:p>
          <a:pPr marL="361950" lvl="0" indent="-361950" algn="l" defTabSz="800100">
            <a:lnSpc>
              <a:spcPct val="90000"/>
            </a:lnSpc>
            <a:spcBef>
              <a:spcPct val="0"/>
            </a:spcBef>
            <a:spcAft>
              <a:spcPts val="600"/>
            </a:spcAft>
          </a:pPr>
          <a:r>
            <a:rPr kumimoji="1" lang="ja-JP" altLang="en-US" sz="1800" b="1" u="sng" kern="1200" dirty="0" smtClean="0">
              <a:latin typeface="Calibri" panose="020F0502020204030204" pitchFamily="34" charset="0"/>
            </a:rPr>
            <a:t> </a:t>
          </a:r>
          <a:r>
            <a:rPr kumimoji="1" lang="en-US" altLang="ja-JP" sz="1800" b="1" u="sng" kern="1200" dirty="0" smtClean="0">
              <a:latin typeface="Calibri" panose="020F0502020204030204" pitchFamily="34" charset="0"/>
            </a:rPr>
            <a:t>Minister's Decision </a:t>
          </a:r>
          <a:endParaRPr kumimoji="1" lang="ja-JP" altLang="en-US" sz="1800" b="1" u="sng" kern="1200" dirty="0">
            <a:latin typeface="Calibri" panose="020F0502020204030204" pitchFamily="34" charset="0"/>
          </a:endParaRPr>
        </a:p>
      </dsp:txBody>
      <dsp:txXfrm>
        <a:off x="7005821" y="1150422"/>
        <a:ext cx="3610466" cy="12995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20193" cy="549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26" tIns="45713" rIns="91426" bIns="45713" numCol="1" anchor="t" anchorCtr="0" compatLnSpc="1">
            <a:prstTxWarp prst="textNoShape">
              <a:avLst/>
            </a:prstTxWarp>
          </a:bodyPr>
          <a:lstStyle>
            <a:lvl1pPr eaLnBrk="1" hangingPunct="1">
              <a:defRPr sz="1200">
                <a:latin typeface="Arial" pitchFamily="34" charset="0"/>
                <a:ea typeface="ＭＳ Ｐゴシック" pitchFamily="50" charset="-128"/>
                <a:cs typeface="+mn-cs"/>
              </a:defRPr>
            </a:lvl1pPr>
          </a:lstStyle>
          <a:p>
            <a:pPr>
              <a:defRPr/>
            </a:pPr>
            <a:endParaRPr lang="en-US" altLang="ja-JP"/>
          </a:p>
        </p:txBody>
      </p:sp>
      <p:sp>
        <p:nvSpPr>
          <p:cNvPr id="27651" name="Rectangle 3"/>
          <p:cNvSpPr>
            <a:spLocks noGrp="1" noChangeArrowheads="1"/>
          </p:cNvSpPr>
          <p:nvPr>
            <p:ph type="dt" sz="quarter" idx="1"/>
          </p:nvPr>
        </p:nvSpPr>
        <p:spPr bwMode="auto">
          <a:xfrm>
            <a:off x="3815571" y="0"/>
            <a:ext cx="2920192" cy="549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26" tIns="45713" rIns="91426" bIns="45713" numCol="1" anchor="t" anchorCtr="0" compatLnSpc="1">
            <a:prstTxWarp prst="textNoShape">
              <a:avLst/>
            </a:prstTxWarp>
          </a:bodyPr>
          <a:lstStyle>
            <a:lvl1pPr algn="r" eaLnBrk="1" hangingPunct="1">
              <a:defRPr sz="1200">
                <a:latin typeface="Arial" pitchFamily="34" charset="0"/>
                <a:ea typeface="ＭＳ Ｐゴシック" pitchFamily="50" charset="-128"/>
                <a:cs typeface="+mn-cs"/>
              </a:defRPr>
            </a:lvl1pPr>
          </a:lstStyle>
          <a:p>
            <a:pPr>
              <a:defRPr/>
            </a:pPr>
            <a:endParaRPr lang="en-US" altLang="ja-JP"/>
          </a:p>
        </p:txBody>
      </p:sp>
      <p:sp>
        <p:nvSpPr>
          <p:cNvPr id="27652" name="Rectangle 4"/>
          <p:cNvSpPr>
            <a:spLocks noGrp="1" noChangeArrowheads="1"/>
          </p:cNvSpPr>
          <p:nvPr>
            <p:ph type="ftr" sz="quarter" idx="2"/>
          </p:nvPr>
        </p:nvSpPr>
        <p:spPr bwMode="auto">
          <a:xfrm>
            <a:off x="0" y="9316346"/>
            <a:ext cx="2920193" cy="549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26" tIns="45713" rIns="91426" bIns="45713" numCol="1" anchor="b" anchorCtr="0" compatLnSpc="1">
            <a:prstTxWarp prst="textNoShape">
              <a:avLst/>
            </a:prstTxWarp>
          </a:bodyPr>
          <a:lstStyle>
            <a:lvl1pPr eaLnBrk="1" hangingPunct="1">
              <a:defRPr sz="1200">
                <a:latin typeface="Arial" pitchFamily="34" charset="0"/>
                <a:ea typeface="ＭＳ Ｐゴシック" pitchFamily="50" charset="-128"/>
                <a:cs typeface="+mn-cs"/>
              </a:defRPr>
            </a:lvl1pPr>
          </a:lstStyle>
          <a:p>
            <a:pPr>
              <a:defRPr/>
            </a:pPr>
            <a:endParaRPr lang="en-US" altLang="ja-JP"/>
          </a:p>
        </p:txBody>
      </p:sp>
      <p:sp>
        <p:nvSpPr>
          <p:cNvPr id="27653" name="Rectangle 5"/>
          <p:cNvSpPr>
            <a:spLocks noGrp="1" noChangeArrowheads="1"/>
          </p:cNvSpPr>
          <p:nvPr>
            <p:ph type="sldNum" sz="quarter" idx="3"/>
          </p:nvPr>
        </p:nvSpPr>
        <p:spPr bwMode="auto">
          <a:xfrm>
            <a:off x="3815571" y="9316346"/>
            <a:ext cx="2920192" cy="549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26" tIns="45713" rIns="91426" bIns="45713" numCol="1" anchor="b" anchorCtr="0" compatLnSpc="1">
            <a:prstTxWarp prst="textNoShape">
              <a:avLst/>
            </a:prstTxWarp>
          </a:bodyPr>
          <a:lstStyle>
            <a:lvl1pPr algn="r" eaLnBrk="1" hangingPunct="1">
              <a:defRPr sz="1200"/>
            </a:lvl1pPr>
          </a:lstStyle>
          <a:p>
            <a:fld id="{C76FE37C-F599-4180-A253-8C2D0AF00C80}" type="slidenum">
              <a:rPr lang="en-US" altLang="ja-JP"/>
              <a:pPr/>
              <a:t>‹#›</a:t>
            </a:fld>
            <a:endParaRPr lang="en-US" altLang="ja-JP"/>
          </a:p>
        </p:txBody>
      </p:sp>
    </p:spTree>
    <p:extLst>
      <p:ext uri="{BB962C8B-B14F-4D97-AF65-F5344CB8AC3E}">
        <p14:creationId xmlns:p14="http://schemas.microsoft.com/office/powerpoint/2010/main" val="403963192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20193" cy="549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26" tIns="45713" rIns="91426" bIns="45713" numCol="1" anchor="t" anchorCtr="0" compatLnSpc="1">
            <a:prstTxWarp prst="textNoShape">
              <a:avLst/>
            </a:prstTxWarp>
          </a:bodyPr>
          <a:lstStyle>
            <a:lvl1pPr eaLnBrk="1" hangingPunct="1">
              <a:defRPr sz="1200">
                <a:latin typeface="Arial" pitchFamily="34" charset="0"/>
                <a:ea typeface="ＭＳ Ｐゴシック" pitchFamily="50" charset="-128"/>
                <a:cs typeface="+mn-cs"/>
              </a:defRPr>
            </a:lvl1pPr>
          </a:lstStyle>
          <a:p>
            <a:pPr>
              <a:defRPr/>
            </a:pPr>
            <a:endParaRPr lang="en-US" altLang="ja-JP"/>
          </a:p>
        </p:txBody>
      </p:sp>
      <p:sp>
        <p:nvSpPr>
          <p:cNvPr id="6147" name="Rectangle 3"/>
          <p:cNvSpPr>
            <a:spLocks noGrp="1" noChangeArrowheads="1"/>
          </p:cNvSpPr>
          <p:nvPr>
            <p:ph type="dt" idx="1"/>
          </p:nvPr>
        </p:nvSpPr>
        <p:spPr bwMode="auto">
          <a:xfrm>
            <a:off x="3815571" y="0"/>
            <a:ext cx="2920192" cy="549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26" tIns="45713" rIns="91426" bIns="45713" numCol="1" anchor="t" anchorCtr="0" compatLnSpc="1">
            <a:prstTxWarp prst="textNoShape">
              <a:avLst/>
            </a:prstTxWarp>
          </a:bodyPr>
          <a:lstStyle>
            <a:lvl1pPr algn="r" eaLnBrk="1" hangingPunct="1">
              <a:defRPr sz="1200">
                <a:latin typeface="Arial" pitchFamily="34" charset="0"/>
                <a:ea typeface="ＭＳ Ｐゴシック" pitchFamily="50" charset="-128"/>
                <a:cs typeface="+mn-cs"/>
              </a:defRPr>
            </a:lvl1pPr>
          </a:lstStyle>
          <a:p>
            <a:pPr>
              <a:defRPr/>
            </a:pPr>
            <a:endParaRPr lang="en-US" altLang="ja-JP"/>
          </a:p>
        </p:txBody>
      </p:sp>
      <p:sp>
        <p:nvSpPr>
          <p:cNvPr id="6148" name="Rectangle 4"/>
          <p:cNvSpPr>
            <a:spLocks noGrp="1" noRot="1" noChangeAspect="1" noChangeArrowheads="1" noTextEdit="1"/>
          </p:cNvSpPr>
          <p:nvPr>
            <p:ph type="sldImg" idx="2"/>
          </p:nvPr>
        </p:nvSpPr>
        <p:spPr bwMode="auto">
          <a:xfrm>
            <a:off x="735013" y="766763"/>
            <a:ext cx="5265737"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a:extLst>
        </p:spPr>
      </p:sp>
      <p:sp>
        <p:nvSpPr>
          <p:cNvPr id="6149" name="Rectangle 5"/>
          <p:cNvSpPr>
            <a:spLocks noGrp="1" noChangeArrowheads="1"/>
          </p:cNvSpPr>
          <p:nvPr>
            <p:ph type="body" sz="quarter" idx="3"/>
          </p:nvPr>
        </p:nvSpPr>
        <p:spPr bwMode="auto">
          <a:xfrm>
            <a:off x="898521" y="4713327"/>
            <a:ext cx="4938722" cy="4385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26" tIns="45713" rIns="91426" bIns="45713" numCol="1" anchor="t" anchorCtr="0" compatLnSpc="1">
            <a:prstTxWarp prst="textNoShape">
              <a:avLst/>
            </a:prstTxWarp>
          </a:bodyPr>
          <a:lstStyle/>
          <a:p>
            <a:pPr lvl="0"/>
            <a:r>
              <a:rPr lang="ja-JP" altLang="en-US" noProof="0" smtClean="0"/>
              <a:t>マスタ</a:t>
            </a:r>
            <a:r>
              <a:rPr lang="en-US" altLang="ja-JP" noProof="0" smtClean="0"/>
              <a:t> </a:t>
            </a:r>
            <a:r>
              <a:rPr lang="ja-JP" altLang="en-US" noProof="0" smtClean="0"/>
              <a:t>テキストの書式設定</a:t>
            </a:r>
            <a:endParaRPr lang="en-US" altLang="ja-JP" noProof="0" smtClean="0"/>
          </a:p>
          <a:p>
            <a:pPr lvl="1"/>
            <a:r>
              <a:rPr lang="ja-JP" altLang="en-US" noProof="0" smtClean="0"/>
              <a:t>第</a:t>
            </a:r>
            <a:r>
              <a:rPr lang="en-US" altLang="ja-JP" noProof="0" smtClean="0"/>
              <a:t> 2 </a:t>
            </a:r>
            <a:r>
              <a:rPr lang="ja-JP" altLang="en-US" noProof="0" smtClean="0"/>
              <a:t>レベル</a:t>
            </a:r>
            <a:endParaRPr lang="en-US" altLang="ja-JP" noProof="0" smtClean="0"/>
          </a:p>
          <a:p>
            <a:pPr lvl="2"/>
            <a:r>
              <a:rPr lang="ja-JP" altLang="en-US" noProof="0" smtClean="0"/>
              <a:t>第</a:t>
            </a:r>
            <a:r>
              <a:rPr lang="en-US" altLang="ja-JP" noProof="0" smtClean="0"/>
              <a:t> 3 </a:t>
            </a:r>
            <a:r>
              <a:rPr lang="ja-JP" altLang="en-US" noProof="0" smtClean="0"/>
              <a:t>レベル</a:t>
            </a:r>
            <a:endParaRPr lang="en-US" altLang="ja-JP" noProof="0" smtClean="0"/>
          </a:p>
          <a:p>
            <a:pPr lvl="3"/>
            <a:r>
              <a:rPr lang="ja-JP" altLang="en-US" noProof="0" smtClean="0"/>
              <a:t>第</a:t>
            </a:r>
            <a:r>
              <a:rPr lang="en-US" altLang="ja-JP" noProof="0" smtClean="0"/>
              <a:t> 4 </a:t>
            </a:r>
            <a:r>
              <a:rPr lang="ja-JP" altLang="en-US" noProof="0" smtClean="0"/>
              <a:t>レベル</a:t>
            </a:r>
            <a:endParaRPr lang="en-US" altLang="ja-JP" noProof="0" smtClean="0"/>
          </a:p>
          <a:p>
            <a:pPr lvl="4"/>
            <a:r>
              <a:rPr lang="ja-JP" altLang="en-US" noProof="0" smtClean="0"/>
              <a:t>第</a:t>
            </a:r>
            <a:r>
              <a:rPr lang="en-US" altLang="ja-JP" noProof="0" smtClean="0"/>
              <a:t> 5 </a:t>
            </a:r>
            <a:r>
              <a:rPr lang="ja-JP" altLang="en-US" noProof="0" smtClean="0"/>
              <a:t>レベル</a:t>
            </a:r>
            <a:endParaRPr lang="en-US" altLang="ja-JP" noProof="0" smtClean="0"/>
          </a:p>
        </p:txBody>
      </p:sp>
      <p:sp>
        <p:nvSpPr>
          <p:cNvPr id="6150" name="Rectangle 6"/>
          <p:cNvSpPr>
            <a:spLocks noGrp="1" noChangeArrowheads="1"/>
          </p:cNvSpPr>
          <p:nvPr>
            <p:ph type="ftr" sz="quarter" idx="4"/>
          </p:nvPr>
        </p:nvSpPr>
        <p:spPr bwMode="auto">
          <a:xfrm>
            <a:off x="0" y="9316346"/>
            <a:ext cx="2920193" cy="549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26" tIns="45713" rIns="91426" bIns="45713" numCol="1" anchor="b" anchorCtr="0" compatLnSpc="1">
            <a:prstTxWarp prst="textNoShape">
              <a:avLst/>
            </a:prstTxWarp>
          </a:bodyPr>
          <a:lstStyle>
            <a:lvl1pPr eaLnBrk="1" hangingPunct="1">
              <a:defRPr sz="1200">
                <a:latin typeface="Arial" pitchFamily="34" charset="0"/>
                <a:ea typeface="ＭＳ Ｐゴシック" pitchFamily="50" charset="-128"/>
                <a:cs typeface="+mn-cs"/>
              </a:defRPr>
            </a:lvl1pPr>
          </a:lstStyle>
          <a:p>
            <a:pPr>
              <a:defRPr/>
            </a:pPr>
            <a:endParaRPr lang="en-US" altLang="ja-JP"/>
          </a:p>
        </p:txBody>
      </p:sp>
      <p:sp>
        <p:nvSpPr>
          <p:cNvPr id="6151" name="Rectangle 7"/>
          <p:cNvSpPr>
            <a:spLocks noGrp="1" noChangeArrowheads="1"/>
          </p:cNvSpPr>
          <p:nvPr>
            <p:ph type="sldNum" sz="quarter" idx="5"/>
          </p:nvPr>
        </p:nvSpPr>
        <p:spPr bwMode="auto">
          <a:xfrm>
            <a:off x="3815571" y="9316346"/>
            <a:ext cx="2920192" cy="549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26" tIns="45713" rIns="91426" bIns="45713" numCol="1" anchor="b" anchorCtr="0" compatLnSpc="1">
            <a:prstTxWarp prst="textNoShape">
              <a:avLst/>
            </a:prstTxWarp>
          </a:bodyPr>
          <a:lstStyle>
            <a:lvl1pPr algn="r" eaLnBrk="1" hangingPunct="1">
              <a:defRPr sz="1200"/>
            </a:lvl1pPr>
          </a:lstStyle>
          <a:p>
            <a:fld id="{87B4F25A-CABE-4B54-9A69-C08AD77240EA}" type="slidenum">
              <a:rPr lang="en-US" altLang="ja-JP"/>
              <a:pPr/>
              <a:t>‹#›</a:t>
            </a:fld>
            <a:endParaRPr lang="en-US" altLang="ja-JP"/>
          </a:p>
        </p:txBody>
      </p:sp>
    </p:spTree>
    <p:extLst>
      <p:ext uri="{BB962C8B-B14F-4D97-AF65-F5344CB8AC3E}">
        <p14:creationId xmlns:p14="http://schemas.microsoft.com/office/powerpoint/2010/main" val="661793531"/>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92163" name="ノート プレースホルダー 2"/>
          <p:cNvSpPr>
            <a:spLocks noGrp="1"/>
          </p:cNvSpPr>
          <p:nvPr>
            <p:ph type="body" idx="1"/>
          </p:nvPr>
        </p:nvSpPr>
        <p:spPr>
          <a:noFill/>
        </p:spPr>
        <p:txBody>
          <a:bodyPr/>
          <a:lstStyle/>
          <a:p>
            <a:r>
              <a:rPr lang="en-US" altLang="ja-JP" dirty="0" smtClean="0">
                <a:latin typeface="Arial" panose="020B0604020202020204" pitchFamily="34" charset="0"/>
                <a:ea typeface="ＭＳ Ｐゴシック" panose="020B0600070205080204" pitchFamily="50" charset="-128"/>
              </a:rPr>
              <a:t>Good afternoon and thank you for coming today’s open seminar. </a:t>
            </a:r>
            <a:r>
              <a:rPr lang="en-US" altLang="ja-JP" baseline="0" dirty="0" smtClean="0">
                <a:latin typeface="Arial" panose="020B0604020202020204" pitchFamily="34" charset="0"/>
                <a:ea typeface="ＭＳ Ｐゴシック" panose="020B0600070205080204" pitchFamily="50" charset="-128"/>
              </a:rPr>
              <a:t>And, Dr. </a:t>
            </a:r>
            <a:r>
              <a:rPr lang="en-US" altLang="ja-JP" baseline="0" dirty="0" err="1" smtClean="0">
                <a:latin typeface="Arial" panose="020B0604020202020204" pitchFamily="34" charset="0"/>
                <a:ea typeface="ＭＳ Ｐゴシック" panose="020B0600070205080204" pitchFamily="50" charset="-128"/>
              </a:rPr>
              <a:t>Foeger</a:t>
            </a:r>
            <a:r>
              <a:rPr lang="en-US" altLang="ja-JP" baseline="0" dirty="0" smtClean="0">
                <a:latin typeface="Arial" panose="020B0604020202020204" pitchFamily="34" charset="0"/>
                <a:ea typeface="ＭＳ Ｐゴシック" panose="020B0600070205080204" pitchFamily="50" charset="-128"/>
              </a:rPr>
              <a:t> and Dr. Kuroki, thank you very much for your excellent presentations. I am Toshinori Tanaka, OIST.</a:t>
            </a:r>
            <a:endParaRPr lang="en-US" altLang="ja-JP" dirty="0" smtClean="0">
              <a:latin typeface="Arial" panose="020B0604020202020204" pitchFamily="34" charset="0"/>
              <a:ea typeface="ＭＳ Ｐゴシック" panose="020B0600070205080204" pitchFamily="50" charset="-128"/>
            </a:endParaRPr>
          </a:p>
          <a:p>
            <a:r>
              <a:rPr lang="en-US" altLang="ja-JP" dirty="0" smtClean="0">
                <a:latin typeface="Arial" panose="020B0604020202020204" pitchFamily="34" charset="0"/>
                <a:ea typeface="ＭＳ Ｐゴシック" panose="020B0600070205080204" pitchFamily="50" charset="-128"/>
              </a:rPr>
              <a:t>I will briefly</a:t>
            </a:r>
            <a:r>
              <a:rPr lang="en-US" altLang="ja-JP" baseline="0" dirty="0" smtClean="0">
                <a:latin typeface="Arial" panose="020B0604020202020204" pitchFamily="34" charset="0"/>
                <a:ea typeface="ＭＳ Ｐゴシック" panose="020B0600070205080204" pitchFamily="50" charset="-128"/>
              </a:rPr>
              <a:t> </a:t>
            </a:r>
            <a:r>
              <a:rPr lang="en-US" altLang="ja-JP" dirty="0" smtClean="0">
                <a:latin typeface="Arial" panose="020B0604020202020204" pitchFamily="34" charset="0"/>
                <a:ea typeface="ＭＳ Ｐゴシック" panose="020B0600070205080204" pitchFamily="50" charset="-128"/>
              </a:rPr>
              <a:t>talk about the outline of the “New Guidelines on Responses to Research Misconduct" which has came effect in by </a:t>
            </a:r>
            <a:r>
              <a:rPr lang="en-US" altLang="ja-JP" baseline="0" dirty="0" smtClean="0">
                <a:latin typeface="Arial" panose="020B0604020202020204" pitchFamily="34" charset="0"/>
                <a:ea typeface="ＭＳ Ｐゴシック" panose="020B0600070205080204" pitchFamily="50" charset="-128"/>
              </a:rPr>
              <a:t> last year, and </a:t>
            </a:r>
            <a:r>
              <a:rPr lang="en-US" altLang="ja-JP" dirty="0" smtClean="0">
                <a:latin typeface="Arial" panose="020B0604020202020204" pitchFamily="34" charset="0"/>
                <a:ea typeface="ＭＳ Ｐゴシック" panose="020B0600070205080204" pitchFamily="50" charset="-128"/>
              </a:rPr>
              <a:t>OIST efforts</a:t>
            </a:r>
            <a:r>
              <a:rPr lang="en-US" altLang="ja-JP" baseline="0" dirty="0" smtClean="0">
                <a:latin typeface="Arial" panose="020B0604020202020204" pitchFamily="34" charset="0"/>
                <a:ea typeface="ＭＳ Ｐゴシック" panose="020B0600070205080204" pitchFamily="50" charset="-128"/>
              </a:rPr>
              <a:t> addressed to </a:t>
            </a:r>
            <a:r>
              <a:rPr lang="en-US" altLang="ja-JP" dirty="0" smtClean="0">
                <a:latin typeface="Arial" panose="020B0604020202020204" pitchFamily="34" charset="0"/>
                <a:ea typeface="ＭＳ Ｐゴシック" panose="020B0600070205080204" pitchFamily="50" charset="-128"/>
              </a:rPr>
              <a:t>research integrity. </a:t>
            </a:r>
            <a:endParaRPr lang="ja-JP" altLang="en-US" dirty="0" smtClean="0">
              <a:latin typeface="Arial" panose="020B0604020202020204" pitchFamily="34" charset="0"/>
              <a:ea typeface="ＭＳ Ｐゴシック" panose="020B0600070205080204" pitchFamily="50" charset="-128"/>
            </a:endParaRPr>
          </a:p>
        </p:txBody>
      </p:sp>
      <p:sp>
        <p:nvSpPr>
          <p:cNvPr id="92164" name="スライド番号プレースホルダー 3"/>
          <p:cNvSpPr>
            <a:spLocks noGrp="1"/>
          </p:cNvSpPr>
          <p:nvPr>
            <p:ph type="sldNum" sz="quarter" idx="5"/>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36486" indent="-283264">
              <a:defRPr kumimoji="1" sz="2400">
                <a:solidFill>
                  <a:schemeClr val="tx1"/>
                </a:solidFill>
                <a:latin typeface="Arial" panose="020B0604020202020204" pitchFamily="34" charset="0"/>
                <a:ea typeface="ＭＳ Ｐゴシック" panose="020B0600070205080204" pitchFamily="50" charset="-128"/>
              </a:defRPr>
            </a:lvl2pPr>
            <a:lvl3pPr marL="1133056" indent="-226611">
              <a:defRPr kumimoji="1" sz="2400">
                <a:solidFill>
                  <a:schemeClr val="tx1"/>
                </a:solidFill>
                <a:latin typeface="Arial" panose="020B0604020202020204" pitchFamily="34" charset="0"/>
                <a:ea typeface="ＭＳ Ｐゴシック" panose="020B0600070205080204" pitchFamily="50" charset="-128"/>
              </a:defRPr>
            </a:lvl3pPr>
            <a:lvl4pPr marL="1586278" indent="-226611">
              <a:defRPr kumimoji="1" sz="2400">
                <a:solidFill>
                  <a:schemeClr val="tx1"/>
                </a:solidFill>
                <a:latin typeface="Arial" panose="020B0604020202020204" pitchFamily="34" charset="0"/>
                <a:ea typeface="ＭＳ Ｐゴシック" panose="020B0600070205080204" pitchFamily="50" charset="-128"/>
              </a:defRPr>
            </a:lvl4pPr>
            <a:lvl5pPr marL="2039501" indent="-226611">
              <a:defRPr kumimoji="1" sz="2400">
                <a:solidFill>
                  <a:schemeClr val="tx1"/>
                </a:solidFill>
                <a:latin typeface="Arial" panose="020B0604020202020204" pitchFamily="34" charset="0"/>
                <a:ea typeface="ＭＳ Ｐゴシック" panose="020B0600070205080204" pitchFamily="50" charset="-128"/>
              </a:defRPr>
            </a:lvl5pPr>
            <a:lvl6pPr marL="2492723"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45945"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99168"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52390"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7DD9011C-79E0-4305-B55A-AE1D5413E2AB}" type="slidenum">
              <a:rPr lang="en-US" altLang="ja-JP" sz="1200"/>
              <a:pPr/>
              <a:t>0</a:t>
            </a:fld>
            <a:endParaRPr lang="en-US" altLang="ja-JP" sz="1200"/>
          </a:p>
        </p:txBody>
      </p:sp>
      <p:sp>
        <p:nvSpPr>
          <p:cNvPr id="92165" name="ヘッダー プレースホルダー 4"/>
          <p:cNvSpPr>
            <a:spLocks noGrp="1"/>
          </p:cNvSpPr>
          <p:nvPr>
            <p:ph type="hdr" sz="quarter"/>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36486" indent="-283264">
              <a:defRPr kumimoji="1" sz="2400">
                <a:solidFill>
                  <a:schemeClr val="tx1"/>
                </a:solidFill>
                <a:latin typeface="Arial" panose="020B0604020202020204" pitchFamily="34" charset="0"/>
                <a:ea typeface="ＭＳ Ｐゴシック" panose="020B0600070205080204" pitchFamily="50" charset="-128"/>
              </a:defRPr>
            </a:lvl2pPr>
            <a:lvl3pPr marL="1133056" indent="-226611">
              <a:defRPr kumimoji="1" sz="2400">
                <a:solidFill>
                  <a:schemeClr val="tx1"/>
                </a:solidFill>
                <a:latin typeface="Arial" panose="020B0604020202020204" pitchFamily="34" charset="0"/>
                <a:ea typeface="ＭＳ Ｐゴシック" panose="020B0600070205080204" pitchFamily="50" charset="-128"/>
              </a:defRPr>
            </a:lvl3pPr>
            <a:lvl4pPr marL="1586278" indent="-226611">
              <a:defRPr kumimoji="1" sz="2400">
                <a:solidFill>
                  <a:schemeClr val="tx1"/>
                </a:solidFill>
                <a:latin typeface="Arial" panose="020B0604020202020204" pitchFamily="34" charset="0"/>
                <a:ea typeface="ＭＳ Ｐゴシック" panose="020B0600070205080204" pitchFamily="50" charset="-128"/>
              </a:defRPr>
            </a:lvl4pPr>
            <a:lvl5pPr marL="2039501" indent="-226611">
              <a:defRPr kumimoji="1" sz="2400">
                <a:solidFill>
                  <a:schemeClr val="tx1"/>
                </a:solidFill>
                <a:latin typeface="Arial" panose="020B0604020202020204" pitchFamily="34" charset="0"/>
                <a:ea typeface="ＭＳ Ｐゴシック" panose="020B0600070205080204" pitchFamily="50" charset="-128"/>
              </a:defRPr>
            </a:lvl5pPr>
            <a:lvl6pPr marL="2492723"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45945"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99168"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52390"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en-US" altLang="ja-JP"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94211" name="ノート プレースホルダー 2"/>
          <p:cNvSpPr>
            <a:spLocks noGrp="1"/>
          </p:cNvSpPr>
          <p:nvPr>
            <p:ph type="body" idx="1"/>
          </p:nvPr>
        </p:nvSpPr>
        <p:spPr>
          <a:noFill/>
        </p:spPr>
        <p:txBody>
          <a:bodyPr/>
          <a:lstStyle/>
          <a:p>
            <a:r>
              <a:rPr lang="en-US" altLang="ja-JP" dirty="0" smtClean="0">
                <a:latin typeface="Arial" panose="020B0604020202020204" pitchFamily="34" charset="0"/>
                <a:ea typeface="ＭＳ Ｐゴシック" panose="020B0600070205080204" pitchFamily="50" charset="-128"/>
              </a:rPr>
              <a:t>These</a:t>
            </a:r>
            <a:r>
              <a:rPr lang="en-US" altLang="ja-JP" baseline="0" dirty="0" smtClean="0">
                <a:latin typeface="Arial" panose="020B0604020202020204" pitchFamily="34" charset="0"/>
                <a:ea typeface="ＭＳ Ｐゴシック" panose="020B0600070205080204" pitchFamily="50" charset="-128"/>
              </a:rPr>
              <a:t> are the outline of</a:t>
            </a:r>
            <a:r>
              <a:rPr lang="en-US" altLang="ja-JP" dirty="0" smtClean="0">
                <a:latin typeface="Arial" panose="020B0604020202020204" pitchFamily="34" charset="0"/>
                <a:ea typeface="ＭＳ Ｐゴシック" panose="020B0600070205080204" pitchFamily="50" charset="-128"/>
              </a:rPr>
              <a:t> penalties against</a:t>
            </a:r>
            <a:r>
              <a:rPr lang="en-US" altLang="ja-JP" baseline="0" dirty="0" smtClean="0">
                <a:latin typeface="Arial" panose="020B0604020202020204" pitchFamily="34" charset="0"/>
                <a:ea typeface="ＭＳ Ｐゴシック" panose="020B0600070205080204" pitchFamily="50" charset="-128"/>
              </a:rPr>
              <a:t> </a:t>
            </a:r>
            <a:r>
              <a:rPr lang="en-US" altLang="ja-JP" dirty="0" smtClean="0">
                <a:latin typeface="Arial" panose="020B0604020202020204" pitchFamily="34" charset="0"/>
                <a:ea typeface="ＭＳ Ｐゴシック" panose="020B0600070205080204" pitchFamily="50" charset="-128"/>
              </a:rPr>
              <a:t>research misconduct: </a:t>
            </a:r>
          </a:p>
          <a:p>
            <a:r>
              <a:rPr lang="en-US" altLang="ja-JP" dirty="0" smtClean="0">
                <a:latin typeface="Arial" panose="020B0604020202020204" pitchFamily="34" charset="0"/>
                <a:ea typeface="ＭＳ Ｐゴシック" panose="020B0600070205080204" pitchFamily="50" charset="-128"/>
              </a:rPr>
              <a:t>For researchers, refund of competitive</a:t>
            </a:r>
            <a:r>
              <a:rPr lang="en-US" altLang="ja-JP" baseline="0" dirty="0" smtClean="0">
                <a:latin typeface="Arial" panose="020B0604020202020204" pitchFamily="34" charset="0"/>
                <a:ea typeface="ＭＳ Ｐゴシック" panose="020B0600070205080204" pitchFamily="50" charset="-128"/>
              </a:rPr>
              <a:t> research funds, restrictions on qualifications for applying for and participating in competitive research funding; and </a:t>
            </a:r>
            <a:r>
              <a:rPr lang="en-US" altLang="ja-JP" dirty="0" smtClean="0">
                <a:latin typeface="Arial" panose="020B0604020202020204" pitchFamily="34" charset="0"/>
                <a:ea typeface="ＭＳ Ｐゴシック" panose="020B0600070205080204" pitchFamily="50" charset="-128"/>
              </a:rPr>
              <a:t> </a:t>
            </a:r>
          </a:p>
          <a:p>
            <a:r>
              <a:rPr lang="en-US" altLang="ja-JP" dirty="0" smtClean="0">
                <a:latin typeface="Arial" panose="020B0604020202020204" pitchFamily="34" charset="0"/>
                <a:ea typeface="ＭＳ Ｐゴシック" panose="020B0600070205080204" pitchFamily="50" charset="-128"/>
              </a:rPr>
              <a:t>For research institution, if it</a:t>
            </a:r>
            <a:r>
              <a:rPr lang="en-US" altLang="ja-JP" baseline="0" dirty="0" smtClean="0">
                <a:latin typeface="Arial" panose="020B0604020202020204" pitchFamily="34" charset="0"/>
                <a:ea typeface="ＭＳ Ｐゴシック" panose="020B0600070205080204" pitchFamily="50" charset="-128"/>
              </a:rPr>
              <a:t> fails to comply with the requirements of the new </a:t>
            </a:r>
            <a:r>
              <a:rPr lang="en-US" altLang="ja-JP" dirty="0" smtClean="0">
                <a:latin typeface="Arial" panose="020B0604020202020204" pitchFamily="34" charset="0"/>
                <a:ea typeface="ＭＳ Ｐゴシック" panose="020B0600070205080204" pitchFamily="50" charset="-128"/>
              </a:rPr>
              <a:t>Guidelines, and further fail</a:t>
            </a:r>
            <a:r>
              <a:rPr lang="en-US" altLang="ja-JP" baseline="0" dirty="0" smtClean="0">
                <a:latin typeface="Arial" panose="020B0604020202020204" pitchFamily="34" charset="0"/>
                <a:ea typeface="ＭＳ Ｐゴシック" panose="020B0600070205080204" pitchFamily="50" charset="-128"/>
              </a:rPr>
              <a:t> to provide adequate improvement measures, it may be subject to reduction of overhead expenses, and so on.</a:t>
            </a:r>
            <a:endParaRPr lang="ja-JP" altLang="en-US" dirty="0" smtClean="0">
              <a:latin typeface="Arial" panose="020B0604020202020204" pitchFamily="34" charset="0"/>
              <a:ea typeface="ＭＳ Ｐゴシック" panose="020B0600070205080204" pitchFamily="50" charset="-128"/>
            </a:endParaRPr>
          </a:p>
        </p:txBody>
      </p:sp>
      <p:sp>
        <p:nvSpPr>
          <p:cNvPr id="94212" name="スライド番号プレースホルダー 3"/>
          <p:cNvSpPr>
            <a:spLocks noGrp="1"/>
          </p:cNvSpPr>
          <p:nvPr>
            <p:ph type="sldNum" sz="quarter" idx="5"/>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36486" indent="-283264">
              <a:defRPr kumimoji="1" sz="2400">
                <a:solidFill>
                  <a:schemeClr val="tx1"/>
                </a:solidFill>
                <a:latin typeface="Arial" panose="020B0604020202020204" pitchFamily="34" charset="0"/>
                <a:ea typeface="ＭＳ Ｐゴシック" panose="020B0600070205080204" pitchFamily="50" charset="-128"/>
              </a:defRPr>
            </a:lvl2pPr>
            <a:lvl3pPr marL="1133056" indent="-226611">
              <a:defRPr kumimoji="1" sz="2400">
                <a:solidFill>
                  <a:schemeClr val="tx1"/>
                </a:solidFill>
                <a:latin typeface="Arial" panose="020B0604020202020204" pitchFamily="34" charset="0"/>
                <a:ea typeface="ＭＳ Ｐゴシック" panose="020B0600070205080204" pitchFamily="50" charset="-128"/>
              </a:defRPr>
            </a:lvl3pPr>
            <a:lvl4pPr marL="1586278" indent="-226611">
              <a:defRPr kumimoji="1" sz="2400">
                <a:solidFill>
                  <a:schemeClr val="tx1"/>
                </a:solidFill>
                <a:latin typeface="Arial" panose="020B0604020202020204" pitchFamily="34" charset="0"/>
                <a:ea typeface="ＭＳ Ｐゴシック" panose="020B0600070205080204" pitchFamily="50" charset="-128"/>
              </a:defRPr>
            </a:lvl4pPr>
            <a:lvl5pPr marL="2039501" indent="-226611">
              <a:defRPr kumimoji="1" sz="2400">
                <a:solidFill>
                  <a:schemeClr val="tx1"/>
                </a:solidFill>
                <a:latin typeface="Arial" panose="020B0604020202020204" pitchFamily="34" charset="0"/>
                <a:ea typeface="ＭＳ Ｐゴシック" panose="020B0600070205080204" pitchFamily="50" charset="-128"/>
              </a:defRPr>
            </a:lvl5pPr>
            <a:lvl6pPr marL="2492723"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45945"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99168"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52390"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F9B6BEA4-A091-4689-87CE-378AD696D7FF}" type="slidenum">
              <a:rPr lang="en-US" altLang="ja-JP" sz="1200"/>
              <a:pPr/>
              <a:t>9</a:t>
            </a:fld>
            <a:endParaRPr lang="en-US" altLang="ja-JP" sz="1200"/>
          </a:p>
        </p:txBody>
      </p:sp>
      <p:sp>
        <p:nvSpPr>
          <p:cNvPr id="94213" name="ヘッダー プレースホルダー 4"/>
          <p:cNvSpPr>
            <a:spLocks noGrp="1"/>
          </p:cNvSpPr>
          <p:nvPr>
            <p:ph type="hdr" sz="quarter"/>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36486" indent="-283264">
              <a:defRPr kumimoji="1" sz="2400">
                <a:solidFill>
                  <a:schemeClr val="tx1"/>
                </a:solidFill>
                <a:latin typeface="Arial" panose="020B0604020202020204" pitchFamily="34" charset="0"/>
                <a:ea typeface="ＭＳ Ｐゴシック" panose="020B0600070205080204" pitchFamily="50" charset="-128"/>
              </a:defRPr>
            </a:lvl2pPr>
            <a:lvl3pPr marL="1133056" indent="-226611">
              <a:defRPr kumimoji="1" sz="2400">
                <a:solidFill>
                  <a:schemeClr val="tx1"/>
                </a:solidFill>
                <a:latin typeface="Arial" panose="020B0604020202020204" pitchFamily="34" charset="0"/>
                <a:ea typeface="ＭＳ Ｐゴシック" panose="020B0600070205080204" pitchFamily="50" charset="-128"/>
              </a:defRPr>
            </a:lvl3pPr>
            <a:lvl4pPr marL="1586278" indent="-226611">
              <a:defRPr kumimoji="1" sz="2400">
                <a:solidFill>
                  <a:schemeClr val="tx1"/>
                </a:solidFill>
                <a:latin typeface="Arial" panose="020B0604020202020204" pitchFamily="34" charset="0"/>
                <a:ea typeface="ＭＳ Ｐゴシック" panose="020B0600070205080204" pitchFamily="50" charset="-128"/>
              </a:defRPr>
            </a:lvl4pPr>
            <a:lvl5pPr marL="2039501" indent="-226611">
              <a:defRPr kumimoji="1" sz="2400">
                <a:solidFill>
                  <a:schemeClr val="tx1"/>
                </a:solidFill>
                <a:latin typeface="Arial" panose="020B0604020202020204" pitchFamily="34" charset="0"/>
                <a:ea typeface="ＭＳ Ｐゴシック" panose="020B0600070205080204" pitchFamily="50" charset="-128"/>
              </a:defRPr>
            </a:lvl5pPr>
            <a:lvl6pPr marL="2492723"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45945"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99168"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52390"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en-US" altLang="ja-JP" sz="1200"/>
          </a:p>
        </p:txBody>
      </p:sp>
    </p:spTree>
    <p:extLst>
      <p:ext uri="{BB962C8B-B14F-4D97-AF65-F5344CB8AC3E}">
        <p14:creationId xmlns:p14="http://schemas.microsoft.com/office/powerpoint/2010/main" val="2308754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94211" name="ノート プレースホルダー 2"/>
          <p:cNvSpPr>
            <a:spLocks noGrp="1"/>
          </p:cNvSpPr>
          <p:nvPr>
            <p:ph type="body" idx="1"/>
          </p:nvPr>
        </p:nvSpPr>
        <p:spPr>
          <a:noFill/>
        </p:spPr>
        <p:txBody>
          <a:bodyPr/>
          <a:lstStyle/>
          <a:p>
            <a:r>
              <a:rPr lang="en-US" altLang="ja-JP" dirty="0" smtClean="0">
                <a:latin typeface="Arial" panose="020B0604020202020204" pitchFamily="34" charset="0"/>
                <a:ea typeface="ＭＳ Ｐゴシック" panose="020B0600070205080204" pitchFamily="50" charset="-128"/>
              </a:rPr>
              <a:t>As discussed</a:t>
            </a:r>
            <a:r>
              <a:rPr lang="en-US" altLang="ja-JP" baseline="0" dirty="0" smtClean="0">
                <a:latin typeface="Arial" panose="020B0604020202020204" pitchFamily="34" charset="0"/>
                <a:ea typeface="ＭＳ Ｐゴシック" panose="020B0600070205080204" pitchFamily="50" charset="-128"/>
              </a:rPr>
              <a:t> before</a:t>
            </a:r>
            <a:r>
              <a:rPr lang="en-US" altLang="ja-JP" dirty="0" smtClean="0">
                <a:latin typeface="Arial" panose="020B0604020202020204" pitchFamily="34" charset="0"/>
                <a:ea typeface="ＭＳ Ｐゴシック" panose="020B0600070205080204" pitchFamily="50" charset="-128"/>
              </a:rPr>
              <a:t>, each research institution has</a:t>
            </a:r>
            <a:r>
              <a:rPr lang="en-US" altLang="ja-JP" baseline="0" dirty="0" smtClean="0">
                <a:latin typeface="Arial" panose="020B0604020202020204" pitchFamily="34" charset="0"/>
                <a:ea typeface="ＭＳ Ｐゴシック" panose="020B0600070205080204" pitchFamily="50" charset="-128"/>
              </a:rPr>
              <a:t> an obligation to report a case of </a:t>
            </a:r>
            <a:r>
              <a:rPr lang="en-US" altLang="ja-JP" dirty="0" smtClean="0">
                <a:latin typeface="Arial" panose="020B0604020202020204" pitchFamily="34" charset="0"/>
                <a:ea typeface="ＭＳ Ｐゴシック" panose="020B0600070205080204" pitchFamily="50" charset="-128"/>
              </a:rPr>
              <a:t>misconduct in research activities to MEXT, and</a:t>
            </a:r>
            <a:r>
              <a:rPr lang="en-US" altLang="ja-JP" baseline="0" dirty="0" smtClean="0">
                <a:latin typeface="Arial" panose="020B0604020202020204" pitchFamily="34" charset="0"/>
                <a:ea typeface="ＭＳ Ｐゴシック" panose="020B0600070205080204" pitchFamily="50" charset="-128"/>
              </a:rPr>
              <a:t> is </a:t>
            </a:r>
            <a:r>
              <a:rPr lang="en-US" altLang="ja-JP" dirty="0" smtClean="0">
                <a:latin typeface="Arial" panose="020B0604020202020204" pitchFamily="34" charset="0"/>
                <a:ea typeface="ＭＳ Ｐゴシック" panose="020B0600070205080204" pitchFamily="50" charset="-128"/>
              </a:rPr>
              <a:t>expected</a:t>
            </a:r>
            <a:r>
              <a:rPr lang="en-US" altLang="ja-JP" baseline="0" dirty="0" smtClean="0">
                <a:latin typeface="Arial" panose="020B0604020202020204" pitchFamily="34" charset="0"/>
                <a:ea typeface="ＭＳ Ｐゴシック" panose="020B0600070205080204" pitchFamily="50" charset="-128"/>
              </a:rPr>
              <a:t> to publicly announce details of the case. Up to now, 7 cases of </a:t>
            </a:r>
            <a:r>
              <a:rPr lang="en-US" altLang="ja-JP" dirty="0" smtClean="0">
                <a:latin typeface="Arial" panose="020B0604020202020204" pitchFamily="34" charset="0"/>
                <a:ea typeface="ＭＳ Ｐゴシック" panose="020B0600070205080204" pitchFamily="50" charset="-128"/>
              </a:rPr>
              <a:t>misconduct in research activities have been announced</a:t>
            </a:r>
            <a:r>
              <a:rPr lang="en-US" altLang="ja-JP" baseline="0" dirty="0" smtClean="0">
                <a:latin typeface="Arial" panose="020B0604020202020204" pitchFamily="34" charset="0"/>
                <a:ea typeface="ＭＳ Ｐゴシック" panose="020B0600070205080204" pitchFamily="50" charset="-128"/>
              </a:rPr>
              <a:t> on the MEXT website.</a:t>
            </a:r>
            <a:endParaRPr lang="ja-JP" altLang="en-US" dirty="0" smtClean="0">
              <a:latin typeface="Arial" panose="020B0604020202020204" pitchFamily="34" charset="0"/>
              <a:ea typeface="ＭＳ Ｐゴシック" panose="020B0600070205080204" pitchFamily="50" charset="-128"/>
            </a:endParaRPr>
          </a:p>
        </p:txBody>
      </p:sp>
      <p:sp>
        <p:nvSpPr>
          <p:cNvPr id="94212" name="スライド番号プレースホルダー 3"/>
          <p:cNvSpPr>
            <a:spLocks noGrp="1"/>
          </p:cNvSpPr>
          <p:nvPr>
            <p:ph type="sldNum" sz="quarter" idx="5"/>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36486" indent="-283264">
              <a:defRPr kumimoji="1" sz="2400">
                <a:solidFill>
                  <a:schemeClr val="tx1"/>
                </a:solidFill>
                <a:latin typeface="Arial" panose="020B0604020202020204" pitchFamily="34" charset="0"/>
                <a:ea typeface="ＭＳ Ｐゴシック" panose="020B0600070205080204" pitchFamily="50" charset="-128"/>
              </a:defRPr>
            </a:lvl2pPr>
            <a:lvl3pPr marL="1133056" indent="-226611">
              <a:defRPr kumimoji="1" sz="2400">
                <a:solidFill>
                  <a:schemeClr val="tx1"/>
                </a:solidFill>
                <a:latin typeface="Arial" panose="020B0604020202020204" pitchFamily="34" charset="0"/>
                <a:ea typeface="ＭＳ Ｐゴシック" panose="020B0600070205080204" pitchFamily="50" charset="-128"/>
              </a:defRPr>
            </a:lvl3pPr>
            <a:lvl4pPr marL="1586278" indent="-226611">
              <a:defRPr kumimoji="1" sz="2400">
                <a:solidFill>
                  <a:schemeClr val="tx1"/>
                </a:solidFill>
                <a:latin typeface="Arial" panose="020B0604020202020204" pitchFamily="34" charset="0"/>
                <a:ea typeface="ＭＳ Ｐゴシック" panose="020B0600070205080204" pitchFamily="50" charset="-128"/>
              </a:defRPr>
            </a:lvl4pPr>
            <a:lvl5pPr marL="2039501" indent="-226611">
              <a:defRPr kumimoji="1" sz="2400">
                <a:solidFill>
                  <a:schemeClr val="tx1"/>
                </a:solidFill>
                <a:latin typeface="Arial" panose="020B0604020202020204" pitchFamily="34" charset="0"/>
                <a:ea typeface="ＭＳ Ｐゴシック" panose="020B0600070205080204" pitchFamily="50" charset="-128"/>
              </a:defRPr>
            </a:lvl5pPr>
            <a:lvl6pPr marL="2492723"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45945"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99168"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52390"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F9B6BEA4-A091-4689-87CE-378AD696D7FF}" type="slidenum">
              <a:rPr lang="en-US" altLang="ja-JP" sz="1200"/>
              <a:pPr/>
              <a:t>10</a:t>
            </a:fld>
            <a:endParaRPr lang="en-US" altLang="ja-JP" sz="1200"/>
          </a:p>
        </p:txBody>
      </p:sp>
      <p:sp>
        <p:nvSpPr>
          <p:cNvPr id="94213" name="ヘッダー プレースホルダー 4"/>
          <p:cNvSpPr>
            <a:spLocks noGrp="1"/>
          </p:cNvSpPr>
          <p:nvPr>
            <p:ph type="hdr" sz="quarter"/>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36486" indent="-283264">
              <a:defRPr kumimoji="1" sz="2400">
                <a:solidFill>
                  <a:schemeClr val="tx1"/>
                </a:solidFill>
                <a:latin typeface="Arial" panose="020B0604020202020204" pitchFamily="34" charset="0"/>
                <a:ea typeface="ＭＳ Ｐゴシック" panose="020B0600070205080204" pitchFamily="50" charset="-128"/>
              </a:defRPr>
            </a:lvl2pPr>
            <a:lvl3pPr marL="1133056" indent="-226611">
              <a:defRPr kumimoji="1" sz="2400">
                <a:solidFill>
                  <a:schemeClr val="tx1"/>
                </a:solidFill>
                <a:latin typeface="Arial" panose="020B0604020202020204" pitchFamily="34" charset="0"/>
                <a:ea typeface="ＭＳ Ｐゴシック" panose="020B0600070205080204" pitchFamily="50" charset="-128"/>
              </a:defRPr>
            </a:lvl3pPr>
            <a:lvl4pPr marL="1586278" indent="-226611">
              <a:defRPr kumimoji="1" sz="2400">
                <a:solidFill>
                  <a:schemeClr val="tx1"/>
                </a:solidFill>
                <a:latin typeface="Arial" panose="020B0604020202020204" pitchFamily="34" charset="0"/>
                <a:ea typeface="ＭＳ Ｐゴシック" panose="020B0600070205080204" pitchFamily="50" charset="-128"/>
              </a:defRPr>
            </a:lvl4pPr>
            <a:lvl5pPr marL="2039501" indent="-226611">
              <a:defRPr kumimoji="1" sz="2400">
                <a:solidFill>
                  <a:schemeClr val="tx1"/>
                </a:solidFill>
                <a:latin typeface="Arial" panose="020B0604020202020204" pitchFamily="34" charset="0"/>
                <a:ea typeface="ＭＳ Ｐゴシック" panose="020B0600070205080204" pitchFamily="50" charset="-128"/>
              </a:defRPr>
            </a:lvl5pPr>
            <a:lvl6pPr marL="2492723"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45945"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99168"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52390"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en-US" altLang="ja-JP" sz="1200"/>
          </a:p>
        </p:txBody>
      </p:sp>
    </p:spTree>
    <p:extLst>
      <p:ext uri="{BB962C8B-B14F-4D97-AF65-F5344CB8AC3E}">
        <p14:creationId xmlns:p14="http://schemas.microsoft.com/office/powerpoint/2010/main" val="4045117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94211" name="ノート プレースホルダー 2"/>
          <p:cNvSpPr>
            <a:spLocks noGrp="1"/>
          </p:cNvSpPr>
          <p:nvPr>
            <p:ph type="body" idx="1"/>
          </p:nvPr>
        </p:nvSpPr>
        <p:spPr>
          <a:noFill/>
        </p:spPr>
        <p:txBody>
          <a:bodyPr/>
          <a:lstStyle/>
          <a:p>
            <a:r>
              <a:rPr lang="en-US" altLang="ja-JP" dirty="0" smtClean="0">
                <a:latin typeface="Arial" panose="020B0604020202020204" pitchFamily="34" charset="0"/>
                <a:ea typeface="ＭＳ Ｐゴシック" panose="020B0600070205080204" pitchFamily="50" charset="-128"/>
              </a:rPr>
              <a:t>At present, MEXT has been conducting a survey</a:t>
            </a:r>
            <a:r>
              <a:rPr lang="en-US" altLang="ja-JP" baseline="0" dirty="0" smtClean="0">
                <a:latin typeface="Arial" panose="020B0604020202020204" pitchFamily="34" charset="0"/>
                <a:ea typeface="ＭＳ Ｐゴシック" panose="020B0600070205080204" pitchFamily="50" charset="-128"/>
              </a:rPr>
              <a:t> to collect information on whether each </a:t>
            </a:r>
            <a:r>
              <a:rPr lang="en-US" altLang="ja-JP" dirty="0" smtClean="0">
                <a:latin typeface="Arial" panose="020B0604020202020204" pitchFamily="34" charset="0"/>
                <a:ea typeface="ＭＳ Ｐゴシック" panose="020B0600070205080204" pitchFamily="50" charset="-128"/>
              </a:rPr>
              <a:t>research institution meets the items</a:t>
            </a:r>
            <a:r>
              <a:rPr lang="en-US" altLang="ja-JP" baseline="0" dirty="0" smtClean="0">
                <a:latin typeface="Arial" panose="020B0604020202020204" pitchFamily="34" charset="0"/>
                <a:ea typeface="ＭＳ Ｐゴシック" panose="020B0600070205080204" pitchFamily="50" charset="-128"/>
              </a:rPr>
              <a:t> required by the </a:t>
            </a:r>
            <a:r>
              <a:rPr lang="en-US" altLang="ja-JP" dirty="0" smtClean="0">
                <a:latin typeface="Arial" panose="020B0604020202020204" pitchFamily="34" charset="0"/>
                <a:ea typeface="ＭＳ Ｐゴシック" panose="020B0600070205080204" pitchFamily="50" charset="-128"/>
              </a:rPr>
              <a:t>Guidelines, and</a:t>
            </a:r>
            <a:r>
              <a:rPr lang="en-US" altLang="ja-JP" baseline="0" dirty="0" smtClean="0">
                <a:latin typeface="Arial" panose="020B0604020202020204" pitchFamily="34" charset="0"/>
                <a:ea typeface="ＭＳ Ｐゴシック" panose="020B0600070205080204" pitchFamily="50" charset="-128"/>
              </a:rPr>
              <a:t> the results will be available to public in March this year.</a:t>
            </a:r>
            <a:endParaRPr lang="ja-JP" altLang="en-US" dirty="0" smtClean="0">
              <a:latin typeface="Arial" panose="020B0604020202020204" pitchFamily="34" charset="0"/>
              <a:ea typeface="ＭＳ Ｐゴシック" panose="020B0600070205080204" pitchFamily="50" charset="-128"/>
            </a:endParaRPr>
          </a:p>
        </p:txBody>
      </p:sp>
      <p:sp>
        <p:nvSpPr>
          <p:cNvPr id="94212" name="スライド番号プレースホルダー 3"/>
          <p:cNvSpPr>
            <a:spLocks noGrp="1"/>
          </p:cNvSpPr>
          <p:nvPr>
            <p:ph type="sldNum" sz="quarter" idx="5"/>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36486" indent="-283264">
              <a:defRPr kumimoji="1" sz="2400">
                <a:solidFill>
                  <a:schemeClr val="tx1"/>
                </a:solidFill>
                <a:latin typeface="Arial" panose="020B0604020202020204" pitchFamily="34" charset="0"/>
                <a:ea typeface="ＭＳ Ｐゴシック" panose="020B0600070205080204" pitchFamily="50" charset="-128"/>
              </a:defRPr>
            </a:lvl2pPr>
            <a:lvl3pPr marL="1133056" indent="-226611">
              <a:defRPr kumimoji="1" sz="2400">
                <a:solidFill>
                  <a:schemeClr val="tx1"/>
                </a:solidFill>
                <a:latin typeface="Arial" panose="020B0604020202020204" pitchFamily="34" charset="0"/>
                <a:ea typeface="ＭＳ Ｐゴシック" panose="020B0600070205080204" pitchFamily="50" charset="-128"/>
              </a:defRPr>
            </a:lvl3pPr>
            <a:lvl4pPr marL="1586278" indent="-226611">
              <a:defRPr kumimoji="1" sz="2400">
                <a:solidFill>
                  <a:schemeClr val="tx1"/>
                </a:solidFill>
                <a:latin typeface="Arial" panose="020B0604020202020204" pitchFamily="34" charset="0"/>
                <a:ea typeface="ＭＳ Ｐゴシック" panose="020B0600070205080204" pitchFamily="50" charset="-128"/>
              </a:defRPr>
            </a:lvl4pPr>
            <a:lvl5pPr marL="2039501" indent="-226611">
              <a:defRPr kumimoji="1" sz="2400">
                <a:solidFill>
                  <a:schemeClr val="tx1"/>
                </a:solidFill>
                <a:latin typeface="Arial" panose="020B0604020202020204" pitchFamily="34" charset="0"/>
                <a:ea typeface="ＭＳ Ｐゴシック" panose="020B0600070205080204" pitchFamily="50" charset="-128"/>
              </a:defRPr>
            </a:lvl5pPr>
            <a:lvl6pPr marL="2492723"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45945"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99168"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52390"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F9B6BEA4-A091-4689-87CE-378AD696D7FF}" type="slidenum">
              <a:rPr lang="en-US" altLang="ja-JP" sz="1200"/>
              <a:pPr/>
              <a:t>11</a:t>
            </a:fld>
            <a:endParaRPr lang="en-US" altLang="ja-JP" sz="1200"/>
          </a:p>
        </p:txBody>
      </p:sp>
      <p:sp>
        <p:nvSpPr>
          <p:cNvPr id="94213" name="ヘッダー プレースホルダー 4"/>
          <p:cNvSpPr>
            <a:spLocks noGrp="1"/>
          </p:cNvSpPr>
          <p:nvPr>
            <p:ph type="hdr" sz="quarter"/>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36486" indent="-283264">
              <a:defRPr kumimoji="1" sz="2400">
                <a:solidFill>
                  <a:schemeClr val="tx1"/>
                </a:solidFill>
                <a:latin typeface="Arial" panose="020B0604020202020204" pitchFamily="34" charset="0"/>
                <a:ea typeface="ＭＳ Ｐゴシック" panose="020B0600070205080204" pitchFamily="50" charset="-128"/>
              </a:defRPr>
            </a:lvl2pPr>
            <a:lvl3pPr marL="1133056" indent="-226611">
              <a:defRPr kumimoji="1" sz="2400">
                <a:solidFill>
                  <a:schemeClr val="tx1"/>
                </a:solidFill>
                <a:latin typeface="Arial" panose="020B0604020202020204" pitchFamily="34" charset="0"/>
                <a:ea typeface="ＭＳ Ｐゴシック" panose="020B0600070205080204" pitchFamily="50" charset="-128"/>
              </a:defRPr>
            </a:lvl3pPr>
            <a:lvl4pPr marL="1586278" indent="-226611">
              <a:defRPr kumimoji="1" sz="2400">
                <a:solidFill>
                  <a:schemeClr val="tx1"/>
                </a:solidFill>
                <a:latin typeface="Arial" panose="020B0604020202020204" pitchFamily="34" charset="0"/>
                <a:ea typeface="ＭＳ Ｐゴシック" panose="020B0600070205080204" pitchFamily="50" charset="-128"/>
              </a:defRPr>
            </a:lvl4pPr>
            <a:lvl5pPr marL="2039501" indent="-226611">
              <a:defRPr kumimoji="1" sz="2400">
                <a:solidFill>
                  <a:schemeClr val="tx1"/>
                </a:solidFill>
                <a:latin typeface="Arial" panose="020B0604020202020204" pitchFamily="34" charset="0"/>
                <a:ea typeface="ＭＳ Ｐゴシック" panose="020B0600070205080204" pitchFamily="50" charset="-128"/>
              </a:defRPr>
            </a:lvl5pPr>
            <a:lvl6pPr marL="2492723"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45945"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99168"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52390"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en-US" altLang="ja-JP" sz="1200"/>
          </a:p>
        </p:txBody>
      </p:sp>
    </p:spTree>
    <p:extLst>
      <p:ext uri="{BB962C8B-B14F-4D97-AF65-F5344CB8AC3E}">
        <p14:creationId xmlns:p14="http://schemas.microsoft.com/office/powerpoint/2010/main" val="3339205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94211" name="ノート プレースホルダー 2"/>
          <p:cNvSpPr>
            <a:spLocks noGrp="1"/>
          </p:cNvSpPr>
          <p:nvPr>
            <p:ph type="body" idx="1"/>
          </p:nvPr>
        </p:nvSpPr>
        <p:spPr>
          <a:noFill/>
        </p:spPr>
        <p:txBody>
          <a:bodyPr/>
          <a:lstStyle/>
          <a:p>
            <a:r>
              <a:rPr lang="en-US" altLang="ja-JP" dirty="0" smtClean="0">
                <a:latin typeface="Arial" panose="020B0604020202020204" pitchFamily="34" charset="0"/>
                <a:ea typeface="ＭＳ Ｐゴシック" panose="020B0600070205080204" pitchFamily="50" charset="-128"/>
              </a:rPr>
              <a:t>This</a:t>
            </a:r>
            <a:r>
              <a:rPr lang="en-US" altLang="ja-JP" baseline="0" dirty="0" smtClean="0">
                <a:latin typeface="Arial" panose="020B0604020202020204" pitchFamily="34" charset="0"/>
                <a:ea typeface="ＭＳ Ｐゴシック" panose="020B0600070205080204" pitchFamily="50" charset="-128"/>
              </a:rPr>
              <a:t> is a comparison of efforts on </a:t>
            </a:r>
            <a:r>
              <a:rPr lang="en-US" altLang="ja-JP" dirty="0" smtClean="0">
                <a:latin typeface="Arial" panose="020B0604020202020204" pitchFamily="34" charset="0"/>
                <a:ea typeface="ＭＳ Ｐゴシック" panose="020B0600070205080204" pitchFamily="50" charset="-128"/>
              </a:rPr>
              <a:t>research misconduct,</a:t>
            </a:r>
            <a:r>
              <a:rPr lang="en-US" altLang="ja-JP" baseline="0" dirty="0" smtClean="0">
                <a:latin typeface="Arial" panose="020B0604020202020204" pitchFamily="34" charset="0"/>
                <a:ea typeface="ＭＳ Ｐゴシック" panose="020B0600070205080204" pitchFamily="50" charset="-128"/>
              </a:rPr>
              <a:t> for your reference.</a:t>
            </a:r>
          </a:p>
          <a:p>
            <a:endParaRPr lang="en-US" altLang="ja-JP" dirty="0" smtClean="0">
              <a:latin typeface="Arial" panose="020B0604020202020204" pitchFamily="34" charset="0"/>
              <a:ea typeface="ＭＳ Ｐゴシック" panose="020B0600070205080204" pitchFamily="50" charset="-128"/>
            </a:endParaRPr>
          </a:p>
          <a:p>
            <a:r>
              <a:rPr lang="en-US" altLang="ja-JP" dirty="0" smtClean="0">
                <a:latin typeface="Arial" panose="020B0604020202020204" pitchFamily="34" charset="0"/>
                <a:ea typeface="ＭＳ Ｐゴシック" panose="020B0600070205080204" pitchFamily="50" charset="-128"/>
              </a:rPr>
              <a:t>There are a</a:t>
            </a:r>
            <a:r>
              <a:rPr lang="en-US" altLang="ja-JP" baseline="0" dirty="0" smtClean="0">
                <a:latin typeface="Arial" panose="020B0604020202020204" pitchFamily="34" charset="0"/>
                <a:ea typeface="ＭＳ Ｐゴシック" panose="020B0600070205080204" pitchFamily="50" charset="-128"/>
              </a:rPr>
              <a:t> quite variety of </a:t>
            </a:r>
            <a:r>
              <a:rPr lang="en-US" altLang="ja-JP" dirty="0" smtClean="0">
                <a:latin typeface="Arial" panose="020B0604020202020204" pitchFamily="34" charset="0"/>
                <a:ea typeface="ＭＳ Ｐゴシック" panose="020B0600070205080204" pitchFamily="50" charset="-128"/>
              </a:rPr>
              <a:t>research integrity systems depending on specific</a:t>
            </a:r>
            <a:r>
              <a:rPr lang="en-US" altLang="ja-JP" baseline="0" dirty="0" smtClean="0">
                <a:latin typeface="Arial" panose="020B0604020202020204" pitchFamily="34" charset="0"/>
                <a:ea typeface="ＭＳ Ｐゴシック" panose="020B0600070205080204" pitchFamily="50" charset="-128"/>
              </a:rPr>
              <a:t> counties, and these are classified into three major categories.</a:t>
            </a:r>
            <a:endParaRPr lang="en-US" altLang="ja-JP" dirty="0" smtClean="0">
              <a:latin typeface="Arial" panose="020B0604020202020204" pitchFamily="34" charset="0"/>
              <a:ea typeface="ＭＳ Ｐゴシック" panose="020B0600070205080204" pitchFamily="50" charset="-128"/>
            </a:endParaRPr>
          </a:p>
          <a:p>
            <a:endParaRPr lang="en-US" altLang="ja-JP" dirty="0" smtClean="0">
              <a:latin typeface="Arial" panose="020B0604020202020204" pitchFamily="34" charset="0"/>
              <a:ea typeface="ＭＳ Ｐゴシック" panose="020B0600070205080204" pitchFamily="50" charset="-128"/>
            </a:endParaRPr>
          </a:p>
          <a:p>
            <a:r>
              <a:rPr lang="en-US" altLang="ja-JP" dirty="0" smtClean="0">
                <a:latin typeface="Arial" panose="020B0604020202020204" pitchFamily="34" charset="0"/>
                <a:ea typeface="ＭＳ Ｐゴシック" panose="020B0600070205080204" pitchFamily="50" charset="-128"/>
              </a:rPr>
              <a:t>The first system</a:t>
            </a:r>
            <a:r>
              <a:rPr lang="en-US" altLang="ja-JP" baseline="0" dirty="0" smtClean="0">
                <a:latin typeface="Arial" panose="020B0604020202020204" pitchFamily="34" charset="0"/>
                <a:ea typeface="ＭＳ Ｐゴシック" panose="020B0600070205080204" pitchFamily="50" charset="-128"/>
              </a:rPr>
              <a:t> has legislation on research integrity</a:t>
            </a:r>
            <a:r>
              <a:rPr lang="en-US" altLang="ja-JP" dirty="0" smtClean="0">
                <a:latin typeface="Arial" panose="020B0604020202020204" pitchFamily="34" charset="0"/>
                <a:ea typeface="ＭＳ Ｐゴシック" panose="020B0600070205080204" pitchFamily="50" charset="-128"/>
              </a:rPr>
              <a:t>, and</a:t>
            </a:r>
            <a:r>
              <a:rPr lang="en-US" altLang="ja-JP" baseline="0" dirty="0" smtClean="0">
                <a:latin typeface="Arial" panose="020B0604020202020204" pitchFamily="34" charset="0"/>
                <a:ea typeface="ＭＳ Ｐゴシック" panose="020B0600070205080204" pitchFamily="50" charset="-128"/>
              </a:rPr>
              <a:t> has </a:t>
            </a:r>
            <a:r>
              <a:rPr lang="en-US" altLang="ja-JP" dirty="0" smtClean="0">
                <a:latin typeface="Arial" panose="020B0604020202020204" pitchFamily="34" charset="0"/>
                <a:ea typeface="ＭＳ Ｐゴシック" panose="020B0600070205080204" pitchFamily="50" charset="-128"/>
              </a:rPr>
              <a:t>an authoritative</a:t>
            </a:r>
            <a:r>
              <a:rPr lang="en-US" altLang="ja-JP" baseline="0" dirty="0" smtClean="0">
                <a:latin typeface="Arial" panose="020B0604020202020204" pitchFamily="34" charset="0"/>
                <a:ea typeface="ＭＳ Ｐゴシック" panose="020B0600070205080204" pitchFamily="50" charset="-128"/>
              </a:rPr>
              <a:t> independent committee or </a:t>
            </a:r>
            <a:r>
              <a:rPr lang="en-US" altLang="ja-JP" dirty="0" smtClean="0">
                <a:latin typeface="Arial" panose="020B0604020202020204" pitchFamily="34" charset="0"/>
                <a:ea typeface="ＭＳ Ｐゴシック" panose="020B0600070205080204" pitchFamily="50" charset="-128"/>
              </a:rPr>
              <a:t>research integrity office with legal mandate for</a:t>
            </a:r>
            <a:r>
              <a:rPr lang="en-US" altLang="ja-JP" baseline="0" dirty="0" smtClean="0">
                <a:latin typeface="Arial" panose="020B0604020202020204" pitchFamily="34" charset="0"/>
                <a:ea typeface="ＭＳ Ｐゴシック" panose="020B0600070205080204" pitchFamily="50" charset="-128"/>
              </a:rPr>
              <a:t> the power to conduct compulsory investigation.  This category</a:t>
            </a:r>
            <a:r>
              <a:rPr lang="en-US" altLang="ja-JP" dirty="0" smtClean="0">
                <a:latin typeface="Arial" panose="020B0604020202020204" pitchFamily="34" charset="0"/>
                <a:ea typeface="ＭＳ Ｐゴシック" panose="020B0600070205080204" pitchFamily="50" charset="-128"/>
              </a:rPr>
              <a:t> is called "Type 1"</a:t>
            </a:r>
            <a:r>
              <a:rPr lang="en-US" altLang="ja-JP" baseline="0" dirty="0" smtClean="0">
                <a:latin typeface="Arial" panose="020B0604020202020204" pitchFamily="34" charset="0"/>
                <a:ea typeface="ＭＳ Ｐゴシック" panose="020B0600070205080204" pitchFamily="50" charset="-128"/>
              </a:rPr>
              <a:t> in this table.  Typical examples are those introduced in the United States and Denmark.</a:t>
            </a:r>
          </a:p>
          <a:p>
            <a:endParaRPr lang="en-US" altLang="ja-JP" dirty="0" smtClean="0">
              <a:latin typeface="Arial" panose="020B0604020202020204" pitchFamily="34" charset="0"/>
              <a:ea typeface="ＭＳ Ｐゴシック" panose="020B0600070205080204" pitchFamily="50" charset="-128"/>
            </a:endParaRPr>
          </a:p>
          <a:p>
            <a:r>
              <a:rPr lang="en-US" altLang="ja-JP" dirty="0" smtClean="0">
                <a:latin typeface="Arial" panose="020B0604020202020204" pitchFamily="34" charset="0"/>
                <a:ea typeface="ＭＳ Ｐゴシック" panose="020B0600070205080204" pitchFamily="50" charset="-128"/>
              </a:rPr>
              <a:t>The second system is that,</a:t>
            </a:r>
            <a:r>
              <a:rPr lang="en-US" altLang="ja-JP" baseline="0" dirty="0" smtClean="0">
                <a:latin typeface="Arial" panose="020B0604020202020204" pitchFamily="34" charset="0"/>
                <a:ea typeface="ＭＳ Ｐゴシック" panose="020B0600070205080204" pitchFamily="50" charset="-128"/>
              </a:rPr>
              <a:t> although legal mandate for the power to conduct compulsory investigation is not given, an organization on </a:t>
            </a:r>
            <a:r>
              <a:rPr lang="en-US" altLang="ja-JP" dirty="0" smtClean="0">
                <a:latin typeface="Arial" panose="020B0604020202020204" pitchFamily="34" charset="0"/>
                <a:ea typeface="ＭＳ Ｐゴシック" panose="020B0600070205080204" pitchFamily="50" charset="-128"/>
              </a:rPr>
              <a:t>research integrity is set out in the government or in</a:t>
            </a:r>
            <a:r>
              <a:rPr lang="en-US" altLang="ja-JP" baseline="0" dirty="0" smtClean="0">
                <a:latin typeface="Arial" panose="020B0604020202020204" pitchFamily="34" charset="0"/>
                <a:ea typeface="ＭＳ Ｐゴシック" panose="020B0600070205080204" pitchFamily="50" charset="-128"/>
              </a:rPr>
              <a:t> an external agency</a:t>
            </a:r>
            <a:r>
              <a:rPr lang="en-US" altLang="ja-JP" dirty="0" smtClean="0">
                <a:latin typeface="Arial" panose="020B0604020202020204" pitchFamily="34" charset="0"/>
                <a:ea typeface="ＭＳ Ｐゴシック" panose="020B0600070205080204" pitchFamily="50" charset="-128"/>
              </a:rPr>
              <a:t>, which is called "Type 2"</a:t>
            </a:r>
            <a:r>
              <a:rPr lang="en-US" altLang="ja-JP" baseline="0" dirty="0" smtClean="0">
                <a:latin typeface="Arial" panose="020B0604020202020204" pitchFamily="34" charset="0"/>
                <a:ea typeface="ＭＳ Ｐゴシック" panose="020B0600070205080204" pitchFamily="50" charset="-128"/>
              </a:rPr>
              <a:t> in this table.  In Germany, </a:t>
            </a:r>
            <a:r>
              <a:rPr lang="en-US" altLang="ja-JP" dirty="0" smtClean="0">
                <a:latin typeface="Arial" panose="020B0604020202020204" pitchFamily="34" charset="0"/>
                <a:ea typeface="ＭＳ Ｐゴシック" panose="020B0600070205080204" pitchFamily="50" charset="-128"/>
              </a:rPr>
              <a:t> research funding agencies</a:t>
            </a:r>
            <a:r>
              <a:rPr lang="en-US" altLang="ja-JP" baseline="0" dirty="0" smtClean="0">
                <a:latin typeface="Arial" panose="020B0604020202020204" pitchFamily="34" charset="0"/>
                <a:ea typeface="ＭＳ Ｐゴシック" panose="020B0600070205080204" pitchFamily="50" charset="-128"/>
              </a:rPr>
              <a:t> are responsible for this aspect.  </a:t>
            </a:r>
            <a:r>
              <a:rPr lang="en-US" altLang="ja-JP" dirty="0" smtClean="0">
                <a:latin typeface="Arial" panose="020B0604020202020204" pitchFamily="34" charset="0"/>
                <a:ea typeface="ＭＳ Ｐゴシック" panose="020B0600070205080204" pitchFamily="50" charset="-128"/>
              </a:rPr>
              <a:t>In Type 2, there is often a tendency that the role of</a:t>
            </a:r>
            <a:r>
              <a:rPr lang="en-US" altLang="ja-JP" baseline="0" dirty="0" smtClean="0">
                <a:latin typeface="Arial" panose="020B0604020202020204" pitchFamily="34" charset="0"/>
                <a:ea typeface="ＭＳ Ｐゴシック" panose="020B0600070205080204" pitchFamily="50" charset="-128"/>
              </a:rPr>
              <a:t> </a:t>
            </a:r>
            <a:r>
              <a:rPr lang="en-US" altLang="ja-JP" dirty="0" smtClean="0">
                <a:latin typeface="Arial" panose="020B0604020202020204" pitchFamily="34" charset="0"/>
                <a:ea typeface="ＭＳ Ｐゴシック" panose="020B0600070205080204" pitchFamily="50" charset="-128"/>
              </a:rPr>
              <a:t>preventing misconduct is primarily played</a:t>
            </a:r>
            <a:r>
              <a:rPr lang="en-US" altLang="ja-JP" baseline="0" dirty="0" smtClean="0">
                <a:latin typeface="Arial" panose="020B0604020202020204" pitchFamily="34" charset="0"/>
                <a:ea typeface="ＭＳ Ｐゴシック" panose="020B0600070205080204" pitchFamily="50" charset="-128"/>
              </a:rPr>
              <a:t> by experts through their advices, rather than </a:t>
            </a:r>
            <a:r>
              <a:rPr lang="en-US" altLang="ja-JP" dirty="0" smtClean="0">
                <a:latin typeface="Arial" panose="020B0604020202020204" pitchFamily="34" charset="0"/>
                <a:ea typeface="ＭＳ Ｐゴシック" panose="020B0600070205080204" pitchFamily="50" charset="-128"/>
              </a:rPr>
              <a:t>investigation on misconduct.  In other words, emphasis</a:t>
            </a:r>
            <a:r>
              <a:rPr lang="en-US" altLang="ja-JP" baseline="0" dirty="0" smtClean="0">
                <a:latin typeface="Arial" panose="020B0604020202020204" pitchFamily="34" charset="0"/>
                <a:ea typeface="ＭＳ Ｐゴシック" panose="020B0600070205080204" pitchFamily="50" charset="-128"/>
              </a:rPr>
              <a:t> is on the promotion of </a:t>
            </a:r>
            <a:r>
              <a:rPr lang="en-US" altLang="ja-JP" dirty="0" smtClean="0">
                <a:latin typeface="Arial" panose="020B0604020202020204" pitchFamily="34" charset="0"/>
                <a:ea typeface="ＭＳ Ｐゴシック" panose="020B0600070205080204" pitchFamily="50" charset="-128"/>
              </a:rPr>
              <a:t>responsible conduct of research.  I have learnt that Austria,</a:t>
            </a:r>
            <a:r>
              <a:rPr lang="en-US" altLang="ja-JP" baseline="0" dirty="0" smtClean="0">
                <a:latin typeface="Arial" panose="020B0604020202020204" pitchFamily="34" charset="0"/>
                <a:ea typeface="ＭＳ Ｐゴシック" panose="020B0600070205080204" pitchFamily="50" charset="-128"/>
              </a:rPr>
              <a:t> the country of one of the today's lecturers, </a:t>
            </a:r>
            <a:r>
              <a:rPr lang="en-US" altLang="ja-JP" dirty="0" smtClean="0">
                <a:latin typeface="Arial" panose="020B0604020202020204" pitchFamily="34" charset="0"/>
                <a:ea typeface="ＭＳ Ｐゴシック" panose="020B0600070205080204" pitchFamily="50" charset="-128"/>
              </a:rPr>
              <a:t>Dr. </a:t>
            </a:r>
            <a:r>
              <a:rPr lang="en-US" altLang="ja-JP" dirty="0" err="1" smtClean="0">
                <a:latin typeface="Arial" panose="020B0604020202020204" pitchFamily="34" charset="0"/>
                <a:ea typeface="ＭＳ Ｐゴシック" panose="020B0600070205080204" pitchFamily="50" charset="-128"/>
              </a:rPr>
              <a:t>Foeger</a:t>
            </a:r>
            <a:r>
              <a:rPr lang="en-US" altLang="ja-JP" dirty="0" smtClean="0">
                <a:latin typeface="Arial" panose="020B0604020202020204" pitchFamily="34" charset="0"/>
                <a:ea typeface="ＭＳ Ｐゴシック" panose="020B0600070205080204" pitchFamily="50" charset="-128"/>
              </a:rPr>
              <a:t>, is also classified in Type</a:t>
            </a:r>
            <a:r>
              <a:rPr lang="en-US" altLang="ja-JP" baseline="0" dirty="0" smtClean="0">
                <a:latin typeface="Arial" panose="020B0604020202020204" pitchFamily="34" charset="0"/>
                <a:ea typeface="ＭＳ Ｐゴシック" panose="020B0600070205080204" pitchFamily="50" charset="-128"/>
              </a:rPr>
              <a:t> 2.</a:t>
            </a:r>
            <a:endParaRPr lang="en-US" altLang="ja-JP" dirty="0" smtClean="0">
              <a:latin typeface="Arial" panose="020B0604020202020204" pitchFamily="34" charset="0"/>
              <a:ea typeface="ＭＳ Ｐゴシック" panose="020B0600070205080204" pitchFamily="50" charset="-128"/>
            </a:endParaRPr>
          </a:p>
          <a:p>
            <a:endParaRPr lang="en-US" altLang="ja-JP" dirty="0" smtClean="0">
              <a:latin typeface="Arial" panose="020B0604020202020204" pitchFamily="34" charset="0"/>
              <a:ea typeface="ＭＳ Ｐゴシック" panose="020B0600070205080204" pitchFamily="50" charset="-128"/>
            </a:endParaRPr>
          </a:p>
          <a:p>
            <a:r>
              <a:rPr lang="en-US" altLang="ja-JP" dirty="0" smtClean="0">
                <a:latin typeface="Arial" panose="020B0604020202020204" pitchFamily="34" charset="0"/>
                <a:ea typeface="ＭＳ Ｐゴシック" panose="020B0600070205080204" pitchFamily="50" charset="-128"/>
              </a:rPr>
              <a:t>The</a:t>
            </a:r>
            <a:r>
              <a:rPr lang="en-US" altLang="ja-JP" baseline="0" dirty="0" smtClean="0">
                <a:latin typeface="Arial" panose="020B0604020202020204" pitchFamily="34" charset="0"/>
                <a:ea typeface="ＭＳ Ｐゴシック" panose="020B0600070205080204" pitchFamily="50" charset="-128"/>
              </a:rPr>
              <a:t> second system is without an independent organization that supervises </a:t>
            </a:r>
            <a:r>
              <a:rPr lang="en-US" altLang="ja-JP" dirty="0" smtClean="0">
                <a:latin typeface="Arial" panose="020B0604020202020204" pitchFamily="34" charset="0"/>
                <a:ea typeface="ＭＳ Ｐゴシック" panose="020B0600070205080204" pitchFamily="50" charset="-128"/>
              </a:rPr>
              <a:t>research integrity, in which Guidelines and Codes</a:t>
            </a:r>
            <a:r>
              <a:rPr lang="en-US" altLang="ja-JP" baseline="0" dirty="0" smtClean="0">
                <a:latin typeface="Arial" panose="020B0604020202020204" pitchFamily="34" charset="0"/>
                <a:ea typeface="ＭＳ Ｐゴシック" panose="020B0600070205080204" pitchFamily="50" charset="-128"/>
              </a:rPr>
              <a:t> play a key role to promote practices of </a:t>
            </a:r>
            <a:r>
              <a:rPr lang="en-US" altLang="ja-JP" dirty="0" smtClean="0">
                <a:latin typeface="Arial" panose="020B0604020202020204" pitchFamily="34" charset="0"/>
                <a:ea typeface="ＭＳ Ｐゴシック" panose="020B0600070205080204" pitchFamily="50" charset="-128"/>
              </a:rPr>
              <a:t>responsible conduct of research among researchers.  This is called "Type 3"</a:t>
            </a:r>
            <a:r>
              <a:rPr lang="en-US" altLang="ja-JP" baseline="0" dirty="0" smtClean="0">
                <a:latin typeface="Arial" panose="020B0604020202020204" pitchFamily="34" charset="0"/>
                <a:ea typeface="ＭＳ Ｐゴシック" panose="020B0600070205080204" pitchFamily="50" charset="-128"/>
              </a:rPr>
              <a:t> in this table.  Japan was previously classified into this third category, but since the issuance of the new </a:t>
            </a:r>
            <a:r>
              <a:rPr lang="en-US" altLang="ja-JP" dirty="0" smtClean="0">
                <a:latin typeface="Arial" panose="020B0604020202020204" pitchFamily="34" charset="0"/>
                <a:ea typeface="ＭＳ Ｐゴシック" panose="020B0600070205080204" pitchFamily="50" charset="-128"/>
              </a:rPr>
              <a:t>Guidelines two years ago, I suspect that our system is in somewhere</a:t>
            </a:r>
            <a:r>
              <a:rPr lang="en-US" altLang="ja-JP" baseline="0" dirty="0" smtClean="0">
                <a:latin typeface="Arial" panose="020B0604020202020204" pitchFamily="34" charset="0"/>
                <a:ea typeface="ＭＳ Ｐゴシック" panose="020B0600070205080204" pitchFamily="50" charset="-128"/>
              </a:rPr>
              <a:t> between Type 1 and Type 2.</a:t>
            </a:r>
            <a:endParaRPr lang="en-US" altLang="ja-JP" dirty="0" smtClean="0">
              <a:latin typeface="Arial" panose="020B0604020202020204" pitchFamily="34" charset="0"/>
              <a:ea typeface="ＭＳ Ｐゴシック" panose="020B0600070205080204" pitchFamily="50" charset="-128"/>
            </a:endParaRPr>
          </a:p>
        </p:txBody>
      </p:sp>
      <p:sp>
        <p:nvSpPr>
          <p:cNvPr id="94212" name="スライド番号プレースホルダー 3"/>
          <p:cNvSpPr>
            <a:spLocks noGrp="1"/>
          </p:cNvSpPr>
          <p:nvPr>
            <p:ph type="sldNum" sz="quarter" idx="5"/>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36486" indent="-283264">
              <a:defRPr kumimoji="1" sz="2400">
                <a:solidFill>
                  <a:schemeClr val="tx1"/>
                </a:solidFill>
                <a:latin typeface="Arial" panose="020B0604020202020204" pitchFamily="34" charset="0"/>
                <a:ea typeface="ＭＳ Ｐゴシック" panose="020B0600070205080204" pitchFamily="50" charset="-128"/>
              </a:defRPr>
            </a:lvl2pPr>
            <a:lvl3pPr marL="1133056" indent="-226611">
              <a:defRPr kumimoji="1" sz="2400">
                <a:solidFill>
                  <a:schemeClr val="tx1"/>
                </a:solidFill>
                <a:latin typeface="Arial" panose="020B0604020202020204" pitchFamily="34" charset="0"/>
                <a:ea typeface="ＭＳ Ｐゴシック" panose="020B0600070205080204" pitchFamily="50" charset="-128"/>
              </a:defRPr>
            </a:lvl3pPr>
            <a:lvl4pPr marL="1586278" indent="-226611">
              <a:defRPr kumimoji="1" sz="2400">
                <a:solidFill>
                  <a:schemeClr val="tx1"/>
                </a:solidFill>
                <a:latin typeface="Arial" panose="020B0604020202020204" pitchFamily="34" charset="0"/>
                <a:ea typeface="ＭＳ Ｐゴシック" panose="020B0600070205080204" pitchFamily="50" charset="-128"/>
              </a:defRPr>
            </a:lvl4pPr>
            <a:lvl5pPr marL="2039501" indent="-226611">
              <a:defRPr kumimoji="1" sz="2400">
                <a:solidFill>
                  <a:schemeClr val="tx1"/>
                </a:solidFill>
                <a:latin typeface="Arial" panose="020B0604020202020204" pitchFamily="34" charset="0"/>
                <a:ea typeface="ＭＳ Ｐゴシック" panose="020B0600070205080204" pitchFamily="50" charset="-128"/>
              </a:defRPr>
            </a:lvl5pPr>
            <a:lvl6pPr marL="2492723"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45945"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99168"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52390"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F9B6BEA4-A091-4689-87CE-378AD696D7FF}" type="slidenum">
              <a:rPr lang="en-US" altLang="ja-JP" sz="1200"/>
              <a:pPr/>
              <a:t>12</a:t>
            </a:fld>
            <a:endParaRPr lang="en-US" altLang="ja-JP" sz="1200"/>
          </a:p>
        </p:txBody>
      </p:sp>
      <p:sp>
        <p:nvSpPr>
          <p:cNvPr id="94213" name="ヘッダー プレースホルダー 4"/>
          <p:cNvSpPr>
            <a:spLocks noGrp="1"/>
          </p:cNvSpPr>
          <p:nvPr>
            <p:ph type="hdr" sz="quarter"/>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36486" indent="-283264">
              <a:defRPr kumimoji="1" sz="2400">
                <a:solidFill>
                  <a:schemeClr val="tx1"/>
                </a:solidFill>
                <a:latin typeface="Arial" panose="020B0604020202020204" pitchFamily="34" charset="0"/>
                <a:ea typeface="ＭＳ Ｐゴシック" panose="020B0600070205080204" pitchFamily="50" charset="-128"/>
              </a:defRPr>
            </a:lvl2pPr>
            <a:lvl3pPr marL="1133056" indent="-226611">
              <a:defRPr kumimoji="1" sz="2400">
                <a:solidFill>
                  <a:schemeClr val="tx1"/>
                </a:solidFill>
                <a:latin typeface="Arial" panose="020B0604020202020204" pitchFamily="34" charset="0"/>
                <a:ea typeface="ＭＳ Ｐゴシック" panose="020B0600070205080204" pitchFamily="50" charset="-128"/>
              </a:defRPr>
            </a:lvl3pPr>
            <a:lvl4pPr marL="1586278" indent="-226611">
              <a:defRPr kumimoji="1" sz="2400">
                <a:solidFill>
                  <a:schemeClr val="tx1"/>
                </a:solidFill>
                <a:latin typeface="Arial" panose="020B0604020202020204" pitchFamily="34" charset="0"/>
                <a:ea typeface="ＭＳ Ｐゴシック" panose="020B0600070205080204" pitchFamily="50" charset="-128"/>
              </a:defRPr>
            </a:lvl4pPr>
            <a:lvl5pPr marL="2039501" indent="-226611">
              <a:defRPr kumimoji="1" sz="2400">
                <a:solidFill>
                  <a:schemeClr val="tx1"/>
                </a:solidFill>
                <a:latin typeface="Arial" panose="020B0604020202020204" pitchFamily="34" charset="0"/>
                <a:ea typeface="ＭＳ Ｐゴシック" panose="020B0600070205080204" pitchFamily="50" charset="-128"/>
              </a:defRPr>
            </a:lvl5pPr>
            <a:lvl6pPr marL="2492723"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45945"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99168"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52390"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en-US" altLang="ja-JP" sz="1200"/>
          </a:p>
        </p:txBody>
      </p:sp>
    </p:spTree>
    <p:extLst>
      <p:ext uri="{BB962C8B-B14F-4D97-AF65-F5344CB8AC3E}">
        <p14:creationId xmlns:p14="http://schemas.microsoft.com/office/powerpoint/2010/main" val="2917613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94211" name="ノート プレースホルダー 2"/>
          <p:cNvSpPr>
            <a:spLocks noGrp="1"/>
          </p:cNvSpPr>
          <p:nvPr>
            <p:ph type="body" idx="1"/>
          </p:nvPr>
        </p:nvSpPr>
        <p:spPr>
          <a:noFill/>
        </p:spPr>
        <p:txBody>
          <a:bodyPr/>
          <a:lstStyle/>
          <a:p>
            <a:r>
              <a:rPr lang="en-US" altLang="ja-JP" dirty="0" smtClean="0">
                <a:latin typeface="Arial" panose="020B0604020202020204" pitchFamily="34" charset="0"/>
                <a:ea typeface="ＭＳ Ｐゴシック" panose="020B0600070205080204" pitchFamily="50" charset="-128"/>
              </a:rPr>
              <a:t>Next, I would like to introduce </a:t>
            </a:r>
            <a:r>
              <a:rPr lang="en-US" altLang="ja-JP" dirty="0" err="1" smtClean="0">
                <a:latin typeface="Arial" panose="020B0604020202020204" pitchFamily="34" charset="0"/>
                <a:ea typeface="ＭＳ Ｐゴシック" panose="020B0600070205080204" pitchFamily="50" charset="-128"/>
              </a:rPr>
              <a:t>OIST</a:t>
            </a:r>
            <a:r>
              <a:rPr lang="en-US" altLang="ja-JP" baseline="0" dirty="0" smtClean="0">
                <a:latin typeface="Arial" panose="020B0604020202020204" pitchFamily="34" charset="0"/>
                <a:ea typeface="ＭＳ Ｐゴシック" panose="020B0600070205080204" pitchFamily="50" charset="-128"/>
              </a:rPr>
              <a:t> efforts addressed to increase </a:t>
            </a:r>
            <a:r>
              <a:rPr lang="en-US" altLang="ja-JP" dirty="0" smtClean="0">
                <a:latin typeface="Arial" panose="020B0604020202020204" pitchFamily="34" charset="0"/>
                <a:ea typeface="ＭＳ Ｐゴシック" panose="020B0600070205080204" pitchFamily="50" charset="-128"/>
              </a:rPr>
              <a:t>research integrity.</a:t>
            </a:r>
          </a:p>
          <a:p>
            <a:endParaRPr lang="en-US" altLang="ja-JP" dirty="0" smtClean="0">
              <a:latin typeface="Arial" panose="020B0604020202020204" pitchFamily="34" charset="0"/>
              <a:ea typeface="ＭＳ Ｐゴシック" panose="020B0600070205080204" pitchFamily="50" charset="-128"/>
            </a:endParaRPr>
          </a:p>
          <a:p>
            <a:r>
              <a:rPr lang="en-US" altLang="ja-JP" dirty="0" err="1" smtClean="0">
                <a:latin typeface="Arial" panose="020B0604020202020204" pitchFamily="34" charset="0"/>
                <a:ea typeface="ＭＳ Ｐゴシック" panose="020B0600070205080204" pitchFamily="50" charset="-128"/>
              </a:rPr>
              <a:t>OIST</a:t>
            </a:r>
            <a:r>
              <a:rPr lang="en-US" altLang="ja-JP" dirty="0" smtClean="0">
                <a:latin typeface="Arial" panose="020B0604020202020204" pitchFamily="34" charset="0"/>
                <a:ea typeface="ＭＳ Ｐゴシック" panose="020B0600070205080204" pitchFamily="50" charset="-128"/>
              </a:rPr>
              <a:t> has been</a:t>
            </a:r>
            <a:r>
              <a:rPr lang="en-US" altLang="ja-JP" baseline="0" dirty="0" smtClean="0">
                <a:latin typeface="Arial" panose="020B0604020202020204" pitchFamily="34" charset="0"/>
                <a:ea typeface="ＭＳ Ｐゴシック" panose="020B0600070205080204" pitchFamily="50" charset="-128"/>
              </a:rPr>
              <a:t> working collaboratively with these five universities in the </a:t>
            </a:r>
            <a:r>
              <a:rPr lang="en-US" altLang="ja-JP" dirty="0" smtClean="0">
                <a:latin typeface="Arial" panose="020B0604020202020204" pitchFamily="34" charset="0"/>
                <a:ea typeface="ＭＳ Ｐゴシック" panose="020B0600070205080204" pitchFamily="50" charset="-128"/>
              </a:rPr>
              <a:t>CITI Japan Project</a:t>
            </a:r>
            <a:r>
              <a:rPr lang="en-US" altLang="ja-JP" baseline="0" dirty="0" smtClean="0">
                <a:latin typeface="Arial" panose="020B0604020202020204" pitchFamily="34" charset="0"/>
                <a:ea typeface="ＭＳ Ｐゴシック" panose="020B0600070205080204" pitchFamily="50" charset="-128"/>
              </a:rPr>
              <a:t> since 2012.</a:t>
            </a:r>
            <a:endParaRPr lang="en-US" altLang="ja-JP" dirty="0" smtClean="0">
              <a:latin typeface="Arial" panose="020B0604020202020204" pitchFamily="34" charset="0"/>
              <a:ea typeface="ＭＳ Ｐゴシック" panose="020B0600070205080204" pitchFamily="50" charset="-128"/>
            </a:endParaRPr>
          </a:p>
          <a:p>
            <a:endParaRPr lang="en-US" altLang="ja-JP" dirty="0" smtClean="0">
              <a:latin typeface="Arial" panose="020B0604020202020204" pitchFamily="34" charset="0"/>
              <a:ea typeface="ＭＳ Ｐゴシック" panose="020B0600070205080204" pitchFamily="50" charset="-128"/>
            </a:endParaRPr>
          </a:p>
          <a:p>
            <a:r>
              <a:rPr lang="en-US" altLang="ja-JP" dirty="0" smtClean="0">
                <a:latin typeface="Arial" panose="020B0604020202020204" pitchFamily="34" charset="0"/>
                <a:ea typeface="ＭＳ Ｐゴシック" panose="020B0600070205080204" pitchFamily="50" charset="-128"/>
              </a:rPr>
              <a:t>This Project is subsidized</a:t>
            </a:r>
            <a:r>
              <a:rPr lang="en-US" altLang="ja-JP" baseline="0" dirty="0" smtClean="0">
                <a:latin typeface="Arial" panose="020B0604020202020204" pitchFamily="34" charset="0"/>
                <a:ea typeface="ＭＳ Ｐゴシック" panose="020B0600070205080204" pitchFamily="50" charset="-128"/>
              </a:rPr>
              <a:t> by the budget of </a:t>
            </a:r>
            <a:r>
              <a:rPr lang="en-US" altLang="ja-JP" dirty="0" smtClean="0">
                <a:latin typeface="Arial" panose="020B0604020202020204" pitchFamily="34" charset="0"/>
                <a:ea typeface="ＭＳ Ｐゴシック" panose="020B0600070205080204" pitchFamily="50" charset="-128"/>
              </a:rPr>
              <a:t>MEXT, and is aimed to create</a:t>
            </a:r>
            <a:r>
              <a:rPr lang="en-US" altLang="ja-JP" baseline="0" dirty="0" smtClean="0">
                <a:latin typeface="Arial" panose="020B0604020202020204" pitchFamily="34" charset="0"/>
                <a:ea typeface="ＭＳ Ｐゴシック" panose="020B0600070205080204" pitchFamily="50" charset="-128"/>
              </a:rPr>
              <a:t> Japanese national standard learning materials for </a:t>
            </a:r>
            <a:r>
              <a:rPr lang="en-US" altLang="ja-JP" dirty="0" smtClean="0">
                <a:latin typeface="Arial" panose="020B0604020202020204" pitchFamily="34" charset="0"/>
                <a:ea typeface="ＭＳ Ｐゴシック" panose="020B0600070205080204" pitchFamily="50" charset="-128"/>
              </a:rPr>
              <a:t>research ethics education that meet</a:t>
            </a:r>
            <a:r>
              <a:rPr lang="en-US" altLang="ja-JP" baseline="0" dirty="0" smtClean="0">
                <a:latin typeface="Arial" panose="020B0604020202020204" pitchFamily="34" charset="0"/>
                <a:ea typeface="ＭＳ Ｐゴシック" panose="020B0600070205080204" pitchFamily="50" charset="-128"/>
              </a:rPr>
              <a:t> the global standard at the same time.</a:t>
            </a:r>
            <a:endParaRPr lang="en-US" altLang="ja-JP" dirty="0" smtClean="0">
              <a:latin typeface="Arial" panose="020B0604020202020204" pitchFamily="34" charset="0"/>
              <a:ea typeface="ＭＳ Ｐゴシック" panose="020B0600070205080204" pitchFamily="50" charset="-128"/>
            </a:endParaRPr>
          </a:p>
          <a:p>
            <a:endParaRPr lang="en-US" altLang="ja-JP" dirty="0" smtClean="0">
              <a:latin typeface="Arial" panose="020B0604020202020204" pitchFamily="34" charset="0"/>
              <a:ea typeface="ＭＳ Ｐゴシック" panose="020B0600070205080204" pitchFamily="50" charset="-128"/>
            </a:endParaRPr>
          </a:p>
          <a:p>
            <a:r>
              <a:rPr lang="en-US" altLang="ja-JP" dirty="0" smtClean="0">
                <a:latin typeface="Arial" panose="020B0604020202020204" pitchFamily="34" charset="0"/>
                <a:ea typeface="ＭＳ Ｐゴシック" panose="020B0600070205080204" pitchFamily="50" charset="-128"/>
              </a:rPr>
              <a:t>All learning</a:t>
            </a:r>
            <a:r>
              <a:rPr lang="en-US" altLang="ja-JP" baseline="0" dirty="0" smtClean="0">
                <a:latin typeface="Arial" panose="020B0604020202020204" pitchFamily="34" charset="0"/>
                <a:ea typeface="ＭＳ Ｐゴシック" panose="020B0600070205080204" pitchFamily="50" charset="-128"/>
              </a:rPr>
              <a:t> materials are provided online. Some are already available for free.</a:t>
            </a:r>
            <a:endParaRPr lang="ja-JP" altLang="en-US" dirty="0" smtClean="0">
              <a:latin typeface="Arial" panose="020B0604020202020204" pitchFamily="34" charset="0"/>
              <a:ea typeface="ＭＳ Ｐゴシック" panose="020B0600070205080204" pitchFamily="50" charset="-128"/>
            </a:endParaRPr>
          </a:p>
        </p:txBody>
      </p:sp>
      <p:sp>
        <p:nvSpPr>
          <p:cNvPr id="94212" name="スライド番号プレースホルダー 3"/>
          <p:cNvSpPr>
            <a:spLocks noGrp="1"/>
          </p:cNvSpPr>
          <p:nvPr>
            <p:ph type="sldNum" sz="quarter" idx="5"/>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36486" indent="-283264">
              <a:defRPr kumimoji="1" sz="2400">
                <a:solidFill>
                  <a:schemeClr val="tx1"/>
                </a:solidFill>
                <a:latin typeface="Arial" panose="020B0604020202020204" pitchFamily="34" charset="0"/>
                <a:ea typeface="ＭＳ Ｐゴシック" panose="020B0600070205080204" pitchFamily="50" charset="-128"/>
              </a:defRPr>
            </a:lvl2pPr>
            <a:lvl3pPr marL="1133056" indent="-226611">
              <a:defRPr kumimoji="1" sz="2400">
                <a:solidFill>
                  <a:schemeClr val="tx1"/>
                </a:solidFill>
                <a:latin typeface="Arial" panose="020B0604020202020204" pitchFamily="34" charset="0"/>
                <a:ea typeface="ＭＳ Ｐゴシック" panose="020B0600070205080204" pitchFamily="50" charset="-128"/>
              </a:defRPr>
            </a:lvl3pPr>
            <a:lvl4pPr marL="1586278" indent="-226611">
              <a:defRPr kumimoji="1" sz="2400">
                <a:solidFill>
                  <a:schemeClr val="tx1"/>
                </a:solidFill>
                <a:latin typeface="Arial" panose="020B0604020202020204" pitchFamily="34" charset="0"/>
                <a:ea typeface="ＭＳ Ｐゴシック" panose="020B0600070205080204" pitchFamily="50" charset="-128"/>
              </a:defRPr>
            </a:lvl4pPr>
            <a:lvl5pPr marL="2039501" indent="-226611">
              <a:defRPr kumimoji="1" sz="2400">
                <a:solidFill>
                  <a:schemeClr val="tx1"/>
                </a:solidFill>
                <a:latin typeface="Arial" panose="020B0604020202020204" pitchFamily="34" charset="0"/>
                <a:ea typeface="ＭＳ Ｐゴシック" panose="020B0600070205080204" pitchFamily="50" charset="-128"/>
              </a:defRPr>
            </a:lvl5pPr>
            <a:lvl6pPr marL="2492723"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45945"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99168"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52390"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F9B6BEA4-A091-4689-87CE-378AD696D7FF}" type="slidenum">
              <a:rPr lang="en-US" altLang="ja-JP" sz="1200"/>
              <a:pPr/>
              <a:t>13</a:t>
            </a:fld>
            <a:endParaRPr lang="en-US" altLang="ja-JP" sz="1200"/>
          </a:p>
        </p:txBody>
      </p:sp>
      <p:sp>
        <p:nvSpPr>
          <p:cNvPr id="94213" name="ヘッダー プレースホルダー 4"/>
          <p:cNvSpPr>
            <a:spLocks noGrp="1"/>
          </p:cNvSpPr>
          <p:nvPr>
            <p:ph type="hdr" sz="quarter"/>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36486" indent="-283264">
              <a:defRPr kumimoji="1" sz="2400">
                <a:solidFill>
                  <a:schemeClr val="tx1"/>
                </a:solidFill>
                <a:latin typeface="Arial" panose="020B0604020202020204" pitchFamily="34" charset="0"/>
                <a:ea typeface="ＭＳ Ｐゴシック" panose="020B0600070205080204" pitchFamily="50" charset="-128"/>
              </a:defRPr>
            </a:lvl2pPr>
            <a:lvl3pPr marL="1133056" indent="-226611">
              <a:defRPr kumimoji="1" sz="2400">
                <a:solidFill>
                  <a:schemeClr val="tx1"/>
                </a:solidFill>
                <a:latin typeface="Arial" panose="020B0604020202020204" pitchFamily="34" charset="0"/>
                <a:ea typeface="ＭＳ Ｐゴシック" panose="020B0600070205080204" pitchFamily="50" charset="-128"/>
              </a:defRPr>
            </a:lvl3pPr>
            <a:lvl4pPr marL="1586278" indent="-226611">
              <a:defRPr kumimoji="1" sz="2400">
                <a:solidFill>
                  <a:schemeClr val="tx1"/>
                </a:solidFill>
                <a:latin typeface="Arial" panose="020B0604020202020204" pitchFamily="34" charset="0"/>
                <a:ea typeface="ＭＳ Ｐゴシック" panose="020B0600070205080204" pitchFamily="50" charset="-128"/>
              </a:defRPr>
            </a:lvl4pPr>
            <a:lvl5pPr marL="2039501" indent="-226611">
              <a:defRPr kumimoji="1" sz="2400">
                <a:solidFill>
                  <a:schemeClr val="tx1"/>
                </a:solidFill>
                <a:latin typeface="Arial" panose="020B0604020202020204" pitchFamily="34" charset="0"/>
                <a:ea typeface="ＭＳ Ｐゴシック" panose="020B0600070205080204" pitchFamily="50" charset="-128"/>
              </a:defRPr>
            </a:lvl5pPr>
            <a:lvl6pPr marL="2492723"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45945"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99168"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52390"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en-US" altLang="ja-JP" sz="1200"/>
          </a:p>
        </p:txBody>
      </p:sp>
    </p:spTree>
    <p:extLst>
      <p:ext uri="{BB962C8B-B14F-4D97-AF65-F5344CB8AC3E}">
        <p14:creationId xmlns:p14="http://schemas.microsoft.com/office/powerpoint/2010/main" val="1644049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94211" name="ノート プレースホルダー 2"/>
          <p:cNvSpPr>
            <a:spLocks noGrp="1"/>
          </p:cNvSpPr>
          <p:nvPr>
            <p:ph type="body" idx="1"/>
          </p:nvPr>
        </p:nvSpPr>
        <p:spPr>
          <a:noFill/>
        </p:spPr>
        <p:txBody>
          <a:bodyPr/>
          <a:lstStyle/>
          <a:p>
            <a:r>
              <a:rPr lang="en-US" altLang="ja-JP" dirty="0" smtClean="0">
                <a:latin typeface="Arial" panose="020B0604020202020204" pitchFamily="34" charset="0"/>
                <a:ea typeface="ＭＳ Ｐゴシック" panose="020B0600070205080204" pitchFamily="50" charset="-128"/>
              </a:rPr>
              <a:t>The</a:t>
            </a:r>
            <a:r>
              <a:rPr lang="en-US" altLang="ja-JP" baseline="0" dirty="0" smtClean="0">
                <a:latin typeface="Arial" panose="020B0604020202020204" pitchFamily="34" charset="0"/>
                <a:ea typeface="ＭＳ Ｐゴシック" panose="020B0600070205080204" pitchFamily="50" charset="-128"/>
              </a:rPr>
              <a:t> Steering Committee of the Project consists of six universities including </a:t>
            </a:r>
            <a:r>
              <a:rPr lang="en-US" altLang="ja-JP" dirty="0" err="1" smtClean="0">
                <a:latin typeface="Arial" panose="020B0604020202020204" pitchFamily="34" charset="0"/>
                <a:ea typeface="ＭＳ Ｐゴシック" panose="020B0600070205080204" pitchFamily="50" charset="-128"/>
              </a:rPr>
              <a:t>OIST</a:t>
            </a:r>
            <a:r>
              <a:rPr lang="en-US" altLang="ja-JP" dirty="0" smtClean="0">
                <a:latin typeface="Arial" panose="020B0604020202020204" pitchFamily="34" charset="0"/>
                <a:ea typeface="ＭＳ Ｐゴシック" panose="020B0600070205080204" pitchFamily="50" charset="-128"/>
              </a:rPr>
              <a:t>.  In addition, the processes of preparation and reviewing of learning materials asked for</a:t>
            </a:r>
            <a:r>
              <a:rPr lang="en-US" altLang="ja-JP" baseline="0" dirty="0" smtClean="0">
                <a:latin typeface="Arial" panose="020B0604020202020204" pitchFamily="34" charset="0"/>
                <a:ea typeface="ＭＳ Ｐゴシック" panose="020B0600070205080204" pitchFamily="50" charset="-128"/>
              </a:rPr>
              <a:t> cooperation from a number of </a:t>
            </a:r>
            <a:r>
              <a:rPr lang="en-US" altLang="ja-JP" dirty="0" smtClean="0">
                <a:latin typeface="Arial" panose="020B0604020202020204" pitchFamily="34" charset="0"/>
                <a:ea typeface="ＭＳ Ｐゴシック" panose="020B0600070205080204" pitchFamily="50" charset="-128"/>
              </a:rPr>
              <a:t>research institutions and academic,</a:t>
            </a:r>
            <a:r>
              <a:rPr lang="en-US" altLang="ja-JP" baseline="0" dirty="0" smtClean="0">
                <a:latin typeface="Arial" panose="020B0604020202020204" pitchFamily="34" charset="0"/>
                <a:ea typeface="ＭＳ Ｐゴシック" panose="020B0600070205080204" pitchFamily="50" charset="-128"/>
              </a:rPr>
              <a:t> besides these six universities. There are quite many </a:t>
            </a:r>
            <a:r>
              <a:rPr lang="en-US" altLang="ja-JP" dirty="0" smtClean="0">
                <a:latin typeface="Arial" panose="020B0604020202020204" pitchFamily="34" charset="0"/>
                <a:ea typeface="ＭＳ Ｐゴシック" panose="020B0600070205080204" pitchFamily="50" charset="-128"/>
              </a:rPr>
              <a:t>researchers and experts</a:t>
            </a:r>
            <a:r>
              <a:rPr lang="en-US" altLang="ja-JP" baseline="0" dirty="0" smtClean="0">
                <a:latin typeface="Arial" panose="020B0604020202020204" pitchFamily="34" charset="0"/>
                <a:ea typeface="ＭＳ Ｐゴシック" panose="020B0600070205080204" pitchFamily="50" charset="-128"/>
              </a:rPr>
              <a:t> involved in the process of material development during the last year only.</a:t>
            </a:r>
            <a:endParaRPr lang="ja-JP" altLang="en-US" dirty="0" smtClean="0">
              <a:latin typeface="Arial" panose="020B0604020202020204" pitchFamily="34" charset="0"/>
              <a:ea typeface="ＭＳ Ｐゴシック" panose="020B0600070205080204" pitchFamily="50" charset="-128"/>
            </a:endParaRPr>
          </a:p>
        </p:txBody>
      </p:sp>
      <p:sp>
        <p:nvSpPr>
          <p:cNvPr id="94212" name="スライド番号プレースホルダー 3"/>
          <p:cNvSpPr>
            <a:spLocks noGrp="1"/>
          </p:cNvSpPr>
          <p:nvPr>
            <p:ph type="sldNum" sz="quarter" idx="5"/>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36486" indent="-283264">
              <a:defRPr kumimoji="1" sz="2400">
                <a:solidFill>
                  <a:schemeClr val="tx1"/>
                </a:solidFill>
                <a:latin typeface="Arial" panose="020B0604020202020204" pitchFamily="34" charset="0"/>
                <a:ea typeface="ＭＳ Ｐゴシック" panose="020B0600070205080204" pitchFamily="50" charset="-128"/>
              </a:defRPr>
            </a:lvl2pPr>
            <a:lvl3pPr marL="1133056" indent="-226611">
              <a:defRPr kumimoji="1" sz="2400">
                <a:solidFill>
                  <a:schemeClr val="tx1"/>
                </a:solidFill>
                <a:latin typeface="Arial" panose="020B0604020202020204" pitchFamily="34" charset="0"/>
                <a:ea typeface="ＭＳ Ｐゴシック" panose="020B0600070205080204" pitchFamily="50" charset="-128"/>
              </a:defRPr>
            </a:lvl3pPr>
            <a:lvl4pPr marL="1586278" indent="-226611">
              <a:defRPr kumimoji="1" sz="2400">
                <a:solidFill>
                  <a:schemeClr val="tx1"/>
                </a:solidFill>
                <a:latin typeface="Arial" panose="020B0604020202020204" pitchFamily="34" charset="0"/>
                <a:ea typeface="ＭＳ Ｐゴシック" panose="020B0600070205080204" pitchFamily="50" charset="-128"/>
              </a:defRPr>
            </a:lvl4pPr>
            <a:lvl5pPr marL="2039501" indent="-226611">
              <a:defRPr kumimoji="1" sz="2400">
                <a:solidFill>
                  <a:schemeClr val="tx1"/>
                </a:solidFill>
                <a:latin typeface="Arial" panose="020B0604020202020204" pitchFamily="34" charset="0"/>
                <a:ea typeface="ＭＳ Ｐゴシック" panose="020B0600070205080204" pitchFamily="50" charset="-128"/>
              </a:defRPr>
            </a:lvl5pPr>
            <a:lvl6pPr marL="2492723"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45945"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99168"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52390"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F9B6BEA4-A091-4689-87CE-378AD696D7FF}" type="slidenum">
              <a:rPr lang="en-US" altLang="ja-JP" sz="1200"/>
              <a:pPr/>
              <a:t>14</a:t>
            </a:fld>
            <a:endParaRPr lang="en-US" altLang="ja-JP" sz="1200"/>
          </a:p>
        </p:txBody>
      </p:sp>
      <p:sp>
        <p:nvSpPr>
          <p:cNvPr id="94213" name="ヘッダー プレースホルダー 4"/>
          <p:cNvSpPr>
            <a:spLocks noGrp="1"/>
          </p:cNvSpPr>
          <p:nvPr>
            <p:ph type="hdr" sz="quarter"/>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36486" indent="-283264">
              <a:defRPr kumimoji="1" sz="2400">
                <a:solidFill>
                  <a:schemeClr val="tx1"/>
                </a:solidFill>
                <a:latin typeface="Arial" panose="020B0604020202020204" pitchFamily="34" charset="0"/>
                <a:ea typeface="ＭＳ Ｐゴシック" panose="020B0600070205080204" pitchFamily="50" charset="-128"/>
              </a:defRPr>
            </a:lvl2pPr>
            <a:lvl3pPr marL="1133056" indent="-226611">
              <a:defRPr kumimoji="1" sz="2400">
                <a:solidFill>
                  <a:schemeClr val="tx1"/>
                </a:solidFill>
                <a:latin typeface="Arial" panose="020B0604020202020204" pitchFamily="34" charset="0"/>
                <a:ea typeface="ＭＳ Ｐゴシック" panose="020B0600070205080204" pitchFamily="50" charset="-128"/>
              </a:defRPr>
            </a:lvl3pPr>
            <a:lvl4pPr marL="1586278" indent="-226611">
              <a:defRPr kumimoji="1" sz="2400">
                <a:solidFill>
                  <a:schemeClr val="tx1"/>
                </a:solidFill>
                <a:latin typeface="Arial" panose="020B0604020202020204" pitchFamily="34" charset="0"/>
                <a:ea typeface="ＭＳ Ｐゴシック" panose="020B0600070205080204" pitchFamily="50" charset="-128"/>
              </a:defRPr>
            </a:lvl4pPr>
            <a:lvl5pPr marL="2039501" indent="-226611">
              <a:defRPr kumimoji="1" sz="2400">
                <a:solidFill>
                  <a:schemeClr val="tx1"/>
                </a:solidFill>
                <a:latin typeface="Arial" panose="020B0604020202020204" pitchFamily="34" charset="0"/>
                <a:ea typeface="ＭＳ Ｐゴシック" panose="020B0600070205080204" pitchFamily="50" charset="-128"/>
              </a:defRPr>
            </a:lvl5pPr>
            <a:lvl6pPr marL="2492723"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45945"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99168"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52390"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en-US" altLang="ja-JP" sz="1200"/>
          </a:p>
        </p:txBody>
      </p:sp>
    </p:spTree>
    <p:extLst>
      <p:ext uri="{BB962C8B-B14F-4D97-AF65-F5344CB8AC3E}">
        <p14:creationId xmlns:p14="http://schemas.microsoft.com/office/powerpoint/2010/main" val="4154895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94211" name="ノート プレースホルダー 2"/>
          <p:cNvSpPr>
            <a:spLocks noGrp="1"/>
          </p:cNvSpPr>
          <p:nvPr>
            <p:ph type="body" idx="1"/>
          </p:nvPr>
        </p:nvSpPr>
        <p:spPr>
          <a:noFill/>
        </p:spPr>
        <p:txBody>
          <a:bodyPr/>
          <a:lstStyle/>
          <a:p>
            <a:r>
              <a:rPr lang="en-US" altLang="ja-JP" dirty="0" smtClean="0">
                <a:latin typeface="Arial" panose="020B0604020202020204" pitchFamily="34" charset="0"/>
                <a:ea typeface="ＭＳ Ｐゴシック" panose="020B0600070205080204" pitchFamily="50" charset="-128"/>
              </a:rPr>
              <a:t>This Project has</a:t>
            </a:r>
            <a:r>
              <a:rPr lang="en-US" altLang="ja-JP" baseline="0" dirty="0" smtClean="0">
                <a:latin typeface="Arial" panose="020B0604020202020204" pitchFamily="34" charset="0"/>
                <a:ea typeface="ＭＳ Ｐゴシック" panose="020B0600070205080204" pitchFamily="50" charset="-128"/>
              </a:rPr>
              <a:t> been implemented in cooperation with </a:t>
            </a:r>
            <a:r>
              <a:rPr lang="en-US" altLang="ja-JP" dirty="0" smtClean="0">
                <a:latin typeface="Arial" panose="020B0604020202020204" pitchFamily="34" charset="0"/>
                <a:ea typeface="ＭＳ Ｐゴシック" panose="020B0600070205080204" pitchFamily="50" charset="-128"/>
              </a:rPr>
              <a:t>CITI program in the United States. </a:t>
            </a:r>
            <a:r>
              <a:rPr lang="en-US" altLang="ja-JP" baseline="0" dirty="0" smtClean="0">
                <a:latin typeface="Arial" panose="020B0604020202020204" pitchFamily="34" charset="0"/>
                <a:ea typeface="ＭＳ Ｐゴシック" panose="020B0600070205080204" pitchFamily="50" charset="-128"/>
              </a:rPr>
              <a:t> Our Japanese learning materials are developed based on the materials of US </a:t>
            </a:r>
            <a:r>
              <a:rPr lang="en-US" altLang="ja-JP" dirty="0" smtClean="0">
                <a:latin typeface="Arial" panose="020B0604020202020204" pitchFamily="34" charset="0"/>
                <a:ea typeface="ＭＳ Ｐゴシック" panose="020B0600070205080204" pitchFamily="50" charset="-128"/>
              </a:rPr>
              <a:t>CITI, and translated</a:t>
            </a:r>
            <a:r>
              <a:rPr lang="en-US" altLang="ja-JP" baseline="0" dirty="0" smtClean="0">
                <a:latin typeface="Arial" panose="020B0604020202020204" pitchFamily="34" charset="0"/>
                <a:ea typeface="ＭＳ Ｐゴシック" panose="020B0600070205080204" pitchFamily="50" charset="-128"/>
              </a:rPr>
              <a:t> into Japanese while fleshing out with Japanese specific contents to meet local law and guidelines, culture and custom.</a:t>
            </a:r>
          </a:p>
          <a:p>
            <a:endParaRPr lang="en-US" altLang="ja-JP" dirty="0" smtClean="0">
              <a:latin typeface="Arial" panose="020B0604020202020204" pitchFamily="34" charset="0"/>
              <a:ea typeface="ＭＳ Ｐゴシック" panose="020B0600070205080204" pitchFamily="50" charset="-128"/>
            </a:endParaRPr>
          </a:p>
          <a:p>
            <a:r>
              <a:rPr lang="en-US" altLang="ja-JP" dirty="0" smtClean="0">
                <a:latin typeface="Arial" panose="020B0604020202020204" pitchFamily="34" charset="0"/>
                <a:ea typeface="ＭＳ Ｐゴシック" panose="020B0600070205080204" pitchFamily="50" charset="-128"/>
              </a:rPr>
              <a:t>Before</a:t>
            </a:r>
            <a:r>
              <a:rPr lang="en-US" altLang="ja-JP" baseline="0" dirty="0" smtClean="0">
                <a:latin typeface="Arial" panose="020B0604020202020204" pitchFamily="34" charset="0"/>
                <a:ea typeface="ＭＳ Ｐゴシック" panose="020B0600070205080204" pitchFamily="50" charset="-128"/>
              </a:rPr>
              <a:t> completion of the materials, there are some additional steps, such as validation from legal standpoint. This aspect is handled exclusively and comprehensively by the faculty members of Sophia University Institute of Bioethics.  </a:t>
            </a:r>
            <a:r>
              <a:rPr lang="en-US" altLang="ja-JP" dirty="0" err="1" smtClean="0">
                <a:latin typeface="Arial" panose="020B0604020202020204" pitchFamily="34" charset="0"/>
                <a:ea typeface="ＭＳ Ｐゴシック" panose="020B0600070205080204" pitchFamily="50" charset="-128"/>
              </a:rPr>
              <a:t>OIST</a:t>
            </a:r>
            <a:r>
              <a:rPr lang="en-US" altLang="ja-JP" dirty="0" smtClean="0">
                <a:latin typeface="Arial" panose="020B0604020202020204" pitchFamily="34" charset="0"/>
                <a:ea typeface="ＭＳ Ｐゴシック" panose="020B0600070205080204" pitchFamily="50" charset="-128"/>
              </a:rPr>
              <a:t> </a:t>
            </a:r>
            <a:r>
              <a:rPr lang="en-US" altLang="ja-JP" baseline="0" dirty="0" smtClean="0">
                <a:latin typeface="Arial" panose="020B0604020202020204" pitchFamily="34" charset="0"/>
                <a:ea typeface="ＭＳ Ｐゴシック" panose="020B0600070205080204" pitchFamily="50" charset="-128"/>
              </a:rPr>
              <a:t>is a principal institution for the development of English version of the materials.  Professor Tripp and Professor </a:t>
            </a:r>
            <a:r>
              <a:rPr lang="en-US" altLang="ja-JP" baseline="0" dirty="0" err="1" smtClean="0">
                <a:latin typeface="Arial" panose="020B0604020202020204" pitchFamily="34" charset="0"/>
                <a:ea typeface="ＭＳ Ｐゴシック" panose="020B0600070205080204" pitchFamily="50" charset="-128"/>
              </a:rPr>
              <a:t>Arbuthnott</a:t>
            </a:r>
            <a:r>
              <a:rPr lang="en-US" altLang="ja-JP" baseline="0" dirty="0" smtClean="0">
                <a:latin typeface="Arial" panose="020B0604020202020204" pitchFamily="34" charset="0"/>
                <a:ea typeface="ＭＳ Ｐゴシック" panose="020B0600070205080204" pitchFamily="50" charset="-128"/>
              </a:rPr>
              <a:t> of </a:t>
            </a:r>
            <a:r>
              <a:rPr lang="en-US" altLang="ja-JP" baseline="0" dirty="0" err="1" smtClean="0">
                <a:latin typeface="Arial" panose="020B0604020202020204" pitchFamily="34" charset="0"/>
                <a:ea typeface="ＭＳ Ｐゴシック" panose="020B0600070205080204" pitchFamily="50" charset="-128"/>
              </a:rPr>
              <a:t>OIST</a:t>
            </a:r>
            <a:r>
              <a:rPr lang="en-US" altLang="ja-JP" baseline="0" dirty="0" smtClean="0">
                <a:latin typeface="Arial" panose="020B0604020202020204" pitchFamily="34" charset="0"/>
                <a:ea typeface="ＭＳ Ｐゴシック" panose="020B0600070205080204" pitchFamily="50" charset="-128"/>
              </a:rPr>
              <a:t> gave us cooperation as reviewers of the English version.  There were at least three steps in the single reviewing process of the English version.  We are very proud of the quality of the materials as English educational materials.</a:t>
            </a:r>
            <a:endParaRPr lang="ja-JP" altLang="en-US" dirty="0" smtClean="0">
              <a:latin typeface="Arial" panose="020B0604020202020204" pitchFamily="34" charset="0"/>
              <a:ea typeface="ＭＳ Ｐゴシック" panose="020B0600070205080204" pitchFamily="50" charset="-128"/>
            </a:endParaRPr>
          </a:p>
        </p:txBody>
      </p:sp>
      <p:sp>
        <p:nvSpPr>
          <p:cNvPr id="94212" name="スライド番号プレースホルダー 3"/>
          <p:cNvSpPr>
            <a:spLocks noGrp="1"/>
          </p:cNvSpPr>
          <p:nvPr>
            <p:ph type="sldNum" sz="quarter" idx="5"/>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36486" indent="-283264">
              <a:defRPr kumimoji="1" sz="2400">
                <a:solidFill>
                  <a:schemeClr val="tx1"/>
                </a:solidFill>
                <a:latin typeface="Arial" panose="020B0604020202020204" pitchFamily="34" charset="0"/>
                <a:ea typeface="ＭＳ Ｐゴシック" panose="020B0600070205080204" pitchFamily="50" charset="-128"/>
              </a:defRPr>
            </a:lvl2pPr>
            <a:lvl3pPr marL="1133056" indent="-226611">
              <a:defRPr kumimoji="1" sz="2400">
                <a:solidFill>
                  <a:schemeClr val="tx1"/>
                </a:solidFill>
                <a:latin typeface="Arial" panose="020B0604020202020204" pitchFamily="34" charset="0"/>
                <a:ea typeface="ＭＳ Ｐゴシック" panose="020B0600070205080204" pitchFamily="50" charset="-128"/>
              </a:defRPr>
            </a:lvl3pPr>
            <a:lvl4pPr marL="1586278" indent="-226611">
              <a:defRPr kumimoji="1" sz="2400">
                <a:solidFill>
                  <a:schemeClr val="tx1"/>
                </a:solidFill>
                <a:latin typeface="Arial" panose="020B0604020202020204" pitchFamily="34" charset="0"/>
                <a:ea typeface="ＭＳ Ｐゴシック" panose="020B0600070205080204" pitchFamily="50" charset="-128"/>
              </a:defRPr>
            </a:lvl4pPr>
            <a:lvl5pPr marL="2039501" indent="-226611">
              <a:defRPr kumimoji="1" sz="2400">
                <a:solidFill>
                  <a:schemeClr val="tx1"/>
                </a:solidFill>
                <a:latin typeface="Arial" panose="020B0604020202020204" pitchFamily="34" charset="0"/>
                <a:ea typeface="ＭＳ Ｐゴシック" panose="020B0600070205080204" pitchFamily="50" charset="-128"/>
              </a:defRPr>
            </a:lvl5pPr>
            <a:lvl6pPr marL="2492723"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45945"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99168"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52390"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F9B6BEA4-A091-4689-87CE-378AD696D7FF}" type="slidenum">
              <a:rPr lang="en-US" altLang="ja-JP" sz="1200"/>
              <a:pPr/>
              <a:t>15</a:t>
            </a:fld>
            <a:endParaRPr lang="en-US" altLang="ja-JP" sz="1200"/>
          </a:p>
        </p:txBody>
      </p:sp>
      <p:sp>
        <p:nvSpPr>
          <p:cNvPr id="94213" name="ヘッダー プレースホルダー 4"/>
          <p:cNvSpPr>
            <a:spLocks noGrp="1"/>
          </p:cNvSpPr>
          <p:nvPr>
            <p:ph type="hdr" sz="quarter"/>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36486" indent="-283264">
              <a:defRPr kumimoji="1" sz="2400">
                <a:solidFill>
                  <a:schemeClr val="tx1"/>
                </a:solidFill>
                <a:latin typeface="Arial" panose="020B0604020202020204" pitchFamily="34" charset="0"/>
                <a:ea typeface="ＭＳ Ｐゴシック" panose="020B0600070205080204" pitchFamily="50" charset="-128"/>
              </a:defRPr>
            </a:lvl2pPr>
            <a:lvl3pPr marL="1133056" indent="-226611">
              <a:defRPr kumimoji="1" sz="2400">
                <a:solidFill>
                  <a:schemeClr val="tx1"/>
                </a:solidFill>
                <a:latin typeface="Arial" panose="020B0604020202020204" pitchFamily="34" charset="0"/>
                <a:ea typeface="ＭＳ Ｐゴシック" panose="020B0600070205080204" pitchFamily="50" charset="-128"/>
              </a:defRPr>
            </a:lvl3pPr>
            <a:lvl4pPr marL="1586278" indent="-226611">
              <a:defRPr kumimoji="1" sz="2400">
                <a:solidFill>
                  <a:schemeClr val="tx1"/>
                </a:solidFill>
                <a:latin typeface="Arial" panose="020B0604020202020204" pitchFamily="34" charset="0"/>
                <a:ea typeface="ＭＳ Ｐゴシック" panose="020B0600070205080204" pitchFamily="50" charset="-128"/>
              </a:defRPr>
            </a:lvl4pPr>
            <a:lvl5pPr marL="2039501" indent="-226611">
              <a:defRPr kumimoji="1" sz="2400">
                <a:solidFill>
                  <a:schemeClr val="tx1"/>
                </a:solidFill>
                <a:latin typeface="Arial" panose="020B0604020202020204" pitchFamily="34" charset="0"/>
                <a:ea typeface="ＭＳ Ｐゴシック" panose="020B0600070205080204" pitchFamily="50" charset="-128"/>
              </a:defRPr>
            </a:lvl5pPr>
            <a:lvl6pPr marL="2492723"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45945"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99168"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52390"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en-US" altLang="ja-JP" sz="1200"/>
          </a:p>
        </p:txBody>
      </p:sp>
    </p:spTree>
    <p:extLst>
      <p:ext uri="{BB962C8B-B14F-4D97-AF65-F5344CB8AC3E}">
        <p14:creationId xmlns:p14="http://schemas.microsoft.com/office/powerpoint/2010/main" val="3692409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94211" name="ノート プレースホルダー 2"/>
          <p:cNvSpPr>
            <a:spLocks noGrp="1"/>
          </p:cNvSpPr>
          <p:nvPr>
            <p:ph type="body" idx="1"/>
          </p:nvPr>
        </p:nvSpPr>
        <p:spPr>
          <a:noFill/>
        </p:spPr>
        <p:txBody>
          <a:bodyPr/>
          <a:lstStyle/>
          <a:p>
            <a:r>
              <a:rPr lang="en-US" altLang="ja-JP" dirty="0" smtClean="0">
                <a:latin typeface="Arial" panose="020B0604020202020204" pitchFamily="34" charset="0"/>
                <a:ea typeface="ＭＳ Ｐゴシック" panose="020B0600070205080204" pitchFamily="50" charset="-128"/>
              </a:rPr>
              <a:t>At present, CITI Japan Project provides learning courses including</a:t>
            </a:r>
            <a:r>
              <a:rPr lang="en-US" altLang="ja-JP" baseline="0" dirty="0" smtClean="0">
                <a:latin typeface="Arial" panose="020B0604020202020204" pitchFamily="34" charset="0"/>
                <a:ea typeface="ＭＳ Ｐゴシック" panose="020B0600070205080204" pitchFamily="50" charset="-128"/>
              </a:rPr>
              <a:t> these subjects: </a:t>
            </a:r>
            <a:r>
              <a:rPr lang="en-US" altLang="ja-JP" dirty="0" smtClean="0">
                <a:latin typeface="Arial" panose="020B0604020202020204" pitchFamily="34" charset="0"/>
                <a:ea typeface="ＭＳ Ｐゴシック" panose="020B0600070205080204" pitchFamily="50" charset="-128"/>
              </a:rPr>
              <a:t>responsible conduct of research;</a:t>
            </a:r>
            <a:r>
              <a:rPr lang="en-US" altLang="ja-JP" baseline="0" dirty="0" smtClean="0">
                <a:latin typeface="Arial" panose="020B0604020202020204" pitchFamily="34" charset="0"/>
                <a:ea typeface="ＭＳ Ｐゴシック" panose="020B0600070205080204" pitchFamily="50" charset="-128"/>
              </a:rPr>
              <a:t> research safety; human subjects research, handling of lab animals, and </a:t>
            </a:r>
            <a:r>
              <a:rPr lang="en-US" altLang="ja-JP" dirty="0" smtClean="0">
                <a:latin typeface="Arial" panose="020B0604020202020204" pitchFamily="34" charset="0"/>
                <a:ea typeface="ＭＳ Ｐゴシック" panose="020B0600070205080204" pitchFamily="50" charset="-128"/>
              </a:rPr>
              <a:t> </a:t>
            </a:r>
            <a:r>
              <a:rPr lang="en-US" altLang="ja-JP" dirty="0" err="1" smtClean="0">
                <a:latin typeface="Arial" panose="020B0604020202020204" pitchFamily="34" charset="0"/>
                <a:ea typeface="ＭＳ Ｐゴシック" panose="020B0600070205080204" pitchFamily="50" charset="-128"/>
              </a:rPr>
              <a:t>GCP</a:t>
            </a:r>
            <a:r>
              <a:rPr lang="en-US" altLang="ja-JP" dirty="0" smtClean="0">
                <a:latin typeface="Arial" panose="020B0604020202020204" pitchFamily="34" charset="0"/>
                <a:ea typeface="ＭＳ Ｐゴシック" panose="020B0600070205080204" pitchFamily="50" charset="-128"/>
              </a:rPr>
              <a:t>.</a:t>
            </a:r>
          </a:p>
          <a:p>
            <a:endParaRPr lang="en-US" altLang="ja-JP" dirty="0" smtClean="0">
              <a:latin typeface="Arial" panose="020B0604020202020204" pitchFamily="34" charset="0"/>
              <a:ea typeface="ＭＳ Ｐゴシック" panose="020B0600070205080204" pitchFamily="50" charset="-128"/>
            </a:endParaRPr>
          </a:p>
          <a:p>
            <a:r>
              <a:rPr lang="en-US" altLang="ja-JP" dirty="0" smtClean="0">
                <a:latin typeface="Arial" panose="020B0604020202020204" pitchFamily="34" charset="0"/>
                <a:ea typeface="ＭＳ Ｐゴシック" panose="020B0600070205080204" pitchFamily="50" charset="-128"/>
              </a:rPr>
              <a:t>Learners</a:t>
            </a:r>
            <a:r>
              <a:rPr lang="en-US" altLang="ja-JP" baseline="0" dirty="0" smtClean="0">
                <a:latin typeface="Arial" panose="020B0604020202020204" pitchFamily="34" charset="0"/>
                <a:ea typeface="ＭＳ Ｐゴシック" panose="020B0600070205080204" pitchFamily="50" charset="-128"/>
              </a:rPr>
              <a:t> receive these courses online, and can complete courses on a course basis when they achieve certain scores in quizzes provided at the end of each course.</a:t>
            </a:r>
            <a:endParaRPr lang="en-US" altLang="ja-JP" dirty="0" smtClean="0">
              <a:latin typeface="Arial" panose="020B0604020202020204" pitchFamily="34" charset="0"/>
              <a:ea typeface="ＭＳ Ｐゴシック" panose="020B0600070205080204" pitchFamily="50" charset="-128"/>
            </a:endParaRPr>
          </a:p>
          <a:p>
            <a:endParaRPr lang="en-US" altLang="ja-JP" dirty="0" smtClean="0">
              <a:latin typeface="Arial" panose="020B0604020202020204" pitchFamily="34" charset="0"/>
              <a:ea typeface="ＭＳ Ｐゴシック" panose="020B0600070205080204" pitchFamily="50" charset="-128"/>
            </a:endParaRPr>
          </a:p>
          <a:p>
            <a:r>
              <a:rPr lang="en-US" altLang="ja-JP" dirty="0" smtClean="0">
                <a:latin typeface="Arial" panose="020B0604020202020204" pitchFamily="34" charset="0"/>
                <a:ea typeface="ＭＳ Ｐゴシック" panose="020B0600070205080204" pitchFamily="50" charset="-128"/>
              </a:rPr>
              <a:t>The material of responsible conduct of research meets the requirement of research ethics education set forth by the MEXT'</a:t>
            </a:r>
            <a:r>
              <a:rPr lang="en-US" altLang="ja-JP" baseline="0" dirty="0" smtClean="0">
                <a:latin typeface="Arial" panose="020B0604020202020204" pitchFamily="34" charset="0"/>
                <a:ea typeface="ＭＳ Ｐゴシック" panose="020B0600070205080204" pitchFamily="50" charset="-128"/>
              </a:rPr>
              <a:t> new </a:t>
            </a:r>
            <a:r>
              <a:rPr lang="en-US" altLang="ja-JP" dirty="0" smtClean="0">
                <a:latin typeface="Arial" panose="020B0604020202020204" pitchFamily="34" charset="0"/>
                <a:ea typeface="ＭＳ Ｐゴシック" panose="020B0600070205080204" pitchFamily="50" charset="-128"/>
              </a:rPr>
              <a:t>Guidelines,</a:t>
            </a:r>
            <a:r>
              <a:rPr lang="en-US" altLang="ja-JP" baseline="0" dirty="0" smtClean="0">
                <a:latin typeface="Arial" panose="020B0604020202020204" pitchFamily="34" charset="0"/>
                <a:ea typeface="ＭＳ Ｐゴシック" panose="020B0600070205080204" pitchFamily="50" charset="-128"/>
              </a:rPr>
              <a:t> and completion of the courses is a prerequisite for </a:t>
            </a:r>
            <a:r>
              <a:rPr lang="en-US" altLang="ja-JP" dirty="0" smtClean="0">
                <a:latin typeface="Arial" panose="020B0604020202020204" pitchFamily="34" charset="0"/>
                <a:ea typeface="ＭＳ Ｐゴシック" panose="020B0600070205080204" pitchFamily="50" charset="-128"/>
              </a:rPr>
              <a:t>researchers who have won a research grant provided by </a:t>
            </a:r>
            <a:r>
              <a:rPr lang="en-US" altLang="ja-JP" dirty="0" err="1" smtClean="0">
                <a:latin typeface="Arial" panose="020B0604020202020204" pitchFamily="34" charset="0"/>
                <a:ea typeface="ＭＳ Ｐゴシック" panose="020B0600070205080204" pitchFamily="50" charset="-128"/>
              </a:rPr>
              <a:t>JST</a:t>
            </a:r>
            <a:r>
              <a:rPr lang="en-US" altLang="ja-JP" dirty="0" smtClean="0">
                <a:latin typeface="Arial" panose="020B0604020202020204" pitchFamily="34" charset="0"/>
                <a:ea typeface="ＭＳ Ｐゴシック" panose="020B0600070205080204" pitchFamily="50" charset="-128"/>
              </a:rPr>
              <a:t>.</a:t>
            </a:r>
            <a:endParaRPr lang="ja-JP" altLang="en-US" dirty="0" smtClean="0">
              <a:latin typeface="Arial" panose="020B0604020202020204" pitchFamily="34" charset="0"/>
              <a:ea typeface="ＭＳ Ｐゴシック" panose="020B0600070205080204" pitchFamily="50" charset="-128"/>
            </a:endParaRPr>
          </a:p>
        </p:txBody>
      </p:sp>
      <p:sp>
        <p:nvSpPr>
          <p:cNvPr id="94212" name="スライド番号プレースホルダー 3"/>
          <p:cNvSpPr>
            <a:spLocks noGrp="1"/>
          </p:cNvSpPr>
          <p:nvPr>
            <p:ph type="sldNum" sz="quarter" idx="5"/>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36486" indent="-283264">
              <a:defRPr kumimoji="1" sz="2400">
                <a:solidFill>
                  <a:schemeClr val="tx1"/>
                </a:solidFill>
                <a:latin typeface="Arial" panose="020B0604020202020204" pitchFamily="34" charset="0"/>
                <a:ea typeface="ＭＳ Ｐゴシック" panose="020B0600070205080204" pitchFamily="50" charset="-128"/>
              </a:defRPr>
            </a:lvl2pPr>
            <a:lvl3pPr marL="1133056" indent="-226611">
              <a:defRPr kumimoji="1" sz="2400">
                <a:solidFill>
                  <a:schemeClr val="tx1"/>
                </a:solidFill>
                <a:latin typeface="Arial" panose="020B0604020202020204" pitchFamily="34" charset="0"/>
                <a:ea typeface="ＭＳ Ｐゴシック" panose="020B0600070205080204" pitchFamily="50" charset="-128"/>
              </a:defRPr>
            </a:lvl3pPr>
            <a:lvl4pPr marL="1586278" indent="-226611">
              <a:defRPr kumimoji="1" sz="2400">
                <a:solidFill>
                  <a:schemeClr val="tx1"/>
                </a:solidFill>
                <a:latin typeface="Arial" panose="020B0604020202020204" pitchFamily="34" charset="0"/>
                <a:ea typeface="ＭＳ Ｐゴシック" panose="020B0600070205080204" pitchFamily="50" charset="-128"/>
              </a:defRPr>
            </a:lvl4pPr>
            <a:lvl5pPr marL="2039501" indent="-226611">
              <a:defRPr kumimoji="1" sz="2400">
                <a:solidFill>
                  <a:schemeClr val="tx1"/>
                </a:solidFill>
                <a:latin typeface="Arial" panose="020B0604020202020204" pitchFamily="34" charset="0"/>
                <a:ea typeface="ＭＳ Ｐゴシック" panose="020B0600070205080204" pitchFamily="50" charset="-128"/>
              </a:defRPr>
            </a:lvl5pPr>
            <a:lvl6pPr marL="2492723"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45945"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99168"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52390"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F9B6BEA4-A091-4689-87CE-378AD696D7FF}" type="slidenum">
              <a:rPr lang="en-US" altLang="ja-JP" sz="1200"/>
              <a:pPr/>
              <a:t>16</a:t>
            </a:fld>
            <a:endParaRPr lang="en-US" altLang="ja-JP" sz="1200"/>
          </a:p>
        </p:txBody>
      </p:sp>
      <p:sp>
        <p:nvSpPr>
          <p:cNvPr id="94213" name="ヘッダー プレースホルダー 4"/>
          <p:cNvSpPr>
            <a:spLocks noGrp="1"/>
          </p:cNvSpPr>
          <p:nvPr>
            <p:ph type="hdr" sz="quarter"/>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36486" indent="-283264">
              <a:defRPr kumimoji="1" sz="2400">
                <a:solidFill>
                  <a:schemeClr val="tx1"/>
                </a:solidFill>
                <a:latin typeface="Arial" panose="020B0604020202020204" pitchFamily="34" charset="0"/>
                <a:ea typeface="ＭＳ Ｐゴシック" panose="020B0600070205080204" pitchFamily="50" charset="-128"/>
              </a:defRPr>
            </a:lvl2pPr>
            <a:lvl3pPr marL="1133056" indent="-226611">
              <a:defRPr kumimoji="1" sz="2400">
                <a:solidFill>
                  <a:schemeClr val="tx1"/>
                </a:solidFill>
                <a:latin typeface="Arial" panose="020B0604020202020204" pitchFamily="34" charset="0"/>
                <a:ea typeface="ＭＳ Ｐゴシック" panose="020B0600070205080204" pitchFamily="50" charset="-128"/>
              </a:defRPr>
            </a:lvl3pPr>
            <a:lvl4pPr marL="1586278" indent="-226611">
              <a:defRPr kumimoji="1" sz="2400">
                <a:solidFill>
                  <a:schemeClr val="tx1"/>
                </a:solidFill>
                <a:latin typeface="Arial" panose="020B0604020202020204" pitchFamily="34" charset="0"/>
                <a:ea typeface="ＭＳ Ｐゴシック" panose="020B0600070205080204" pitchFamily="50" charset="-128"/>
              </a:defRPr>
            </a:lvl4pPr>
            <a:lvl5pPr marL="2039501" indent="-226611">
              <a:defRPr kumimoji="1" sz="2400">
                <a:solidFill>
                  <a:schemeClr val="tx1"/>
                </a:solidFill>
                <a:latin typeface="Arial" panose="020B0604020202020204" pitchFamily="34" charset="0"/>
                <a:ea typeface="ＭＳ Ｐゴシック" panose="020B0600070205080204" pitchFamily="50" charset="-128"/>
              </a:defRPr>
            </a:lvl5pPr>
            <a:lvl6pPr marL="2492723"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45945"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99168"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52390"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en-US" altLang="ja-JP" sz="1200"/>
          </a:p>
        </p:txBody>
      </p:sp>
    </p:spTree>
    <p:extLst>
      <p:ext uri="{BB962C8B-B14F-4D97-AF65-F5344CB8AC3E}">
        <p14:creationId xmlns:p14="http://schemas.microsoft.com/office/powerpoint/2010/main" val="3297009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94211" name="ノート プレースホルダー 2"/>
          <p:cNvSpPr>
            <a:spLocks noGrp="1"/>
          </p:cNvSpPr>
          <p:nvPr>
            <p:ph type="body" idx="1"/>
          </p:nvPr>
        </p:nvSpPr>
        <p:spPr>
          <a:noFill/>
        </p:spPr>
        <p:txBody>
          <a:bodyPr/>
          <a:lstStyle/>
          <a:p>
            <a:r>
              <a:rPr lang="en-US" altLang="ja-JP" dirty="0" smtClean="0">
                <a:latin typeface="Arial" panose="020B0604020202020204" pitchFamily="34" charset="0"/>
                <a:ea typeface="ＭＳ Ｐゴシック" panose="020B0600070205080204" pitchFamily="50" charset="-128"/>
              </a:rPr>
              <a:t>CITI</a:t>
            </a:r>
            <a:r>
              <a:rPr lang="ja-JP" altLang="en-US" baseline="0" dirty="0" smtClean="0">
                <a:latin typeface="Arial" panose="020B0604020202020204" pitchFamily="34" charset="0"/>
                <a:ea typeface="ＭＳ Ｐゴシック" panose="020B0600070205080204" pitchFamily="50" charset="-128"/>
              </a:rPr>
              <a:t> </a:t>
            </a:r>
            <a:r>
              <a:rPr lang="en-US" altLang="ja-JP" dirty="0" smtClean="0">
                <a:latin typeface="Arial" panose="020B0604020202020204" pitchFamily="34" charset="0"/>
                <a:ea typeface="ＭＳ Ｐゴシック" panose="020B0600070205080204" pitchFamily="50" charset="-128"/>
              </a:rPr>
              <a:t>Japan Project</a:t>
            </a:r>
            <a:r>
              <a:rPr lang="en-US" altLang="ja-JP" baseline="0" dirty="0" smtClean="0">
                <a:latin typeface="Arial" panose="020B0604020202020204" pitchFamily="34" charset="0"/>
                <a:ea typeface="ＭＳ Ｐゴシック" panose="020B0600070205080204" pitchFamily="50" charset="-128"/>
              </a:rPr>
              <a:t> had set out an initial numerical target for the number of learners, which was 3,600 at the fifth year (FY2016).  As of the end of the last year, there are over 330,000 learners</a:t>
            </a:r>
            <a:r>
              <a:rPr lang="en-US" altLang="ja-JP" dirty="0" smtClean="0">
                <a:latin typeface="Arial" panose="020B0604020202020204" pitchFamily="34" charset="0"/>
                <a:ea typeface="ＭＳ Ｐゴシック" panose="020B0600070205080204" pitchFamily="50" charset="-128"/>
              </a:rPr>
              <a:t>, which is about 100 times the initial</a:t>
            </a:r>
            <a:r>
              <a:rPr lang="en-US" altLang="ja-JP" baseline="0" dirty="0" smtClean="0">
                <a:latin typeface="Arial" panose="020B0604020202020204" pitchFamily="34" charset="0"/>
                <a:ea typeface="ＭＳ Ｐゴシック" panose="020B0600070205080204" pitchFamily="50" charset="-128"/>
              </a:rPr>
              <a:t> target.</a:t>
            </a:r>
            <a:endParaRPr lang="ja-JP" altLang="en-US" dirty="0" smtClean="0">
              <a:latin typeface="Arial" panose="020B0604020202020204" pitchFamily="34" charset="0"/>
              <a:ea typeface="ＭＳ Ｐゴシック" panose="020B0600070205080204" pitchFamily="50" charset="-128"/>
            </a:endParaRPr>
          </a:p>
        </p:txBody>
      </p:sp>
      <p:sp>
        <p:nvSpPr>
          <p:cNvPr id="94212" name="スライド番号プレースホルダー 3"/>
          <p:cNvSpPr>
            <a:spLocks noGrp="1"/>
          </p:cNvSpPr>
          <p:nvPr>
            <p:ph type="sldNum" sz="quarter" idx="5"/>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36486" indent="-283264">
              <a:defRPr kumimoji="1" sz="2400">
                <a:solidFill>
                  <a:schemeClr val="tx1"/>
                </a:solidFill>
                <a:latin typeface="Arial" panose="020B0604020202020204" pitchFamily="34" charset="0"/>
                <a:ea typeface="ＭＳ Ｐゴシック" panose="020B0600070205080204" pitchFamily="50" charset="-128"/>
              </a:defRPr>
            </a:lvl2pPr>
            <a:lvl3pPr marL="1133056" indent="-226611">
              <a:defRPr kumimoji="1" sz="2400">
                <a:solidFill>
                  <a:schemeClr val="tx1"/>
                </a:solidFill>
                <a:latin typeface="Arial" panose="020B0604020202020204" pitchFamily="34" charset="0"/>
                <a:ea typeface="ＭＳ Ｐゴシック" panose="020B0600070205080204" pitchFamily="50" charset="-128"/>
              </a:defRPr>
            </a:lvl3pPr>
            <a:lvl4pPr marL="1586278" indent="-226611">
              <a:defRPr kumimoji="1" sz="2400">
                <a:solidFill>
                  <a:schemeClr val="tx1"/>
                </a:solidFill>
                <a:latin typeface="Arial" panose="020B0604020202020204" pitchFamily="34" charset="0"/>
                <a:ea typeface="ＭＳ Ｐゴシック" panose="020B0600070205080204" pitchFamily="50" charset="-128"/>
              </a:defRPr>
            </a:lvl4pPr>
            <a:lvl5pPr marL="2039501" indent="-226611">
              <a:defRPr kumimoji="1" sz="2400">
                <a:solidFill>
                  <a:schemeClr val="tx1"/>
                </a:solidFill>
                <a:latin typeface="Arial" panose="020B0604020202020204" pitchFamily="34" charset="0"/>
                <a:ea typeface="ＭＳ Ｐゴシック" panose="020B0600070205080204" pitchFamily="50" charset="-128"/>
              </a:defRPr>
            </a:lvl5pPr>
            <a:lvl6pPr marL="2492723"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45945"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99168"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52390"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F9B6BEA4-A091-4689-87CE-378AD696D7FF}" type="slidenum">
              <a:rPr lang="en-US" altLang="ja-JP" sz="1200"/>
              <a:pPr/>
              <a:t>17</a:t>
            </a:fld>
            <a:endParaRPr lang="en-US" altLang="ja-JP" sz="1200"/>
          </a:p>
        </p:txBody>
      </p:sp>
      <p:sp>
        <p:nvSpPr>
          <p:cNvPr id="94213" name="ヘッダー プレースホルダー 4"/>
          <p:cNvSpPr>
            <a:spLocks noGrp="1"/>
          </p:cNvSpPr>
          <p:nvPr>
            <p:ph type="hdr" sz="quarter"/>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36486" indent="-283264">
              <a:defRPr kumimoji="1" sz="2400">
                <a:solidFill>
                  <a:schemeClr val="tx1"/>
                </a:solidFill>
                <a:latin typeface="Arial" panose="020B0604020202020204" pitchFamily="34" charset="0"/>
                <a:ea typeface="ＭＳ Ｐゴシック" panose="020B0600070205080204" pitchFamily="50" charset="-128"/>
              </a:defRPr>
            </a:lvl2pPr>
            <a:lvl3pPr marL="1133056" indent="-226611">
              <a:defRPr kumimoji="1" sz="2400">
                <a:solidFill>
                  <a:schemeClr val="tx1"/>
                </a:solidFill>
                <a:latin typeface="Arial" panose="020B0604020202020204" pitchFamily="34" charset="0"/>
                <a:ea typeface="ＭＳ Ｐゴシック" panose="020B0600070205080204" pitchFamily="50" charset="-128"/>
              </a:defRPr>
            </a:lvl3pPr>
            <a:lvl4pPr marL="1586278" indent="-226611">
              <a:defRPr kumimoji="1" sz="2400">
                <a:solidFill>
                  <a:schemeClr val="tx1"/>
                </a:solidFill>
                <a:latin typeface="Arial" panose="020B0604020202020204" pitchFamily="34" charset="0"/>
                <a:ea typeface="ＭＳ Ｐゴシック" panose="020B0600070205080204" pitchFamily="50" charset="-128"/>
              </a:defRPr>
            </a:lvl4pPr>
            <a:lvl5pPr marL="2039501" indent="-226611">
              <a:defRPr kumimoji="1" sz="2400">
                <a:solidFill>
                  <a:schemeClr val="tx1"/>
                </a:solidFill>
                <a:latin typeface="Arial" panose="020B0604020202020204" pitchFamily="34" charset="0"/>
                <a:ea typeface="ＭＳ Ｐゴシック" panose="020B0600070205080204" pitchFamily="50" charset="-128"/>
              </a:defRPr>
            </a:lvl5pPr>
            <a:lvl6pPr marL="2492723"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45945"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99168"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52390"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en-US" altLang="ja-JP" sz="1200"/>
          </a:p>
        </p:txBody>
      </p:sp>
    </p:spTree>
    <p:extLst>
      <p:ext uri="{BB962C8B-B14F-4D97-AF65-F5344CB8AC3E}">
        <p14:creationId xmlns:p14="http://schemas.microsoft.com/office/powerpoint/2010/main" val="587847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94211" name="ノート プレースホルダー 2"/>
          <p:cNvSpPr>
            <a:spLocks noGrp="1"/>
          </p:cNvSpPr>
          <p:nvPr>
            <p:ph type="body" idx="1"/>
          </p:nvPr>
        </p:nvSpPr>
        <p:spPr>
          <a:noFill/>
        </p:spPr>
        <p:txBody>
          <a:bodyPr/>
          <a:lstStyle/>
          <a:p>
            <a:r>
              <a:rPr lang="en-US" altLang="ja-JP" dirty="0" smtClean="0">
                <a:latin typeface="Arial" panose="020B0604020202020204" pitchFamily="34" charset="0"/>
                <a:ea typeface="ＭＳ Ｐゴシック" panose="020B0600070205080204" pitchFamily="50" charset="-128"/>
              </a:rPr>
              <a:t>This</a:t>
            </a:r>
            <a:r>
              <a:rPr lang="en-US" altLang="ja-JP" baseline="0" dirty="0" smtClean="0">
                <a:latin typeface="Arial" panose="020B0604020202020204" pitchFamily="34" charset="0"/>
                <a:ea typeface="ＭＳ Ｐゴシック" panose="020B0600070205080204" pitchFamily="50" charset="-128"/>
              </a:rPr>
              <a:t> slide shows the</a:t>
            </a:r>
            <a:r>
              <a:rPr lang="en-US" altLang="ja-JP" dirty="0" smtClean="0">
                <a:latin typeface="Arial" panose="020B0604020202020204" pitchFamily="34" charset="0"/>
                <a:ea typeface="ＭＳ Ｐゴシック" panose="020B0600070205080204" pitchFamily="50" charset="-128"/>
              </a:rPr>
              <a:t> number</a:t>
            </a:r>
            <a:r>
              <a:rPr lang="en-US" altLang="ja-JP" baseline="0" dirty="0" smtClean="0">
                <a:latin typeface="Arial" panose="020B0604020202020204" pitchFamily="34" charset="0"/>
                <a:ea typeface="ＭＳ Ｐゴシック" panose="020B0600070205080204" pitchFamily="50" charset="-128"/>
              </a:rPr>
              <a:t> of institutions registered to the Project.  </a:t>
            </a:r>
            <a:r>
              <a:rPr lang="en-US" altLang="ja-JP" dirty="0" smtClean="0">
                <a:latin typeface="Arial" panose="020B0604020202020204" pitchFamily="34" charset="0"/>
                <a:ea typeface="ＭＳ Ｐゴシック" panose="020B0600070205080204" pitchFamily="50" charset="-128"/>
              </a:rPr>
              <a:t>432 universities,</a:t>
            </a:r>
            <a:r>
              <a:rPr lang="en-US" altLang="ja-JP" baseline="0" dirty="0" smtClean="0">
                <a:latin typeface="Arial" panose="020B0604020202020204" pitchFamily="34" charset="0"/>
                <a:ea typeface="ＭＳ Ｐゴシック" panose="020B0600070205080204" pitchFamily="50" charset="-128"/>
              </a:rPr>
              <a:t> etc.</a:t>
            </a:r>
            <a:r>
              <a:rPr lang="en-US" altLang="ja-JP" dirty="0" smtClean="0">
                <a:latin typeface="Arial" panose="020B0604020202020204" pitchFamily="34" charset="0"/>
                <a:ea typeface="ＭＳ Ｐゴシック" panose="020B0600070205080204" pitchFamily="50" charset="-128"/>
              </a:rPr>
              <a:t>, and 84 companies, etc.  We</a:t>
            </a:r>
            <a:r>
              <a:rPr lang="en-US" altLang="ja-JP" baseline="0" dirty="0" smtClean="0">
                <a:latin typeface="Arial" panose="020B0604020202020204" pitchFamily="34" charset="0"/>
                <a:ea typeface="ＭＳ Ｐゴシック" panose="020B0600070205080204" pitchFamily="50" charset="-128"/>
              </a:rPr>
              <a:t> can see that u</a:t>
            </a:r>
            <a:r>
              <a:rPr lang="en-US" altLang="ja-JP" dirty="0" smtClean="0">
                <a:latin typeface="Arial" panose="020B0604020202020204" pitchFamily="34" charset="0"/>
                <a:ea typeface="ＭＳ Ｐゴシック" panose="020B0600070205080204" pitchFamily="50" charset="-128"/>
              </a:rPr>
              <a:t>niversities</a:t>
            </a:r>
            <a:r>
              <a:rPr lang="en-US" altLang="ja-JP" baseline="0" dirty="0" smtClean="0">
                <a:latin typeface="Arial" panose="020B0604020202020204" pitchFamily="34" charset="0"/>
                <a:ea typeface="ＭＳ Ｐゴシック" panose="020B0600070205080204" pitchFamily="50" charset="-128"/>
              </a:rPr>
              <a:t> and </a:t>
            </a:r>
            <a:r>
              <a:rPr lang="en-US" altLang="ja-JP" dirty="0" smtClean="0">
                <a:latin typeface="Arial" panose="020B0604020202020204" pitchFamily="34" charset="0"/>
                <a:ea typeface="ＭＳ Ｐゴシック" panose="020B0600070205080204" pitchFamily="50" charset="-128"/>
              </a:rPr>
              <a:t>research institutions all over the</a:t>
            </a:r>
            <a:r>
              <a:rPr lang="en-US" altLang="ja-JP" baseline="0" dirty="0" smtClean="0">
                <a:latin typeface="Arial" panose="020B0604020202020204" pitchFamily="34" charset="0"/>
                <a:ea typeface="ＭＳ Ｐゴシック" panose="020B0600070205080204" pitchFamily="50" charset="-128"/>
              </a:rPr>
              <a:t> country utilize the learning materials of the Project to increase </a:t>
            </a:r>
            <a:r>
              <a:rPr lang="en-US" altLang="ja-JP" dirty="0" smtClean="0">
                <a:latin typeface="Arial" panose="020B0604020202020204" pitchFamily="34" charset="0"/>
                <a:ea typeface="ＭＳ Ｐゴシック" panose="020B0600070205080204" pitchFamily="50" charset="-128"/>
              </a:rPr>
              <a:t>research ethics awareness.</a:t>
            </a:r>
            <a:endParaRPr lang="ja-JP" altLang="en-US" dirty="0" smtClean="0">
              <a:latin typeface="Arial" panose="020B0604020202020204" pitchFamily="34" charset="0"/>
              <a:ea typeface="ＭＳ Ｐゴシック" panose="020B0600070205080204" pitchFamily="50" charset="-128"/>
            </a:endParaRPr>
          </a:p>
        </p:txBody>
      </p:sp>
      <p:sp>
        <p:nvSpPr>
          <p:cNvPr id="94212" name="スライド番号プレースホルダー 3"/>
          <p:cNvSpPr>
            <a:spLocks noGrp="1"/>
          </p:cNvSpPr>
          <p:nvPr>
            <p:ph type="sldNum" sz="quarter" idx="5"/>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36486" indent="-283264">
              <a:defRPr kumimoji="1" sz="2400">
                <a:solidFill>
                  <a:schemeClr val="tx1"/>
                </a:solidFill>
                <a:latin typeface="Arial" panose="020B0604020202020204" pitchFamily="34" charset="0"/>
                <a:ea typeface="ＭＳ Ｐゴシック" panose="020B0600070205080204" pitchFamily="50" charset="-128"/>
              </a:defRPr>
            </a:lvl2pPr>
            <a:lvl3pPr marL="1133056" indent="-226611">
              <a:defRPr kumimoji="1" sz="2400">
                <a:solidFill>
                  <a:schemeClr val="tx1"/>
                </a:solidFill>
                <a:latin typeface="Arial" panose="020B0604020202020204" pitchFamily="34" charset="0"/>
                <a:ea typeface="ＭＳ Ｐゴシック" panose="020B0600070205080204" pitchFamily="50" charset="-128"/>
              </a:defRPr>
            </a:lvl3pPr>
            <a:lvl4pPr marL="1586278" indent="-226611">
              <a:defRPr kumimoji="1" sz="2400">
                <a:solidFill>
                  <a:schemeClr val="tx1"/>
                </a:solidFill>
                <a:latin typeface="Arial" panose="020B0604020202020204" pitchFamily="34" charset="0"/>
                <a:ea typeface="ＭＳ Ｐゴシック" panose="020B0600070205080204" pitchFamily="50" charset="-128"/>
              </a:defRPr>
            </a:lvl4pPr>
            <a:lvl5pPr marL="2039501" indent="-226611">
              <a:defRPr kumimoji="1" sz="2400">
                <a:solidFill>
                  <a:schemeClr val="tx1"/>
                </a:solidFill>
                <a:latin typeface="Arial" panose="020B0604020202020204" pitchFamily="34" charset="0"/>
                <a:ea typeface="ＭＳ Ｐゴシック" panose="020B0600070205080204" pitchFamily="50" charset="-128"/>
              </a:defRPr>
            </a:lvl5pPr>
            <a:lvl6pPr marL="2492723"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45945"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99168"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52390"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F9B6BEA4-A091-4689-87CE-378AD696D7FF}" type="slidenum">
              <a:rPr lang="en-US" altLang="ja-JP" sz="1200"/>
              <a:pPr/>
              <a:t>18</a:t>
            </a:fld>
            <a:endParaRPr lang="en-US" altLang="ja-JP" sz="1200"/>
          </a:p>
        </p:txBody>
      </p:sp>
      <p:sp>
        <p:nvSpPr>
          <p:cNvPr id="94213" name="ヘッダー プレースホルダー 4"/>
          <p:cNvSpPr>
            <a:spLocks noGrp="1"/>
          </p:cNvSpPr>
          <p:nvPr>
            <p:ph type="hdr" sz="quarter"/>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36486" indent="-283264">
              <a:defRPr kumimoji="1" sz="2400">
                <a:solidFill>
                  <a:schemeClr val="tx1"/>
                </a:solidFill>
                <a:latin typeface="Arial" panose="020B0604020202020204" pitchFamily="34" charset="0"/>
                <a:ea typeface="ＭＳ Ｐゴシック" panose="020B0600070205080204" pitchFamily="50" charset="-128"/>
              </a:defRPr>
            </a:lvl2pPr>
            <a:lvl3pPr marL="1133056" indent="-226611">
              <a:defRPr kumimoji="1" sz="2400">
                <a:solidFill>
                  <a:schemeClr val="tx1"/>
                </a:solidFill>
                <a:latin typeface="Arial" panose="020B0604020202020204" pitchFamily="34" charset="0"/>
                <a:ea typeface="ＭＳ Ｐゴシック" panose="020B0600070205080204" pitchFamily="50" charset="-128"/>
              </a:defRPr>
            </a:lvl3pPr>
            <a:lvl4pPr marL="1586278" indent="-226611">
              <a:defRPr kumimoji="1" sz="2400">
                <a:solidFill>
                  <a:schemeClr val="tx1"/>
                </a:solidFill>
                <a:latin typeface="Arial" panose="020B0604020202020204" pitchFamily="34" charset="0"/>
                <a:ea typeface="ＭＳ Ｐゴシック" panose="020B0600070205080204" pitchFamily="50" charset="-128"/>
              </a:defRPr>
            </a:lvl4pPr>
            <a:lvl5pPr marL="2039501" indent="-226611">
              <a:defRPr kumimoji="1" sz="2400">
                <a:solidFill>
                  <a:schemeClr val="tx1"/>
                </a:solidFill>
                <a:latin typeface="Arial" panose="020B0604020202020204" pitchFamily="34" charset="0"/>
                <a:ea typeface="ＭＳ Ｐゴシック" panose="020B0600070205080204" pitchFamily="50" charset="-128"/>
              </a:defRPr>
            </a:lvl5pPr>
            <a:lvl6pPr marL="2492723"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45945"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99168"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52390"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en-US" altLang="ja-JP" sz="1200"/>
          </a:p>
        </p:txBody>
      </p:sp>
    </p:spTree>
    <p:extLst>
      <p:ext uri="{BB962C8B-B14F-4D97-AF65-F5344CB8AC3E}">
        <p14:creationId xmlns:p14="http://schemas.microsoft.com/office/powerpoint/2010/main" val="1597026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These are the topics that</a:t>
            </a:r>
            <a:r>
              <a:rPr kumimoji="1" lang="en-US" altLang="ja-JP" baseline="0" dirty="0" smtClean="0"/>
              <a:t> I will introduce today.</a:t>
            </a:r>
          </a:p>
          <a:p>
            <a:r>
              <a:rPr kumimoji="1" lang="en-US" altLang="ja-JP" baseline="0" dirty="0" smtClean="0"/>
              <a:t>The guidelines I talk today is formally called “Guidelines for Responding to Misconduct in Research”. But it is a little long. So I say just New Guidelines today.</a:t>
            </a:r>
          </a:p>
          <a:p>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en-US" altLang="ja-JP"/>
          </a:p>
        </p:txBody>
      </p:sp>
      <p:sp>
        <p:nvSpPr>
          <p:cNvPr id="5" name="スライド番号プレースホルダー 4"/>
          <p:cNvSpPr>
            <a:spLocks noGrp="1"/>
          </p:cNvSpPr>
          <p:nvPr>
            <p:ph type="sldNum" sz="quarter" idx="11"/>
          </p:nvPr>
        </p:nvSpPr>
        <p:spPr/>
        <p:txBody>
          <a:bodyPr/>
          <a:lstStyle/>
          <a:p>
            <a:fld id="{87B4F25A-CABE-4B54-9A69-C08AD77240EA}" type="slidenum">
              <a:rPr lang="en-US" altLang="ja-JP" smtClean="0"/>
              <a:pPr/>
              <a:t>1</a:t>
            </a:fld>
            <a:endParaRPr lang="en-US" altLang="ja-JP"/>
          </a:p>
        </p:txBody>
      </p:sp>
    </p:spTree>
    <p:extLst>
      <p:ext uri="{BB962C8B-B14F-4D97-AF65-F5344CB8AC3E}">
        <p14:creationId xmlns:p14="http://schemas.microsoft.com/office/powerpoint/2010/main" val="221120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95235" name="ノート プレースホルダー 2"/>
          <p:cNvSpPr>
            <a:spLocks noGrp="1"/>
          </p:cNvSpPr>
          <p:nvPr>
            <p:ph type="body" idx="1"/>
          </p:nvPr>
        </p:nvSpPr>
        <p:spPr>
          <a:noFill/>
        </p:spPr>
        <p:txBody>
          <a:bodyPr/>
          <a:lstStyle/>
          <a:p>
            <a:r>
              <a:rPr lang="en-US" altLang="ja-JP" dirty="0" smtClean="0">
                <a:latin typeface="Arial" panose="020B0604020202020204" pitchFamily="34" charset="0"/>
                <a:ea typeface="ＭＳ Ｐゴシック" panose="020B0600070205080204" pitchFamily="50" charset="-128"/>
              </a:rPr>
              <a:t>Next, I will explain</a:t>
            </a:r>
            <a:r>
              <a:rPr lang="en-US" altLang="ja-JP" baseline="0" dirty="0" smtClean="0">
                <a:latin typeface="Arial" panose="020B0604020202020204" pitchFamily="34" charset="0"/>
                <a:ea typeface="ＭＳ Ｐゴシック" panose="020B0600070205080204" pitchFamily="50" charset="-128"/>
              </a:rPr>
              <a:t> </a:t>
            </a:r>
            <a:r>
              <a:rPr lang="en-US" altLang="ja-JP" dirty="0" smtClean="0">
                <a:latin typeface="Arial" panose="020B0604020202020204" pitchFamily="34" charset="0"/>
                <a:ea typeface="ＭＳ Ｐゴシック" panose="020B0600070205080204" pitchFamily="50" charset="-128"/>
              </a:rPr>
              <a:t>institutional rules and mechanisms on</a:t>
            </a:r>
            <a:r>
              <a:rPr lang="en-US" altLang="ja-JP" baseline="0" dirty="0" smtClean="0">
                <a:latin typeface="Arial" panose="020B0604020202020204" pitchFamily="34" charset="0"/>
                <a:ea typeface="ＭＳ Ｐゴシック" panose="020B0600070205080204" pitchFamily="50" charset="-128"/>
              </a:rPr>
              <a:t> research integrity at </a:t>
            </a:r>
            <a:r>
              <a:rPr lang="en-US" altLang="ja-JP" baseline="0" dirty="0" err="1" smtClean="0">
                <a:latin typeface="Arial" panose="020B0604020202020204" pitchFamily="34" charset="0"/>
                <a:ea typeface="ＭＳ Ｐゴシック" panose="020B0600070205080204" pitchFamily="50" charset="-128"/>
              </a:rPr>
              <a:t>OIST</a:t>
            </a:r>
            <a:r>
              <a:rPr lang="en-US" altLang="ja-JP" baseline="0" dirty="0" smtClean="0">
                <a:latin typeface="Arial" panose="020B0604020202020204" pitchFamily="34" charset="0"/>
                <a:ea typeface="ＭＳ Ｐゴシック" panose="020B0600070205080204" pitchFamily="50" charset="-128"/>
              </a:rPr>
              <a:t>.</a:t>
            </a:r>
            <a:endParaRPr lang="en-US" altLang="ja-JP" dirty="0" smtClean="0">
              <a:latin typeface="Arial" panose="020B0604020202020204" pitchFamily="34" charset="0"/>
              <a:ea typeface="ＭＳ Ｐゴシック" panose="020B0600070205080204" pitchFamily="50" charset="-128"/>
            </a:endParaRPr>
          </a:p>
          <a:p>
            <a:endParaRPr lang="en-US" altLang="ja-JP" dirty="0" smtClean="0">
              <a:latin typeface="Arial" panose="020B0604020202020204" pitchFamily="34" charset="0"/>
              <a:ea typeface="ＭＳ Ｐゴシック" panose="020B0600070205080204" pitchFamily="50" charset="-128"/>
            </a:endParaRPr>
          </a:p>
          <a:p>
            <a:r>
              <a:rPr lang="en-US" altLang="ja-JP" dirty="0" smtClean="0">
                <a:latin typeface="Arial" panose="020B0604020202020204" pitchFamily="34" charset="0"/>
                <a:ea typeface="ＭＳ Ｐゴシック" panose="020B0600070205080204" pitchFamily="50" charset="-128"/>
              </a:rPr>
              <a:t>In order to respond to the requirements</a:t>
            </a:r>
            <a:r>
              <a:rPr lang="en-US" altLang="ja-JP" baseline="0" dirty="0" smtClean="0">
                <a:latin typeface="Arial" panose="020B0604020202020204" pitchFamily="34" charset="0"/>
                <a:ea typeface="ＭＳ Ｐゴシック" panose="020B0600070205080204" pitchFamily="50" charset="-128"/>
              </a:rPr>
              <a:t> of the new </a:t>
            </a:r>
            <a:r>
              <a:rPr lang="en-US" altLang="ja-JP" dirty="0" smtClean="0">
                <a:latin typeface="Arial" panose="020B0604020202020204" pitchFamily="34" charset="0"/>
                <a:ea typeface="ＭＳ Ｐゴシック" panose="020B0600070205080204" pitchFamily="50" charset="-128"/>
              </a:rPr>
              <a:t>Guidelines, we have proceeded with development of institutional rules of </a:t>
            </a:r>
            <a:r>
              <a:rPr lang="en-US" altLang="ja-JP" dirty="0" err="1" smtClean="0">
                <a:latin typeface="Arial" panose="020B0604020202020204" pitchFamily="34" charset="0"/>
                <a:ea typeface="ＭＳ Ｐゴシック" panose="020B0600070205080204" pitchFamily="50" charset="-128"/>
              </a:rPr>
              <a:t>OIST</a:t>
            </a:r>
            <a:r>
              <a:rPr lang="en-US" altLang="ja-JP" dirty="0" smtClean="0">
                <a:latin typeface="Arial" panose="020B0604020202020204" pitchFamily="34" charset="0"/>
                <a:ea typeface="ＭＳ Ｐゴシック" panose="020B0600070205080204" pitchFamily="50" charset="-128"/>
              </a:rPr>
              <a:t>.  As</a:t>
            </a:r>
            <a:r>
              <a:rPr lang="en-US" altLang="ja-JP" baseline="0" dirty="0" smtClean="0">
                <a:latin typeface="Arial" panose="020B0604020202020204" pitchFamily="34" charset="0"/>
                <a:ea typeface="ＭＳ Ｐゴシック" panose="020B0600070205080204" pitchFamily="50" charset="-128"/>
              </a:rPr>
              <a:t> a result of discussions among concerned personnel, we decided to respond to the new Guidelines by revising chapters on </a:t>
            </a:r>
            <a:r>
              <a:rPr lang="en-US" altLang="ja-JP" dirty="0" smtClean="0">
                <a:latin typeface="Arial" panose="020B0604020202020204" pitchFamily="34" charset="0"/>
                <a:ea typeface="ＭＳ Ｐゴシック" panose="020B0600070205080204" pitchFamily="50" charset="-128"/>
              </a:rPr>
              <a:t>research activities and misconduct which were already available at </a:t>
            </a:r>
            <a:r>
              <a:rPr lang="en-US" altLang="ja-JP" dirty="0" err="1" smtClean="0">
                <a:latin typeface="Arial" panose="020B0604020202020204" pitchFamily="34" charset="0"/>
                <a:ea typeface="ＭＳ Ｐゴシック" panose="020B0600070205080204" pitchFamily="50" charset="-128"/>
              </a:rPr>
              <a:t>OIST</a:t>
            </a:r>
            <a:r>
              <a:rPr lang="en-US" altLang="ja-JP" dirty="0" smtClean="0">
                <a:latin typeface="Arial" panose="020B0604020202020204" pitchFamily="34" charset="0"/>
                <a:ea typeface="ＭＳ Ｐゴシック" panose="020B0600070205080204" pitchFamily="50" charset="-128"/>
              </a:rPr>
              <a:t>, instead of developing</a:t>
            </a:r>
            <a:r>
              <a:rPr lang="en-US" altLang="ja-JP" baseline="0" dirty="0" smtClean="0">
                <a:latin typeface="Arial" panose="020B0604020202020204" pitchFamily="34" charset="0"/>
                <a:ea typeface="ＭＳ Ｐゴシック" panose="020B0600070205080204" pitchFamily="50" charset="-128"/>
              </a:rPr>
              <a:t> new rules relevant to these aspect.</a:t>
            </a:r>
          </a:p>
          <a:p>
            <a:endParaRPr lang="en-US" altLang="ja-JP" dirty="0" smtClean="0">
              <a:latin typeface="Arial" panose="020B0604020202020204" pitchFamily="34" charset="0"/>
              <a:ea typeface="ＭＳ Ｐゴシック" panose="020B0600070205080204" pitchFamily="50" charset="-128"/>
            </a:endParaRPr>
          </a:p>
          <a:p>
            <a:r>
              <a:rPr lang="en-US" altLang="ja-JP" dirty="0" smtClean="0">
                <a:latin typeface="Arial" panose="020B0604020202020204" pitchFamily="34" charset="0"/>
                <a:ea typeface="ＭＳ Ｐゴシック" panose="020B0600070205080204" pitchFamily="50" charset="-128"/>
              </a:rPr>
              <a:t>Chapter 4 which stipulates rules on research activities has been revised to define basic</a:t>
            </a:r>
            <a:r>
              <a:rPr lang="en-US" altLang="ja-JP" baseline="0" dirty="0" smtClean="0">
                <a:latin typeface="Arial" panose="020B0604020202020204" pitchFamily="34" charset="0"/>
                <a:ea typeface="ＭＳ Ｐゴシック" panose="020B0600070205080204" pitchFamily="50" charset="-128"/>
              </a:rPr>
              <a:t> policies on </a:t>
            </a:r>
            <a:r>
              <a:rPr lang="en-US" altLang="ja-JP" dirty="0" smtClean="0">
                <a:latin typeface="Arial" panose="020B0604020202020204" pitchFamily="34" charset="0"/>
                <a:ea typeface="ＭＳ Ｐゴシック" panose="020B0600070205080204" pitchFamily="50" charset="-128"/>
              </a:rPr>
              <a:t>research integrity and active efforts to increase</a:t>
            </a:r>
            <a:r>
              <a:rPr lang="en-US" altLang="ja-JP" baseline="0" dirty="0" smtClean="0">
                <a:latin typeface="Arial" panose="020B0604020202020204" pitchFamily="34" charset="0"/>
                <a:ea typeface="ＭＳ Ｐゴシック" panose="020B0600070205080204" pitchFamily="50" charset="-128"/>
              </a:rPr>
              <a:t> </a:t>
            </a:r>
            <a:r>
              <a:rPr lang="en-US" altLang="ja-JP" dirty="0" smtClean="0">
                <a:latin typeface="Arial" panose="020B0604020202020204" pitchFamily="34" charset="0"/>
                <a:ea typeface="ＭＳ Ｐゴシック" panose="020B0600070205080204" pitchFamily="50" charset="-128"/>
              </a:rPr>
              <a:t>research integrity such as research ethics education, and Chapter</a:t>
            </a:r>
            <a:r>
              <a:rPr lang="en-US" altLang="ja-JP" baseline="0" dirty="0" smtClean="0">
                <a:latin typeface="Arial" panose="020B0604020202020204" pitchFamily="34" charset="0"/>
                <a:ea typeface="ＭＳ Ｐゴシック" panose="020B0600070205080204" pitchFamily="50" charset="-128"/>
              </a:rPr>
              <a:t> 23 which stipulates procedures for</a:t>
            </a:r>
            <a:r>
              <a:rPr lang="en-US" altLang="ja-JP" dirty="0" smtClean="0">
                <a:latin typeface="Arial" panose="020B0604020202020204" pitchFamily="34" charset="0"/>
                <a:ea typeface="ＭＳ Ｐゴシック" panose="020B0600070205080204" pitchFamily="50" charset="-128"/>
              </a:rPr>
              <a:t> misconduct allegations has</a:t>
            </a:r>
            <a:r>
              <a:rPr lang="en-US" altLang="ja-JP" baseline="0" dirty="0" smtClean="0">
                <a:latin typeface="Arial" panose="020B0604020202020204" pitchFamily="34" charset="0"/>
                <a:ea typeface="ＭＳ Ｐゴシック" panose="020B0600070205080204" pitchFamily="50" charset="-128"/>
              </a:rPr>
              <a:t> been revised to define procedures from whistleblowing and </a:t>
            </a:r>
            <a:r>
              <a:rPr lang="en-US" altLang="ja-JP" dirty="0" smtClean="0">
                <a:latin typeface="Arial" panose="020B0604020202020204" pitchFamily="34" charset="0"/>
                <a:ea typeface="ＭＳ Ｐゴシック" panose="020B0600070205080204" pitchFamily="50" charset="-128"/>
              </a:rPr>
              <a:t>investigation to determination.  These</a:t>
            </a:r>
            <a:r>
              <a:rPr lang="en-US" altLang="ja-JP" baseline="0" dirty="0" smtClean="0">
                <a:latin typeface="Arial" panose="020B0604020202020204" pitchFamily="34" charset="0"/>
                <a:ea typeface="ＭＳ Ｐゴシック" panose="020B0600070205080204" pitchFamily="50" charset="-128"/>
              </a:rPr>
              <a:t> procedures may overlap with general incompliance and research fund misuse, besides </a:t>
            </a:r>
            <a:r>
              <a:rPr lang="en-US" altLang="ja-JP" dirty="0" smtClean="0">
                <a:latin typeface="Arial" panose="020B0604020202020204" pitchFamily="34" charset="0"/>
                <a:ea typeface="ＭＳ Ｐゴシック" panose="020B0600070205080204" pitchFamily="50" charset="-128"/>
              </a:rPr>
              <a:t>research misconduct.</a:t>
            </a:r>
            <a:r>
              <a:rPr lang="en-US" altLang="ja-JP" baseline="0" dirty="0" smtClean="0">
                <a:latin typeface="Arial" panose="020B0604020202020204" pitchFamily="34" charset="0"/>
                <a:ea typeface="ＭＳ Ｐゴシック" panose="020B0600070205080204" pitchFamily="50" charset="-128"/>
              </a:rPr>
              <a:t>  T</a:t>
            </a:r>
            <a:r>
              <a:rPr lang="en-US" altLang="ja-JP" dirty="0" smtClean="0">
                <a:latin typeface="Arial" panose="020B0604020202020204" pitchFamily="34" charset="0"/>
                <a:ea typeface="ＭＳ Ｐゴシック" panose="020B0600070205080204" pitchFamily="50" charset="-128"/>
              </a:rPr>
              <a:t>hus, new</a:t>
            </a:r>
            <a:r>
              <a:rPr lang="en-US" altLang="ja-JP" baseline="0" dirty="0" smtClean="0">
                <a:latin typeface="Arial" panose="020B0604020202020204" pitchFamily="34" charset="0"/>
                <a:ea typeface="ＭＳ Ｐゴシック" panose="020B0600070205080204" pitchFamily="50" charset="-128"/>
              </a:rPr>
              <a:t> Chapter 23 provides comprehensive provisions for such procedures.</a:t>
            </a:r>
            <a:endParaRPr lang="en-US" altLang="ja-JP" dirty="0" smtClean="0">
              <a:latin typeface="Arial" panose="020B0604020202020204" pitchFamily="34" charset="0"/>
              <a:ea typeface="ＭＳ Ｐゴシック" panose="020B0600070205080204" pitchFamily="50" charset="-128"/>
            </a:endParaRPr>
          </a:p>
          <a:p>
            <a:endParaRPr lang="en-US" altLang="ja-JP" dirty="0" smtClean="0">
              <a:latin typeface="Arial" panose="020B0604020202020204" pitchFamily="34" charset="0"/>
              <a:ea typeface="ＭＳ Ｐゴシック" panose="020B0600070205080204" pitchFamily="50" charset="-128"/>
            </a:endParaRPr>
          </a:p>
          <a:p>
            <a:r>
              <a:rPr lang="en-US" altLang="ja-JP" dirty="0" smtClean="0">
                <a:latin typeface="Arial" panose="020B0604020202020204" pitchFamily="34" charset="0"/>
                <a:ea typeface="ＭＳ Ｐゴシック" panose="020B0600070205080204" pitchFamily="50" charset="-128"/>
              </a:rPr>
              <a:t>As for</a:t>
            </a:r>
            <a:r>
              <a:rPr lang="en-US" altLang="ja-JP" baseline="0" dirty="0" smtClean="0">
                <a:latin typeface="Arial" panose="020B0604020202020204" pitchFamily="34" charset="0"/>
                <a:ea typeface="ＭＳ Ｐゴシック" panose="020B0600070205080204" pitchFamily="50" charset="-128"/>
              </a:rPr>
              <a:t> management mechanisms, the President is the R</a:t>
            </a:r>
            <a:r>
              <a:rPr lang="en-US" altLang="ja-JP" dirty="0" smtClean="0">
                <a:latin typeface="Arial" panose="020B0604020202020204" pitchFamily="34" charset="0"/>
                <a:ea typeface="ＭＳ Ｐゴシック" panose="020B0600070205080204" pitchFamily="50" charset="-128"/>
              </a:rPr>
              <a:t>esearch Ethics Chief Administrative Officer, and thereunder, the Dean of Research</a:t>
            </a:r>
            <a:r>
              <a:rPr lang="ja-JP" altLang="en-US" baseline="0" dirty="0" smtClean="0">
                <a:latin typeface="Arial" panose="020B0604020202020204" pitchFamily="34" charset="0"/>
                <a:ea typeface="ＭＳ Ｐゴシック" panose="020B0600070205080204" pitchFamily="50" charset="-128"/>
              </a:rPr>
              <a:t> </a:t>
            </a:r>
            <a:r>
              <a:rPr lang="en-US" altLang="ja-JP" baseline="0" dirty="0" smtClean="0">
                <a:latin typeface="Arial" panose="020B0604020202020204" pitchFamily="34" charset="0"/>
                <a:ea typeface="ＭＳ Ｐゴシック" panose="020B0600070205080204" pitchFamily="50" charset="-128"/>
              </a:rPr>
              <a:t>is designated as the R</a:t>
            </a:r>
            <a:r>
              <a:rPr lang="en-US" altLang="ja-JP" dirty="0" smtClean="0">
                <a:latin typeface="Arial" panose="020B0604020202020204" pitchFamily="34" charset="0"/>
                <a:ea typeface="ＭＳ Ｐゴシック" panose="020B0600070205080204" pitchFamily="50" charset="-128"/>
              </a:rPr>
              <a:t>esearch Ethics Education Officer</a:t>
            </a:r>
            <a:r>
              <a:rPr lang="en-US" altLang="ja-JP" baseline="0" dirty="0" smtClean="0">
                <a:latin typeface="Arial" panose="020B0604020202020204" pitchFamily="34" charset="0"/>
                <a:ea typeface="ＭＳ Ｐゴシック" panose="020B0600070205080204" pitchFamily="50" charset="-128"/>
              </a:rPr>
              <a:t> to provide general administration of </a:t>
            </a:r>
            <a:r>
              <a:rPr lang="en-US" altLang="ja-JP" dirty="0" smtClean="0">
                <a:latin typeface="Arial" panose="020B0604020202020204" pitchFamily="34" charset="0"/>
                <a:ea typeface="ＭＳ Ｐゴシック" panose="020B0600070205080204" pitchFamily="50" charset="-128"/>
              </a:rPr>
              <a:t>research ethics education.</a:t>
            </a:r>
          </a:p>
          <a:p>
            <a:endParaRPr lang="en-US" altLang="ja-JP" dirty="0" smtClean="0">
              <a:latin typeface="Arial" panose="020B0604020202020204" pitchFamily="34" charset="0"/>
              <a:ea typeface="ＭＳ Ｐゴシック" panose="020B0600070205080204" pitchFamily="50" charset="-128"/>
            </a:endParaRPr>
          </a:p>
          <a:p>
            <a:r>
              <a:rPr lang="en-US" altLang="ja-JP" dirty="0" smtClean="0">
                <a:latin typeface="Arial" panose="020B0604020202020204" pitchFamily="34" charset="0"/>
                <a:ea typeface="ＭＳ Ｐゴシック" panose="020B0600070205080204" pitchFamily="50" charset="-128"/>
              </a:rPr>
              <a:t>In</a:t>
            </a:r>
            <a:r>
              <a:rPr lang="en-US" altLang="ja-JP" baseline="0" dirty="0" smtClean="0">
                <a:latin typeface="Arial" panose="020B0604020202020204" pitchFamily="34" charset="0"/>
                <a:ea typeface="ＭＳ Ｐゴシック" panose="020B0600070205080204" pitchFamily="50" charset="-128"/>
              </a:rPr>
              <a:t> addition, persons who are directly responsible for research education are </a:t>
            </a:r>
            <a:r>
              <a:rPr lang="en-US" altLang="ja-JP" dirty="0" smtClean="0">
                <a:latin typeface="Arial" panose="020B0604020202020204" pitchFamily="34" charset="0"/>
                <a:ea typeface="ＭＳ Ｐゴシック" panose="020B0600070205080204" pitchFamily="50" charset="-128"/>
              </a:rPr>
              <a:t>the Dean of Graduate School</a:t>
            </a:r>
            <a:r>
              <a:rPr lang="en-US" altLang="ja-JP" baseline="0" dirty="0" smtClean="0">
                <a:latin typeface="Arial" panose="020B0604020202020204" pitchFamily="34" charset="0"/>
                <a:ea typeface="ＭＳ Ｐゴシック" panose="020B0600070205080204" pitchFamily="50" charset="-128"/>
              </a:rPr>
              <a:t> with respect to students, and </a:t>
            </a:r>
            <a:r>
              <a:rPr lang="en-US" altLang="ja-JP" dirty="0" smtClean="0">
                <a:latin typeface="Arial" panose="020B0604020202020204" pitchFamily="34" charset="0"/>
                <a:ea typeface="ＭＳ Ｐゴシック" panose="020B0600070205080204" pitchFamily="50" charset="-128"/>
              </a:rPr>
              <a:t>the Dean of Research with respect to research support staff members.</a:t>
            </a:r>
            <a:r>
              <a:rPr lang="en-US" altLang="ja-JP" baseline="0" dirty="0" smtClean="0">
                <a:latin typeface="Arial" panose="020B0604020202020204" pitchFamily="34" charset="0"/>
                <a:ea typeface="ＭＳ Ｐゴシック" panose="020B0600070205080204" pitchFamily="50" charset="-128"/>
              </a:rPr>
              <a:t>  As for faculty members and r</a:t>
            </a:r>
            <a:r>
              <a:rPr lang="en-US" altLang="ja-JP" dirty="0" smtClean="0">
                <a:latin typeface="Arial" panose="020B0604020202020204" pitchFamily="34" charset="0"/>
                <a:ea typeface="ＭＳ Ｐゴシック" panose="020B0600070205080204" pitchFamily="50" charset="-128"/>
              </a:rPr>
              <a:t>esearchers, the Dean of Research and the Dean of Faculty Affairs jointly promote</a:t>
            </a:r>
            <a:r>
              <a:rPr lang="en-US" altLang="ja-JP" baseline="0" dirty="0" smtClean="0">
                <a:latin typeface="Arial" panose="020B0604020202020204" pitchFamily="34" charset="0"/>
                <a:ea typeface="ＭＳ Ｐゴシック" panose="020B0600070205080204" pitchFamily="50" charset="-128"/>
              </a:rPr>
              <a:t> </a:t>
            </a:r>
            <a:r>
              <a:rPr lang="en-US" altLang="ja-JP" dirty="0" smtClean="0">
                <a:latin typeface="Arial" panose="020B0604020202020204" pitchFamily="34" charset="0"/>
                <a:ea typeface="ＭＳ Ｐゴシック" panose="020B0600070205080204" pitchFamily="50" charset="-128"/>
              </a:rPr>
              <a:t>research ethics among them.</a:t>
            </a:r>
            <a:endParaRPr lang="ja-JP" altLang="en-US" dirty="0" smtClean="0">
              <a:latin typeface="Arial" panose="020B0604020202020204" pitchFamily="34" charset="0"/>
              <a:ea typeface="ＭＳ Ｐゴシック" panose="020B0600070205080204" pitchFamily="50" charset="-128"/>
            </a:endParaRPr>
          </a:p>
        </p:txBody>
      </p:sp>
      <p:sp>
        <p:nvSpPr>
          <p:cNvPr id="95236" name="スライド番号プレースホルダー 3"/>
          <p:cNvSpPr>
            <a:spLocks noGrp="1"/>
          </p:cNvSpPr>
          <p:nvPr>
            <p:ph type="sldNum" sz="quarter" idx="5"/>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36486" indent="-283264">
              <a:defRPr kumimoji="1" sz="2400">
                <a:solidFill>
                  <a:schemeClr val="tx1"/>
                </a:solidFill>
                <a:latin typeface="Arial" panose="020B0604020202020204" pitchFamily="34" charset="0"/>
                <a:ea typeface="ＭＳ Ｐゴシック" panose="020B0600070205080204" pitchFamily="50" charset="-128"/>
              </a:defRPr>
            </a:lvl2pPr>
            <a:lvl3pPr marL="1133056" indent="-226611">
              <a:defRPr kumimoji="1" sz="2400">
                <a:solidFill>
                  <a:schemeClr val="tx1"/>
                </a:solidFill>
                <a:latin typeface="Arial" panose="020B0604020202020204" pitchFamily="34" charset="0"/>
                <a:ea typeface="ＭＳ Ｐゴシック" panose="020B0600070205080204" pitchFamily="50" charset="-128"/>
              </a:defRPr>
            </a:lvl3pPr>
            <a:lvl4pPr marL="1586278" indent="-226611">
              <a:defRPr kumimoji="1" sz="2400">
                <a:solidFill>
                  <a:schemeClr val="tx1"/>
                </a:solidFill>
                <a:latin typeface="Arial" panose="020B0604020202020204" pitchFamily="34" charset="0"/>
                <a:ea typeface="ＭＳ Ｐゴシック" panose="020B0600070205080204" pitchFamily="50" charset="-128"/>
              </a:defRPr>
            </a:lvl4pPr>
            <a:lvl5pPr marL="2039501" indent="-226611">
              <a:defRPr kumimoji="1" sz="2400">
                <a:solidFill>
                  <a:schemeClr val="tx1"/>
                </a:solidFill>
                <a:latin typeface="Arial" panose="020B0604020202020204" pitchFamily="34" charset="0"/>
                <a:ea typeface="ＭＳ Ｐゴシック" panose="020B0600070205080204" pitchFamily="50" charset="-128"/>
              </a:defRPr>
            </a:lvl5pPr>
            <a:lvl6pPr marL="2492723"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45945"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99168"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52390"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CDA0AA24-D3F3-444B-ACC9-F5AF63003FED}" type="slidenum">
              <a:rPr lang="en-US" altLang="ja-JP" sz="1200"/>
              <a:pPr/>
              <a:t>19</a:t>
            </a:fld>
            <a:endParaRPr lang="en-US" altLang="ja-JP" sz="1200"/>
          </a:p>
        </p:txBody>
      </p:sp>
      <p:sp>
        <p:nvSpPr>
          <p:cNvPr id="95237" name="ヘッダー プレースホルダー 4"/>
          <p:cNvSpPr>
            <a:spLocks noGrp="1"/>
          </p:cNvSpPr>
          <p:nvPr>
            <p:ph type="hdr" sz="quarter"/>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36486" indent="-283264">
              <a:defRPr kumimoji="1" sz="2400">
                <a:solidFill>
                  <a:schemeClr val="tx1"/>
                </a:solidFill>
                <a:latin typeface="Arial" panose="020B0604020202020204" pitchFamily="34" charset="0"/>
                <a:ea typeface="ＭＳ Ｐゴシック" panose="020B0600070205080204" pitchFamily="50" charset="-128"/>
              </a:defRPr>
            </a:lvl2pPr>
            <a:lvl3pPr marL="1133056" indent="-226611">
              <a:defRPr kumimoji="1" sz="2400">
                <a:solidFill>
                  <a:schemeClr val="tx1"/>
                </a:solidFill>
                <a:latin typeface="Arial" panose="020B0604020202020204" pitchFamily="34" charset="0"/>
                <a:ea typeface="ＭＳ Ｐゴシック" panose="020B0600070205080204" pitchFamily="50" charset="-128"/>
              </a:defRPr>
            </a:lvl3pPr>
            <a:lvl4pPr marL="1586278" indent="-226611">
              <a:defRPr kumimoji="1" sz="2400">
                <a:solidFill>
                  <a:schemeClr val="tx1"/>
                </a:solidFill>
                <a:latin typeface="Arial" panose="020B0604020202020204" pitchFamily="34" charset="0"/>
                <a:ea typeface="ＭＳ Ｐゴシック" panose="020B0600070205080204" pitchFamily="50" charset="-128"/>
              </a:defRPr>
            </a:lvl4pPr>
            <a:lvl5pPr marL="2039501" indent="-226611">
              <a:defRPr kumimoji="1" sz="2400">
                <a:solidFill>
                  <a:schemeClr val="tx1"/>
                </a:solidFill>
                <a:latin typeface="Arial" panose="020B0604020202020204" pitchFamily="34" charset="0"/>
                <a:ea typeface="ＭＳ Ｐゴシック" panose="020B0600070205080204" pitchFamily="50" charset="-128"/>
              </a:defRPr>
            </a:lvl5pPr>
            <a:lvl6pPr marL="2492723"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45945"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99168"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52390"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en-US" altLang="ja-JP"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95235" name="ノート プレースホルダー 2"/>
          <p:cNvSpPr>
            <a:spLocks noGrp="1"/>
          </p:cNvSpPr>
          <p:nvPr>
            <p:ph type="body" idx="1"/>
          </p:nvPr>
        </p:nvSpPr>
        <p:spPr>
          <a:noFill/>
        </p:spPr>
        <p:txBody>
          <a:bodyPr/>
          <a:lstStyle/>
          <a:p>
            <a:r>
              <a:rPr lang="en-US" altLang="ja-JP" dirty="0" smtClean="0">
                <a:latin typeface="Arial" panose="020B0604020202020204" pitchFamily="34" charset="0"/>
                <a:ea typeface="ＭＳ Ｐゴシック" panose="020B0600070205080204" pitchFamily="50" charset="-128"/>
              </a:rPr>
              <a:t>The new Guidelines only require</a:t>
            </a:r>
            <a:r>
              <a:rPr lang="en-US" altLang="ja-JP" baseline="0" dirty="0" smtClean="0">
                <a:latin typeface="Arial" panose="020B0604020202020204" pitchFamily="34" charset="0"/>
                <a:ea typeface="ＭＳ Ｐゴシック" panose="020B0600070205080204" pitchFamily="50" charset="-128"/>
              </a:rPr>
              <a:t> establishment of a committee that undertakes investigation of </a:t>
            </a:r>
            <a:r>
              <a:rPr lang="en-US" altLang="ja-JP" dirty="0" smtClean="0">
                <a:latin typeface="Arial" panose="020B0604020202020204" pitchFamily="34" charset="0"/>
                <a:ea typeface="ＭＳ Ｐゴシック" panose="020B0600070205080204" pitchFamily="50" charset="-128"/>
              </a:rPr>
              <a:t>research misconduct.  However, </a:t>
            </a:r>
            <a:r>
              <a:rPr lang="en-US" altLang="ja-JP" dirty="0" err="1" smtClean="0">
                <a:latin typeface="Arial" panose="020B0604020202020204" pitchFamily="34" charset="0"/>
                <a:ea typeface="ＭＳ Ｐゴシック" panose="020B0600070205080204" pitchFamily="50" charset="-128"/>
              </a:rPr>
              <a:t>OIST</a:t>
            </a:r>
            <a:r>
              <a:rPr lang="en-US" altLang="ja-JP" dirty="0" smtClean="0">
                <a:latin typeface="Arial" panose="020B0604020202020204" pitchFamily="34" charset="0"/>
                <a:ea typeface="ＭＳ Ｐゴシック" panose="020B0600070205080204" pitchFamily="50" charset="-128"/>
              </a:rPr>
              <a:t> will proceed</a:t>
            </a:r>
            <a:r>
              <a:rPr lang="en-US" altLang="ja-JP" baseline="0" dirty="0" smtClean="0">
                <a:latin typeface="Arial" panose="020B0604020202020204" pitchFamily="34" charset="0"/>
                <a:ea typeface="ＭＳ Ｐゴシック" panose="020B0600070205080204" pitchFamily="50" charset="-128"/>
              </a:rPr>
              <a:t> with efforts to promote </a:t>
            </a:r>
            <a:r>
              <a:rPr lang="en-US" altLang="ja-JP" dirty="0" smtClean="0">
                <a:latin typeface="Arial" panose="020B0604020202020204" pitchFamily="34" charset="0"/>
                <a:ea typeface="ＭＳ Ｐゴシック" panose="020B0600070205080204" pitchFamily="50" charset="-128"/>
              </a:rPr>
              <a:t>research integrity in daily</a:t>
            </a:r>
            <a:r>
              <a:rPr lang="en-US" altLang="ja-JP" baseline="0" dirty="0" smtClean="0">
                <a:latin typeface="Arial" panose="020B0604020202020204" pitchFamily="34" charset="0"/>
                <a:ea typeface="ＭＳ Ｐゴシック" panose="020B0600070205080204" pitchFamily="50" charset="-128"/>
              </a:rPr>
              <a:t> research activities, based on the recognition that prevention of </a:t>
            </a:r>
            <a:r>
              <a:rPr lang="en-US" altLang="ja-JP" dirty="0" smtClean="0">
                <a:latin typeface="Arial" panose="020B0604020202020204" pitchFamily="34" charset="0"/>
                <a:ea typeface="ＭＳ Ｐゴシック" panose="020B0600070205080204" pitchFamily="50" charset="-128"/>
              </a:rPr>
              <a:t>research misconduct by promoting responsible conduct of research is the key to achieve this purpose. To</a:t>
            </a:r>
            <a:r>
              <a:rPr lang="en-US" altLang="ja-JP" baseline="0" dirty="0" smtClean="0">
                <a:latin typeface="Arial" panose="020B0604020202020204" pitchFamily="34" charset="0"/>
                <a:ea typeface="ＭＳ Ｐゴシック" panose="020B0600070205080204" pitchFamily="50" charset="-128"/>
              </a:rPr>
              <a:t> this end, a misconduct prevention committee is established separately from a committee to promote the responsible conduct of research which also acts as an </a:t>
            </a:r>
            <a:r>
              <a:rPr lang="en-US" altLang="ja-JP" dirty="0" smtClean="0">
                <a:latin typeface="Arial" panose="020B0604020202020204" pitchFamily="34" charset="0"/>
                <a:ea typeface="ＭＳ Ｐゴシック" panose="020B0600070205080204" pitchFamily="50" charset="-128"/>
              </a:rPr>
              <a:t>investigatory</a:t>
            </a:r>
            <a:r>
              <a:rPr lang="en-US" altLang="ja-JP" baseline="0" dirty="0" smtClean="0">
                <a:latin typeface="Arial" panose="020B0604020202020204" pitchFamily="34" charset="0"/>
                <a:ea typeface="ＭＳ Ｐゴシック" panose="020B0600070205080204" pitchFamily="50" charset="-128"/>
              </a:rPr>
              <a:t> committee at </a:t>
            </a:r>
            <a:r>
              <a:rPr lang="en-US" altLang="ja-JP" baseline="0" dirty="0" err="1" smtClean="0">
                <a:latin typeface="Arial" panose="020B0604020202020204" pitchFamily="34" charset="0"/>
                <a:ea typeface="ＭＳ Ｐゴシック" panose="020B0600070205080204" pitchFamily="50" charset="-128"/>
              </a:rPr>
              <a:t>OIST</a:t>
            </a:r>
            <a:r>
              <a:rPr lang="en-US" altLang="ja-JP" baseline="0" dirty="0" smtClean="0">
                <a:latin typeface="Arial" panose="020B0604020202020204" pitchFamily="34" charset="0"/>
                <a:ea typeface="ＭＳ Ｐゴシック" panose="020B0600070205080204" pitchFamily="50" charset="-128"/>
              </a:rPr>
              <a:t>.</a:t>
            </a:r>
          </a:p>
          <a:p>
            <a:endParaRPr lang="en-US" altLang="ja-JP" dirty="0" smtClean="0">
              <a:latin typeface="Arial" panose="020B0604020202020204" pitchFamily="34" charset="0"/>
              <a:ea typeface="ＭＳ Ｐゴシック" panose="020B0600070205080204" pitchFamily="50" charset="-128"/>
            </a:endParaRPr>
          </a:p>
          <a:p>
            <a:r>
              <a:rPr lang="en-US" altLang="ja-JP" dirty="0" smtClean="0">
                <a:latin typeface="Arial" panose="020B0604020202020204" pitchFamily="34" charset="0"/>
                <a:ea typeface="ＭＳ Ｐゴシック" panose="020B0600070205080204" pitchFamily="50" charset="-128"/>
              </a:rPr>
              <a:t>This seminar</a:t>
            </a:r>
            <a:r>
              <a:rPr lang="en-US" altLang="ja-JP" baseline="0" dirty="0" smtClean="0">
                <a:latin typeface="Arial" panose="020B0604020202020204" pitchFamily="34" charset="0"/>
                <a:ea typeface="ＭＳ Ｐゴシック" panose="020B0600070205080204" pitchFamily="50" charset="-128"/>
              </a:rPr>
              <a:t> has been planned by a team lead by the </a:t>
            </a:r>
            <a:r>
              <a:rPr lang="en-US" altLang="ja-JP" dirty="0" smtClean="0">
                <a:latin typeface="Arial" panose="020B0604020202020204" pitchFamily="34" charset="0"/>
                <a:ea typeface="ＭＳ Ｐゴシック" panose="020B0600070205080204" pitchFamily="50" charset="-128"/>
              </a:rPr>
              <a:t>Dean of Research, based on</a:t>
            </a:r>
            <a:r>
              <a:rPr lang="en-US" altLang="ja-JP" baseline="0" dirty="0" smtClean="0">
                <a:latin typeface="Arial" panose="020B0604020202020204" pitchFamily="34" charset="0"/>
                <a:ea typeface="ＭＳ Ｐゴシック" panose="020B0600070205080204" pitchFamily="50" charset="-128"/>
              </a:rPr>
              <a:t> this idea.</a:t>
            </a:r>
            <a:endParaRPr lang="en-US" altLang="ja-JP" dirty="0" smtClean="0">
              <a:latin typeface="Arial" panose="020B0604020202020204" pitchFamily="34" charset="0"/>
              <a:ea typeface="ＭＳ Ｐゴシック" panose="020B0600070205080204" pitchFamily="50" charset="-128"/>
            </a:endParaRPr>
          </a:p>
        </p:txBody>
      </p:sp>
      <p:sp>
        <p:nvSpPr>
          <p:cNvPr id="95236" name="スライド番号プレースホルダー 3"/>
          <p:cNvSpPr>
            <a:spLocks noGrp="1"/>
          </p:cNvSpPr>
          <p:nvPr>
            <p:ph type="sldNum" sz="quarter" idx="5"/>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36486" indent="-283264">
              <a:defRPr kumimoji="1" sz="2400">
                <a:solidFill>
                  <a:schemeClr val="tx1"/>
                </a:solidFill>
                <a:latin typeface="Arial" panose="020B0604020202020204" pitchFamily="34" charset="0"/>
                <a:ea typeface="ＭＳ Ｐゴシック" panose="020B0600070205080204" pitchFamily="50" charset="-128"/>
              </a:defRPr>
            </a:lvl2pPr>
            <a:lvl3pPr marL="1133056" indent="-226611">
              <a:defRPr kumimoji="1" sz="2400">
                <a:solidFill>
                  <a:schemeClr val="tx1"/>
                </a:solidFill>
                <a:latin typeface="Arial" panose="020B0604020202020204" pitchFamily="34" charset="0"/>
                <a:ea typeface="ＭＳ Ｐゴシック" panose="020B0600070205080204" pitchFamily="50" charset="-128"/>
              </a:defRPr>
            </a:lvl3pPr>
            <a:lvl4pPr marL="1586278" indent="-226611">
              <a:defRPr kumimoji="1" sz="2400">
                <a:solidFill>
                  <a:schemeClr val="tx1"/>
                </a:solidFill>
                <a:latin typeface="Arial" panose="020B0604020202020204" pitchFamily="34" charset="0"/>
                <a:ea typeface="ＭＳ Ｐゴシック" panose="020B0600070205080204" pitchFamily="50" charset="-128"/>
              </a:defRPr>
            </a:lvl4pPr>
            <a:lvl5pPr marL="2039501" indent="-226611">
              <a:defRPr kumimoji="1" sz="2400">
                <a:solidFill>
                  <a:schemeClr val="tx1"/>
                </a:solidFill>
                <a:latin typeface="Arial" panose="020B0604020202020204" pitchFamily="34" charset="0"/>
                <a:ea typeface="ＭＳ Ｐゴシック" panose="020B0600070205080204" pitchFamily="50" charset="-128"/>
              </a:defRPr>
            </a:lvl5pPr>
            <a:lvl6pPr marL="2492723"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45945"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99168"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52390"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CDA0AA24-D3F3-444B-ACC9-F5AF63003FED}" type="slidenum">
              <a:rPr lang="en-US" altLang="ja-JP" sz="1200"/>
              <a:pPr/>
              <a:t>20</a:t>
            </a:fld>
            <a:endParaRPr lang="en-US" altLang="ja-JP" sz="1200"/>
          </a:p>
        </p:txBody>
      </p:sp>
      <p:sp>
        <p:nvSpPr>
          <p:cNvPr id="95237" name="ヘッダー プレースホルダー 4"/>
          <p:cNvSpPr>
            <a:spLocks noGrp="1"/>
          </p:cNvSpPr>
          <p:nvPr>
            <p:ph type="hdr" sz="quarter"/>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36486" indent="-283264">
              <a:defRPr kumimoji="1" sz="2400">
                <a:solidFill>
                  <a:schemeClr val="tx1"/>
                </a:solidFill>
                <a:latin typeface="Arial" panose="020B0604020202020204" pitchFamily="34" charset="0"/>
                <a:ea typeface="ＭＳ Ｐゴシック" panose="020B0600070205080204" pitchFamily="50" charset="-128"/>
              </a:defRPr>
            </a:lvl2pPr>
            <a:lvl3pPr marL="1133056" indent="-226611">
              <a:defRPr kumimoji="1" sz="2400">
                <a:solidFill>
                  <a:schemeClr val="tx1"/>
                </a:solidFill>
                <a:latin typeface="Arial" panose="020B0604020202020204" pitchFamily="34" charset="0"/>
                <a:ea typeface="ＭＳ Ｐゴシック" panose="020B0600070205080204" pitchFamily="50" charset="-128"/>
              </a:defRPr>
            </a:lvl3pPr>
            <a:lvl4pPr marL="1586278" indent="-226611">
              <a:defRPr kumimoji="1" sz="2400">
                <a:solidFill>
                  <a:schemeClr val="tx1"/>
                </a:solidFill>
                <a:latin typeface="Arial" panose="020B0604020202020204" pitchFamily="34" charset="0"/>
                <a:ea typeface="ＭＳ Ｐゴシック" panose="020B0600070205080204" pitchFamily="50" charset="-128"/>
              </a:defRPr>
            </a:lvl4pPr>
            <a:lvl5pPr marL="2039501" indent="-226611">
              <a:defRPr kumimoji="1" sz="2400">
                <a:solidFill>
                  <a:schemeClr val="tx1"/>
                </a:solidFill>
                <a:latin typeface="Arial" panose="020B0604020202020204" pitchFamily="34" charset="0"/>
                <a:ea typeface="ＭＳ Ｐゴシック" panose="020B0600070205080204" pitchFamily="50" charset="-128"/>
              </a:defRPr>
            </a:lvl5pPr>
            <a:lvl6pPr marL="2492723"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45945"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99168"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52390"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en-US" altLang="ja-JP" sz="1200"/>
          </a:p>
        </p:txBody>
      </p:sp>
    </p:spTree>
    <p:extLst>
      <p:ext uri="{BB962C8B-B14F-4D97-AF65-F5344CB8AC3E}">
        <p14:creationId xmlns:p14="http://schemas.microsoft.com/office/powerpoint/2010/main" val="2009798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95235" name="ノート プレースホルダー 2"/>
          <p:cNvSpPr>
            <a:spLocks noGrp="1"/>
          </p:cNvSpPr>
          <p:nvPr>
            <p:ph type="body" idx="1"/>
          </p:nvPr>
        </p:nvSpPr>
        <p:spPr>
          <a:noFill/>
        </p:spPr>
        <p:txBody>
          <a:bodyPr/>
          <a:lstStyle/>
          <a:p>
            <a:r>
              <a:rPr lang="en-US" altLang="ja-JP" dirty="0" smtClean="0">
                <a:latin typeface="Arial" panose="020B0604020202020204" pitchFamily="34" charset="0"/>
                <a:ea typeface="ＭＳ Ｐゴシック" panose="020B0600070205080204" pitchFamily="50" charset="-128"/>
              </a:rPr>
              <a:t>Next, I</a:t>
            </a:r>
            <a:r>
              <a:rPr lang="en-US" altLang="ja-JP" baseline="0" dirty="0" smtClean="0">
                <a:latin typeface="Arial" panose="020B0604020202020204" pitchFamily="34" charset="0"/>
                <a:ea typeface="ＭＳ Ｐゴシック" panose="020B0600070205080204" pitchFamily="50" charset="-128"/>
              </a:rPr>
              <a:t> will discuss </a:t>
            </a:r>
            <a:r>
              <a:rPr lang="en-US" altLang="ja-JP" dirty="0" smtClean="0">
                <a:latin typeface="Arial" panose="020B0604020202020204" pitchFamily="34" charset="0"/>
                <a:ea typeface="ＭＳ Ｐゴシック" panose="020B0600070205080204" pitchFamily="50" charset="-128"/>
              </a:rPr>
              <a:t>research ethics education at</a:t>
            </a:r>
            <a:r>
              <a:rPr lang="en-US" altLang="ja-JP" baseline="0" dirty="0" smtClean="0">
                <a:latin typeface="Arial" panose="020B0604020202020204" pitchFamily="34" charset="0"/>
                <a:ea typeface="ＭＳ Ｐゴシック" panose="020B0600070205080204" pitchFamily="50" charset="-128"/>
              </a:rPr>
              <a:t> </a:t>
            </a:r>
            <a:r>
              <a:rPr lang="en-US" altLang="ja-JP" baseline="0" dirty="0" err="1" smtClean="0">
                <a:latin typeface="Arial" panose="020B0604020202020204" pitchFamily="34" charset="0"/>
                <a:ea typeface="ＭＳ Ｐゴシック" panose="020B0600070205080204" pitchFamily="50" charset="-128"/>
              </a:rPr>
              <a:t>OIST</a:t>
            </a:r>
            <a:r>
              <a:rPr lang="en-US" altLang="ja-JP" baseline="0" dirty="0" smtClean="0">
                <a:latin typeface="Arial" panose="020B0604020202020204" pitchFamily="34" charset="0"/>
                <a:ea typeface="ＭＳ Ｐゴシック" panose="020B0600070205080204" pitchFamily="50" charset="-128"/>
              </a:rPr>
              <a:t>.</a:t>
            </a:r>
          </a:p>
          <a:p>
            <a:endParaRPr lang="en-US" altLang="ja-JP" dirty="0" smtClean="0">
              <a:latin typeface="Arial" panose="020B0604020202020204" pitchFamily="34" charset="0"/>
              <a:ea typeface="ＭＳ Ｐゴシック" panose="020B0600070205080204" pitchFamily="50" charset="-128"/>
            </a:endParaRPr>
          </a:p>
          <a:p>
            <a:r>
              <a:rPr lang="en-US" altLang="ja-JP" dirty="0" smtClean="0">
                <a:latin typeface="Arial" panose="020B0604020202020204" pitchFamily="34" charset="0"/>
                <a:ea typeface="ＭＳ Ｐゴシック" panose="020B0600070205080204" pitchFamily="50" charset="-128"/>
              </a:rPr>
              <a:t>First, all of the faculty members, students, researchers and staff members are required</a:t>
            </a:r>
            <a:r>
              <a:rPr lang="en-US" altLang="ja-JP" baseline="0" dirty="0" smtClean="0">
                <a:latin typeface="Arial" panose="020B0604020202020204" pitchFamily="34" charset="0"/>
                <a:ea typeface="ＭＳ Ｐゴシック" panose="020B0600070205080204" pitchFamily="50" charset="-128"/>
              </a:rPr>
              <a:t> to complete a digest version of learning materials of </a:t>
            </a:r>
            <a:r>
              <a:rPr lang="en-US" altLang="ja-JP" dirty="0" smtClean="0">
                <a:latin typeface="Arial" panose="020B0604020202020204" pitchFamily="34" charset="0"/>
                <a:ea typeface="ＭＳ Ｐゴシック" panose="020B0600070205080204" pitchFamily="50" charset="-128"/>
              </a:rPr>
              <a:t>CITI Japan Project</a:t>
            </a:r>
            <a:r>
              <a:rPr lang="en-US" altLang="ja-JP" baseline="0" dirty="0" smtClean="0">
                <a:latin typeface="Arial" panose="020B0604020202020204" pitchFamily="34" charset="0"/>
                <a:ea typeface="ＭＳ Ｐゴシック" panose="020B0600070205080204" pitchFamily="50" charset="-128"/>
              </a:rPr>
              <a:t> online, and completion of the complete version is r</a:t>
            </a:r>
            <a:r>
              <a:rPr lang="en-US" altLang="ja-JP" dirty="0" smtClean="0">
                <a:latin typeface="Arial" panose="020B0604020202020204" pitchFamily="34" charset="0"/>
                <a:ea typeface="ＭＳ Ｐゴシック" panose="020B0600070205080204" pitchFamily="50" charset="-128"/>
              </a:rPr>
              <a:t>ecommended.  In addition, completion of online</a:t>
            </a:r>
            <a:r>
              <a:rPr lang="en-US" altLang="ja-JP" baseline="0" dirty="0" smtClean="0">
                <a:latin typeface="Arial" panose="020B0604020202020204" pitchFamily="34" charset="0"/>
                <a:ea typeface="ＭＳ Ｐゴシック" panose="020B0600070205080204" pitchFamily="50" charset="-128"/>
              </a:rPr>
              <a:t> materials is valid for five years, and these people are required to complete the materials again within five years.</a:t>
            </a:r>
          </a:p>
          <a:p>
            <a:endParaRPr lang="en-US" altLang="ja-JP" dirty="0" smtClean="0">
              <a:latin typeface="Arial" panose="020B0604020202020204" pitchFamily="34" charset="0"/>
              <a:ea typeface="ＭＳ Ｐゴシック" panose="020B0600070205080204" pitchFamily="50" charset="-128"/>
            </a:endParaRPr>
          </a:p>
          <a:p>
            <a:r>
              <a:rPr lang="en-US" altLang="ja-JP" dirty="0" smtClean="0">
                <a:latin typeface="Arial" panose="020B0604020202020204" pitchFamily="34" charset="0"/>
                <a:ea typeface="ＭＳ Ｐゴシック" panose="020B0600070205080204" pitchFamily="50" charset="-128"/>
              </a:rPr>
              <a:t>Research ethics education for students</a:t>
            </a:r>
            <a:r>
              <a:rPr lang="en-US" altLang="ja-JP" baseline="0" dirty="0" smtClean="0">
                <a:latin typeface="Arial" panose="020B0604020202020204" pitchFamily="34" charset="0"/>
                <a:ea typeface="ＭＳ Ｐゴシック" panose="020B0600070205080204" pitchFamily="50" charset="-128"/>
              </a:rPr>
              <a:t> include additional "Professional Development Course", in which they will learn </a:t>
            </a:r>
            <a:r>
              <a:rPr lang="en-US" altLang="ja-JP" dirty="0" smtClean="0">
                <a:latin typeface="Arial" panose="020B0604020202020204" pitchFamily="34" charset="0"/>
                <a:ea typeface="ＭＳ Ｐゴシック" panose="020B0600070205080204" pitchFamily="50" charset="-128"/>
              </a:rPr>
              <a:t>research misconduct using</a:t>
            </a:r>
            <a:r>
              <a:rPr lang="en-US" altLang="ja-JP" baseline="0" dirty="0" smtClean="0">
                <a:latin typeface="Arial" panose="020B0604020202020204" pitchFamily="34" charset="0"/>
                <a:ea typeface="ＭＳ Ｐゴシック" panose="020B0600070205080204" pitchFamily="50" charset="-128"/>
              </a:rPr>
              <a:t> case studies. In research units, faculty members are expected to increase awareness on </a:t>
            </a:r>
            <a:r>
              <a:rPr lang="en-US" altLang="ja-JP" dirty="0" smtClean="0">
                <a:latin typeface="Arial" panose="020B0604020202020204" pitchFamily="34" charset="0"/>
                <a:ea typeface="ＭＳ Ｐゴシック" panose="020B0600070205080204" pitchFamily="50" charset="-128"/>
              </a:rPr>
              <a:t>research ethics through meetings</a:t>
            </a:r>
            <a:r>
              <a:rPr lang="en-US" altLang="ja-JP" baseline="0" dirty="0" smtClean="0">
                <a:latin typeface="Arial" panose="020B0604020202020204" pitchFamily="34" charset="0"/>
                <a:ea typeface="ＭＳ Ｐゴシック" panose="020B0600070205080204" pitchFamily="50" charset="-128"/>
              </a:rPr>
              <a:t> during daily research activities, as l</a:t>
            </a:r>
            <a:r>
              <a:rPr lang="en-US" altLang="ja-JP" dirty="0" smtClean="0">
                <a:latin typeface="Arial" panose="020B0604020202020204" pitchFamily="34" charset="0"/>
                <a:ea typeface="ＭＳ Ｐゴシック" panose="020B0600070205080204" pitchFamily="50" charset="-128"/>
              </a:rPr>
              <a:t>eaders of their labs.</a:t>
            </a:r>
          </a:p>
          <a:p>
            <a:endParaRPr lang="en-US" altLang="ja-JP" dirty="0" smtClean="0">
              <a:latin typeface="Arial" panose="020B0604020202020204" pitchFamily="34" charset="0"/>
              <a:ea typeface="ＭＳ Ｐゴシック" panose="020B0600070205080204" pitchFamily="50" charset="-128"/>
            </a:endParaRPr>
          </a:p>
          <a:p>
            <a:r>
              <a:rPr lang="en-US" altLang="ja-JP" dirty="0" smtClean="0">
                <a:latin typeface="Arial" panose="020B0604020202020204" pitchFamily="34" charset="0"/>
                <a:ea typeface="ＭＳ Ｐゴシック" panose="020B0600070205080204" pitchFamily="50" charset="-128"/>
              </a:rPr>
              <a:t>In addition, seminars on research integrity, such as today's,</a:t>
            </a:r>
            <a:r>
              <a:rPr lang="en-US" altLang="ja-JP" baseline="0" dirty="0" smtClean="0">
                <a:latin typeface="Arial" panose="020B0604020202020204" pitchFamily="34" charset="0"/>
                <a:ea typeface="ＭＳ Ｐゴシック" panose="020B0600070205080204" pitchFamily="50" charset="-128"/>
              </a:rPr>
              <a:t> are held occasionally, as efforts to increase awareness through presentations by </a:t>
            </a:r>
            <a:r>
              <a:rPr lang="en-US" altLang="ja-JP" dirty="0" smtClean="0">
                <a:latin typeface="Arial" panose="020B0604020202020204" pitchFamily="34" charset="0"/>
                <a:ea typeface="ＭＳ Ｐゴシック" panose="020B0600070205080204" pitchFamily="50" charset="-128"/>
              </a:rPr>
              <a:t>external lecturers.</a:t>
            </a:r>
          </a:p>
          <a:p>
            <a:endParaRPr lang="en-US" altLang="ja-JP" dirty="0" smtClean="0">
              <a:latin typeface="Arial" panose="020B0604020202020204" pitchFamily="34" charset="0"/>
              <a:ea typeface="ＭＳ Ｐゴシック" panose="020B0600070205080204" pitchFamily="50" charset="-128"/>
            </a:endParaRPr>
          </a:p>
          <a:p>
            <a:r>
              <a:rPr lang="en-US" altLang="ja-JP" dirty="0" smtClean="0">
                <a:latin typeface="Arial" panose="020B0604020202020204" pitchFamily="34" charset="0"/>
                <a:ea typeface="ＭＳ Ｐゴシック" panose="020B0600070205080204" pitchFamily="50" charset="-128"/>
              </a:rPr>
              <a:t>All these</a:t>
            </a:r>
            <a:r>
              <a:rPr lang="en-US" altLang="ja-JP" baseline="0" dirty="0" smtClean="0">
                <a:latin typeface="Arial" panose="020B0604020202020204" pitchFamily="34" charset="0"/>
                <a:ea typeface="ＭＳ Ｐゴシック" panose="020B0600070205080204" pitchFamily="50" charset="-128"/>
              </a:rPr>
              <a:t> </a:t>
            </a:r>
            <a:r>
              <a:rPr lang="en-US" altLang="ja-JP" dirty="0" smtClean="0">
                <a:latin typeface="Arial" panose="020B0604020202020204" pitchFamily="34" charset="0"/>
                <a:ea typeface="ＭＳ Ｐゴシック" panose="020B0600070205080204" pitchFamily="50" charset="-128"/>
              </a:rPr>
              <a:t>people</a:t>
            </a:r>
            <a:r>
              <a:rPr lang="en-US" altLang="ja-JP" baseline="0" dirty="0" smtClean="0">
                <a:latin typeface="Arial" panose="020B0604020202020204" pitchFamily="34" charset="0"/>
                <a:ea typeface="ＭＳ Ｐゴシック" panose="020B0600070205080204" pitchFamily="50" charset="-128"/>
              </a:rPr>
              <a:t> are required to complete update sessions on </a:t>
            </a:r>
            <a:r>
              <a:rPr lang="en-US" altLang="ja-JP" dirty="0" smtClean="0">
                <a:latin typeface="Arial" panose="020B0604020202020204" pitchFamily="34" charset="0"/>
                <a:ea typeface="ＭＳ Ｐゴシック" panose="020B0600070205080204" pitchFamily="50" charset="-128"/>
              </a:rPr>
              <a:t>occupational safety and health and research ethics annually. </a:t>
            </a:r>
            <a:r>
              <a:rPr lang="en-US" altLang="ja-JP" baseline="0" dirty="0" smtClean="0">
                <a:latin typeface="Arial" panose="020B0604020202020204" pitchFamily="34" charset="0"/>
                <a:ea typeface="ＭＳ Ｐゴシック" panose="020B0600070205080204" pitchFamily="50" charset="-128"/>
              </a:rPr>
              <a:t> In these sessions, the latest information and cautions on </a:t>
            </a:r>
            <a:r>
              <a:rPr lang="en-US" altLang="ja-JP" dirty="0" smtClean="0">
                <a:latin typeface="Arial" panose="020B0604020202020204" pitchFamily="34" charset="0"/>
                <a:ea typeface="ＭＳ Ｐゴシック" panose="020B0600070205080204" pitchFamily="50" charset="-128"/>
              </a:rPr>
              <a:t>research integrity will be provided as needed.</a:t>
            </a:r>
          </a:p>
          <a:p>
            <a:endParaRPr lang="ja-JP" altLang="en-US" dirty="0" smtClean="0">
              <a:latin typeface="Arial" panose="020B0604020202020204" pitchFamily="34" charset="0"/>
              <a:ea typeface="ＭＳ Ｐゴシック" panose="020B0600070205080204" pitchFamily="50" charset="-128"/>
            </a:endParaRPr>
          </a:p>
        </p:txBody>
      </p:sp>
      <p:sp>
        <p:nvSpPr>
          <p:cNvPr id="95236" name="スライド番号プレースホルダー 3"/>
          <p:cNvSpPr>
            <a:spLocks noGrp="1"/>
          </p:cNvSpPr>
          <p:nvPr>
            <p:ph type="sldNum" sz="quarter" idx="5"/>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36486" indent="-283264">
              <a:defRPr kumimoji="1" sz="2400">
                <a:solidFill>
                  <a:schemeClr val="tx1"/>
                </a:solidFill>
                <a:latin typeface="Arial" panose="020B0604020202020204" pitchFamily="34" charset="0"/>
                <a:ea typeface="ＭＳ Ｐゴシック" panose="020B0600070205080204" pitchFamily="50" charset="-128"/>
              </a:defRPr>
            </a:lvl2pPr>
            <a:lvl3pPr marL="1133056" indent="-226611">
              <a:defRPr kumimoji="1" sz="2400">
                <a:solidFill>
                  <a:schemeClr val="tx1"/>
                </a:solidFill>
                <a:latin typeface="Arial" panose="020B0604020202020204" pitchFamily="34" charset="0"/>
                <a:ea typeface="ＭＳ Ｐゴシック" panose="020B0600070205080204" pitchFamily="50" charset="-128"/>
              </a:defRPr>
            </a:lvl3pPr>
            <a:lvl4pPr marL="1586278" indent="-226611">
              <a:defRPr kumimoji="1" sz="2400">
                <a:solidFill>
                  <a:schemeClr val="tx1"/>
                </a:solidFill>
                <a:latin typeface="Arial" panose="020B0604020202020204" pitchFamily="34" charset="0"/>
                <a:ea typeface="ＭＳ Ｐゴシック" panose="020B0600070205080204" pitchFamily="50" charset="-128"/>
              </a:defRPr>
            </a:lvl4pPr>
            <a:lvl5pPr marL="2039501" indent="-226611">
              <a:defRPr kumimoji="1" sz="2400">
                <a:solidFill>
                  <a:schemeClr val="tx1"/>
                </a:solidFill>
                <a:latin typeface="Arial" panose="020B0604020202020204" pitchFamily="34" charset="0"/>
                <a:ea typeface="ＭＳ Ｐゴシック" panose="020B0600070205080204" pitchFamily="50" charset="-128"/>
              </a:defRPr>
            </a:lvl5pPr>
            <a:lvl6pPr marL="2492723"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45945"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99168"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52390"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CDA0AA24-D3F3-444B-ACC9-F5AF63003FED}" type="slidenum">
              <a:rPr lang="en-US" altLang="ja-JP" sz="1200"/>
              <a:pPr/>
              <a:t>21</a:t>
            </a:fld>
            <a:endParaRPr lang="en-US" altLang="ja-JP" sz="1200"/>
          </a:p>
        </p:txBody>
      </p:sp>
      <p:sp>
        <p:nvSpPr>
          <p:cNvPr id="95237" name="ヘッダー プレースホルダー 4"/>
          <p:cNvSpPr>
            <a:spLocks noGrp="1"/>
          </p:cNvSpPr>
          <p:nvPr>
            <p:ph type="hdr" sz="quarter"/>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36486" indent="-283264">
              <a:defRPr kumimoji="1" sz="2400">
                <a:solidFill>
                  <a:schemeClr val="tx1"/>
                </a:solidFill>
                <a:latin typeface="Arial" panose="020B0604020202020204" pitchFamily="34" charset="0"/>
                <a:ea typeface="ＭＳ Ｐゴシック" panose="020B0600070205080204" pitchFamily="50" charset="-128"/>
              </a:defRPr>
            </a:lvl2pPr>
            <a:lvl3pPr marL="1133056" indent="-226611">
              <a:defRPr kumimoji="1" sz="2400">
                <a:solidFill>
                  <a:schemeClr val="tx1"/>
                </a:solidFill>
                <a:latin typeface="Arial" panose="020B0604020202020204" pitchFamily="34" charset="0"/>
                <a:ea typeface="ＭＳ Ｐゴシック" panose="020B0600070205080204" pitchFamily="50" charset="-128"/>
              </a:defRPr>
            </a:lvl3pPr>
            <a:lvl4pPr marL="1586278" indent="-226611">
              <a:defRPr kumimoji="1" sz="2400">
                <a:solidFill>
                  <a:schemeClr val="tx1"/>
                </a:solidFill>
                <a:latin typeface="Arial" panose="020B0604020202020204" pitchFamily="34" charset="0"/>
                <a:ea typeface="ＭＳ Ｐゴシック" panose="020B0600070205080204" pitchFamily="50" charset="-128"/>
              </a:defRPr>
            </a:lvl4pPr>
            <a:lvl5pPr marL="2039501" indent="-226611">
              <a:defRPr kumimoji="1" sz="2400">
                <a:solidFill>
                  <a:schemeClr val="tx1"/>
                </a:solidFill>
                <a:latin typeface="Arial" panose="020B0604020202020204" pitchFamily="34" charset="0"/>
                <a:ea typeface="ＭＳ Ｐゴシック" panose="020B0600070205080204" pitchFamily="50" charset="-128"/>
              </a:defRPr>
            </a:lvl5pPr>
            <a:lvl6pPr marL="2492723"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45945"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99168"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52390"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en-US" altLang="ja-JP" sz="1200"/>
          </a:p>
        </p:txBody>
      </p:sp>
    </p:spTree>
    <p:extLst>
      <p:ext uri="{BB962C8B-B14F-4D97-AF65-F5344CB8AC3E}">
        <p14:creationId xmlns:p14="http://schemas.microsoft.com/office/powerpoint/2010/main" val="3244118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95235" name="ノート プレースホルダー 2"/>
          <p:cNvSpPr>
            <a:spLocks noGrp="1"/>
          </p:cNvSpPr>
          <p:nvPr>
            <p:ph type="body" idx="1"/>
          </p:nvPr>
        </p:nvSpPr>
        <p:spPr>
          <a:noFill/>
        </p:spPr>
        <p:txBody>
          <a:bodyPr/>
          <a:lstStyle/>
          <a:p>
            <a:r>
              <a:rPr lang="en-US" altLang="ja-JP" dirty="0" smtClean="0">
                <a:latin typeface="Arial" panose="020B0604020202020204" pitchFamily="34" charset="0"/>
                <a:ea typeface="ＭＳ Ｐゴシック" panose="020B0600070205080204" pitchFamily="50" charset="-128"/>
              </a:rPr>
              <a:t>Contact points on research misconduct allegations are</a:t>
            </a:r>
            <a:r>
              <a:rPr lang="en-US" altLang="ja-JP" baseline="0" dirty="0" smtClean="0">
                <a:latin typeface="Arial" panose="020B0604020202020204" pitchFamily="34" charset="0"/>
                <a:ea typeface="ＭＳ Ｐゴシック" panose="020B0600070205080204" pitchFamily="50" charset="-128"/>
              </a:rPr>
              <a:t> provided for two channels: Internal and external channels.</a:t>
            </a:r>
            <a:endParaRPr lang="ja-JP" altLang="en-US" dirty="0" smtClean="0">
              <a:latin typeface="Arial" panose="020B0604020202020204" pitchFamily="34" charset="0"/>
              <a:ea typeface="ＭＳ Ｐゴシック" panose="020B0600070205080204" pitchFamily="50" charset="-128"/>
            </a:endParaRPr>
          </a:p>
        </p:txBody>
      </p:sp>
      <p:sp>
        <p:nvSpPr>
          <p:cNvPr id="95236" name="スライド番号プレースホルダー 3"/>
          <p:cNvSpPr>
            <a:spLocks noGrp="1"/>
          </p:cNvSpPr>
          <p:nvPr>
            <p:ph type="sldNum" sz="quarter" idx="5"/>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36486" indent="-283264">
              <a:defRPr kumimoji="1" sz="2400">
                <a:solidFill>
                  <a:schemeClr val="tx1"/>
                </a:solidFill>
                <a:latin typeface="Arial" panose="020B0604020202020204" pitchFamily="34" charset="0"/>
                <a:ea typeface="ＭＳ Ｐゴシック" panose="020B0600070205080204" pitchFamily="50" charset="-128"/>
              </a:defRPr>
            </a:lvl2pPr>
            <a:lvl3pPr marL="1133056" indent="-226611">
              <a:defRPr kumimoji="1" sz="2400">
                <a:solidFill>
                  <a:schemeClr val="tx1"/>
                </a:solidFill>
                <a:latin typeface="Arial" panose="020B0604020202020204" pitchFamily="34" charset="0"/>
                <a:ea typeface="ＭＳ Ｐゴシック" panose="020B0600070205080204" pitchFamily="50" charset="-128"/>
              </a:defRPr>
            </a:lvl3pPr>
            <a:lvl4pPr marL="1586278" indent="-226611">
              <a:defRPr kumimoji="1" sz="2400">
                <a:solidFill>
                  <a:schemeClr val="tx1"/>
                </a:solidFill>
                <a:latin typeface="Arial" panose="020B0604020202020204" pitchFamily="34" charset="0"/>
                <a:ea typeface="ＭＳ Ｐゴシック" panose="020B0600070205080204" pitchFamily="50" charset="-128"/>
              </a:defRPr>
            </a:lvl4pPr>
            <a:lvl5pPr marL="2039501" indent="-226611">
              <a:defRPr kumimoji="1" sz="2400">
                <a:solidFill>
                  <a:schemeClr val="tx1"/>
                </a:solidFill>
                <a:latin typeface="Arial" panose="020B0604020202020204" pitchFamily="34" charset="0"/>
                <a:ea typeface="ＭＳ Ｐゴシック" panose="020B0600070205080204" pitchFamily="50" charset="-128"/>
              </a:defRPr>
            </a:lvl5pPr>
            <a:lvl6pPr marL="2492723"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45945"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99168"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52390"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CDA0AA24-D3F3-444B-ACC9-F5AF63003FED}" type="slidenum">
              <a:rPr lang="en-US" altLang="ja-JP" sz="1200"/>
              <a:pPr/>
              <a:t>22</a:t>
            </a:fld>
            <a:endParaRPr lang="en-US" altLang="ja-JP" sz="1200"/>
          </a:p>
        </p:txBody>
      </p:sp>
      <p:sp>
        <p:nvSpPr>
          <p:cNvPr id="95237" name="ヘッダー プレースホルダー 4"/>
          <p:cNvSpPr>
            <a:spLocks noGrp="1"/>
          </p:cNvSpPr>
          <p:nvPr>
            <p:ph type="hdr" sz="quarter"/>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36486" indent="-283264">
              <a:defRPr kumimoji="1" sz="2400">
                <a:solidFill>
                  <a:schemeClr val="tx1"/>
                </a:solidFill>
                <a:latin typeface="Arial" panose="020B0604020202020204" pitchFamily="34" charset="0"/>
                <a:ea typeface="ＭＳ Ｐゴシック" panose="020B0600070205080204" pitchFamily="50" charset="-128"/>
              </a:defRPr>
            </a:lvl2pPr>
            <a:lvl3pPr marL="1133056" indent="-226611">
              <a:defRPr kumimoji="1" sz="2400">
                <a:solidFill>
                  <a:schemeClr val="tx1"/>
                </a:solidFill>
                <a:latin typeface="Arial" panose="020B0604020202020204" pitchFamily="34" charset="0"/>
                <a:ea typeface="ＭＳ Ｐゴシック" panose="020B0600070205080204" pitchFamily="50" charset="-128"/>
              </a:defRPr>
            </a:lvl3pPr>
            <a:lvl4pPr marL="1586278" indent="-226611">
              <a:defRPr kumimoji="1" sz="2400">
                <a:solidFill>
                  <a:schemeClr val="tx1"/>
                </a:solidFill>
                <a:latin typeface="Arial" panose="020B0604020202020204" pitchFamily="34" charset="0"/>
                <a:ea typeface="ＭＳ Ｐゴシック" panose="020B0600070205080204" pitchFamily="50" charset="-128"/>
              </a:defRPr>
            </a:lvl4pPr>
            <a:lvl5pPr marL="2039501" indent="-226611">
              <a:defRPr kumimoji="1" sz="2400">
                <a:solidFill>
                  <a:schemeClr val="tx1"/>
                </a:solidFill>
                <a:latin typeface="Arial" panose="020B0604020202020204" pitchFamily="34" charset="0"/>
                <a:ea typeface="ＭＳ Ｐゴシック" panose="020B0600070205080204" pitchFamily="50" charset="-128"/>
              </a:defRPr>
            </a:lvl5pPr>
            <a:lvl6pPr marL="2492723"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45945"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99168"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52390"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en-US" altLang="ja-JP" sz="1200"/>
          </a:p>
        </p:txBody>
      </p:sp>
    </p:spTree>
    <p:extLst>
      <p:ext uri="{BB962C8B-B14F-4D97-AF65-F5344CB8AC3E}">
        <p14:creationId xmlns:p14="http://schemas.microsoft.com/office/powerpoint/2010/main" val="2657588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95235" name="ノート プレースホルダー 2"/>
          <p:cNvSpPr>
            <a:spLocks noGrp="1"/>
          </p:cNvSpPr>
          <p:nvPr>
            <p:ph type="body" idx="1"/>
          </p:nvPr>
        </p:nvSpPr>
        <p:spPr>
          <a:noFill/>
        </p:spPr>
        <p:txBody>
          <a:bodyPr/>
          <a:lstStyle/>
          <a:p>
            <a:r>
              <a:rPr lang="en-US" altLang="ja-JP" dirty="0" smtClean="0">
                <a:latin typeface="Arial" panose="020B0604020202020204" pitchFamily="34" charset="0"/>
                <a:ea typeface="ＭＳ Ｐゴシック" panose="020B0600070205080204" pitchFamily="50" charset="-128"/>
              </a:rPr>
              <a:t>A series of procedures</a:t>
            </a:r>
            <a:r>
              <a:rPr lang="en-US" altLang="ja-JP" baseline="0" dirty="0" smtClean="0">
                <a:latin typeface="Arial" panose="020B0604020202020204" pitchFamily="34" charset="0"/>
                <a:ea typeface="ＭＳ Ｐゴシック" panose="020B0600070205080204" pitchFamily="50" charset="-128"/>
              </a:rPr>
              <a:t> including whistle blowing, </a:t>
            </a:r>
            <a:r>
              <a:rPr lang="en-US" altLang="ja-JP" dirty="0" smtClean="0">
                <a:latin typeface="Arial" panose="020B0604020202020204" pitchFamily="34" charset="0"/>
                <a:ea typeface="ＭＳ Ｐゴシック" panose="020B0600070205080204" pitchFamily="50" charset="-128"/>
              </a:rPr>
              <a:t>investigation and</a:t>
            </a:r>
            <a:r>
              <a:rPr lang="en-US" altLang="ja-JP" baseline="0" dirty="0" smtClean="0">
                <a:latin typeface="Arial" panose="020B0604020202020204" pitchFamily="34" charset="0"/>
                <a:ea typeface="ＭＳ Ｐゴシック" panose="020B0600070205080204" pitchFamily="50" charset="-128"/>
              </a:rPr>
              <a:t> penalties is implemented in accordance with the new </a:t>
            </a:r>
            <a:r>
              <a:rPr lang="en-US" altLang="ja-JP" dirty="0" smtClean="0">
                <a:latin typeface="Arial" panose="020B0604020202020204" pitchFamily="34" charset="0"/>
                <a:ea typeface="ＭＳ Ｐゴシック" panose="020B0600070205080204" pitchFamily="50" charset="-128"/>
              </a:rPr>
              <a:t>Guidelines.  As for the members</a:t>
            </a:r>
            <a:r>
              <a:rPr lang="en-US" altLang="ja-JP" baseline="0" dirty="0" smtClean="0">
                <a:latin typeface="Arial" panose="020B0604020202020204" pitchFamily="34" charset="0"/>
                <a:ea typeface="ＭＳ Ｐゴシック" panose="020B0600070205080204" pitchFamily="50" charset="-128"/>
              </a:rPr>
              <a:t> of the </a:t>
            </a:r>
            <a:r>
              <a:rPr lang="en-US" altLang="ja-JP" dirty="0" smtClean="0">
                <a:latin typeface="Arial" panose="020B0604020202020204" pitchFamily="34" charset="0"/>
                <a:ea typeface="ＭＳ Ｐゴシック" panose="020B0600070205080204" pitchFamily="50" charset="-128"/>
              </a:rPr>
              <a:t>research ethics committee</a:t>
            </a:r>
            <a:r>
              <a:rPr lang="en-US" altLang="ja-JP" baseline="0" dirty="0" smtClean="0">
                <a:latin typeface="Arial" panose="020B0604020202020204" pitchFamily="34" charset="0"/>
                <a:ea typeface="ＭＳ Ｐゴシック" panose="020B0600070205080204" pitchFamily="50" charset="-128"/>
              </a:rPr>
              <a:t> who are responsible for</a:t>
            </a:r>
            <a:r>
              <a:rPr lang="en-US" altLang="ja-JP" dirty="0" smtClean="0">
                <a:latin typeface="Arial" panose="020B0604020202020204" pitchFamily="34" charset="0"/>
                <a:ea typeface="ＭＳ Ｐゴシック" panose="020B0600070205080204" pitchFamily="50" charset="-128"/>
              </a:rPr>
              <a:t> investigation, the Chair is the Dean of Faculty Affairs, and other members include</a:t>
            </a:r>
            <a:r>
              <a:rPr lang="en-US" altLang="ja-JP" baseline="0" dirty="0" smtClean="0">
                <a:latin typeface="Arial" panose="020B0604020202020204" pitchFamily="34" charset="0"/>
                <a:ea typeface="ＭＳ Ｐゴシック" panose="020B0600070205080204" pitchFamily="50" charset="-128"/>
              </a:rPr>
              <a:t> </a:t>
            </a:r>
            <a:r>
              <a:rPr lang="en-US" altLang="ja-JP" dirty="0" smtClean="0">
                <a:latin typeface="Arial" panose="020B0604020202020204" pitchFamily="34" charset="0"/>
                <a:ea typeface="ＭＳ Ｐゴシック" panose="020B0600070205080204" pitchFamily="50" charset="-128"/>
              </a:rPr>
              <a:t>University General Counsel, Dean of Research, Chair of the Faculty Counsel, Chair of the Faculty Assembly, Grants and Research Collaborations Section Leader, Occupational</a:t>
            </a:r>
            <a:r>
              <a:rPr lang="en-US" altLang="ja-JP" baseline="0" dirty="0" smtClean="0">
                <a:latin typeface="Arial" panose="020B0604020202020204" pitchFamily="34" charset="0"/>
                <a:ea typeface="ＭＳ Ｐゴシック" panose="020B0600070205080204" pitchFamily="50" charset="-128"/>
              </a:rPr>
              <a:t> Safety and Health Section Leader and </a:t>
            </a:r>
            <a:r>
              <a:rPr lang="en-US" altLang="ja-JP" dirty="0" smtClean="0">
                <a:latin typeface="Arial" panose="020B0604020202020204" pitchFamily="34" charset="0"/>
                <a:ea typeface="ＭＳ Ｐゴシック" panose="020B0600070205080204" pitchFamily="50" charset="-128"/>
              </a:rPr>
              <a:t>external experts.  External experts are invited so as to be at</a:t>
            </a:r>
            <a:r>
              <a:rPr lang="en-US" altLang="ja-JP" baseline="0" dirty="0" smtClean="0">
                <a:latin typeface="Arial" panose="020B0604020202020204" pitchFamily="34" charset="0"/>
                <a:ea typeface="ＭＳ Ｐゴシック" panose="020B0600070205080204" pitchFamily="50" charset="-128"/>
              </a:rPr>
              <a:t> least a half of the members of the committee.</a:t>
            </a:r>
            <a:endParaRPr lang="ja-JP" altLang="en-US" dirty="0" smtClean="0">
              <a:latin typeface="Arial" panose="020B0604020202020204" pitchFamily="34" charset="0"/>
              <a:ea typeface="ＭＳ Ｐゴシック" panose="020B0600070205080204" pitchFamily="50" charset="-128"/>
            </a:endParaRPr>
          </a:p>
        </p:txBody>
      </p:sp>
      <p:sp>
        <p:nvSpPr>
          <p:cNvPr id="95236" name="スライド番号プレースホルダー 3"/>
          <p:cNvSpPr>
            <a:spLocks noGrp="1"/>
          </p:cNvSpPr>
          <p:nvPr>
            <p:ph type="sldNum" sz="quarter" idx="5"/>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36486" indent="-283264">
              <a:defRPr kumimoji="1" sz="2400">
                <a:solidFill>
                  <a:schemeClr val="tx1"/>
                </a:solidFill>
                <a:latin typeface="Arial" panose="020B0604020202020204" pitchFamily="34" charset="0"/>
                <a:ea typeface="ＭＳ Ｐゴシック" panose="020B0600070205080204" pitchFamily="50" charset="-128"/>
              </a:defRPr>
            </a:lvl2pPr>
            <a:lvl3pPr marL="1133056" indent="-226611">
              <a:defRPr kumimoji="1" sz="2400">
                <a:solidFill>
                  <a:schemeClr val="tx1"/>
                </a:solidFill>
                <a:latin typeface="Arial" panose="020B0604020202020204" pitchFamily="34" charset="0"/>
                <a:ea typeface="ＭＳ Ｐゴシック" panose="020B0600070205080204" pitchFamily="50" charset="-128"/>
              </a:defRPr>
            </a:lvl3pPr>
            <a:lvl4pPr marL="1586278" indent="-226611">
              <a:defRPr kumimoji="1" sz="2400">
                <a:solidFill>
                  <a:schemeClr val="tx1"/>
                </a:solidFill>
                <a:latin typeface="Arial" panose="020B0604020202020204" pitchFamily="34" charset="0"/>
                <a:ea typeface="ＭＳ Ｐゴシック" panose="020B0600070205080204" pitchFamily="50" charset="-128"/>
              </a:defRPr>
            </a:lvl4pPr>
            <a:lvl5pPr marL="2039501" indent="-226611">
              <a:defRPr kumimoji="1" sz="2400">
                <a:solidFill>
                  <a:schemeClr val="tx1"/>
                </a:solidFill>
                <a:latin typeface="Arial" panose="020B0604020202020204" pitchFamily="34" charset="0"/>
                <a:ea typeface="ＭＳ Ｐゴシック" panose="020B0600070205080204" pitchFamily="50" charset="-128"/>
              </a:defRPr>
            </a:lvl5pPr>
            <a:lvl6pPr marL="2492723"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45945"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99168"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52390"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CDA0AA24-D3F3-444B-ACC9-F5AF63003FED}" type="slidenum">
              <a:rPr lang="en-US" altLang="ja-JP" sz="1200"/>
              <a:pPr/>
              <a:t>23</a:t>
            </a:fld>
            <a:endParaRPr lang="en-US" altLang="ja-JP" sz="1200"/>
          </a:p>
        </p:txBody>
      </p:sp>
      <p:sp>
        <p:nvSpPr>
          <p:cNvPr id="95237" name="ヘッダー プレースホルダー 4"/>
          <p:cNvSpPr>
            <a:spLocks noGrp="1"/>
          </p:cNvSpPr>
          <p:nvPr>
            <p:ph type="hdr" sz="quarter"/>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36486" indent="-283264">
              <a:defRPr kumimoji="1" sz="2400">
                <a:solidFill>
                  <a:schemeClr val="tx1"/>
                </a:solidFill>
                <a:latin typeface="Arial" panose="020B0604020202020204" pitchFamily="34" charset="0"/>
                <a:ea typeface="ＭＳ Ｐゴシック" panose="020B0600070205080204" pitchFamily="50" charset="-128"/>
              </a:defRPr>
            </a:lvl2pPr>
            <a:lvl3pPr marL="1133056" indent="-226611">
              <a:defRPr kumimoji="1" sz="2400">
                <a:solidFill>
                  <a:schemeClr val="tx1"/>
                </a:solidFill>
                <a:latin typeface="Arial" panose="020B0604020202020204" pitchFamily="34" charset="0"/>
                <a:ea typeface="ＭＳ Ｐゴシック" panose="020B0600070205080204" pitchFamily="50" charset="-128"/>
              </a:defRPr>
            </a:lvl3pPr>
            <a:lvl4pPr marL="1586278" indent="-226611">
              <a:defRPr kumimoji="1" sz="2400">
                <a:solidFill>
                  <a:schemeClr val="tx1"/>
                </a:solidFill>
                <a:latin typeface="Arial" panose="020B0604020202020204" pitchFamily="34" charset="0"/>
                <a:ea typeface="ＭＳ Ｐゴシック" panose="020B0600070205080204" pitchFamily="50" charset="-128"/>
              </a:defRPr>
            </a:lvl4pPr>
            <a:lvl5pPr marL="2039501" indent="-226611">
              <a:defRPr kumimoji="1" sz="2400">
                <a:solidFill>
                  <a:schemeClr val="tx1"/>
                </a:solidFill>
                <a:latin typeface="Arial" panose="020B0604020202020204" pitchFamily="34" charset="0"/>
                <a:ea typeface="ＭＳ Ｐゴシック" panose="020B0600070205080204" pitchFamily="50" charset="-128"/>
              </a:defRPr>
            </a:lvl5pPr>
            <a:lvl6pPr marL="2492723"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45945"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99168"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52390"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en-US" altLang="ja-JP" sz="1200"/>
          </a:p>
        </p:txBody>
      </p:sp>
    </p:spTree>
    <p:extLst>
      <p:ext uri="{BB962C8B-B14F-4D97-AF65-F5344CB8AC3E}">
        <p14:creationId xmlns:p14="http://schemas.microsoft.com/office/powerpoint/2010/main" val="1647457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95235" name="ノート プレースホルダー 2"/>
          <p:cNvSpPr>
            <a:spLocks noGrp="1"/>
          </p:cNvSpPr>
          <p:nvPr>
            <p:ph type="body" idx="1"/>
          </p:nvPr>
        </p:nvSpPr>
        <p:spPr>
          <a:noFill/>
        </p:spPr>
        <p:txBody>
          <a:bodyPr/>
          <a:lstStyle/>
          <a:p>
            <a:r>
              <a:rPr lang="en-US" altLang="ja-JP" dirty="0" smtClean="0">
                <a:latin typeface="Arial" panose="020B0604020202020204" pitchFamily="34" charset="0"/>
                <a:ea typeface="ＭＳ Ｐゴシック" panose="020B0600070205080204" pitchFamily="50" charset="-128"/>
              </a:rPr>
              <a:t>A series of procedures</a:t>
            </a:r>
            <a:r>
              <a:rPr lang="en-US" altLang="ja-JP" baseline="0" dirty="0" smtClean="0">
                <a:latin typeface="Arial" panose="020B0604020202020204" pitchFamily="34" charset="0"/>
                <a:ea typeface="ＭＳ Ｐゴシック" panose="020B0600070205080204" pitchFamily="50" charset="-128"/>
              </a:rPr>
              <a:t> including whistle blowing, </a:t>
            </a:r>
            <a:r>
              <a:rPr lang="en-US" altLang="ja-JP" dirty="0" smtClean="0">
                <a:latin typeface="Arial" panose="020B0604020202020204" pitchFamily="34" charset="0"/>
                <a:ea typeface="ＭＳ Ｐゴシック" panose="020B0600070205080204" pitchFamily="50" charset="-128"/>
              </a:rPr>
              <a:t>investigation and</a:t>
            </a:r>
            <a:r>
              <a:rPr lang="en-US" altLang="ja-JP" baseline="0" dirty="0" smtClean="0">
                <a:latin typeface="Arial" panose="020B0604020202020204" pitchFamily="34" charset="0"/>
                <a:ea typeface="ＭＳ Ｐゴシック" panose="020B0600070205080204" pitchFamily="50" charset="-128"/>
              </a:rPr>
              <a:t> penalties is implemented in accordance with the new </a:t>
            </a:r>
            <a:r>
              <a:rPr lang="en-US" altLang="ja-JP" dirty="0" smtClean="0">
                <a:latin typeface="Arial" panose="020B0604020202020204" pitchFamily="34" charset="0"/>
                <a:ea typeface="ＭＳ Ｐゴシック" panose="020B0600070205080204" pitchFamily="50" charset="-128"/>
              </a:rPr>
              <a:t>Guidelines.  As for the members</a:t>
            </a:r>
            <a:r>
              <a:rPr lang="en-US" altLang="ja-JP" baseline="0" dirty="0" smtClean="0">
                <a:latin typeface="Arial" panose="020B0604020202020204" pitchFamily="34" charset="0"/>
                <a:ea typeface="ＭＳ Ｐゴシック" panose="020B0600070205080204" pitchFamily="50" charset="-128"/>
              </a:rPr>
              <a:t> of the </a:t>
            </a:r>
            <a:r>
              <a:rPr lang="en-US" altLang="ja-JP" dirty="0" smtClean="0">
                <a:latin typeface="Arial" panose="020B0604020202020204" pitchFamily="34" charset="0"/>
                <a:ea typeface="ＭＳ Ｐゴシック" panose="020B0600070205080204" pitchFamily="50" charset="-128"/>
              </a:rPr>
              <a:t>research ethics committee</a:t>
            </a:r>
            <a:r>
              <a:rPr lang="en-US" altLang="ja-JP" baseline="0" dirty="0" smtClean="0">
                <a:latin typeface="Arial" panose="020B0604020202020204" pitchFamily="34" charset="0"/>
                <a:ea typeface="ＭＳ Ｐゴシック" panose="020B0600070205080204" pitchFamily="50" charset="-128"/>
              </a:rPr>
              <a:t> who are responsible for</a:t>
            </a:r>
            <a:r>
              <a:rPr lang="en-US" altLang="ja-JP" dirty="0" smtClean="0">
                <a:latin typeface="Arial" panose="020B0604020202020204" pitchFamily="34" charset="0"/>
                <a:ea typeface="ＭＳ Ｐゴシック" panose="020B0600070205080204" pitchFamily="50" charset="-128"/>
              </a:rPr>
              <a:t> investigation, the Chair is the Dean of Faculty Affairs, and other members include</a:t>
            </a:r>
            <a:r>
              <a:rPr lang="en-US" altLang="ja-JP" baseline="0" dirty="0" smtClean="0">
                <a:latin typeface="Arial" panose="020B0604020202020204" pitchFamily="34" charset="0"/>
                <a:ea typeface="ＭＳ Ｐゴシック" panose="020B0600070205080204" pitchFamily="50" charset="-128"/>
              </a:rPr>
              <a:t> </a:t>
            </a:r>
            <a:r>
              <a:rPr lang="en-US" altLang="ja-JP" dirty="0" smtClean="0">
                <a:latin typeface="Arial" panose="020B0604020202020204" pitchFamily="34" charset="0"/>
                <a:ea typeface="ＭＳ Ｐゴシック" panose="020B0600070205080204" pitchFamily="50" charset="-128"/>
              </a:rPr>
              <a:t>University General Counsel, Dean of Research, Chair of the Faculty Counsel, Chair of the Faculty Assembly, Grants and Research Collaborations Section Leader, Occupational</a:t>
            </a:r>
            <a:r>
              <a:rPr lang="en-US" altLang="ja-JP" baseline="0" dirty="0" smtClean="0">
                <a:latin typeface="Arial" panose="020B0604020202020204" pitchFamily="34" charset="0"/>
                <a:ea typeface="ＭＳ Ｐゴシック" panose="020B0600070205080204" pitchFamily="50" charset="-128"/>
              </a:rPr>
              <a:t> Safety and Health Section Leader and </a:t>
            </a:r>
            <a:r>
              <a:rPr lang="en-US" altLang="ja-JP" dirty="0" smtClean="0">
                <a:latin typeface="Arial" panose="020B0604020202020204" pitchFamily="34" charset="0"/>
                <a:ea typeface="ＭＳ Ｐゴシック" panose="020B0600070205080204" pitchFamily="50" charset="-128"/>
              </a:rPr>
              <a:t>external experts.  External experts are invited so as to be at</a:t>
            </a:r>
            <a:r>
              <a:rPr lang="en-US" altLang="ja-JP" baseline="0" dirty="0" smtClean="0">
                <a:latin typeface="Arial" panose="020B0604020202020204" pitchFamily="34" charset="0"/>
                <a:ea typeface="ＭＳ Ｐゴシック" panose="020B0600070205080204" pitchFamily="50" charset="-128"/>
              </a:rPr>
              <a:t> least a half of the members of the committee.</a:t>
            </a:r>
            <a:endParaRPr lang="ja-JP" altLang="en-US" dirty="0" smtClean="0">
              <a:latin typeface="Arial" panose="020B0604020202020204" pitchFamily="34" charset="0"/>
              <a:ea typeface="ＭＳ Ｐゴシック" panose="020B0600070205080204" pitchFamily="50" charset="-128"/>
            </a:endParaRPr>
          </a:p>
        </p:txBody>
      </p:sp>
      <p:sp>
        <p:nvSpPr>
          <p:cNvPr id="95236" name="スライド番号プレースホルダー 3"/>
          <p:cNvSpPr>
            <a:spLocks noGrp="1"/>
          </p:cNvSpPr>
          <p:nvPr>
            <p:ph type="sldNum" sz="quarter" idx="5"/>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36486" indent="-283264">
              <a:defRPr kumimoji="1" sz="2400">
                <a:solidFill>
                  <a:schemeClr val="tx1"/>
                </a:solidFill>
                <a:latin typeface="Arial" panose="020B0604020202020204" pitchFamily="34" charset="0"/>
                <a:ea typeface="ＭＳ Ｐゴシック" panose="020B0600070205080204" pitchFamily="50" charset="-128"/>
              </a:defRPr>
            </a:lvl2pPr>
            <a:lvl3pPr marL="1133056" indent="-226611">
              <a:defRPr kumimoji="1" sz="2400">
                <a:solidFill>
                  <a:schemeClr val="tx1"/>
                </a:solidFill>
                <a:latin typeface="Arial" panose="020B0604020202020204" pitchFamily="34" charset="0"/>
                <a:ea typeface="ＭＳ Ｐゴシック" panose="020B0600070205080204" pitchFamily="50" charset="-128"/>
              </a:defRPr>
            </a:lvl3pPr>
            <a:lvl4pPr marL="1586278" indent="-226611">
              <a:defRPr kumimoji="1" sz="2400">
                <a:solidFill>
                  <a:schemeClr val="tx1"/>
                </a:solidFill>
                <a:latin typeface="Arial" panose="020B0604020202020204" pitchFamily="34" charset="0"/>
                <a:ea typeface="ＭＳ Ｐゴシック" panose="020B0600070205080204" pitchFamily="50" charset="-128"/>
              </a:defRPr>
            </a:lvl4pPr>
            <a:lvl5pPr marL="2039501" indent="-226611">
              <a:defRPr kumimoji="1" sz="2400">
                <a:solidFill>
                  <a:schemeClr val="tx1"/>
                </a:solidFill>
                <a:latin typeface="Arial" panose="020B0604020202020204" pitchFamily="34" charset="0"/>
                <a:ea typeface="ＭＳ Ｐゴシック" panose="020B0600070205080204" pitchFamily="50" charset="-128"/>
              </a:defRPr>
            </a:lvl5pPr>
            <a:lvl6pPr marL="2492723"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45945"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99168"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52390"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CDA0AA24-D3F3-444B-ACC9-F5AF63003FED}" type="slidenum">
              <a:rPr lang="en-US" altLang="ja-JP" sz="1200"/>
              <a:pPr/>
              <a:t>24</a:t>
            </a:fld>
            <a:endParaRPr lang="en-US" altLang="ja-JP" sz="1200"/>
          </a:p>
        </p:txBody>
      </p:sp>
      <p:sp>
        <p:nvSpPr>
          <p:cNvPr id="95237" name="ヘッダー プレースホルダー 4"/>
          <p:cNvSpPr>
            <a:spLocks noGrp="1"/>
          </p:cNvSpPr>
          <p:nvPr>
            <p:ph type="hdr" sz="quarter"/>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36486" indent="-283264">
              <a:defRPr kumimoji="1" sz="2400">
                <a:solidFill>
                  <a:schemeClr val="tx1"/>
                </a:solidFill>
                <a:latin typeface="Arial" panose="020B0604020202020204" pitchFamily="34" charset="0"/>
                <a:ea typeface="ＭＳ Ｐゴシック" panose="020B0600070205080204" pitchFamily="50" charset="-128"/>
              </a:defRPr>
            </a:lvl2pPr>
            <a:lvl3pPr marL="1133056" indent="-226611">
              <a:defRPr kumimoji="1" sz="2400">
                <a:solidFill>
                  <a:schemeClr val="tx1"/>
                </a:solidFill>
                <a:latin typeface="Arial" panose="020B0604020202020204" pitchFamily="34" charset="0"/>
                <a:ea typeface="ＭＳ Ｐゴシック" panose="020B0600070205080204" pitchFamily="50" charset="-128"/>
              </a:defRPr>
            </a:lvl3pPr>
            <a:lvl4pPr marL="1586278" indent="-226611">
              <a:defRPr kumimoji="1" sz="2400">
                <a:solidFill>
                  <a:schemeClr val="tx1"/>
                </a:solidFill>
                <a:latin typeface="Arial" panose="020B0604020202020204" pitchFamily="34" charset="0"/>
                <a:ea typeface="ＭＳ Ｐゴシック" panose="020B0600070205080204" pitchFamily="50" charset="-128"/>
              </a:defRPr>
            </a:lvl4pPr>
            <a:lvl5pPr marL="2039501" indent="-226611">
              <a:defRPr kumimoji="1" sz="2400">
                <a:solidFill>
                  <a:schemeClr val="tx1"/>
                </a:solidFill>
                <a:latin typeface="Arial" panose="020B0604020202020204" pitchFamily="34" charset="0"/>
                <a:ea typeface="ＭＳ Ｐゴシック" panose="020B0600070205080204" pitchFamily="50" charset="-128"/>
              </a:defRPr>
            </a:lvl5pPr>
            <a:lvl6pPr marL="2492723"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45945"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99168"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52390"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en-US" altLang="ja-JP" sz="1200"/>
          </a:p>
        </p:txBody>
      </p:sp>
    </p:spTree>
    <p:extLst>
      <p:ext uri="{BB962C8B-B14F-4D97-AF65-F5344CB8AC3E}">
        <p14:creationId xmlns:p14="http://schemas.microsoft.com/office/powerpoint/2010/main" val="13188393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148483" name="ノート プレースホルダー 2"/>
          <p:cNvSpPr>
            <a:spLocks noGrp="1"/>
          </p:cNvSpPr>
          <p:nvPr>
            <p:ph type="body" idx="1"/>
          </p:nvPr>
        </p:nvSpPr>
        <p:spPr>
          <a:noFill/>
        </p:spPr>
        <p:txBody>
          <a:bodyPr/>
          <a:lstStyle/>
          <a:p>
            <a:endParaRPr lang="ja-JP" altLang="en-US" smtClean="0">
              <a:latin typeface="Arial" panose="020B0604020202020204" pitchFamily="34" charset="0"/>
              <a:ea typeface="ＭＳ Ｐゴシック" panose="020B0600070205080204" pitchFamily="50" charset="-128"/>
            </a:endParaRPr>
          </a:p>
        </p:txBody>
      </p:sp>
      <p:sp>
        <p:nvSpPr>
          <p:cNvPr id="148484" name="スライド番号プレースホルダー 3"/>
          <p:cNvSpPr>
            <a:spLocks noGrp="1"/>
          </p:cNvSpPr>
          <p:nvPr>
            <p:ph type="sldNum" sz="quarter" idx="5"/>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36486" indent="-283264">
              <a:defRPr kumimoji="1" sz="2400">
                <a:solidFill>
                  <a:schemeClr val="tx1"/>
                </a:solidFill>
                <a:latin typeface="Arial" panose="020B0604020202020204" pitchFamily="34" charset="0"/>
                <a:ea typeface="ＭＳ Ｐゴシック" panose="020B0600070205080204" pitchFamily="50" charset="-128"/>
              </a:defRPr>
            </a:lvl2pPr>
            <a:lvl3pPr marL="1133056" indent="-226611">
              <a:defRPr kumimoji="1" sz="2400">
                <a:solidFill>
                  <a:schemeClr val="tx1"/>
                </a:solidFill>
                <a:latin typeface="Arial" panose="020B0604020202020204" pitchFamily="34" charset="0"/>
                <a:ea typeface="ＭＳ Ｐゴシック" panose="020B0600070205080204" pitchFamily="50" charset="-128"/>
              </a:defRPr>
            </a:lvl3pPr>
            <a:lvl4pPr marL="1586278" indent="-226611">
              <a:defRPr kumimoji="1" sz="2400">
                <a:solidFill>
                  <a:schemeClr val="tx1"/>
                </a:solidFill>
                <a:latin typeface="Arial" panose="020B0604020202020204" pitchFamily="34" charset="0"/>
                <a:ea typeface="ＭＳ Ｐゴシック" panose="020B0600070205080204" pitchFamily="50" charset="-128"/>
              </a:defRPr>
            </a:lvl4pPr>
            <a:lvl5pPr marL="2039501" indent="-226611">
              <a:defRPr kumimoji="1" sz="2400">
                <a:solidFill>
                  <a:schemeClr val="tx1"/>
                </a:solidFill>
                <a:latin typeface="Arial" panose="020B0604020202020204" pitchFamily="34" charset="0"/>
                <a:ea typeface="ＭＳ Ｐゴシック" panose="020B0600070205080204" pitchFamily="50" charset="-128"/>
              </a:defRPr>
            </a:lvl5pPr>
            <a:lvl6pPr marL="2492723"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45945"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99168"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52390"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FB588EC4-75D5-4AC0-9769-90CD1EF5E653}" type="slidenum">
              <a:rPr lang="en-US" altLang="ja-JP" sz="1200"/>
              <a:pPr/>
              <a:t>25</a:t>
            </a:fld>
            <a:endParaRPr lang="en-US" altLang="ja-JP" sz="1200"/>
          </a:p>
        </p:txBody>
      </p:sp>
      <p:sp>
        <p:nvSpPr>
          <p:cNvPr id="148485" name="ヘッダー プレースホルダー 4"/>
          <p:cNvSpPr>
            <a:spLocks noGrp="1"/>
          </p:cNvSpPr>
          <p:nvPr>
            <p:ph type="hdr" sz="quarter"/>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36486" indent="-283264">
              <a:defRPr kumimoji="1" sz="2400">
                <a:solidFill>
                  <a:schemeClr val="tx1"/>
                </a:solidFill>
                <a:latin typeface="Arial" panose="020B0604020202020204" pitchFamily="34" charset="0"/>
                <a:ea typeface="ＭＳ Ｐゴシック" panose="020B0600070205080204" pitchFamily="50" charset="-128"/>
              </a:defRPr>
            </a:lvl2pPr>
            <a:lvl3pPr marL="1133056" indent="-226611">
              <a:defRPr kumimoji="1" sz="2400">
                <a:solidFill>
                  <a:schemeClr val="tx1"/>
                </a:solidFill>
                <a:latin typeface="Arial" panose="020B0604020202020204" pitchFamily="34" charset="0"/>
                <a:ea typeface="ＭＳ Ｐゴシック" panose="020B0600070205080204" pitchFamily="50" charset="-128"/>
              </a:defRPr>
            </a:lvl3pPr>
            <a:lvl4pPr marL="1586278" indent="-226611">
              <a:defRPr kumimoji="1" sz="2400">
                <a:solidFill>
                  <a:schemeClr val="tx1"/>
                </a:solidFill>
                <a:latin typeface="Arial" panose="020B0604020202020204" pitchFamily="34" charset="0"/>
                <a:ea typeface="ＭＳ Ｐゴシック" panose="020B0600070205080204" pitchFamily="50" charset="-128"/>
              </a:defRPr>
            </a:lvl4pPr>
            <a:lvl5pPr marL="2039501" indent="-226611">
              <a:defRPr kumimoji="1" sz="2400">
                <a:solidFill>
                  <a:schemeClr val="tx1"/>
                </a:solidFill>
                <a:latin typeface="Arial" panose="020B0604020202020204" pitchFamily="34" charset="0"/>
                <a:ea typeface="ＭＳ Ｐゴシック" panose="020B0600070205080204" pitchFamily="50" charset="-128"/>
              </a:defRPr>
            </a:lvl5pPr>
            <a:lvl6pPr marL="2492723"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45945"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99168"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52390"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en-US" altLang="ja-JP"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93187" name="ノート プレースホルダー 2"/>
          <p:cNvSpPr>
            <a:spLocks noGrp="1"/>
          </p:cNvSpPr>
          <p:nvPr>
            <p:ph type="body" idx="1"/>
          </p:nvPr>
        </p:nvSpPr>
        <p:spPr>
          <a:noFill/>
        </p:spPr>
        <p:txBody>
          <a:bodyPr/>
          <a:lstStyle/>
          <a:p>
            <a:r>
              <a:rPr lang="en-US" altLang="ja-JP" dirty="0" smtClean="0">
                <a:latin typeface="Arial" panose="020B0604020202020204" pitchFamily="34" charset="0"/>
                <a:ea typeface="ＭＳ Ｐゴシック" panose="020B0600070205080204" pitchFamily="50" charset="-128"/>
              </a:rPr>
              <a:t>First, about the background of the New Guidelines.</a:t>
            </a:r>
          </a:p>
          <a:p>
            <a:r>
              <a:rPr lang="en-US" altLang="ja-JP" dirty="0" smtClean="0">
                <a:latin typeface="Arial" panose="020B0604020202020204" pitchFamily="34" charset="0"/>
                <a:ea typeface="ＭＳ Ｐゴシック" panose="020B0600070205080204" pitchFamily="50" charset="-128"/>
              </a:rPr>
              <a:t>When</a:t>
            </a:r>
            <a:r>
              <a:rPr lang="en-US" altLang="ja-JP" baseline="0" dirty="0" smtClean="0">
                <a:latin typeface="Arial" panose="020B0604020202020204" pitchFamily="34" charset="0"/>
                <a:ea typeface="ＭＳ Ｐゴシック" panose="020B0600070205080204" pitchFamily="50" charset="-128"/>
              </a:rPr>
              <a:t> you hear research misconduct, you may recall </a:t>
            </a:r>
            <a:r>
              <a:rPr lang="en-US" altLang="ja-JP" dirty="0" smtClean="0">
                <a:latin typeface="Arial" panose="020B0604020202020204" pitchFamily="34" charset="0"/>
                <a:ea typeface="ＭＳ Ｐゴシック" panose="020B0600070205080204" pitchFamily="50" charset="-128"/>
              </a:rPr>
              <a:t>STAP cell scandal, and you may think that the STAP cell scandal led to the new guidelines because</a:t>
            </a:r>
            <a:r>
              <a:rPr lang="en-US" altLang="ja-JP" baseline="0" dirty="0" smtClean="0">
                <a:latin typeface="Arial" panose="020B0604020202020204" pitchFamily="34" charset="0"/>
                <a:ea typeface="ＭＳ Ｐゴシック" panose="020B0600070205080204" pitchFamily="50" charset="-128"/>
              </a:rPr>
              <a:t> the STAP cell scandal </a:t>
            </a:r>
            <a:r>
              <a:rPr lang="en-US" altLang="ja-JP" dirty="0" smtClean="0">
                <a:latin typeface="Arial" panose="020B0604020202020204" pitchFamily="34" charset="0"/>
                <a:ea typeface="ＭＳ Ｐゴシック" panose="020B0600070205080204" pitchFamily="50" charset="-128"/>
              </a:rPr>
              <a:t>got</a:t>
            </a:r>
            <a:r>
              <a:rPr lang="en-US" altLang="ja-JP" baseline="0" dirty="0" smtClean="0">
                <a:latin typeface="Arial" panose="020B0604020202020204" pitchFamily="34" charset="0"/>
                <a:ea typeface="ＭＳ Ｐゴシック" panose="020B0600070205080204" pitchFamily="50" charset="-128"/>
              </a:rPr>
              <a:t> a lot of attention from mass media and society in Japan, and  you may think that the STAP cell scandal around that time, </a:t>
            </a:r>
            <a:r>
              <a:rPr lang="en-US" altLang="ja-JP" dirty="0" smtClean="0">
                <a:latin typeface="Arial" panose="020B0604020202020204" pitchFamily="34" charset="0"/>
                <a:ea typeface="ＭＳ Ｐゴシック" panose="020B0600070205080204" pitchFamily="50" charset="-128"/>
              </a:rPr>
              <a:t>MEXT, the Ministry of Education, Culture, Sports, Science and Technology</a:t>
            </a:r>
            <a:r>
              <a:rPr lang="en-US" altLang="ja-JP" baseline="0" dirty="0" smtClean="0">
                <a:latin typeface="Arial" panose="020B0604020202020204" pitchFamily="34" charset="0"/>
                <a:ea typeface="ＭＳ Ｐゴシック" panose="020B0600070205080204" pitchFamily="50" charset="-128"/>
              </a:rPr>
              <a:t> announced to formulate the new "Guidelines on Responses to Misconduct in R</a:t>
            </a:r>
            <a:r>
              <a:rPr lang="en-US" altLang="ja-JP" dirty="0" smtClean="0">
                <a:latin typeface="Arial" panose="020B0604020202020204" pitchFamily="34" charset="0"/>
                <a:ea typeface="ＭＳ Ｐゴシック" panose="020B0600070205080204" pitchFamily="50" charset="-128"/>
              </a:rPr>
              <a:t>esearch Activities".</a:t>
            </a:r>
            <a:r>
              <a:rPr lang="en-US" altLang="ja-JP" baseline="0" dirty="0" smtClean="0">
                <a:latin typeface="Arial" panose="020B0604020202020204" pitchFamily="34" charset="0"/>
                <a:ea typeface="ＭＳ Ｐゴシック" panose="020B0600070205080204" pitchFamily="50" charset="-128"/>
              </a:rPr>
              <a:t>  The issue of </a:t>
            </a:r>
            <a:r>
              <a:rPr lang="en-US" altLang="ja-JP" dirty="0" smtClean="0">
                <a:latin typeface="Arial" panose="020B0604020202020204" pitchFamily="34" charset="0"/>
                <a:ea typeface="ＭＳ Ｐゴシック" panose="020B0600070205080204" pitchFamily="50" charset="-128"/>
              </a:rPr>
              <a:t>research integrity has been attracting</a:t>
            </a:r>
            <a:r>
              <a:rPr lang="en-US" altLang="ja-JP" baseline="0" dirty="0" smtClean="0">
                <a:latin typeface="Arial" panose="020B0604020202020204" pitchFamily="34" charset="0"/>
                <a:ea typeface="ＭＳ Ｐゴシック" panose="020B0600070205080204" pitchFamily="50" charset="-128"/>
              </a:rPr>
              <a:t> a lot of attentions from the general public, as well as from academia, since then.</a:t>
            </a:r>
            <a:endParaRPr lang="en-US" altLang="ja-JP" dirty="0" smtClean="0">
              <a:latin typeface="Arial" panose="020B0604020202020204" pitchFamily="34" charset="0"/>
              <a:ea typeface="ＭＳ Ｐゴシック" panose="020B0600070205080204" pitchFamily="50" charset="-128"/>
            </a:endParaRPr>
          </a:p>
          <a:p>
            <a:endParaRPr lang="en-US" altLang="ja-JP" dirty="0" smtClean="0">
              <a:latin typeface="Arial" panose="020B0604020202020204" pitchFamily="34" charset="0"/>
              <a:ea typeface="ＭＳ Ｐゴシック" panose="020B0600070205080204" pitchFamily="50" charset="-128"/>
            </a:endParaRPr>
          </a:p>
          <a:p>
            <a:r>
              <a:rPr lang="en-US" altLang="ja-JP" dirty="0" smtClean="0">
                <a:latin typeface="Arial" panose="020B0604020202020204" pitchFamily="34" charset="0"/>
                <a:ea typeface="ＭＳ Ｐゴシック" panose="020B0600070205080204" pitchFamily="50" charset="-128"/>
              </a:rPr>
              <a:t>However, as Dr. Kuroki mentioned in his presentation,</a:t>
            </a:r>
            <a:r>
              <a:rPr lang="en-US" altLang="ja-JP" baseline="0" dirty="0" smtClean="0">
                <a:latin typeface="Arial" panose="020B0604020202020204" pitchFamily="34" charset="0"/>
                <a:ea typeface="ＭＳ Ｐゴシック" panose="020B0600070205080204" pitchFamily="50" charset="-128"/>
              </a:rPr>
              <a:t> scandals that shook the foundation of </a:t>
            </a:r>
            <a:r>
              <a:rPr lang="en-US" altLang="ja-JP" dirty="0" smtClean="0">
                <a:latin typeface="Arial" panose="020B0604020202020204" pitchFamily="34" charset="0"/>
                <a:ea typeface="ＭＳ Ｐゴシック" panose="020B0600070205080204" pitchFamily="50" charset="-128"/>
              </a:rPr>
              <a:t>research integrity</a:t>
            </a:r>
            <a:r>
              <a:rPr lang="en-US" altLang="ja-JP" baseline="0" dirty="0" smtClean="0">
                <a:latin typeface="Arial" panose="020B0604020202020204" pitchFamily="34" charset="0"/>
                <a:ea typeface="ＭＳ Ｐゴシック" panose="020B0600070205080204" pitchFamily="50" charset="-128"/>
              </a:rPr>
              <a:t> and public concerns were already apparent at least from around 2000, and the first Guidelines to prevent research misconduct were formulated in 2006.  Also, the </a:t>
            </a:r>
            <a:r>
              <a:rPr lang="en-US" altLang="ja-JP" dirty="0" smtClean="0">
                <a:latin typeface="Arial" panose="020B0604020202020204" pitchFamily="34" charset="0"/>
                <a:ea typeface="ＭＳ Ｐゴシック" panose="020B0600070205080204" pitchFamily="50" charset="-128"/>
              </a:rPr>
              <a:t>Science Council of Japan issued the statement on the "Code of Conduct for Scientists".</a:t>
            </a:r>
            <a:r>
              <a:rPr lang="en-US" altLang="ja-JP" baseline="0" dirty="0" smtClean="0">
                <a:latin typeface="Arial" panose="020B0604020202020204" pitchFamily="34" charset="0"/>
                <a:ea typeface="ＭＳ Ｐゴシック" panose="020B0600070205080204" pitchFamily="50" charset="-128"/>
              </a:rPr>
              <a:t>  However</a:t>
            </a:r>
            <a:r>
              <a:rPr lang="en-US" altLang="ja-JP" dirty="0" smtClean="0">
                <a:latin typeface="Arial" panose="020B0604020202020204" pitchFamily="34" charset="0"/>
                <a:ea typeface="ＭＳ Ｐゴシック" panose="020B0600070205080204" pitchFamily="50" charset="-128"/>
              </a:rPr>
              <a:t>, reports of research misconduct cases did not stop, and MEXT set</a:t>
            </a:r>
            <a:r>
              <a:rPr lang="en-US" altLang="ja-JP" baseline="0" dirty="0" smtClean="0">
                <a:latin typeface="Arial" panose="020B0604020202020204" pitchFamily="34" charset="0"/>
                <a:ea typeface="ＭＳ Ｐゴシック" panose="020B0600070205080204" pitchFamily="50" charset="-128"/>
              </a:rPr>
              <a:t> up a task force on r</a:t>
            </a:r>
            <a:r>
              <a:rPr lang="en-US" altLang="ja-JP" dirty="0" smtClean="0">
                <a:latin typeface="Arial" panose="020B0604020202020204" pitchFamily="34" charset="0"/>
                <a:ea typeface="ＭＳ Ｐゴシック" panose="020B0600070205080204" pitchFamily="50" charset="-128"/>
              </a:rPr>
              <a:t>esearch misconduct in 2013 to resume discussions on</a:t>
            </a:r>
            <a:r>
              <a:rPr lang="en-US" altLang="ja-JP" baseline="0" dirty="0" smtClean="0">
                <a:latin typeface="Arial" panose="020B0604020202020204" pitchFamily="34" charset="0"/>
                <a:ea typeface="ＭＳ Ｐゴシック" panose="020B0600070205080204" pitchFamily="50" charset="-128"/>
              </a:rPr>
              <a:t> the prevention of </a:t>
            </a:r>
            <a:r>
              <a:rPr lang="en-US" altLang="ja-JP" dirty="0" smtClean="0">
                <a:latin typeface="Arial" panose="020B0604020202020204" pitchFamily="34" charset="0"/>
                <a:ea typeface="ＭＳ Ｐゴシック" panose="020B0600070205080204" pitchFamily="50" charset="-128"/>
              </a:rPr>
              <a:t>research and formulated the new guidelines on</a:t>
            </a:r>
            <a:r>
              <a:rPr lang="en-US" altLang="ja-JP" baseline="0" dirty="0" smtClean="0">
                <a:latin typeface="Arial" panose="020B0604020202020204" pitchFamily="34" charset="0"/>
                <a:ea typeface="ＭＳ Ｐゴシック" panose="020B0600070205080204" pitchFamily="50" charset="-128"/>
              </a:rPr>
              <a:t> research misconduct</a:t>
            </a:r>
            <a:r>
              <a:rPr lang="en-US" altLang="ja-JP" dirty="0" smtClean="0">
                <a:latin typeface="Arial" panose="020B0604020202020204" pitchFamily="34" charset="0"/>
                <a:ea typeface="ＭＳ Ｐゴシック" panose="020B0600070205080204" pitchFamily="50" charset="-128"/>
              </a:rPr>
              <a:t>.</a:t>
            </a:r>
            <a:r>
              <a:rPr lang="en-US" altLang="ja-JP" baseline="0" dirty="0" smtClean="0">
                <a:latin typeface="Arial" panose="020B0604020202020204" pitchFamily="34" charset="0"/>
                <a:ea typeface="ＭＳ Ｐゴシック" panose="020B0600070205080204" pitchFamily="50" charset="-128"/>
              </a:rPr>
              <a:t>  The </a:t>
            </a:r>
            <a:r>
              <a:rPr lang="en-US" altLang="ja-JP" dirty="0" smtClean="0">
                <a:latin typeface="Arial" panose="020B0604020202020204" pitchFamily="34" charset="0"/>
                <a:ea typeface="ＭＳ Ｐゴシック" panose="020B0600070205080204" pitchFamily="50" charset="-128"/>
              </a:rPr>
              <a:t>Science Council of Japan revised the Code of Conduct for Scientists</a:t>
            </a:r>
            <a:r>
              <a:rPr lang="ja-JP" altLang="en-US" baseline="0" dirty="0" smtClean="0">
                <a:latin typeface="Arial" panose="020B0604020202020204" pitchFamily="34" charset="0"/>
                <a:ea typeface="ＭＳ Ｐゴシック" panose="020B0600070205080204" pitchFamily="50" charset="-128"/>
              </a:rPr>
              <a:t> </a:t>
            </a:r>
            <a:r>
              <a:rPr lang="en-US" altLang="ja-JP" baseline="0" dirty="0" smtClean="0">
                <a:latin typeface="Arial" panose="020B0604020202020204" pitchFamily="34" charset="0"/>
                <a:ea typeface="ＭＳ Ｐゴシック" panose="020B0600070205080204" pitchFamily="50" charset="-128"/>
              </a:rPr>
              <a:t>in the same year, in 2013.</a:t>
            </a:r>
            <a:endParaRPr lang="en-US" altLang="ja-JP" dirty="0" smtClean="0">
              <a:latin typeface="Arial" panose="020B0604020202020204" pitchFamily="34" charset="0"/>
              <a:ea typeface="ＭＳ Ｐゴシック" panose="020B0600070205080204" pitchFamily="50" charset="-128"/>
            </a:endParaRPr>
          </a:p>
          <a:p>
            <a:endParaRPr lang="en-US" altLang="ja-JP" dirty="0" smtClean="0">
              <a:latin typeface="Arial" panose="020B0604020202020204" pitchFamily="34" charset="0"/>
              <a:ea typeface="ＭＳ Ｐゴシック" panose="020B0600070205080204" pitchFamily="50" charset="-128"/>
            </a:endParaRPr>
          </a:p>
          <a:p>
            <a:r>
              <a:rPr lang="en-US" altLang="ja-JP" dirty="0" smtClean="0">
                <a:latin typeface="Arial" panose="020B0604020202020204" pitchFamily="34" charset="0"/>
                <a:ea typeface="ＭＳ Ｐゴシック" panose="020B0600070205080204" pitchFamily="50" charset="-128"/>
              </a:rPr>
              <a:t>The new</a:t>
            </a:r>
            <a:r>
              <a:rPr lang="en-US" altLang="ja-JP" baseline="0" dirty="0" smtClean="0">
                <a:latin typeface="Arial" panose="020B0604020202020204" pitchFamily="34" charset="0"/>
                <a:ea typeface="ＭＳ Ｐゴシック" panose="020B0600070205080204" pitchFamily="50" charset="-128"/>
              </a:rPr>
              <a:t> "Guidelines on Responses to Misconduct in R</a:t>
            </a:r>
            <a:r>
              <a:rPr lang="en-US" altLang="ja-JP" dirty="0" smtClean="0">
                <a:latin typeface="Arial" panose="020B0604020202020204" pitchFamily="34" charset="0"/>
                <a:ea typeface="ＭＳ Ｐゴシック" panose="020B0600070205080204" pitchFamily="50" charset="-128"/>
              </a:rPr>
              <a:t>esearch Activities" of 2014 are</a:t>
            </a:r>
            <a:r>
              <a:rPr lang="en-US" altLang="ja-JP" baseline="0" dirty="0" smtClean="0">
                <a:latin typeface="Arial" panose="020B0604020202020204" pitchFamily="34" charset="0"/>
                <a:ea typeface="ＭＳ Ｐゴシック" panose="020B0600070205080204" pitchFamily="50" charset="-128"/>
              </a:rPr>
              <a:t> formulated based on the discussions in the task force.  The main difference from the predecessor and other relevant MEXT </a:t>
            </a:r>
            <a:r>
              <a:rPr lang="en-US" altLang="ja-JP" dirty="0" smtClean="0">
                <a:latin typeface="Arial" panose="020B0604020202020204" pitchFamily="34" charset="0"/>
                <a:ea typeface="ＭＳ Ｐゴシック" panose="020B0600070205080204" pitchFamily="50" charset="-128"/>
              </a:rPr>
              <a:t>Guidelines is that the Guidelines</a:t>
            </a:r>
            <a:r>
              <a:rPr lang="en-US" altLang="ja-JP" baseline="0" dirty="0" smtClean="0">
                <a:latin typeface="Arial" panose="020B0604020202020204" pitchFamily="34" charset="0"/>
                <a:ea typeface="ＭＳ Ｐゴシック" panose="020B0600070205080204" pitchFamily="50" charset="-128"/>
              </a:rPr>
              <a:t> are issued as a "decision of the </a:t>
            </a:r>
            <a:r>
              <a:rPr lang="en-US" altLang="ja-JP" dirty="0" smtClean="0">
                <a:latin typeface="Arial" panose="020B0604020202020204" pitchFamily="34" charset="0"/>
                <a:ea typeface="ＭＳ Ｐゴシック" panose="020B0600070205080204" pitchFamily="50" charset="-128"/>
              </a:rPr>
              <a:t>Minister".</a:t>
            </a:r>
          </a:p>
          <a:p>
            <a:endParaRPr lang="en-US" altLang="ja-JP" dirty="0" smtClean="0">
              <a:latin typeface="Arial" panose="020B0604020202020204" pitchFamily="34" charset="0"/>
              <a:ea typeface="ＭＳ Ｐゴシック" panose="020B0600070205080204" pitchFamily="50" charset="-128"/>
            </a:endParaRPr>
          </a:p>
          <a:p>
            <a:r>
              <a:rPr lang="en-US" altLang="ja-JP" dirty="0" smtClean="0">
                <a:latin typeface="Arial" panose="020B0604020202020204" pitchFamily="34" charset="0"/>
                <a:ea typeface="ＭＳ Ｐゴシック" panose="020B0600070205080204" pitchFamily="50" charset="-128"/>
              </a:rPr>
              <a:t>For your reference, meaning of the word "guidelines" is different between</a:t>
            </a:r>
            <a:r>
              <a:rPr lang="en-US" altLang="ja-JP" baseline="0" dirty="0" smtClean="0">
                <a:latin typeface="Arial" panose="020B0604020202020204" pitchFamily="34" charset="0"/>
                <a:ea typeface="ＭＳ Ｐゴシック" panose="020B0600070205080204" pitchFamily="50" charset="-128"/>
              </a:rPr>
              <a:t> Japanese and English.  In addition, the new Guidelines as a </a:t>
            </a:r>
            <a:r>
              <a:rPr lang="en-US" altLang="ja-JP" dirty="0" smtClean="0">
                <a:latin typeface="Arial" panose="020B0604020202020204" pitchFamily="34" charset="0"/>
                <a:ea typeface="ＭＳ Ｐゴシック" panose="020B0600070205080204" pitchFamily="50" charset="-128"/>
              </a:rPr>
              <a:t>Minister's decision</a:t>
            </a:r>
            <a:r>
              <a:rPr lang="en-US" altLang="ja-JP" baseline="0" dirty="0" smtClean="0">
                <a:latin typeface="Arial" panose="020B0604020202020204" pitchFamily="34" charset="0"/>
                <a:ea typeface="ＭＳ Ｐゴシック" panose="020B0600070205080204" pitchFamily="50" charset="-128"/>
              </a:rPr>
              <a:t> is different from other Japanese guidelines, to the extent that they have a certain mandatory power, which administrative guidelines in Japan generally do not have.  Therefore, if any activities that do not comply with the new </a:t>
            </a:r>
            <a:r>
              <a:rPr lang="en-US" altLang="ja-JP" dirty="0" smtClean="0">
                <a:latin typeface="Arial" panose="020B0604020202020204" pitchFamily="34" charset="0"/>
                <a:ea typeface="ＭＳ Ｐゴシック" panose="020B0600070205080204" pitchFamily="50" charset="-128"/>
              </a:rPr>
              <a:t>Guidelines are confirmed with an institution or university, the institution or university will be subject to reduction of overhead</a:t>
            </a:r>
            <a:r>
              <a:rPr lang="en-US" altLang="ja-JP" baseline="0" dirty="0" smtClean="0">
                <a:latin typeface="Arial" panose="020B0604020202020204" pitchFamily="34" charset="0"/>
                <a:ea typeface="ＭＳ Ｐゴシック" panose="020B0600070205080204" pitchFamily="50" charset="-128"/>
              </a:rPr>
              <a:t> expenses and disclosure of its name by MEXT or a relevant funding agency, depending on the seriousness of the case.  As such, although criminal penalties will not be imposed, socially significant penalties are set forth in the Guidelines.</a:t>
            </a:r>
            <a:endParaRPr lang="en-US" altLang="ja-JP" dirty="0" smtClean="0">
              <a:latin typeface="Arial" panose="020B0604020202020204" pitchFamily="34" charset="0"/>
              <a:ea typeface="ＭＳ Ｐゴシック" panose="020B0600070205080204" pitchFamily="50" charset="-128"/>
            </a:endParaRPr>
          </a:p>
          <a:p>
            <a:endParaRPr lang="en-US" altLang="ja-JP" dirty="0" smtClean="0">
              <a:latin typeface="Arial" panose="020B0604020202020204" pitchFamily="34" charset="0"/>
              <a:ea typeface="ＭＳ Ｐゴシック" panose="020B0600070205080204" pitchFamily="50" charset="-128"/>
            </a:endParaRPr>
          </a:p>
          <a:p>
            <a:r>
              <a:rPr lang="en-US" altLang="ja-JP" dirty="0" smtClean="0">
                <a:latin typeface="Arial" panose="020B0604020202020204" pitchFamily="34" charset="0"/>
                <a:ea typeface="ＭＳ Ｐゴシック" panose="020B0600070205080204" pitchFamily="50" charset="-128"/>
              </a:rPr>
              <a:t>In addition, misconduct in research activities is sometimes</a:t>
            </a:r>
            <a:r>
              <a:rPr lang="en-US" altLang="ja-JP" baseline="0" dirty="0" smtClean="0">
                <a:latin typeface="Arial" panose="020B0604020202020204" pitchFamily="34" charset="0"/>
                <a:ea typeface="ＭＳ Ｐゴシック" panose="020B0600070205080204" pitchFamily="50" charset="-128"/>
              </a:rPr>
              <a:t> discussed referring to </a:t>
            </a:r>
            <a:r>
              <a:rPr lang="en-US" altLang="ja-JP" dirty="0" smtClean="0">
                <a:latin typeface="Arial" panose="020B0604020202020204" pitchFamily="34" charset="0"/>
                <a:ea typeface="ＭＳ Ｐゴシック" panose="020B0600070205080204" pitchFamily="50" charset="-128"/>
              </a:rPr>
              <a:t>fabrication, falsification and plagiarism.  However, in practice</a:t>
            </a:r>
            <a:r>
              <a:rPr lang="en-US" altLang="ja-JP" baseline="0" dirty="0" smtClean="0">
                <a:latin typeface="Arial" panose="020B0604020202020204" pitchFamily="34" charset="0"/>
                <a:ea typeface="ＭＳ Ｐゴシック" panose="020B0600070205080204" pitchFamily="50" charset="-128"/>
              </a:rPr>
              <a:t> and in the </a:t>
            </a:r>
            <a:r>
              <a:rPr lang="en-US" altLang="ja-JP" dirty="0" smtClean="0">
                <a:latin typeface="Arial" panose="020B0604020202020204" pitchFamily="34" charset="0"/>
                <a:ea typeface="ＭＳ Ｐゴシック" panose="020B0600070205080204" pitchFamily="50" charset="-128"/>
              </a:rPr>
              <a:t>Guidelines, misconduct</a:t>
            </a:r>
            <a:r>
              <a:rPr lang="en-US" altLang="ja-JP" baseline="0" dirty="0" smtClean="0">
                <a:latin typeface="Arial" panose="020B0604020202020204" pitchFamily="34" charset="0"/>
                <a:ea typeface="ＭＳ Ｐゴシック" panose="020B0600070205080204" pitchFamily="50" charset="-128"/>
              </a:rPr>
              <a:t> is not limited to these three acts.  On the other hand, it does not include some of the frequently discussed acts such as </a:t>
            </a:r>
            <a:r>
              <a:rPr lang="en-US" altLang="ja-JP" dirty="0" smtClean="0">
                <a:latin typeface="Arial" panose="020B0604020202020204" pitchFamily="34" charset="0"/>
                <a:ea typeface="ＭＳ Ｐゴシック" panose="020B0600070205080204" pitchFamily="50" charset="-128"/>
              </a:rPr>
              <a:t>duplicate submission and inappropriate authorship.</a:t>
            </a:r>
            <a:endParaRPr lang="ja-JP" altLang="en-US" dirty="0" smtClean="0">
              <a:latin typeface="Arial" panose="020B0604020202020204" pitchFamily="34" charset="0"/>
              <a:ea typeface="ＭＳ Ｐゴシック" panose="020B0600070205080204" pitchFamily="50" charset="-128"/>
            </a:endParaRPr>
          </a:p>
        </p:txBody>
      </p:sp>
      <p:sp>
        <p:nvSpPr>
          <p:cNvPr id="93188" name="スライド番号プレースホルダー 3"/>
          <p:cNvSpPr>
            <a:spLocks noGrp="1"/>
          </p:cNvSpPr>
          <p:nvPr>
            <p:ph type="sldNum" sz="quarter" idx="5"/>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36486" indent="-283264">
              <a:defRPr kumimoji="1" sz="2400">
                <a:solidFill>
                  <a:schemeClr val="tx1"/>
                </a:solidFill>
                <a:latin typeface="Arial" panose="020B0604020202020204" pitchFamily="34" charset="0"/>
                <a:ea typeface="ＭＳ Ｐゴシック" panose="020B0600070205080204" pitchFamily="50" charset="-128"/>
              </a:defRPr>
            </a:lvl2pPr>
            <a:lvl3pPr marL="1133056" indent="-226611">
              <a:defRPr kumimoji="1" sz="2400">
                <a:solidFill>
                  <a:schemeClr val="tx1"/>
                </a:solidFill>
                <a:latin typeface="Arial" panose="020B0604020202020204" pitchFamily="34" charset="0"/>
                <a:ea typeface="ＭＳ Ｐゴシック" panose="020B0600070205080204" pitchFamily="50" charset="-128"/>
              </a:defRPr>
            </a:lvl3pPr>
            <a:lvl4pPr marL="1586278" indent="-226611">
              <a:defRPr kumimoji="1" sz="2400">
                <a:solidFill>
                  <a:schemeClr val="tx1"/>
                </a:solidFill>
                <a:latin typeface="Arial" panose="020B0604020202020204" pitchFamily="34" charset="0"/>
                <a:ea typeface="ＭＳ Ｐゴシック" panose="020B0600070205080204" pitchFamily="50" charset="-128"/>
              </a:defRPr>
            </a:lvl4pPr>
            <a:lvl5pPr marL="2039501" indent="-226611">
              <a:defRPr kumimoji="1" sz="2400">
                <a:solidFill>
                  <a:schemeClr val="tx1"/>
                </a:solidFill>
                <a:latin typeface="Arial" panose="020B0604020202020204" pitchFamily="34" charset="0"/>
                <a:ea typeface="ＭＳ Ｐゴシック" panose="020B0600070205080204" pitchFamily="50" charset="-128"/>
              </a:defRPr>
            </a:lvl5pPr>
            <a:lvl6pPr marL="2492723"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45945"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99168"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52390"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63E5FC01-CC78-49A6-B1BA-524FCF12037F}" type="slidenum">
              <a:rPr lang="en-US" altLang="ja-JP" sz="1200"/>
              <a:pPr/>
              <a:t>2</a:t>
            </a:fld>
            <a:endParaRPr lang="en-US" altLang="ja-JP" sz="1200"/>
          </a:p>
        </p:txBody>
      </p:sp>
      <p:sp>
        <p:nvSpPr>
          <p:cNvPr id="93189" name="ヘッダー プレースホルダー 4"/>
          <p:cNvSpPr>
            <a:spLocks noGrp="1"/>
          </p:cNvSpPr>
          <p:nvPr>
            <p:ph type="hdr" sz="quarter"/>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36486" indent="-283264">
              <a:defRPr kumimoji="1" sz="2400">
                <a:solidFill>
                  <a:schemeClr val="tx1"/>
                </a:solidFill>
                <a:latin typeface="Arial" panose="020B0604020202020204" pitchFamily="34" charset="0"/>
                <a:ea typeface="ＭＳ Ｐゴシック" panose="020B0600070205080204" pitchFamily="50" charset="-128"/>
              </a:defRPr>
            </a:lvl2pPr>
            <a:lvl3pPr marL="1133056" indent="-226611">
              <a:defRPr kumimoji="1" sz="2400">
                <a:solidFill>
                  <a:schemeClr val="tx1"/>
                </a:solidFill>
                <a:latin typeface="Arial" panose="020B0604020202020204" pitchFamily="34" charset="0"/>
                <a:ea typeface="ＭＳ Ｐゴシック" panose="020B0600070205080204" pitchFamily="50" charset="-128"/>
              </a:defRPr>
            </a:lvl3pPr>
            <a:lvl4pPr marL="1586278" indent="-226611">
              <a:defRPr kumimoji="1" sz="2400">
                <a:solidFill>
                  <a:schemeClr val="tx1"/>
                </a:solidFill>
                <a:latin typeface="Arial" panose="020B0604020202020204" pitchFamily="34" charset="0"/>
                <a:ea typeface="ＭＳ Ｐゴシック" panose="020B0600070205080204" pitchFamily="50" charset="-128"/>
              </a:defRPr>
            </a:lvl4pPr>
            <a:lvl5pPr marL="2039501" indent="-226611">
              <a:defRPr kumimoji="1" sz="2400">
                <a:solidFill>
                  <a:schemeClr val="tx1"/>
                </a:solidFill>
                <a:latin typeface="Arial" panose="020B0604020202020204" pitchFamily="34" charset="0"/>
                <a:ea typeface="ＭＳ Ｐゴシック" panose="020B0600070205080204" pitchFamily="50" charset="-128"/>
              </a:defRPr>
            </a:lvl5pPr>
            <a:lvl6pPr marL="2492723"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45945"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99168"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52390"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en-US" altLang="ja-JP"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93187" name="ノート プレースホルダー 2"/>
          <p:cNvSpPr>
            <a:spLocks noGrp="1"/>
          </p:cNvSpPr>
          <p:nvPr>
            <p:ph type="body" idx="1"/>
          </p:nvPr>
        </p:nvSpPr>
        <p:spPr>
          <a:noFill/>
        </p:spPr>
        <p:txBody>
          <a:bodyPr/>
          <a:lstStyle/>
          <a:p>
            <a:r>
              <a:rPr lang="en-US" altLang="ja-JP" dirty="0" smtClean="0">
                <a:latin typeface="Arial" panose="020B0604020202020204" pitchFamily="34" charset="0"/>
                <a:ea typeface="ＭＳ Ｐゴシック" panose="020B0600070205080204" pitchFamily="50" charset="-128"/>
                <a:cs typeface="Arial" panose="020B0604020202020204" pitchFamily="34" charset="0"/>
              </a:rPr>
              <a:t>Let me repeat that</a:t>
            </a:r>
            <a:r>
              <a:rPr lang="en-US" altLang="ja-JP" baseline="0" dirty="0" smtClean="0">
                <a:latin typeface="Arial" panose="020B0604020202020204" pitchFamily="34" charset="0"/>
                <a:ea typeface="ＭＳ Ｐゴシック" panose="020B0600070205080204" pitchFamily="50" charset="-128"/>
                <a:cs typeface="Arial" panose="020B0604020202020204" pitchFamily="34" charset="0"/>
              </a:rPr>
              <a:t> the new R</a:t>
            </a:r>
            <a:r>
              <a:rPr lang="en-US" altLang="ja-JP" dirty="0" smtClean="0">
                <a:latin typeface="Arial" panose="020B0604020202020204" pitchFamily="34" charset="0"/>
                <a:ea typeface="ＭＳ Ｐゴシック" panose="020B0600070205080204" pitchFamily="50" charset="-128"/>
                <a:cs typeface="Arial" panose="020B0604020202020204" pitchFamily="34" charset="0"/>
              </a:rPr>
              <a:t>esearch Misconduct Guidelines are issued as a Minister's decision, and each university is</a:t>
            </a:r>
            <a:r>
              <a:rPr lang="en-US" altLang="ja-JP" baseline="0" dirty="0" smtClean="0">
                <a:latin typeface="Arial" panose="020B0604020202020204" pitchFamily="34" charset="0"/>
                <a:ea typeface="ＭＳ Ｐゴシック" panose="020B0600070205080204" pitchFamily="50" charset="-128"/>
                <a:cs typeface="Arial" panose="020B0604020202020204" pitchFamily="34" charset="0"/>
              </a:rPr>
              <a:t> strongly demanded to ensure activities in compliance with the Guidelines, taking account of the emphasis and details thereof.</a:t>
            </a:r>
          </a:p>
          <a:p>
            <a:endParaRPr lang="en-US" altLang="ja-JP" dirty="0" smtClean="0">
              <a:latin typeface="Arial" panose="020B0604020202020204" pitchFamily="34" charset="0"/>
              <a:ea typeface="ＭＳ Ｐゴシック" panose="020B0600070205080204" pitchFamily="50" charset="-128"/>
              <a:cs typeface="Arial" panose="020B0604020202020204" pitchFamily="34" charset="0"/>
            </a:endParaRPr>
          </a:p>
          <a:p>
            <a:r>
              <a:rPr lang="en-US" altLang="ja-JP" dirty="0" smtClean="0">
                <a:latin typeface="Arial" panose="020B0604020202020204" pitchFamily="34" charset="0"/>
                <a:ea typeface="ＭＳ Ｐゴシック" panose="020B0600070205080204" pitchFamily="50" charset="-128"/>
                <a:cs typeface="Arial" panose="020B0604020202020204" pitchFamily="34" charset="0"/>
              </a:rPr>
              <a:t>To this end,</a:t>
            </a:r>
            <a:r>
              <a:rPr lang="en-US" altLang="ja-JP" baseline="0" dirty="0" smtClean="0">
                <a:latin typeface="Arial" panose="020B0604020202020204" pitchFamily="34" charset="0"/>
                <a:ea typeface="ＭＳ Ｐゴシック" panose="020B0600070205080204" pitchFamily="50" charset="-128"/>
                <a:cs typeface="Arial" panose="020B0604020202020204" pitchFamily="34" charset="0"/>
              </a:rPr>
              <a:t> directors and staff members of the relevant office of </a:t>
            </a:r>
            <a:r>
              <a:rPr lang="en-US" altLang="ja-JP" dirty="0" smtClean="0">
                <a:latin typeface="Arial" panose="020B0604020202020204" pitchFamily="34" charset="0"/>
                <a:ea typeface="ＭＳ Ｐゴシック" panose="020B0600070205080204" pitchFamily="50" charset="-128"/>
                <a:cs typeface="Arial" panose="020B0604020202020204" pitchFamily="34" charset="0"/>
              </a:rPr>
              <a:t>MEXT gave</a:t>
            </a:r>
            <a:r>
              <a:rPr lang="en-US" altLang="ja-JP" baseline="0" dirty="0" smtClean="0">
                <a:latin typeface="Arial" panose="020B0604020202020204" pitchFamily="34" charset="0"/>
                <a:ea typeface="ＭＳ Ｐゴシック" panose="020B0600070205080204" pitchFamily="50" charset="-128"/>
                <a:cs typeface="Arial" panose="020B0604020202020204" pitchFamily="34" charset="0"/>
              </a:rPr>
              <a:t> briefing sessions on the new </a:t>
            </a:r>
            <a:r>
              <a:rPr lang="en-US" altLang="ja-JP" dirty="0" smtClean="0">
                <a:latin typeface="Arial" panose="020B0604020202020204" pitchFamily="34" charset="0"/>
                <a:ea typeface="ＭＳ Ｐゴシック" panose="020B0600070205080204" pitchFamily="50" charset="-128"/>
                <a:cs typeface="Arial" panose="020B0604020202020204" pitchFamily="34" charset="0"/>
              </a:rPr>
              <a:t>Guidelines in</a:t>
            </a:r>
            <a:r>
              <a:rPr lang="en-US" altLang="ja-JP" baseline="0" dirty="0" smtClean="0">
                <a:latin typeface="Arial" panose="020B0604020202020204" pitchFamily="34" charset="0"/>
                <a:ea typeface="ＭＳ Ｐゴシック" panose="020B0600070205080204" pitchFamily="50" charset="-128"/>
                <a:cs typeface="Arial" panose="020B0604020202020204" pitchFamily="34" charset="0"/>
              </a:rPr>
              <a:t> many meetings of </a:t>
            </a:r>
            <a:r>
              <a:rPr lang="en-US" altLang="ja-JP" dirty="0" smtClean="0">
                <a:latin typeface="Arial" panose="020B0604020202020204" pitchFamily="34" charset="0"/>
                <a:ea typeface="ＭＳ Ｐゴシック" panose="020B0600070205080204" pitchFamily="50" charset="-128"/>
                <a:cs typeface="Arial" panose="020B0604020202020204" pitchFamily="34" charset="0"/>
              </a:rPr>
              <a:t>councils</a:t>
            </a:r>
            <a:r>
              <a:rPr lang="en-US" altLang="ja-JP" baseline="0" dirty="0" smtClean="0">
                <a:latin typeface="Arial" panose="020B0604020202020204" pitchFamily="34" charset="0"/>
                <a:ea typeface="ＭＳ Ｐゴシック" panose="020B0600070205080204" pitchFamily="50" charset="-128"/>
                <a:cs typeface="Arial" panose="020B0604020202020204" pitchFamily="34" charset="0"/>
              </a:rPr>
              <a:t> and</a:t>
            </a:r>
            <a:r>
              <a:rPr lang="en-US" altLang="ja-JP" dirty="0" smtClean="0">
                <a:latin typeface="Arial" panose="020B0604020202020204" pitchFamily="34" charset="0"/>
                <a:ea typeface="ＭＳ Ｐゴシック" panose="020B0600070205080204" pitchFamily="50" charset="-128"/>
                <a:cs typeface="Arial" panose="020B0604020202020204" pitchFamily="34" charset="0"/>
              </a:rPr>
              <a:t> academic societies before and after the issuance of the new Guidelines to give a thorough explanation</a:t>
            </a:r>
            <a:r>
              <a:rPr lang="en-US" altLang="ja-JP" baseline="0" dirty="0" smtClean="0">
                <a:latin typeface="Arial" panose="020B0604020202020204" pitchFamily="34" charset="0"/>
                <a:ea typeface="ＭＳ Ｐゴシック" panose="020B0600070205080204" pitchFamily="50" charset="-128"/>
                <a:cs typeface="Arial" panose="020B0604020202020204" pitchFamily="34" charset="0"/>
              </a:rPr>
              <a:t> to t</a:t>
            </a:r>
            <a:r>
              <a:rPr lang="en-US" altLang="ja-JP" dirty="0" smtClean="0">
                <a:latin typeface="Arial" panose="020B0604020202020204" pitchFamily="34" charset="0"/>
                <a:ea typeface="ＭＳ Ｐゴシック" panose="020B0600070205080204" pitchFamily="50" charset="-128"/>
                <a:cs typeface="Arial" panose="020B0604020202020204" pitchFamily="34" charset="0"/>
              </a:rPr>
              <a:t>he scientific</a:t>
            </a:r>
            <a:r>
              <a:rPr lang="en-US" altLang="ja-JP" baseline="0" dirty="0" smtClean="0">
                <a:latin typeface="Arial" panose="020B0604020202020204" pitchFamily="34" charset="0"/>
                <a:ea typeface="ＭＳ Ｐゴシック" panose="020B0600070205080204" pitchFamily="50" charset="-128"/>
                <a:cs typeface="Arial" panose="020B0604020202020204" pitchFamily="34" charset="0"/>
              </a:rPr>
              <a:t> community.  On the other hand, universities and </a:t>
            </a:r>
            <a:r>
              <a:rPr lang="en-US" altLang="ja-JP" dirty="0" smtClean="0">
                <a:latin typeface="Arial" panose="020B0604020202020204" pitchFamily="34" charset="0"/>
                <a:ea typeface="ＭＳ Ｐゴシック" panose="020B0600070205080204" pitchFamily="50" charset="-128"/>
                <a:cs typeface="Arial" panose="020B0604020202020204" pitchFamily="34" charset="0"/>
              </a:rPr>
              <a:t>research institutions </a:t>
            </a:r>
            <a:r>
              <a:rPr lang="en-US" altLang="ja-JP" dirty="0" smtClean="0">
                <a:latin typeface="Arial" panose="020B0604020202020204" pitchFamily="34" charset="0"/>
                <a:cs typeface="Arial" panose="020B0604020202020204" pitchFamily="34" charset="0"/>
              </a:rPr>
              <a:t>prioritized the efforts to meet the demands of the new Guidelines, the top-management level worked on this efforts as an urgent task.</a:t>
            </a:r>
          </a:p>
          <a:p>
            <a:endParaRPr lang="en-US" altLang="ja-JP" dirty="0" smtClean="0">
              <a:latin typeface="Arial" panose="020B0604020202020204" pitchFamily="34" charset="0"/>
              <a:ea typeface="ＭＳ Ｐゴシック" panose="020B0600070205080204" pitchFamily="50" charset="-128"/>
              <a:cs typeface="Arial" panose="020B0604020202020204" pitchFamily="34" charset="0"/>
            </a:endParaRPr>
          </a:p>
          <a:p>
            <a:r>
              <a:rPr lang="en-US" altLang="ja-JP" dirty="0" smtClean="0">
                <a:latin typeface="Arial" panose="020B0604020202020204" pitchFamily="34" charset="0"/>
                <a:ea typeface="ＭＳ Ｐゴシック" panose="020B0600070205080204" pitchFamily="50" charset="-128"/>
                <a:cs typeface="Arial" panose="020B0604020202020204" pitchFamily="34" charset="0"/>
              </a:rPr>
              <a:t>As</a:t>
            </a:r>
            <a:r>
              <a:rPr lang="en-US" altLang="ja-JP" baseline="0" dirty="0" smtClean="0">
                <a:latin typeface="Arial" panose="020B0604020202020204" pitchFamily="34" charset="0"/>
                <a:ea typeface="ＭＳ Ｐゴシック" panose="020B0600070205080204" pitchFamily="50" charset="-128"/>
                <a:cs typeface="Arial" panose="020B0604020202020204" pitchFamily="34" charset="0"/>
              </a:rPr>
              <a:t> a result of that, an increasing number of universities and </a:t>
            </a:r>
            <a:r>
              <a:rPr lang="en-US" altLang="ja-JP" dirty="0" smtClean="0">
                <a:latin typeface="Arial" panose="020B0604020202020204" pitchFamily="34" charset="0"/>
                <a:ea typeface="ＭＳ Ｐゴシック" panose="020B0600070205080204" pitchFamily="50" charset="-128"/>
                <a:cs typeface="Arial" panose="020B0604020202020204" pitchFamily="34" charset="0"/>
              </a:rPr>
              <a:t>research institutions have set</a:t>
            </a:r>
            <a:r>
              <a:rPr lang="en-US" altLang="ja-JP" baseline="0" dirty="0" smtClean="0">
                <a:latin typeface="Arial" panose="020B0604020202020204" pitchFamily="34" charset="0"/>
                <a:ea typeface="ＭＳ Ｐゴシック" panose="020B0600070205080204" pitchFamily="50" charset="-128"/>
                <a:cs typeface="Arial" panose="020B0604020202020204" pitchFamily="34" charset="0"/>
              </a:rPr>
              <a:t> up offices and assigned</a:t>
            </a:r>
            <a:r>
              <a:rPr lang="en-US" altLang="ja-JP" dirty="0" smtClean="0">
                <a:latin typeface="Arial" panose="020B0604020202020204" pitchFamily="34" charset="0"/>
                <a:ea typeface="ＭＳ Ｐゴシック" panose="020B0600070205080204" pitchFamily="50" charset="-128"/>
                <a:cs typeface="Arial" panose="020B0604020202020204" pitchFamily="34" charset="0"/>
              </a:rPr>
              <a:t> faculty and staff</a:t>
            </a:r>
            <a:r>
              <a:rPr lang="en-US" altLang="ja-JP" baseline="0" dirty="0" smtClean="0">
                <a:latin typeface="Arial" panose="020B0604020202020204" pitchFamily="34" charset="0"/>
                <a:ea typeface="ＭＳ Ｐゴシック" panose="020B0600070205080204" pitchFamily="50" charset="-128"/>
                <a:cs typeface="Arial" panose="020B0604020202020204" pitchFamily="34" charset="0"/>
              </a:rPr>
              <a:t> members, which are specially assigned to the promotion of research integ</a:t>
            </a:r>
            <a:r>
              <a:rPr lang="en-US" altLang="ja-JP" dirty="0" smtClean="0">
                <a:latin typeface="Arial" panose="020B0604020202020204" pitchFamily="34" charset="0"/>
                <a:ea typeface="ＭＳ Ｐゴシック" panose="020B0600070205080204" pitchFamily="50" charset="-128"/>
                <a:cs typeface="Arial" panose="020B0604020202020204" pitchFamily="34" charset="0"/>
              </a:rPr>
              <a:t>rity.</a:t>
            </a:r>
          </a:p>
          <a:p>
            <a:endParaRPr lang="en-US" altLang="ja-JP" dirty="0" smtClean="0">
              <a:latin typeface="Arial" panose="020B0604020202020204" pitchFamily="34" charset="0"/>
              <a:ea typeface="ＭＳ Ｐゴシック" panose="020B0600070205080204" pitchFamily="50" charset="-128"/>
              <a:cs typeface="Arial" panose="020B0604020202020204" pitchFamily="34" charset="0"/>
            </a:endParaRPr>
          </a:p>
          <a:p>
            <a:r>
              <a:rPr lang="en-US" altLang="ja-JP" dirty="0" smtClean="0">
                <a:latin typeface="Arial" panose="020B0604020202020204" pitchFamily="34" charset="0"/>
                <a:ea typeface="ＭＳ Ｐゴシック" panose="020B0600070205080204" pitchFamily="50" charset="-128"/>
                <a:cs typeface="Arial" panose="020B0604020202020204" pitchFamily="34" charset="0"/>
              </a:rPr>
              <a:t>Like our today's seminar, universities and research institutions have been frequently providing</a:t>
            </a:r>
            <a:r>
              <a:rPr lang="en-US" altLang="ja-JP" baseline="0" dirty="0" smtClean="0">
                <a:latin typeface="Arial" panose="020B0604020202020204" pitchFamily="34" charset="0"/>
                <a:ea typeface="ＭＳ Ｐゴシック" panose="020B0600070205080204" pitchFamily="50" charset="-128"/>
                <a:cs typeface="Arial" panose="020B0604020202020204" pitchFamily="34" charset="0"/>
              </a:rPr>
              <a:t> symposiums and seminars on </a:t>
            </a:r>
            <a:r>
              <a:rPr lang="en-US" altLang="ja-JP" dirty="0" smtClean="0">
                <a:latin typeface="Arial" panose="020B0604020202020204" pitchFamily="34" charset="0"/>
                <a:ea typeface="ＭＳ Ｐゴシック" panose="020B0600070205080204" pitchFamily="50" charset="-128"/>
                <a:cs typeface="Arial" panose="020B0604020202020204" pitchFamily="34" charset="0"/>
              </a:rPr>
              <a:t>research integrity.</a:t>
            </a:r>
          </a:p>
          <a:p>
            <a:r>
              <a:rPr lang="en-US" altLang="ja-JP" dirty="0" smtClean="0">
                <a:latin typeface="Arial" panose="020B0604020202020204" pitchFamily="34" charset="0"/>
                <a:ea typeface="ＭＳ Ｐゴシック" panose="020B0600070205080204" pitchFamily="50" charset="-128"/>
                <a:cs typeface="Arial" panose="020B0604020202020204" pitchFamily="34" charset="0"/>
              </a:rPr>
              <a:t>Also, in response to the demand of research ethics education by the new Guidelines, an increasing number of </a:t>
            </a:r>
            <a:r>
              <a:rPr lang="en-US" altLang="ja-JP" baseline="0" dirty="0" smtClean="0">
                <a:latin typeface="Arial" panose="020B0604020202020204" pitchFamily="34" charset="0"/>
                <a:ea typeface="ＭＳ Ｐゴシック" panose="020B0600070205080204" pitchFamily="50" charset="-128"/>
                <a:cs typeface="Arial" panose="020B0604020202020204" pitchFamily="34" charset="0"/>
              </a:rPr>
              <a:t>universities incorporated the </a:t>
            </a:r>
            <a:r>
              <a:rPr lang="en-US" altLang="ja-JP" dirty="0" smtClean="0">
                <a:latin typeface="Arial" panose="020B0604020202020204" pitchFamily="34" charset="0"/>
                <a:ea typeface="ＭＳ Ｐゴシック" panose="020B0600070205080204" pitchFamily="50" charset="-128"/>
                <a:cs typeface="Arial" panose="020B0604020202020204" pitchFamily="34" charset="0"/>
              </a:rPr>
              <a:t>education in the curriculum for their students.</a:t>
            </a:r>
          </a:p>
          <a:p>
            <a:endParaRPr lang="en-US" altLang="ja-JP" dirty="0" smtClean="0">
              <a:latin typeface="Arial" panose="020B0604020202020204" pitchFamily="34" charset="0"/>
              <a:ea typeface="ＭＳ Ｐゴシック" panose="020B0600070205080204" pitchFamily="50" charset="-128"/>
              <a:cs typeface="Arial" panose="020B0604020202020204" pitchFamily="34" charset="0"/>
            </a:endParaRPr>
          </a:p>
          <a:p>
            <a:r>
              <a:rPr lang="en-US" altLang="ja-JP" dirty="0" smtClean="0">
                <a:latin typeface="Arial" panose="020B0604020202020204" pitchFamily="34" charset="0"/>
                <a:ea typeface="ＭＳ Ｐゴシック" panose="020B0600070205080204" pitchFamily="50" charset="-128"/>
                <a:cs typeface="Arial" panose="020B0604020202020204" pitchFamily="34" charset="0"/>
              </a:rPr>
              <a:t>This</a:t>
            </a:r>
            <a:r>
              <a:rPr lang="en-US" altLang="ja-JP" baseline="0" dirty="0" smtClean="0">
                <a:latin typeface="Arial" panose="020B0604020202020204" pitchFamily="34" charset="0"/>
                <a:ea typeface="ＭＳ Ｐゴシック" panose="020B0600070205080204" pitchFamily="50" charset="-128"/>
                <a:cs typeface="Arial" panose="020B0604020202020204" pitchFamily="34" charset="0"/>
              </a:rPr>
              <a:t> picture shows the liaison conference among persons in charge of </a:t>
            </a:r>
            <a:r>
              <a:rPr lang="en-US" altLang="ja-JP" dirty="0" smtClean="0">
                <a:latin typeface="Arial" panose="020B0604020202020204" pitchFamily="34" charset="0"/>
                <a:ea typeface="ＭＳ Ｐゴシック" panose="020B0600070205080204" pitchFamily="50" charset="-128"/>
                <a:cs typeface="Arial" panose="020B0604020202020204" pitchFamily="34" charset="0"/>
              </a:rPr>
              <a:t>research ethics education and other relevant personnel, which were held in March 2015.</a:t>
            </a:r>
            <a:r>
              <a:rPr lang="en-US" altLang="ja-JP" baseline="0" dirty="0" smtClean="0">
                <a:latin typeface="Arial" panose="020B0604020202020204" pitchFamily="34" charset="0"/>
                <a:ea typeface="ＭＳ Ｐゴシック" panose="020B0600070205080204" pitchFamily="50" charset="-128"/>
                <a:cs typeface="Arial" panose="020B0604020202020204" pitchFamily="34" charset="0"/>
              </a:rPr>
              <a:t>  Universities and institutions were asked to limit a number of participant to one or two persons, but the room were too full to accommodate all people who came to the conference.  This demonstrates the high level of interest in </a:t>
            </a:r>
            <a:r>
              <a:rPr lang="en-US" altLang="ja-JP" dirty="0" smtClean="0">
                <a:latin typeface="Arial" panose="020B0604020202020204" pitchFamily="34" charset="0"/>
                <a:ea typeface="ＭＳ Ｐゴシック" panose="020B0600070205080204" pitchFamily="50" charset="-128"/>
                <a:cs typeface="Arial" panose="020B0604020202020204" pitchFamily="34" charset="0"/>
              </a:rPr>
              <a:t>research integrity. </a:t>
            </a:r>
          </a:p>
          <a:p>
            <a:endParaRPr lang="ja-JP" altLang="en-US" dirty="0" smtClean="0">
              <a:latin typeface="Arial" panose="020B0604020202020204" pitchFamily="34" charset="0"/>
              <a:ea typeface="ＭＳ Ｐゴシック" panose="020B0600070205080204" pitchFamily="50" charset="-128"/>
              <a:cs typeface="Arial" panose="020B0604020202020204" pitchFamily="34" charset="0"/>
            </a:endParaRPr>
          </a:p>
        </p:txBody>
      </p:sp>
      <p:sp>
        <p:nvSpPr>
          <p:cNvPr id="93188" name="スライド番号プレースホルダー 3"/>
          <p:cNvSpPr>
            <a:spLocks noGrp="1"/>
          </p:cNvSpPr>
          <p:nvPr>
            <p:ph type="sldNum" sz="quarter" idx="5"/>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36486" indent="-283264">
              <a:defRPr kumimoji="1" sz="2400">
                <a:solidFill>
                  <a:schemeClr val="tx1"/>
                </a:solidFill>
                <a:latin typeface="Arial" panose="020B0604020202020204" pitchFamily="34" charset="0"/>
                <a:ea typeface="ＭＳ Ｐゴシック" panose="020B0600070205080204" pitchFamily="50" charset="-128"/>
              </a:defRPr>
            </a:lvl2pPr>
            <a:lvl3pPr marL="1133056" indent="-226611">
              <a:defRPr kumimoji="1" sz="2400">
                <a:solidFill>
                  <a:schemeClr val="tx1"/>
                </a:solidFill>
                <a:latin typeface="Arial" panose="020B0604020202020204" pitchFamily="34" charset="0"/>
                <a:ea typeface="ＭＳ Ｐゴシック" panose="020B0600070205080204" pitchFamily="50" charset="-128"/>
              </a:defRPr>
            </a:lvl3pPr>
            <a:lvl4pPr marL="1586278" indent="-226611">
              <a:defRPr kumimoji="1" sz="2400">
                <a:solidFill>
                  <a:schemeClr val="tx1"/>
                </a:solidFill>
                <a:latin typeface="Arial" panose="020B0604020202020204" pitchFamily="34" charset="0"/>
                <a:ea typeface="ＭＳ Ｐゴシック" panose="020B0600070205080204" pitchFamily="50" charset="-128"/>
              </a:defRPr>
            </a:lvl4pPr>
            <a:lvl5pPr marL="2039501" indent="-226611">
              <a:defRPr kumimoji="1" sz="2400">
                <a:solidFill>
                  <a:schemeClr val="tx1"/>
                </a:solidFill>
                <a:latin typeface="Arial" panose="020B0604020202020204" pitchFamily="34" charset="0"/>
                <a:ea typeface="ＭＳ Ｐゴシック" panose="020B0600070205080204" pitchFamily="50" charset="-128"/>
              </a:defRPr>
            </a:lvl5pPr>
            <a:lvl6pPr marL="2492723"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45945"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99168"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52390"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63E5FC01-CC78-49A6-B1BA-524FCF12037F}" type="slidenum">
              <a:rPr lang="en-US" altLang="ja-JP" sz="1200"/>
              <a:pPr/>
              <a:t>3</a:t>
            </a:fld>
            <a:endParaRPr lang="en-US" altLang="ja-JP" sz="1200"/>
          </a:p>
        </p:txBody>
      </p:sp>
      <p:sp>
        <p:nvSpPr>
          <p:cNvPr id="93189" name="ヘッダー プレースホルダー 4"/>
          <p:cNvSpPr>
            <a:spLocks noGrp="1"/>
          </p:cNvSpPr>
          <p:nvPr>
            <p:ph type="hdr" sz="quarter"/>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36486" indent="-283264">
              <a:defRPr kumimoji="1" sz="2400">
                <a:solidFill>
                  <a:schemeClr val="tx1"/>
                </a:solidFill>
                <a:latin typeface="Arial" panose="020B0604020202020204" pitchFamily="34" charset="0"/>
                <a:ea typeface="ＭＳ Ｐゴシック" panose="020B0600070205080204" pitchFamily="50" charset="-128"/>
              </a:defRPr>
            </a:lvl2pPr>
            <a:lvl3pPr marL="1133056" indent="-226611">
              <a:defRPr kumimoji="1" sz="2400">
                <a:solidFill>
                  <a:schemeClr val="tx1"/>
                </a:solidFill>
                <a:latin typeface="Arial" panose="020B0604020202020204" pitchFamily="34" charset="0"/>
                <a:ea typeface="ＭＳ Ｐゴシック" panose="020B0600070205080204" pitchFamily="50" charset="-128"/>
              </a:defRPr>
            </a:lvl3pPr>
            <a:lvl4pPr marL="1586278" indent="-226611">
              <a:defRPr kumimoji="1" sz="2400">
                <a:solidFill>
                  <a:schemeClr val="tx1"/>
                </a:solidFill>
                <a:latin typeface="Arial" panose="020B0604020202020204" pitchFamily="34" charset="0"/>
                <a:ea typeface="ＭＳ Ｐゴシック" panose="020B0600070205080204" pitchFamily="50" charset="-128"/>
              </a:defRPr>
            </a:lvl4pPr>
            <a:lvl5pPr marL="2039501" indent="-226611">
              <a:defRPr kumimoji="1" sz="2400">
                <a:solidFill>
                  <a:schemeClr val="tx1"/>
                </a:solidFill>
                <a:latin typeface="Arial" panose="020B0604020202020204" pitchFamily="34" charset="0"/>
                <a:ea typeface="ＭＳ Ｐゴシック" panose="020B0600070205080204" pitchFamily="50" charset="-128"/>
              </a:defRPr>
            </a:lvl5pPr>
            <a:lvl6pPr marL="2492723"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45945"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99168"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52390"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en-US" altLang="ja-JP" sz="1200"/>
          </a:p>
        </p:txBody>
      </p:sp>
    </p:spTree>
    <p:extLst>
      <p:ext uri="{BB962C8B-B14F-4D97-AF65-F5344CB8AC3E}">
        <p14:creationId xmlns:p14="http://schemas.microsoft.com/office/powerpoint/2010/main" val="3870689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94211" name="ノート プレースホルダー 2"/>
          <p:cNvSpPr>
            <a:spLocks noGrp="1"/>
          </p:cNvSpPr>
          <p:nvPr>
            <p:ph type="body" idx="1"/>
          </p:nvPr>
        </p:nvSpPr>
        <p:spPr>
          <a:noFill/>
        </p:spPr>
        <p:txBody>
          <a:bodyPr/>
          <a:lstStyle/>
          <a:p>
            <a:r>
              <a:rPr lang="en-US" altLang="ja-JP" dirty="0" smtClean="0">
                <a:latin typeface="Arial" panose="020B0604020202020204" pitchFamily="34" charset="0"/>
                <a:ea typeface="ＭＳ Ｐゴシック" panose="020B0600070205080204" pitchFamily="50" charset="-128"/>
              </a:rPr>
              <a:t>Next, I would like to discuss</a:t>
            </a:r>
            <a:r>
              <a:rPr lang="en-US" altLang="ja-JP" baseline="0" dirty="0" smtClean="0">
                <a:latin typeface="Arial" panose="020B0604020202020204" pitchFamily="34" charset="0"/>
                <a:ea typeface="ＭＳ Ｐゴシック" panose="020B0600070205080204" pitchFamily="50" charset="-128"/>
              </a:rPr>
              <a:t> the outline of the R</a:t>
            </a:r>
            <a:r>
              <a:rPr lang="en-US" altLang="ja-JP" dirty="0" smtClean="0">
                <a:latin typeface="Arial" panose="020B0604020202020204" pitchFamily="34" charset="0"/>
                <a:ea typeface="ＭＳ Ｐゴシック" panose="020B0600070205080204" pitchFamily="50" charset="-128"/>
              </a:rPr>
              <a:t>esearch Integrity Guidelines.</a:t>
            </a:r>
          </a:p>
          <a:p>
            <a:endParaRPr lang="en-US" altLang="ja-JP" dirty="0" smtClean="0">
              <a:latin typeface="Arial" panose="020B0604020202020204" pitchFamily="34" charset="0"/>
              <a:ea typeface="ＭＳ Ｐゴシック" panose="020B0600070205080204" pitchFamily="50" charset="-128"/>
            </a:endParaRPr>
          </a:p>
          <a:p>
            <a:r>
              <a:rPr lang="en-US" altLang="ja-JP" dirty="0" smtClean="0">
                <a:latin typeface="Arial" panose="020B0604020202020204" pitchFamily="34" charset="0"/>
                <a:ea typeface="ＭＳ Ｐゴシック" panose="020B0600070205080204" pitchFamily="50" charset="-128"/>
              </a:rPr>
              <a:t>The new Guidelines were formulated based on the old Guidelines of 2006, but were revised</a:t>
            </a:r>
            <a:r>
              <a:rPr lang="en-US" altLang="ja-JP" baseline="0" dirty="0" smtClean="0">
                <a:latin typeface="Arial" panose="020B0604020202020204" pitchFamily="34" charset="0"/>
                <a:ea typeface="ＭＳ Ｐゴシック" panose="020B0600070205080204" pitchFamily="50" charset="-128"/>
              </a:rPr>
              <a:t> greatly on the following important issues:</a:t>
            </a:r>
            <a:endParaRPr lang="en-US" altLang="ja-JP" dirty="0" smtClean="0">
              <a:latin typeface="Arial" panose="020B0604020202020204" pitchFamily="34" charset="0"/>
              <a:ea typeface="ＭＳ Ｐゴシック" panose="020B0600070205080204" pitchFamily="50" charset="-128"/>
            </a:endParaRPr>
          </a:p>
          <a:p>
            <a:r>
              <a:rPr lang="ja-JP" altLang="en-US" dirty="0" smtClean="0">
                <a:latin typeface="Arial" panose="020B0604020202020204" pitchFamily="34" charset="0"/>
                <a:ea typeface="ＭＳ Ｐゴシック" panose="020B0600070205080204" pitchFamily="50" charset="-128"/>
              </a:rPr>
              <a:t>・</a:t>
            </a:r>
            <a:r>
              <a:rPr lang="en-US" altLang="ja-JP" dirty="0" smtClean="0">
                <a:latin typeface="Arial" panose="020B0604020202020204" pitchFamily="34" charset="0"/>
                <a:ea typeface="ＭＳ Ｐゴシック" panose="020B0600070205080204" pitchFamily="50" charset="-128"/>
              </a:rPr>
              <a:t>Insufficient</a:t>
            </a:r>
            <a:r>
              <a:rPr lang="en-US" altLang="ja-JP" baseline="0" dirty="0" smtClean="0">
                <a:latin typeface="Arial" panose="020B0604020202020204" pitchFamily="34" charset="0"/>
                <a:ea typeface="ＭＳ Ｐゴシック" panose="020B0600070205080204" pitchFamily="50" charset="-128"/>
              </a:rPr>
              <a:t> </a:t>
            </a:r>
            <a:r>
              <a:rPr lang="en-US" altLang="ja-JP" dirty="0" smtClean="0">
                <a:latin typeface="Arial" panose="020B0604020202020204" pitchFamily="34" charset="0"/>
                <a:ea typeface="ＭＳ Ｐゴシック" panose="020B0600070205080204" pitchFamily="50" charset="-128"/>
              </a:rPr>
              <a:t>research ethics education;</a:t>
            </a:r>
          </a:p>
          <a:p>
            <a:r>
              <a:rPr lang="ja-JP" altLang="en-US" dirty="0" smtClean="0">
                <a:latin typeface="Arial" panose="020B0604020202020204" pitchFamily="34" charset="0"/>
                <a:ea typeface="ＭＳ Ｐゴシック" panose="020B0600070205080204" pitchFamily="50" charset="-128"/>
              </a:rPr>
              <a:t>・</a:t>
            </a:r>
            <a:r>
              <a:rPr lang="en-US" altLang="ja-JP" dirty="0" smtClean="0">
                <a:latin typeface="Arial" panose="020B0604020202020204" pitchFamily="34" charset="0"/>
                <a:ea typeface="ＭＳ Ｐゴシック" panose="020B0600070205080204" pitchFamily="50" charset="-128"/>
              </a:rPr>
              <a:t>Lack</a:t>
            </a:r>
            <a:r>
              <a:rPr lang="en-US" altLang="ja-JP" baseline="0" dirty="0" smtClean="0">
                <a:latin typeface="Arial" panose="020B0604020202020204" pitchFamily="34" charset="0"/>
                <a:ea typeface="ＭＳ Ｐゴシック" panose="020B0600070205080204" pitchFamily="50" charset="-128"/>
              </a:rPr>
              <a:t> of recognition of </a:t>
            </a:r>
            <a:r>
              <a:rPr lang="en-US" altLang="ja-JP" dirty="0" smtClean="0">
                <a:latin typeface="Arial" panose="020B0604020202020204" pitchFamily="34" charset="0"/>
                <a:ea typeface="ＭＳ Ｐゴシック" panose="020B0600070205080204" pitchFamily="50" charset="-128"/>
              </a:rPr>
              <a:t>duties and responsibilities of lab leaders;</a:t>
            </a:r>
          </a:p>
          <a:p>
            <a:r>
              <a:rPr lang="ja-JP" altLang="en-US" dirty="0" smtClean="0">
                <a:latin typeface="Arial" panose="020B0604020202020204" pitchFamily="34" charset="0"/>
                <a:ea typeface="ＭＳ Ｐゴシック" panose="020B0600070205080204" pitchFamily="50" charset="-128"/>
              </a:rPr>
              <a:t>・</a:t>
            </a:r>
            <a:r>
              <a:rPr lang="en-US" altLang="ja-JP" dirty="0" smtClean="0">
                <a:latin typeface="Arial" panose="020B0604020202020204" pitchFamily="34" charset="0"/>
                <a:ea typeface="ＭＳ Ｐゴシック" panose="020B0600070205080204" pitchFamily="50" charset="-128"/>
              </a:rPr>
              <a:t>Impaired</a:t>
            </a:r>
            <a:r>
              <a:rPr lang="en-US" altLang="ja-JP" baseline="0" dirty="0" smtClean="0">
                <a:latin typeface="Arial" panose="020B0604020202020204" pitchFamily="34" charset="0"/>
                <a:ea typeface="ＭＳ Ｐゴシック" panose="020B0600070205080204" pitchFamily="50" charset="-128"/>
              </a:rPr>
              <a:t> </a:t>
            </a:r>
            <a:r>
              <a:rPr lang="en-US" altLang="ja-JP" dirty="0" smtClean="0">
                <a:latin typeface="Arial" panose="020B0604020202020204" pitchFamily="34" charset="0"/>
                <a:ea typeface="ＭＳ Ｐゴシック" panose="020B0600070205080204" pitchFamily="50" charset="-128"/>
              </a:rPr>
              <a:t>self-correction system;</a:t>
            </a:r>
          </a:p>
          <a:p>
            <a:r>
              <a:rPr lang="ja-JP" altLang="en-US" dirty="0" smtClean="0">
                <a:latin typeface="Arial" panose="020B0604020202020204" pitchFamily="34" charset="0"/>
                <a:ea typeface="ＭＳ Ｐゴシック" panose="020B0600070205080204" pitchFamily="50" charset="-128"/>
              </a:rPr>
              <a:t>・</a:t>
            </a:r>
            <a:r>
              <a:rPr lang="en-US" altLang="ja-JP" dirty="0" smtClean="0">
                <a:latin typeface="Arial" panose="020B0604020202020204" pitchFamily="34" charset="0"/>
                <a:ea typeface="ＭＳ Ｐゴシック" panose="020B0600070205080204" pitchFamily="50" charset="-128"/>
              </a:rPr>
              <a:t>Excessive</a:t>
            </a:r>
            <a:r>
              <a:rPr lang="en-US" altLang="ja-JP" baseline="0" dirty="0" smtClean="0">
                <a:latin typeface="Arial" panose="020B0604020202020204" pitchFamily="34" charset="0"/>
                <a:ea typeface="ＭＳ Ｐゴシック" panose="020B0600070205080204" pitchFamily="50" charset="-128"/>
              </a:rPr>
              <a:t> reliance on </a:t>
            </a:r>
            <a:r>
              <a:rPr lang="en-US" altLang="ja-JP" dirty="0" smtClean="0">
                <a:latin typeface="Arial" panose="020B0604020202020204" pitchFamily="34" charset="0"/>
                <a:ea typeface="ＭＳ Ｐゴシック" panose="020B0600070205080204" pitchFamily="50" charset="-128"/>
              </a:rPr>
              <a:t>self-discipline; and</a:t>
            </a:r>
          </a:p>
          <a:p>
            <a:r>
              <a:rPr lang="ja-JP" altLang="en-US" dirty="0" smtClean="0">
                <a:latin typeface="Arial" panose="020B0604020202020204" pitchFamily="34" charset="0"/>
                <a:ea typeface="ＭＳ Ｐゴシック" panose="020B0600070205080204" pitchFamily="50" charset="-128"/>
              </a:rPr>
              <a:t>・</a:t>
            </a:r>
            <a:r>
              <a:rPr lang="en-US" altLang="ja-JP" dirty="0" smtClean="0">
                <a:latin typeface="Arial" panose="020B0604020202020204" pitchFamily="34" charset="0"/>
                <a:ea typeface="ＭＳ Ｐゴシック" panose="020B0600070205080204" pitchFamily="50" charset="-128"/>
              </a:rPr>
              <a:t>Inadequate data storage.</a:t>
            </a:r>
          </a:p>
          <a:p>
            <a:endParaRPr lang="en-US" altLang="ja-JP" dirty="0" smtClean="0">
              <a:latin typeface="Arial" panose="020B0604020202020204" pitchFamily="34" charset="0"/>
              <a:ea typeface="ＭＳ Ｐゴシック" panose="020B0600070205080204" pitchFamily="50" charset="-128"/>
            </a:endParaRPr>
          </a:p>
          <a:p>
            <a:r>
              <a:rPr lang="en-US" altLang="ja-JP" dirty="0" smtClean="0">
                <a:latin typeface="Arial" panose="020B0604020202020204" pitchFamily="34" charset="0"/>
                <a:ea typeface="ＭＳ Ｐゴシック" panose="020B0600070205080204" pitchFamily="50" charset="-128"/>
              </a:rPr>
              <a:t>In view of this, the Guidelines</a:t>
            </a:r>
            <a:r>
              <a:rPr lang="en-US" altLang="ja-JP" baseline="0" dirty="0" smtClean="0">
                <a:latin typeface="Arial" panose="020B0604020202020204" pitchFamily="34" charset="0"/>
                <a:ea typeface="ＭＳ Ｐゴシック" panose="020B0600070205080204" pitchFamily="50" charset="-128"/>
              </a:rPr>
              <a:t> were revised to clearly set forth </a:t>
            </a:r>
            <a:r>
              <a:rPr lang="en-US" altLang="ja-JP" dirty="0" smtClean="0">
                <a:latin typeface="Arial" panose="020B0604020202020204" pitchFamily="34" charset="0"/>
                <a:ea typeface="ＭＳ Ｐゴシック" panose="020B0600070205080204" pitchFamily="50" charset="-128"/>
              </a:rPr>
              <a:t>responsibilities of not only individual researchers but also their</a:t>
            </a:r>
            <a:r>
              <a:rPr lang="en-US" altLang="ja-JP" baseline="0" dirty="0" smtClean="0">
                <a:latin typeface="Arial" panose="020B0604020202020204" pitchFamily="34" charset="0"/>
                <a:ea typeface="ＭＳ Ｐゴシック" panose="020B0600070205080204" pitchFamily="50" charset="-128"/>
              </a:rPr>
              <a:t> </a:t>
            </a:r>
            <a:r>
              <a:rPr lang="en-US" altLang="ja-JP" dirty="0" smtClean="0">
                <a:latin typeface="Arial" panose="020B0604020202020204" pitchFamily="34" charset="0"/>
                <a:ea typeface="ＭＳ Ｐゴシック" panose="020B0600070205080204" pitchFamily="50" charset="-128"/>
              </a:rPr>
              <a:t>research institutions.</a:t>
            </a:r>
          </a:p>
        </p:txBody>
      </p:sp>
      <p:sp>
        <p:nvSpPr>
          <p:cNvPr id="94212" name="スライド番号プレースホルダー 3"/>
          <p:cNvSpPr>
            <a:spLocks noGrp="1"/>
          </p:cNvSpPr>
          <p:nvPr>
            <p:ph type="sldNum" sz="quarter" idx="5"/>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36486" indent="-283264">
              <a:defRPr kumimoji="1" sz="2400">
                <a:solidFill>
                  <a:schemeClr val="tx1"/>
                </a:solidFill>
                <a:latin typeface="Arial" panose="020B0604020202020204" pitchFamily="34" charset="0"/>
                <a:ea typeface="ＭＳ Ｐゴシック" panose="020B0600070205080204" pitchFamily="50" charset="-128"/>
              </a:defRPr>
            </a:lvl2pPr>
            <a:lvl3pPr marL="1133056" indent="-226611">
              <a:defRPr kumimoji="1" sz="2400">
                <a:solidFill>
                  <a:schemeClr val="tx1"/>
                </a:solidFill>
                <a:latin typeface="Arial" panose="020B0604020202020204" pitchFamily="34" charset="0"/>
                <a:ea typeface="ＭＳ Ｐゴシック" panose="020B0600070205080204" pitchFamily="50" charset="-128"/>
              </a:defRPr>
            </a:lvl3pPr>
            <a:lvl4pPr marL="1586278" indent="-226611">
              <a:defRPr kumimoji="1" sz="2400">
                <a:solidFill>
                  <a:schemeClr val="tx1"/>
                </a:solidFill>
                <a:latin typeface="Arial" panose="020B0604020202020204" pitchFamily="34" charset="0"/>
                <a:ea typeface="ＭＳ Ｐゴシック" panose="020B0600070205080204" pitchFamily="50" charset="-128"/>
              </a:defRPr>
            </a:lvl4pPr>
            <a:lvl5pPr marL="2039501" indent="-226611">
              <a:defRPr kumimoji="1" sz="2400">
                <a:solidFill>
                  <a:schemeClr val="tx1"/>
                </a:solidFill>
                <a:latin typeface="Arial" panose="020B0604020202020204" pitchFamily="34" charset="0"/>
                <a:ea typeface="ＭＳ Ｐゴシック" panose="020B0600070205080204" pitchFamily="50" charset="-128"/>
              </a:defRPr>
            </a:lvl5pPr>
            <a:lvl6pPr marL="2492723"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45945"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99168"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52390"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F9B6BEA4-A091-4689-87CE-378AD696D7FF}" type="slidenum">
              <a:rPr lang="en-US" altLang="ja-JP" sz="1200"/>
              <a:pPr/>
              <a:t>4</a:t>
            </a:fld>
            <a:endParaRPr lang="en-US" altLang="ja-JP" sz="1200"/>
          </a:p>
        </p:txBody>
      </p:sp>
      <p:sp>
        <p:nvSpPr>
          <p:cNvPr id="94213" name="ヘッダー プレースホルダー 4"/>
          <p:cNvSpPr>
            <a:spLocks noGrp="1"/>
          </p:cNvSpPr>
          <p:nvPr>
            <p:ph type="hdr" sz="quarter"/>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36486" indent="-283264">
              <a:defRPr kumimoji="1" sz="2400">
                <a:solidFill>
                  <a:schemeClr val="tx1"/>
                </a:solidFill>
                <a:latin typeface="Arial" panose="020B0604020202020204" pitchFamily="34" charset="0"/>
                <a:ea typeface="ＭＳ Ｐゴシック" panose="020B0600070205080204" pitchFamily="50" charset="-128"/>
              </a:defRPr>
            </a:lvl2pPr>
            <a:lvl3pPr marL="1133056" indent="-226611">
              <a:defRPr kumimoji="1" sz="2400">
                <a:solidFill>
                  <a:schemeClr val="tx1"/>
                </a:solidFill>
                <a:latin typeface="Arial" panose="020B0604020202020204" pitchFamily="34" charset="0"/>
                <a:ea typeface="ＭＳ Ｐゴシック" panose="020B0600070205080204" pitchFamily="50" charset="-128"/>
              </a:defRPr>
            </a:lvl3pPr>
            <a:lvl4pPr marL="1586278" indent="-226611">
              <a:defRPr kumimoji="1" sz="2400">
                <a:solidFill>
                  <a:schemeClr val="tx1"/>
                </a:solidFill>
                <a:latin typeface="Arial" panose="020B0604020202020204" pitchFamily="34" charset="0"/>
                <a:ea typeface="ＭＳ Ｐゴシック" panose="020B0600070205080204" pitchFamily="50" charset="-128"/>
              </a:defRPr>
            </a:lvl4pPr>
            <a:lvl5pPr marL="2039501" indent="-226611">
              <a:defRPr kumimoji="1" sz="2400">
                <a:solidFill>
                  <a:schemeClr val="tx1"/>
                </a:solidFill>
                <a:latin typeface="Arial" panose="020B0604020202020204" pitchFamily="34" charset="0"/>
                <a:ea typeface="ＭＳ Ｐゴシック" panose="020B0600070205080204" pitchFamily="50" charset="-128"/>
              </a:defRPr>
            </a:lvl5pPr>
            <a:lvl6pPr marL="2492723"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45945"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99168"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52390"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en-US" altLang="ja-JP" sz="1200"/>
          </a:p>
        </p:txBody>
      </p:sp>
    </p:spTree>
    <p:extLst>
      <p:ext uri="{BB962C8B-B14F-4D97-AF65-F5344CB8AC3E}">
        <p14:creationId xmlns:p14="http://schemas.microsoft.com/office/powerpoint/2010/main" val="1311356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94211" name="ノート プレースホルダー 2"/>
          <p:cNvSpPr>
            <a:spLocks noGrp="1"/>
          </p:cNvSpPr>
          <p:nvPr>
            <p:ph type="body" idx="1"/>
          </p:nvPr>
        </p:nvSpPr>
        <p:spPr>
          <a:noFill/>
        </p:spPr>
        <p:txBody>
          <a:bodyPr/>
          <a:lstStyle/>
          <a:p>
            <a:r>
              <a:rPr lang="en-US" altLang="ja-JP" dirty="0" smtClean="0">
                <a:latin typeface="Arial" panose="020B0604020202020204" pitchFamily="34" charset="0"/>
                <a:ea typeface="ＭＳ Ｐゴシック" panose="020B0600070205080204" pitchFamily="50" charset="-128"/>
              </a:rPr>
              <a:t>The new Guidelines takes</a:t>
            </a:r>
            <a:r>
              <a:rPr lang="en-US" altLang="ja-JP" baseline="0" dirty="0" smtClean="0">
                <a:latin typeface="Arial" panose="020B0604020202020204" pitchFamily="34" charset="0"/>
                <a:ea typeface="ＭＳ Ｐゴシック" panose="020B0600070205080204" pitchFamily="50" charset="-128"/>
              </a:rPr>
              <a:t> </a:t>
            </a:r>
            <a:r>
              <a:rPr lang="en-US" altLang="ja-JP" dirty="0" smtClean="0">
                <a:latin typeface="Arial" panose="020B0604020202020204" pitchFamily="34" charset="0"/>
                <a:ea typeface="ＭＳ Ｐゴシック" panose="020B0600070205080204" pitchFamily="50" charset="-128"/>
              </a:rPr>
              <a:t>misconduct as betrayal</a:t>
            </a:r>
            <a:r>
              <a:rPr lang="en-US" altLang="ja-JP" baseline="0" dirty="0" smtClean="0">
                <a:latin typeface="Arial" panose="020B0604020202020204" pitchFamily="34" charset="0"/>
                <a:ea typeface="ＭＳ Ｐゴシック" panose="020B0600070205080204" pitchFamily="50" charset="-128"/>
              </a:rPr>
              <a:t> of science itself, and demand both </a:t>
            </a:r>
            <a:r>
              <a:rPr lang="en-US" altLang="ja-JP" dirty="0" smtClean="0">
                <a:latin typeface="Arial" panose="020B0604020202020204" pitchFamily="34" charset="0"/>
                <a:ea typeface="ＭＳ Ｐゴシック" panose="020B0600070205080204" pitchFamily="50" charset="-128"/>
              </a:rPr>
              <a:t>researchers and research institutions to take</a:t>
            </a:r>
            <a:r>
              <a:rPr lang="en-US" altLang="ja-JP" baseline="0" dirty="0" smtClean="0">
                <a:latin typeface="Arial" panose="020B0604020202020204" pitchFamily="34" charset="0"/>
                <a:ea typeface="ＭＳ Ｐゴシック" panose="020B0600070205080204" pitchFamily="50" charset="-128"/>
              </a:rPr>
              <a:t> strict attitudes toward </a:t>
            </a:r>
            <a:r>
              <a:rPr lang="en-US" altLang="ja-JP" dirty="0" smtClean="0">
                <a:latin typeface="Arial" panose="020B0604020202020204" pitchFamily="34" charset="0"/>
                <a:ea typeface="ＭＳ Ｐゴシック" panose="020B0600070205080204" pitchFamily="50" charset="-128"/>
              </a:rPr>
              <a:t>misconduct.</a:t>
            </a:r>
          </a:p>
          <a:p>
            <a:endParaRPr lang="en-US" altLang="ja-JP" dirty="0" smtClean="0">
              <a:latin typeface="Arial" panose="020B0604020202020204" pitchFamily="34" charset="0"/>
              <a:ea typeface="ＭＳ Ｐゴシック" panose="020B0600070205080204" pitchFamily="50" charset="-128"/>
            </a:endParaRPr>
          </a:p>
          <a:p>
            <a:r>
              <a:rPr lang="en-US" altLang="ja-JP" dirty="0" smtClean="0">
                <a:latin typeface="Arial" panose="020B0604020202020204" pitchFamily="34" charset="0"/>
                <a:ea typeface="ＭＳ Ｐゴシック" panose="020B0600070205080204" pitchFamily="50" charset="-128"/>
              </a:rPr>
              <a:t>In addition, the new Guidelines'</a:t>
            </a:r>
            <a:r>
              <a:rPr lang="en-US" altLang="ja-JP" baseline="0" dirty="0" smtClean="0">
                <a:latin typeface="Arial" panose="020B0604020202020204" pitchFamily="34" charset="0"/>
                <a:ea typeface="ＭＳ Ｐゴシック" panose="020B0600070205080204" pitchFamily="50" charset="-128"/>
              </a:rPr>
              <a:t> basic attitude towards responses to </a:t>
            </a:r>
            <a:r>
              <a:rPr lang="en-US" altLang="ja-JP" dirty="0" smtClean="0">
                <a:latin typeface="Arial" panose="020B0604020202020204" pitchFamily="34" charset="0"/>
                <a:ea typeface="ＭＳ Ｐゴシック" panose="020B0600070205080204" pitchFamily="50" charset="-128"/>
              </a:rPr>
              <a:t>research misconduct remains</a:t>
            </a:r>
            <a:r>
              <a:rPr lang="en-US" altLang="ja-JP" baseline="0" dirty="0" smtClean="0">
                <a:latin typeface="Arial" panose="020B0604020202020204" pitchFamily="34" charset="0"/>
                <a:ea typeface="ＭＳ Ｐゴシック" panose="020B0600070205080204" pitchFamily="50" charset="-128"/>
              </a:rPr>
              <a:t> the same</a:t>
            </a:r>
            <a:r>
              <a:rPr lang="en-US" altLang="ja-JP" dirty="0" smtClean="0">
                <a:latin typeface="Arial" panose="020B0604020202020204" pitchFamily="34" charset="0"/>
                <a:ea typeface="ＭＳ Ｐゴシック" panose="020B0600070205080204" pitchFamily="50" charset="-128"/>
              </a:rPr>
              <a:t>,</a:t>
            </a:r>
            <a:r>
              <a:rPr lang="en-US" altLang="ja-JP" baseline="0" dirty="0" smtClean="0">
                <a:latin typeface="Arial" panose="020B0604020202020204" pitchFamily="34" charset="0"/>
                <a:ea typeface="ＭＳ Ｐゴシック" panose="020B0600070205080204" pitchFamily="50" charset="-128"/>
              </a:rPr>
              <a:t> which is, to be based primarily on the self-discipline of individual r</a:t>
            </a:r>
            <a:r>
              <a:rPr lang="en-US" altLang="ja-JP" dirty="0" smtClean="0">
                <a:latin typeface="Arial" panose="020B0604020202020204" pitchFamily="34" charset="0"/>
                <a:ea typeface="ＭＳ Ｐゴシック" panose="020B0600070205080204" pitchFamily="50" charset="-128"/>
              </a:rPr>
              <a:t>esearchers, and secondary on the</a:t>
            </a:r>
            <a:r>
              <a:rPr lang="en-US" altLang="ja-JP" baseline="0" dirty="0" smtClean="0">
                <a:latin typeface="Arial" panose="020B0604020202020204" pitchFamily="34" charset="0"/>
                <a:ea typeface="ＭＳ Ｐゴシック" panose="020B0600070205080204" pitchFamily="50" charset="-128"/>
              </a:rPr>
              <a:t> </a:t>
            </a:r>
            <a:r>
              <a:rPr lang="en-US" altLang="ja-JP" dirty="0" smtClean="0">
                <a:latin typeface="Arial" panose="020B0604020202020204" pitchFamily="34" charset="0"/>
                <a:ea typeface="ＭＳ Ｐゴシック" panose="020B0600070205080204" pitchFamily="50" charset="-128"/>
              </a:rPr>
              <a:t>self-correction system</a:t>
            </a:r>
            <a:r>
              <a:rPr lang="en-US" altLang="ja-JP" baseline="0" dirty="0" smtClean="0">
                <a:latin typeface="Arial" panose="020B0604020202020204" pitchFamily="34" charset="0"/>
                <a:ea typeface="ＭＳ Ｐゴシック" panose="020B0600070205080204" pitchFamily="50" charset="-128"/>
              </a:rPr>
              <a:t> of the scientific community and the research institution.</a:t>
            </a:r>
          </a:p>
          <a:p>
            <a:endParaRPr lang="en-US" altLang="ja-JP" dirty="0" smtClean="0">
              <a:latin typeface="Arial" panose="020B0604020202020204" pitchFamily="34" charset="0"/>
              <a:ea typeface="ＭＳ Ｐゴシック" panose="020B0600070205080204" pitchFamily="50" charset="-128"/>
            </a:endParaRPr>
          </a:p>
          <a:p>
            <a:r>
              <a:rPr lang="en-US" altLang="ja-JP" dirty="0" smtClean="0">
                <a:latin typeface="Arial" panose="020B0604020202020204" pitchFamily="34" charset="0"/>
                <a:ea typeface="ＭＳ Ｐゴシック" panose="020B0600070205080204" pitchFamily="50" charset="-128"/>
              </a:rPr>
              <a:t>Further, the new Guidelines demand research institutions to</a:t>
            </a:r>
            <a:r>
              <a:rPr lang="en-US" altLang="ja-JP" baseline="0" dirty="0" smtClean="0">
                <a:latin typeface="Arial" panose="020B0604020202020204" pitchFamily="34" charset="0"/>
                <a:ea typeface="ＭＳ Ｐゴシック" panose="020B0600070205080204" pitchFamily="50" charset="-128"/>
              </a:rPr>
              <a:t> make efforts addressed to the </a:t>
            </a:r>
            <a:r>
              <a:rPr lang="en-US" altLang="ja-JP" dirty="0" smtClean="0">
                <a:latin typeface="Arial" panose="020B0604020202020204" pitchFamily="34" charset="0"/>
                <a:ea typeface="ＭＳ Ｐゴシック" panose="020B0600070205080204" pitchFamily="50" charset="-128"/>
              </a:rPr>
              <a:t> development of an environment that discourages acts of misconduct, clarification</a:t>
            </a:r>
            <a:r>
              <a:rPr lang="en-US" altLang="ja-JP" baseline="0" dirty="0" smtClean="0">
                <a:latin typeface="Arial" panose="020B0604020202020204" pitchFamily="34" charset="0"/>
                <a:ea typeface="ＭＳ Ｐゴシック" panose="020B0600070205080204" pitchFamily="50" charset="-128"/>
              </a:rPr>
              <a:t> of managerial responsibilities and prevention of </a:t>
            </a:r>
            <a:r>
              <a:rPr lang="en-US" altLang="ja-JP" dirty="0" smtClean="0">
                <a:latin typeface="Arial" panose="020B0604020202020204" pitchFamily="34" charset="0"/>
                <a:ea typeface="ＭＳ Ｐゴシック" panose="020B0600070205080204" pitchFamily="50" charset="-128"/>
              </a:rPr>
              <a:t>misconduct.</a:t>
            </a:r>
            <a:endParaRPr lang="ja-JP" altLang="en-US" dirty="0" smtClean="0">
              <a:latin typeface="Arial" panose="020B0604020202020204" pitchFamily="34" charset="0"/>
              <a:ea typeface="ＭＳ Ｐゴシック" panose="020B0600070205080204" pitchFamily="50" charset="-128"/>
            </a:endParaRPr>
          </a:p>
        </p:txBody>
      </p:sp>
      <p:sp>
        <p:nvSpPr>
          <p:cNvPr id="94212" name="スライド番号プレースホルダー 3"/>
          <p:cNvSpPr>
            <a:spLocks noGrp="1"/>
          </p:cNvSpPr>
          <p:nvPr>
            <p:ph type="sldNum" sz="quarter" idx="5"/>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36486" indent="-283264">
              <a:defRPr kumimoji="1" sz="2400">
                <a:solidFill>
                  <a:schemeClr val="tx1"/>
                </a:solidFill>
                <a:latin typeface="Arial" panose="020B0604020202020204" pitchFamily="34" charset="0"/>
                <a:ea typeface="ＭＳ Ｐゴシック" panose="020B0600070205080204" pitchFamily="50" charset="-128"/>
              </a:defRPr>
            </a:lvl2pPr>
            <a:lvl3pPr marL="1133056" indent="-226611">
              <a:defRPr kumimoji="1" sz="2400">
                <a:solidFill>
                  <a:schemeClr val="tx1"/>
                </a:solidFill>
                <a:latin typeface="Arial" panose="020B0604020202020204" pitchFamily="34" charset="0"/>
                <a:ea typeface="ＭＳ Ｐゴシック" panose="020B0600070205080204" pitchFamily="50" charset="-128"/>
              </a:defRPr>
            </a:lvl3pPr>
            <a:lvl4pPr marL="1586278" indent="-226611">
              <a:defRPr kumimoji="1" sz="2400">
                <a:solidFill>
                  <a:schemeClr val="tx1"/>
                </a:solidFill>
                <a:latin typeface="Arial" panose="020B0604020202020204" pitchFamily="34" charset="0"/>
                <a:ea typeface="ＭＳ Ｐゴシック" panose="020B0600070205080204" pitchFamily="50" charset="-128"/>
              </a:defRPr>
            </a:lvl4pPr>
            <a:lvl5pPr marL="2039501" indent="-226611">
              <a:defRPr kumimoji="1" sz="2400">
                <a:solidFill>
                  <a:schemeClr val="tx1"/>
                </a:solidFill>
                <a:latin typeface="Arial" panose="020B0604020202020204" pitchFamily="34" charset="0"/>
                <a:ea typeface="ＭＳ Ｐゴシック" panose="020B0600070205080204" pitchFamily="50" charset="-128"/>
              </a:defRPr>
            </a:lvl5pPr>
            <a:lvl6pPr marL="2492723"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45945"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99168"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52390"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F9B6BEA4-A091-4689-87CE-378AD696D7FF}" type="slidenum">
              <a:rPr lang="en-US" altLang="ja-JP" sz="1200"/>
              <a:pPr/>
              <a:t>5</a:t>
            </a:fld>
            <a:endParaRPr lang="en-US" altLang="ja-JP" sz="1200"/>
          </a:p>
        </p:txBody>
      </p:sp>
      <p:sp>
        <p:nvSpPr>
          <p:cNvPr id="94213" name="ヘッダー プレースホルダー 4"/>
          <p:cNvSpPr>
            <a:spLocks noGrp="1"/>
          </p:cNvSpPr>
          <p:nvPr>
            <p:ph type="hdr" sz="quarter"/>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36486" indent="-283264">
              <a:defRPr kumimoji="1" sz="2400">
                <a:solidFill>
                  <a:schemeClr val="tx1"/>
                </a:solidFill>
                <a:latin typeface="Arial" panose="020B0604020202020204" pitchFamily="34" charset="0"/>
                <a:ea typeface="ＭＳ Ｐゴシック" panose="020B0600070205080204" pitchFamily="50" charset="-128"/>
              </a:defRPr>
            </a:lvl2pPr>
            <a:lvl3pPr marL="1133056" indent="-226611">
              <a:defRPr kumimoji="1" sz="2400">
                <a:solidFill>
                  <a:schemeClr val="tx1"/>
                </a:solidFill>
                <a:latin typeface="Arial" panose="020B0604020202020204" pitchFamily="34" charset="0"/>
                <a:ea typeface="ＭＳ Ｐゴシック" panose="020B0600070205080204" pitchFamily="50" charset="-128"/>
              </a:defRPr>
            </a:lvl3pPr>
            <a:lvl4pPr marL="1586278" indent="-226611">
              <a:defRPr kumimoji="1" sz="2400">
                <a:solidFill>
                  <a:schemeClr val="tx1"/>
                </a:solidFill>
                <a:latin typeface="Arial" panose="020B0604020202020204" pitchFamily="34" charset="0"/>
                <a:ea typeface="ＭＳ Ｐゴシック" panose="020B0600070205080204" pitchFamily="50" charset="-128"/>
              </a:defRPr>
            </a:lvl4pPr>
            <a:lvl5pPr marL="2039501" indent="-226611">
              <a:defRPr kumimoji="1" sz="2400">
                <a:solidFill>
                  <a:schemeClr val="tx1"/>
                </a:solidFill>
                <a:latin typeface="Arial" panose="020B0604020202020204" pitchFamily="34" charset="0"/>
                <a:ea typeface="ＭＳ Ｐゴシック" panose="020B0600070205080204" pitchFamily="50" charset="-128"/>
              </a:defRPr>
            </a:lvl5pPr>
            <a:lvl6pPr marL="2492723"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45945"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99168"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52390"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en-US" altLang="ja-JP" sz="1200"/>
          </a:p>
        </p:txBody>
      </p:sp>
    </p:spTree>
    <p:extLst>
      <p:ext uri="{BB962C8B-B14F-4D97-AF65-F5344CB8AC3E}">
        <p14:creationId xmlns:p14="http://schemas.microsoft.com/office/powerpoint/2010/main" val="2985342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94211" name="ノート プレースホルダー 2"/>
          <p:cNvSpPr>
            <a:spLocks noGrp="1"/>
          </p:cNvSpPr>
          <p:nvPr>
            <p:ph type="body" idx="1"/>
          </p:nvPr>
        </p:nvSpPr>
        <p:spPr>
          <a:noFill/>
        </p:spPr>
        <p:txBody>
          <a:bodyPr/>
          <a:lstStyle/>
          <a:p>
            <a:r>
              <a:rPr lang="en-US" altLang="ja-JP" dirty="0" smtClean="0">
                <a:latin typeface="Arial" panose="020B0604020202020204" pitchFamily="34" charset="0"/>
                <a:ea typeface="ＭＳ Ｐゴシック" panose="020B0600070205080204" pitchFamily="50" charset="-128"/>
              </a:rPr>
              <a:t>There</a:t>
            </a:r>
            <a:r>
              <a:rPr lang="en-US" altLang="ja-JP" baseline="0" dirty="0" smtClean="0">
                <a:latin typeface="Arial" panose="020B0604020202020204" pitchFamily="34" charset="0"/>
                <a:ea typeface="ＭＳ Ｐゴシック" panose="020B0600070205080204" pitchFamily="50" charset="-128"/>
              </a:rPr>
              <a:t> are various kinds of </a:t>
            </a:r>
            <a:r>
              <a:rPr lang="en-US" altLang="ja-JP" dirty="0" smtClean="0">
                <a:latin typeface="Arial" panose="020B0604020202020204" pitchFamily="34" charset="0"/>
                <a:ea typeface="ＭＳ Ｐゴシック" panose="020B0600070205080204" pitchFamily="50" charset="-128"/>
              </a:rPr>
              <a:t>research misconduct, and among them, fabrication, falsification and plagiarism have been defined</a:t>
            </a:r>
            <a:r>
              <a:rPr lang="en-US" altLang="ja-JP" baseline="0" dirty="0" smtClean="0">
                <a:latin typeface="Arial" panose="020B0604020202020204" pitchFamily="34" charset="0"/>
                <a:ea typeface="ＭＳ Ｐゴシック" panose="020B0600070205080204" pitchFamily="50" charset="-128"/>
              </a:rPr>
              <a:t> as </a:t>
            </a:r>
            <a:r>
              <a:rPr lang="en-US" altLang="ja-JP" dirty="0" smtClean="0">
                <a:latin typeface="Arial" panose="020B0604020202020204" pitchFamily="34" charset="0"/>
                <a:ea typeface="ＭＳ Ｐゴシック" panose="020B0600070205080204" pitchFamily="50" charset="-128"/>
              </a:rPr>
              <a:t>Specified Misconduct</a:t>
            </a:r>
            <a:r>
              <a:rPr lang="en-US" altLang="ja-JP" baseline="0" dirty="0" smtClean="0">
                <a:latin typeface="Arial" panose="020B0604020202020204" pitchFamily="34" charset="0"/>
                <a:ea typeface="ＭＳ Ｐゴシック" panose="020B0600070205080204" pitchFamily="50" charset="-128"/>
              </a:rPr>
              <a:t> which is subject to penalties of the new </a:t>
            </a:r>
            <a:r>
              <a:rPr lang="en-US" altLang="ja-JP" dirty="0" smtClean="0">
                <a:latin typeface="Arial" panose="020B0604020202020204" pitchFamily="34" charset="0"/>
                <a:ea typeface="ＭＳ Ｐゴシック" panose="020B0600070205080204" pitchFamily="50" charset="-128"/>
              </a:rPr>
              <a:t>Guidelines.</a:t>
            </a:r>
          </a:p>
          <a:p>
            <a:endParaRPr lang="en-US" altLang="ja-JP" dirty="0" smtClean="0">
              <a:latin typeface="Arial" panose="020B0604020202020204" pitchFamily="34" charset="0"/>
              <a:ea typeface="ＭＳ Ｐゴシック" panose="020B0600070205080204" pitchFamily="50" charset="-128"/>
            </a:endParaRPr>
          </a:p>
          <a:p>
            <a:r>
              <a:rPr lang="en-US" altLang="ja-JP" dirty="0" smtClean="0">
                <a:latin typeface="Arial" panose="020B0604020202020204" pitchFamily="34" charset="0"/>
                <a:ea typeface="ＭＳ Ｐゴシック" panose="020B0600070205080204" pitchFamily="50" charset="-128"/>
              </a:rPr>
              <a:t>Also, the new Guidelines require</a:t>
            </a:r>
            <a:r>
              <a:rPr lang="en-US" altLang="ja-JP" baseline="0" dirty="0" smtClean="0">
                <a:latin typeface="Arial" panose="020B0604020202020204" pitchFamily="34" charset="0"/>
                <a:ea typeface="ＭＳ Ｐゴシック" panose="020B0600070205080204" pitchFamily="50" charset="-128"/>
              </a:rPr>
              <a:t> research institutions to develop relevant </a:t>
            </a:r>
            <a:r>
              <a:rPr lang="en-US" altLang="ja-JP" dirty="0" smtClean="0">
                <a:latin typeface="Arial" panose="020B0604020202020204" pitchFamily="34" charset="0"/>
                <a:ea typeface="ＭＳ Ｐゴシック" panose="020B0600070205080204" pitchFamily="50" charset="-128"/>
              </a:rPr>
              <a:t>institutional rules that clarify investigation procedures and</a:t>
            </a:r>
            <a:r>
              <a:rPr lang="en-US" altLang="ja-JP" baseline="0" dirty="0" smtClean="0">
                <a:latin typeface="Arial" panose="020B0604020202020204" pitchFamily="34" charset="0"/>
                <a:ea typeface="ＭＳ Ｐゴシック" panose="020B0600070205080204" pitchFamily="50" charset="-128"/>
              </a:rPr>
              <a:t> </a:t>
            </a:r>
            <a:r>
              <a:rPr lang="en-US" altLang="ja-JP" dirty="0" smtClean="0">
                <a:latin typeface="Arial" panose="020B0604020202020204" pitchFamily="34" charset="0"/>
                <a:ea typeface="ＭＳ Ｐゴシック" panose="020B0600070205080204" pitchFamily="50" charset="-128"/>
              </a:rPr>
              <a:t>methods to handle allegations of research misconduct and make available to public the</a:t>
            </a:r>
            <a:r>
              <a:rPr lang="en-US" altLang="ja-JP" baseline="0" dirty="0" smtClean="0">
                <a:latin typeface="Arial" panose="020B0604020202020204" pitchFamily="34" charset="0"/>
                <a:ea typeface="ＭＳ Ｐゴシック" panose="020B0600070205080204" pitchFamily="50" charset="-128"/>
              </a:rPr>
              <a:t> rules</a:t>
            </a:r>
            <a:r>
              <a:rPr lang="en-US" altLang="ja-JP" dirty="0" smtClean="0">
                <a:latin typeface="Arial" panose="020B0604020202020204" pitchFamily="34" charset="0"/>
                <a:ea typeface="ＭＳ Ｐゴシック" panose="020B0600070205080204" pitchFamily="50" charset="-128"/>
              </a:rPr>
              <a:t>, clarify a person in charge of responses to misconduct, define</a:t>
            </a:r>
            <a:r>
              <a:rPr lang="en-US" altLang="ja-JP" baseline="0" dirty="0" smtClean="0">
                <a:latin typeface="Arial" panose="020B0604020202020204" pitchFamily="34" charset="0"/>
                <a:ea typeface="ＭＳ Ｐゴシック" panose="020B0600070205080204" pitchFamily="50" charset="-128"/>
              </a:rPr>
              <a:t> r</a:t>
            </a:r>
            <a:r>
              <a:rPr lang="en-US" altLang="ja-JP" dirty="0" smtClean="0">
                <a:latin typeface="Arial" panose="020B0604020202020204" pitchFamily="34" charset="0"/>
                <a:ea typeface="ＭＳ Ｐゴシック" panose="020B0600070205080204" pitchFamily="50" charset="-128"/>
              </a:rPr>
              <a:t>oles and scope</a:t>
            </a:r>
            <a:r>
              <a:rPr lang="en-US" altLang="ja-JP" baseline="0" dirty="0" smtClean="0">
                <a:latin typeface="Arial" panose="020B0604020202020204" pitchFamily="34" charset="0"/>
                <a:ea typeface="ＭＳ Ｐゴシック" panose="020B0600070205080204" pitchFamily="50" charset="-128"/>
              </a:rPr>
              <a:t> of responsibility of said person, strictly maintain confidentiality of </a:t>
            </a:r>
            <a:r>
              <a:rPr lang="en-US" altLang="ja-JP" dirty="0" smtClean="0">
                <a:latin typeface="Arial" panose="020B0604020202020204" pitchFamily="34" charset="0"/>
                <a:ea typeface="ＭＳ Ｐゴシック" panose="020B0600070205080204" pitchFamily="50" charset="-128"/>
              </a:rPr>
              <a:t>whistleblowers and clarify</a:t>
            </a:r>
            <a:r>
              <a:rPr lang="en-US" altLang="ja-JP" baseline="0" dirty="0" smtClean="0">
                <a:latin typeface="Arial" panose="020B0604020202020204" pitchFamily="34" charset="0"/>
                <a:ea typeface="ＭＳ Ｐゴシック" panose="020B0600070205080204" pitchFamily="50" charset="-128"/>
              </a:rPr>
              <a:t> specifi</a:t>
            </a:r>
            <a:r>
              <a:rPr lang="en-US" altLang="ja-JP" dirty="0" smtClean="0">
                <a:latin typeface="Arial" panose="020B0604020202020204" pitchFamily="34" charset="0"/>
                <a:ea typeface="ＭＳ Ｐゴシック" panose="020B0600070205080204" pitchFamily="50" charset="-128"/>
              </a:rPr>
              <a:t>c procedures</a:t>
            </a:r>
            <a:r>
              <a:rPr lang="en-US" altLang="ja-JP" baseline="0" dirty="0" smtClean="0">
                <a:latin typeface="Arial" panose="020B0604020202020204" pitchFamily="34" charset="0"/>
                <a:ea typeface="ＭＳ Ｐゴシック" panose="020B0600070205080204" pitchFamily="50" charset="-128"/>
              </a:rPr>
              <a:t> after whistleblowing.  The new Guidelines also set forth obligation to submit reports to </a:t>
            </a:r>
            <a:r>
              <a:rPr lang="en-US" altLang="ja-JP" dirty="0" smtClean="0">
                <a:latin typeface="Arial" panose="020B0604020202020204" pitchFamily="34" charset="0"/>
                <a:ea typeface="ＭＳ Ｐゴシック" panose="020B0600070205080204" pitchFamily="50" charset="-128"/>
              </a:rPr>
              <a:t>MEXT.</a:t>
            </a:r>
          </a:p>
          <a:p>
            <a:endParaRPr lang="en-US" altLang="ja-JP" dirty="0" smtClean="0">
              <a:latin typeface="Arial" panose="020B0604020202020204" pitchFamily="34" charset="0"/>
              <a:ea typeface="ＭＳ Ｐゴシック" panose="020B0600070205080204" pitchFamily="50" charset="-128"/>
            </a:endParaRPr>
          </a:p>
          <a:p>
            <a:endParaRPr lang="ja-JP" altLang="en-US" dirty="0" smtClean="0">
              <a:latin typeface="Arial" panose="020B0604020202020204" pitchFamily="34" charset="0"/>
              <a:ea typeface="ＭＳ Ｐゴシック" panose="020B0600070205080204" pitchFamily="50" charset="-128"/>
            </a:endParaRPr>
          </a:p>
        </p:txBody>
      </p:sp>
      <p:sp>
        <p:nvSpPr>
          <p:cNvPr id="94212" name="スライド番号プレースホルダー 3"/>
          <p:cNvSpPr>
            <a:spLocks noGrp="1"/>
          </p:cNvSpPr>
          <p:nvPr>
            <p:ph type="sldNum" sz="quarter" idx="5"/>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36486" indent="-283264">
              <a:defRPr kumimoji="1" sz="2400">
                <a:solidFill>
                  <a:schemeClr val="tx1"/>
                </a:solidFill>
                <a:latin typeface="Arial" panose="020B0604020202020204" pitchFamily="34" charset="0"/>
                <a:ea typeface="ＭＳ Ｐゴシック" panose="020B0600070205080204" pitchFamily="50" charset="-128"/>
              </a:defRPr>
            </a:lvl2pPr>
            <a:lvl3pPr marL="1133056" indent="-226611">
              <a:defRPr kumimoji="1" sz="2400">
                <a:solidFill>
                  <a:schemeClr val="tx1"/>
                </a:solidFill>
                <a:latin typeface="Arial" panose="020B0604020202020204" pitchFamily="34" charset="0"/>
                <a:ea typeface="ＭＳ Ｐゴシック" panose="020B0600070205080204" pitchFamily="50" charset="-128"/>
              </a:defRPr>
            </a:lvl3pPr>
            <a:lvl4pPr marL="1586278" indent="-226611">
              <a:defRPr kumimoji="1" sz="2400">
                <a:solidFill>
                  <a:schemeClr val="tx1"/>
                </a:solidFill>
                <a:latin typeface="Arial" panose="020B0604020202020204" pitchFamily="34" charset="0"/>
                <a:ea typeface="ＭＳ Ｐゴシック" panose="020B0600070205080204" pitchFamily="50" charset="-128"/>
              </a:defRPr>
            </a:lvl4pPr>
            <a:lvl5pPr marL="2039501" indent="-226611">
              <a:defRPr kumimoji="1" sz="2400">
                <a:solidFill>
                  <a:schemeClr val="tx1"/>
                </a:solidFill>
                <a:latin typeface="Arial" panose="020B0604020202020204" pitchFamily="34" charset="0"/>
                <a:ea typeface="ＭＳ Ｐゴシック" panose="020B0600070205080204" pitchFamily="50" charset="-128"/>
              </a:defRPr>
            </a:lvl5pPr>
            <a:lvl6pPr marL="2492723"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45945"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99168"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52390"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F9B6BEA4-A091-4689-87CE-378AD696D7FF}" type="slidenum">
              <a:rPr lang="en-US" altLang="ja-JP" sz="1200"/>
              <a:pPr/>
              <a:t>6</a:t>
            </a:fld>
            <a:endParaRPr lang="en-US" altLang="ja-JP" sz="1200"/>
          </a:p>
        </p:txBody>
      </p:sp>
      <p:sp>
        <p:nvSpPr>
          <p:cNvPr id="94213" name="ヘッダー プレースホルダー 4"/>
          <p:cNvSpPr>
            <a:spLocks noGrp="1"/>
          </p:cNvSpPr>
          <p:nvPr>
            <p:ph type="hdr" sz="quarter"/>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36486" indent="-283264">
              <a:defRPr kumimoji="1" sz="2400">
                <a:solidFill>
                  <a:schemeClr val="tx1"/>
                </a:solidFill>
                <a:latin typeface="Arial" panose="020B0604020202020204" pitchFamily="34" charset="0"/>
                <a:ea typeface="ＭＳ Ｐゴシック" panose="020B0600070205080204" pitchFamily="50" charset="-128"/>
              </a:defRPr>
            </a:lvl2pPr>
            <a:lvl3pPr marL="1133056" indent="-226611">
              <a:defRPr kumimoji="1" sz="2400">
                <a:solidFill>
                  <a:schemeClr val="tx1"/>
                </a:solidFill>
                <a:latin typeface="Arial" panose="020B0604020202020204" pitchFamily="34" charset="0"/>
                <a:ea typeface="ＭＳ Ｐゴシック" panose="020B0600070205080204" pitchFamily="50" charset="-128"/>
              </a:defRPr>
            </a:lvl3pPr>
            <a:lvl4pPr marL="1586278" indent="-226611">
              <a:defRPr kumimoji="1" sz="2400">
                <a:solidFill>
                  <a:schemeClr val="tx1"/>
                </a:solidFill>
                <a:latin typeface="Arial" panose="020B0604020202020204" pitchFamily="34" charset="0"/>
                <a:ea typeface="ＭＳ Ｐゴシック" panose="020B0600070205080204" pitchFamily="50" charset="-128"/>
              </a:defRPr>
            </a:lvl4pPr>
            <a:lvl5pPr marL="2039501" indent="-226611">
              <a:defRPr kumimoji="1" sz="2400">
                <a:solidFill>
                  <a:schemeClr val="tx1"/>
                </a:solidFill>
                <a:latin typeface="Arial" panose="020B0604020202020204" pitchFamily="34" charset="0"/>
                <a:ea typeface="ＭＳ Ｐゴシック" panose="020B0600070205080204" pitchFamily="50" charset="-128"/>
              </a:defRPr>
            </a:lvl5pPr>
            <a:lvl6pPr marL="2492723"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45945"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99168"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52390"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en-US" altLang="ja-JP" sz="1200"/>
          </a:p>
        </p:txBody>
      </p:sp>
    </p:spTree>
    <p:extLst>
      <p:ext uri="{BB962C8B-B14F-4D97-AF65-F5344CB8AC3E}">
        <p14:creationId xmlns:p14="http://schemas.microsoft.com/office/powerpoint/2010/main" val="4090629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94211" name="ノート プレースホルダー 2"/>
          <p:cNvSpPr>
            <a:spLocks noGrp="1"/>
          </p:cNvSpPr>
          <p:nvPr>
            <p:ph type="body" idx="1"/>
          </p:nvPr>
        </p:nvSpPr>
        <p:spPr>
          <a:noFill/>
        </p:spPr>
        <p:txBody>
          <a:bodyPr/>
          <a:lstStyle/>
          <a:p>
            <a:r>
              <a:rPr lang="en-US" altLang="ja-JP" dirty="0" smtClean="0">
                <a:latin typeface="Arial" panose="020B0604020202020204" pitchFamily="34" charset="0"/>
                <a:ea typeface="ＭＳ Ｐゴシック" panose="020B0600070205080204" pitchFamily="50" charset="-128"/>
              </a:rPr>
              <a:t>The strongest emphasis</a:t>
            </a:r>
            <a:r>
              <a:rPr lang="en-US" altLang="ja-JP" baseline="0" dirty="0" smtClean="0">
                <a:latin typeface="Arial" panose="020B0604020202020204" pitchFamily="34" charset="0"/>
                <a:ea typeface="ＭＳ Ｐゴシック" panose="020B0600070205080204" pitchFamily="50" charset="-128"/>
              </a:rPr>
              <a:t> of the </a:t>
            </a:r>
            <a:r>
              <a:rPr lang="en-US" altLang="ja-JP" dirty="0" smtClean="0">
                <a:latin typeface="Arial" panose="020B0604020202020204" pitchFamily="34" charset="0"/>
                <a:ea typeface="ＭＳ Ｐゴシック" panose="020B0600070205080204" pitchFamily="50" charset="-128"/>
              </a:rPr>
              <a:t>new Guidelines</a:t>
            </a:r>
            <a:r>
              <a:rPr lang="en-US" altLang="ja-JP" baseline="0" dirty="0" smtClean="0">
                <a:latin typeface="Arial" panose="020B0604020202020204" pitchFamily="34" charset="0"/>
                <a:ea typeface="ＭＳ Ｐゴシック" panose="020B0600070205080204" pitchFamily="50" charset="-128"/>
              </a:rPr>
              <a:t> is </a:t>
            </a:r>
            <a:r>
              <a:rPr lang="en-US" altLang="ja-JP" dirty="0" smtClean="0">
                <a:latin typeface="Arial" panose="020B0604020202020204" pitchFamily="34" charset="0"/>
                <a:ea typeface="ＭＳ Ｐゴシック" panose="020B0600070205080204" pitchFamily="50" charset="-128"/>
              </a:rPr>
              <a:t>research ethics education as a means to develop</a:t>
            </a:r>
            <a:r>
              <a:rPr lang="en-US" altLang="ja-JP" baseline="0" dirty="0" smtClean="0">
                <a:latin typeface="Arial" panose="020B0604020202020204" pitchFamily="34" charset="0"/>
                <a:ea typeface="ＭＳ Ｐゴシック" panose="020B0600070205080204" pitchFamily="50" charset="-128"/>
              </a:rPr>
              <a:t> an environment to prevent </a:t>
            </a:r>
            <a:r>
              <a:rPr lang="en-US" altLang="ja-JP" dirty="0" smtClean="0">
                <a:latin typeface="Arial" panose="020B0604020202020204" pitchFamily="34" charset="0"/>
                <a:ea typeface="ＭＳ Ｐゴシック" panose="020B0600070205080204" pitchFamily="50" charset="-128"/>
              </a:rPr>
              <a:t>misconduct.</a:t>
            </a:r>
          </a:p>
          <a:p>
            <a:endParaRPr lang="en-US" altLang="ja-JP" dirty="0" smtClean="0">
              <a:latin typeface="Arial" panose="020B0604020202020204" pitchFamily="34" charset="0"/>
              <a:ea typeface="ＭＳ Ｐゴシック" panose="020B0600070205080204" pitchFamily="50" charset="-128"/>
            </a:endParaRPr>
          </a:p>
          <a:p>
            <a:r>
              <a:rPr lang="en-US" altLang="ja-JP" dirty="0" smtClean="0">
                <a:latin typeface="Arial" panose="020B0604020202020204" pitchFamily="34" charset="0"/>
                <a:ea typeface="ＭＳ Ｐゴシック" panose="020B0600070205080204" pitchFamily="50" charset="-128"/>
              </a:rPr>
              <a:t>This point has</a:t>
            </a:r>
            <a:r>
              <a:rPr lang="en-US" altLang="ja-JP" baseline="0" dirty="0" smtClean="0">
                <a:latin typeface="Arial" panose="020B0604020202020204" pitchFamily="34" charset="0"/>
                <a:ea typeface="ＭＳ Ｐゴシック" panose="020B0600070205080204" pitchFamily="50" charset="-128"/>
              </a:rPr>
              <a:t> been one of the most difficult tasks in many universities, but learning materials provided by the </a:t>
            </a:r>
            <a:r>
              <a:rPr lang="en-US" altLang="ja-JP" dirty="0" smtClean="0">
                <a:latin typeface="Arial" panose="020B0604020202020204" pitchFamily="34" charset="0"/>
                <a:ea typeface="ＭＳ Ｐゴシック" panose="020B0600070205080204" pitchFamily="50" charset="-128"/>
              </a:rPr>
              <a:t>CITI Japan Project, which will be discussed later, have become one of the most popular materials.</a:t>
            </a:r>
          </a:p>
          <a:p>
            <a:endParaRPr lang="en-US" altLang="ja-JP" dirty="0" smtClean="0">
              <a:latin typeface="Arial" panose="020B0604020202020204" pitchFamily="34" charset="0"/>
              <a:ea typeface="ＭＳ Ｐゴシック" panose="020B0600070205080204" pitchFamily="50" charset="-128"/>
            </a:endParaRPr>
          </a:p>
          <a:p>
            <a:r>
              <a:rPr lang="en-US" altLang="ja-JP" dirty="0" smtClean="0">
                <a:latin typeface="Arial" panose="020B0604020202020204" pitchFamily="34" charset="0"/>
                <a:ea typeface="ＭＳ Ｐゴシック" panose="020B0600070205080204" pitchFamily="50" charset="-128"/>
              </a:rPr>
              <a:t>Storage</a:t>
            </a:r>
            <a:r>
              <a:rPr lang="en-US" altLang="ja-JP" baseline="0" dirty="0" smtClean="0">
                <a:latin typeface="Arial" panose="020B0604020202020204" pitchFamily="34" charset="0"/>
                <a:ea typeface="ＭＳ Ｐゴシック" panose="020B0600070205080204" pitchFamily="50" charset="-128"/>
              </a:rPr>
              <a:t> and disclosure of research data are also important tasks that the new Guidelines put an emphasis on.  Universities are required to have in</a:t>
            </a:r>
            <a:r>
              <a:rPr lang="en-US" altLang="ja-JP" dirty="0" smtClean="0">
                <a:latin typeface="Arial" panose="020B0604020202020204" pitchFamily="34" charset="0"/>
                <a:ea typeface="ＭＳ Ｐゴシック" panose="020B0600070205080204" pitchFamily="50" charset="-128"/>
              </a:rPr>
              <a:t>stitutional rules on these</a:t>
            </a:r>
            <a:r>
              <a:rPr lang="en-US" altLang="ja-JP" baseline="0" dirty="0" smtClean="0">
                <a:latin typeface="Arial" panose="020B0604020202020204" pitchFamily="34" charset="0"/>
                <a:ea typeface="ＭＳ Ｐゴシック" panose="020B0600070205080204" pitchFamily="50" charset="-128"/>
              </a:rPr>
              <a:t> aspects.</a:t>
            </a:r>
            <a:endParaRPr lang="en-US" altLang="ja-JP" dirty="0" smtClean="0">
              <a:latin typeface="Arial" panose="020B0604020202020204" pitchFamily="34" charset="0"/>
              <a:ea typeface="ＭＳ Ｐゴシック" panose="020B0600070205080204" pitchFamily="50" charset="-128"/>
            </a:endParaRPr>
          </a:p>
          <a:p>
            <a:endParaRPr lang="en-US" altLang="ja-JP" dirty="0" smtClean="0">
              <a:latin typeface="Arial" panose="020B0604020202020204" pitchFamily="34" charset="0"/>
              <a:ea typeface="ＭＳ Ｐゴシック" panose="020B0600070205080204" pitchFamily="50" charset="-128"/>
            </a:endParaRPr>
          </a:p>
          <a:p>
            <a:r>
              <a:rPr lang="en-US" altLang="ja-JP" dirty="0" smtClean="0">
                <a:latin typeface="Arial" panose="020B0604020202020204" pitchFamily="34" charset="0"/>
                <a:ea typeface="ＭＳ Ｐゴシック" panose="020B0600070205080204" pitchFamily="50" charset="-128"/>
              </a:rPr>
              <a:t>Misconduct cases are to be listed</a:t>
            </a:r>
            <a:r>
              <a:rPr lang="en-US" altLang="ja-JP" baseline="0" dirty="0" smtClean="0">
                <a:latin typeface="Arial" panose="020B0604020202020204" pitchFamily="34" charset="0"/>
                <a:ea typeface="ＭＳ Ｐゴシック" panose="020B0600070205080204" pitchFamily="50" charset="-128"/>
              </a:rPr>
              <a:t> by </a:t>
            </a:r>
            <a:r>
              <a:rPr lang="en-US" altLang="ja-JP" dirty="0" smtClean="0">
                <a:latin typeface="Arial" panose="020B0604020202020204" pitchFamily="34" charset="0"/>
                <a:ea typeface="ＭＳ Ｐゴシック" panose="020B0600070205080204" pitchFamily="50" charset="-128"/>
              </a:rPr>
              <a:t>MEXT and be made available to public.  As a matter of course, obligations</a:t>
            </a:r>
            <a:r>
              <a:rPr lang="en-US" altLang="ja-JP" baseline="0" dirty="0" smtClean="0">
                <a:latin typeface="Arial" panose="020B0604020202020204" pitchFamily="34" charset="0"/>
                <a:ea typeface="ＭＳ Ｐゴシック" panose="020B0600070205080204" pitchFamily="50" charset="-128"/>
              </a:rPr>
              <a:t> to report </a:t>
            </a:r>
            <a:r>
              <a:rPr lang="en-US" altLang="ja-JP" dirty="0" smtClean="0">
                <a:latin typeface="Arial" panose="020B0604020202020204" pitchFamily="34" charset="0"/>
                <a:ea typeface="ＭＳ Ｐゴシック" panose="020B0600070205080204" pitchFamily="50" charset="-128"/>
              </a:rPr>
              <a:t>misconduct to MEXT have been set forth.</a:t>
            </a:r>
            <a:endParaRPr lang="ja-JP" altLang="en-US" dirty="0" smtClean="0">
              <a:latin typeface="Arial" panose="020B0604020202020204" pitchFamily="34" charset="0"/>
              <a:ea typeface="ＭＳ Ｐゴシック" panose="020B0600070205080204" pitchFamily="50" charset="-128"/>
            </a:endParaRPr>
          </a:p>
        </p:txBody>
      </p:sp>
      <p:sp>
        <p:nvSpPr>
          <p:cNvPr id="94212" name="スライド番号プレースホルダー 3"/>
          <p:cNvSpPr>
            <a:spLocks noGrp="1"/>
          </p:cNvSpPr>
          <p:nvPr>
            <p:ph type="sldNum" sz="quarter" idx="5"/>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36486" indent="-283264">
              <a:defRPr kumimoji="1" sz="2400">
                <a:solidFill>
                  <a:schemeClr val="tx1"/>
                </a:solidFill>
                <a:latin typeface="Arial" panose="020B0604020202020204" pitchFamily="34" charset="0"/>
                <a:ea typeface="ＭＳ Ｐゴシック" panose="020B0600070205080204" pitchFamily="50" charset="-128"/>
              </a:defRPr>
            </a:lvl2pPr>
            <a:lvl3pPr marL="1133056" indent="-226611">
              <a:defRPr kumimoji="1" sz="2400">
                <a:solidFill>
                  <a:schemeClr val="tx1"/>
                </a:solidFill>
                <a:latin typeface="Arial" panose="020B0604020202020204" pitchFamily="34" charset="0"/>
                <a:ea typeface="ＭＳ Ｐゴシック" panose="020B0600070205080204" pitchFamily="50" charset="-128"/>
              </a:defRPr>
            </a:lvl3pPr>
            <a:lvl4pPr marL="1586278" indent="-226611">
              <a:defRPr kumimoji="1" sz="2400">
                <a:solidFill>
                  <a:schemeClr val="tx1"/>
                </a:solidFill>
                <a:latin typeface="Arial" panose="020B0604020202020204" pitchFamily="34" charset="0"/>
                <a:ea typeface="ＭＳ Ｐゴシック" panose="020B0600070205080204" pitchFamily="50" charset="-128"/>
              </a:defRPr>
            </a:lvl4pPr>
            <a:lvl5pPr marL="2039501" indent="-226611">
              <a:defRPr kumimoji="1" sz="2400">
                <a:solidFill>
                  <a:schemeClr val="tx1"/>
                </a:solidFill>
                <a:latin typeface="Arial" panose="020B0604020202020204" pitchFamily="34" charset="0"/>
                <a:ea typeface="ＭＳ Ｐゴシック" panose="020B0600070205080204" pitchFamily="50" charset="-128"/>
              </a:defRPr>
            </a:lvl5pPr>
            <a:lvl6pPr marL="2492723"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45945"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99168"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52390"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F9B6BEA4-A091-4689-87CE-378AD696D7FF}" type="slidenum">
              <a:rPr lang="en-US" altLang="ja-JP" sz="1200"/>
              <a:pPr/>
              <a:t>7</a:t>
            </a:fld>
            <a:endParaRPr lang="en-US" altLang="ja-JP" sz="1200"/>
          </a:p>
        </p:txBody>
      </p:sp>
      <p:sp>
        <p:nvSpPr>
          <p:cNvPr id="94213" name="ヘッダー プレースホルダー 4"/>
          <p:cNvSpPr>
            <a:spLocks noGrp="1"/>
          </p:cNvSpPr>
          <p:nvPr>
            <p:ph type="hdr" sz="quarter"/>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36486" indent="-283264">
              <a:defRPr kumimoji="1" sz="2400">
                <a:solidFill>
                  <a:schemeClr val="tx1"/>
                </a:solidFill>
                <a:latin typeface="Arial" panose="020B0604020202020204" pitchFamily="34" charset="0"/>
                <a:ea typeface="ＭＳ Ｐゴシック" panose="020B0600070205080204" pitchFamily="50" charset="-128"/>
              </a:defRPr>
            </a:lvl2pPr>
            <a:lvl3pPr marL="1133056" indent="-226611">
              <a:defRPr kumimoji="1" sz="2400">
                <a:solidFill>
                  <a:schemeClr val="tx1"/>
                </a:solidFill>
                <a:latin typeface="Arial" panose="020B0604020202020204" pitchFamily="34" charset="0"/>
                <a:ea typeface="ＭＳ Ｐゴシック" panose="020B0600070205080204" pitchFamily="50" charset="-128"/>
              </a:defRPr>
            </a:lvl3pPr>
            <a:lvl4pPr marL="1586278" indent="-226611">
              <a:defRPr kumimoji="1" sz="2400">
                <a:solidFill>
                  <a:schemeClr val="tx1"/>
                </a:solidFill>
                <a:latin typeface="Arial" panose="020B0604020202020204" pitchFamily="34" charset="0"/>
                <a:ea typeface="ＭＳ Ｐゴシック" panose="020B0600070205080204" pitchFamily="50" charset="-128"/>
              </a:defRPr>
            </a:lvl4pPr>
            <a:lvl5pPr marL="2039501" indent="-226611">
              <a:defRPr kumimoji="1" sz="2400">
                <a:solidFill>
                  <a:schemeClr val="tx1"/>
                </a:solidFill>
                <a:latin typeface="Arial" panose="020B0604020202020204" pitchFamily="34" charset="0"/>
                <a:ea typeface="ＭＳ Ｐゴシック" panose="020B0600070205080204" pitchFamily="50" charset="-128"/>
              </a:defRPr>
            </a:lvl5pPr>
            <a:lvl6pPr marL="2492723"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45945"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99168"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52390"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en-US" altLang="ja-JP" sz="1200"/>
          </a:p>
        </p:txBody>
      </p:sp>
    </p:spTree>
    <p:extLst>
      <p:ext uri="{BB962C8B-B14F-4D97-AF65-F5344CB8AC3E}">
        <p14:creationId xmlns:p14="http://schemas.microsoft.com/office/powerpoint/2010/main" val="2278202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94211" name="ノート プレースホルダー 2"/>
          <p:cNvSpPr>
            <a:spLocks noGrp="1"/>
          </p:cNvSpPr>
          <p:nvPr>
            <p:ph type="body" idx="1"/>
          </p:nvPr>
        </p:nvSpPr>
        <p:spPr>
          <a:noFill/>
        </p:spPr>
        <p:txBody>
          <a:bodyPr/>
          <a:lstStyle/>
          <a:p>
            <a:r>
              <a:rPr lang="en-US" altLang="ja-JP" dirty="0" smtClean="0">
                <a:latin typeface="Arial" panose="020B0604020202020204" pitchFamily="34" charset="0"/>
                <a:ea typeface="ＭＳ Ｐゴシック" panose="020B0600070205080204" pitchFamily="50" charset="-128"/>
              </a:rPr>
              <a:t>As to procedures</a:t>
            </a:r>
            <a:r>
              <a:rPr lang="en-US" altLang="ja-JP" baseline="0" dirty="0" smtClean="0">
                <a:latin typeface="Arial" panose="020B0604020202020204" pitchFamily="34" charset="0"/>
                <a:ea typeface="ＭＳ Ｐゴシック" panose="020B0600070205080204" pitchFamily="50" charset="-128"/>
              </a:rPr>
              <a:t> and methods from whistleblowing to </a:t>
            </a:r>
            <a:r>
              <a:rPr lang="en-US" altLang="ja-JP" dirty="0" smtClean="0">
                <a:latin typeface="Arial" panose="020B0604020202020204" pitchFamily="34" charset="0"/>
                <a:ea typeface="ＭＳ Ｐゴシック" panose="020B0600070205080204" pitchFamily="50" charset="-128"/>
              </a:rPr>
              <a:t>investigations, institutions are</a:t>
            </a:r>
            <a:r>
              <a:rPr lang="en-US" altLang="ja-JP" baseline="0" dirty="0" smtClean="0">
                <a:latin typeface="Arial" panose="020B0604020202020204" pitchFamily="34" charset="0"/>
                <a:ea typeface="ＭＳ Ｐゴシック" panose="020B0600070205080204" pitchFamily="50" charset="-128"/>
              </a:rPr>
              <a:t> required to have specific provisions.  The new Guidelines require institutions to set forth detailed provisions on the establishment and modification of a contact point for whistleblowing and consultations, an </a:t>
            </a:r>
            <a:r>
              <a:rPr lang="en-US" altLang="ja-JP" dirty="0" smtClean="0">
                <a:latin typeface="Arial" panose="020B0604020202020204" pitchFamily="34" charset="0"/>
                <a:ea typeface="ＭＳ Ｐゴシック" panose="020B0600070205080204" pitchFamily="50" charset="-128"/>
              </a:rPr>
              <a:t>investigation period, a composition of investigatory</a:t>
            </a:r>
            <a:r>
              <a:rPr lang="en-US" altLang="ja-JP" baseline="0" dirty="0" smtClean="0">
                <a:latin typeface="Arial" panose="020B0604020202020204" pitchFamily="34" charset="0"/>
                <a:ea typeface="ＭＳ Ｐゴシック" panose="020B0600070205080204" pitchFamily="50" charset="-128"/>
              </a:rPr>
              <a:t> committee</a:t>
            </a:r>
            <a:r>
              <a:rPr lang="en-US" altLang="ja-JP" dirty="0" smtClean="0">
                <a:latin typeface="Arial" panose="020B0604020202020204" pitchFamily="34" charset="0"/>
                <a:ea typeface="ＭＳ Ｐゴシック" panose="020B0600070205080204" pitchFamily="50" charset="-128"/>
              </a:rPr>
              <a:t>, provision</a:t>
            </a:r>
            <a:r>
              <a:rPr lang="en-US" altLang="ja-JP" baseline="0" dirty="0" smtClean="0">
                <a:latin typeface="Arial" panose="020B0604020202020204" pitchFamily="34" charset="0"/>
                <a:ea typeface="ＭＳ Ｐゴシック" panose="020B0600070205080204" pitchFamily="50" charset="-128"/>
              </a:rPr>
              <a:t> of an opportunity for reproductive experiment</a:t>
            </a:r>
            <a:r>
              <a:rPr lang="en-US" altLang="ja-JP" dirty="0" smtClean="0">
                <a:latin typeface="Arial" panose="020B0604020202020204" pitchFamily="34" charset="0"/>
                <a:ea typeface="ＭＳ Ｐゴシック" panose="020B0600070205080204" pitchFamily="50" charset="-128"/>
              </a:rPr>
              <a:t>, and appeal.</a:t>
            </a:r>
            <a:endParaRPr lang="ja-JP" altLang="en-US" dirty="0" smtClean="0">
              <a:latin typeface="Arial" panose="020B0604020202020204" pitchFamily="34" charset="0"/>
              <a:ea typeface="ＭＳ Ｐゴシック" panose="020B0600070205080204" pitchFamily="50" charset="-128"/>
            </a:endParaRPr>
          </a:p>
        </p:txBody>
      </p:sp>
      <p:sp>
        <p:nvSpPr>
          <p:cNvPr id="94212" name="スライド番号プレースホルダー 3"/>
          <p:cNvSpPr>
            <a:spLocks noGrp="1"/>
          </p:cNvSpPr>
          <p:nvPr>
            <p:ph type="sldNum" sz="quarter" idx="5"/>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36486" indent="-283264">
              <a:defRPr kumimoji="1" sz="2400">
                <a:solidFill>
                  <a:schemeClr val="tx1"/>
                </a:solidFill>
                <a:latin typeface="Arial" panose="020B0604020202020204" pitchFamily="34" charset="0"/>
                <a:ea typeface="ＭＳ Ｐゴシック" panose="020B0600070205080204" pitchFamily="50" charset="-128"/>
              </a:defRPr>
            </a:lvl2pPr>
            <a:lvl3pPr marL="1133056" indent="-226611">
              <a:defRPr kumimoji="1" sz="2400">
                <a:solidFill>
                  <a:schemeClr val="tx1"/>
                </a:solidFill>
                <a:latin typeface="Arial" panose="020B0604020202020204" pitchFamily="34" charset="0"/>
                <a:ea typeface="ＭＳ Ｐゴシック" panose="020B0600070205080204" pitchFamily="50" charset="-128"/>
              </a:defRPr>
            </a:lvl3pPr>
            <a:lvl4pPr marL="1586278" indent="-226611">
              <a:defRPr kumimoji="1" sz="2400">
                <a:solidFill>
                  <a:schemeClr val="tx1"/>
                </a:solidFill>
                <a:latin typeface="Arial" panose="020B0604020202020204" pitchFamily="34" charset="0"/>
                <a:ea typeface="ＭＳ Ｐゴシック" panose="020B0600070205080204" pitchFamily="50" charset="-128"/>
              </a:defRPr>
            </a:lvl4pPr>
            <a:lvl5pPr marL="2039501" indent="-226611">
              <a:defRPr kumimoji="1" sz="2400">
                <a:solidFill>
                  <a:schemeClr val="tx1"/>
                </a:solidFill>
                <a:latin typeface="Arial" panose="020B0604020202020204" pitchFamily="34" charset="0"/>
                <a:ea typeface="ＭＳ Ｐゴシック" panose="020B0600070205080204" pitchFamily="50" charset="-128"/>
              </a:defRPr>
            </a:lvl5pPr>
            <a:lvl6pPr marL="2492723"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45945"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99168"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52390"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F9B6BEA4-A091-4689-87CE-378AD696D7FF}" type="slidenum">
              <a:rPr lang="en-US" altLang="ja-JP" sz="1200"/>
              <a:pPr/>
              <a:t>8</a:t>
            </a:fld>
            <a:endParaRPr lang="en-US" altLang="ja-JP" sz="1200"/>
          </a:p>
        </p:txBody>
      </p:sp>
      <p:sp>
        <p:nvSpPr>
          <p:cNvPr id="94213" name="ヘッダー プレースホルダー 4"/>
          <p:cNvSpPr>
            <a:spLocks noGrp="1"/>
          </p:cNvSpPr>
          <p:nvPr>
            <p:ph type="hdr" sz="quarter"/>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36486" indent="-283264">
              <a:defRPr kumimoji="1" sz="2400">
                <a:solidFill>
                  <a:schemeClr val="tx1"/>
                </a:solidFill>
                <a:latin typeface="Arial" panose="020B0604020202020204" pitchFamily="34" charset="0"/>
                <a:ea typeface="ＭＳ Ｐゴシック" panose="020B0600070205080204" pitchFamily="50" charset="-128"/>
              </a:defRPr>
            </a:lvl2pPr>
            <a:lvl3pPr marL="1133056" indent="-226611">
              <a:defRPr kumimoji="1" sz="2400">
                <a:solidFill>
                  <a:schemeClr val="tx1"/>
                </a:solidFill>
                <a:latin typeface="Arial" panose="020B0604020202020204" pitchFamily="34" charset="0"/>
                <a:ea typeface="ＭＳ Ｐゴシック" panose="020B0600070205080204" pitchFamily="50" charset="-128"/>
              </a:defRPr>
            </a:lvl3pPr>
            <a:lvl4pPr marL="1586278" indent="-226611">
              <a:defRPr kumimoji="1" sz="2400">
                <a:solidFill>
                  <a:schemeClr val="tx1"/>
                </a:solidFill>
                <a:latin typeface="Arial" panose="020B0604020202020204" pitchFamily="34" charset="0"/>
                <a:ea typeface="ＭＳ Ｐゴシック" panose="020B0600070205080204" pitchFamily="50" charset="-128"/>
              </a:defRPr>
            </a:lvl4pPr>
            <a:lvl5pPr marL="2039501" indent="-226611">
              <a:defRPr kumimoji="1" sz="2400">
                <a:solidFill>
                  <a:schemeClr val="tx1"/>
                </a:solidFill>
                <a:latin typeface="Arial" panose="020B0604020202020204" pitchFamily="34" charset="0"/>
                <a:ea typeface="ＭＳ Ｐゴシック" panose="020B0600070205080204" pitchFamily="50" charset="-128"/>
              </a:defRPr>
            </a:lvl5pPr>
            <a:lvl6pPr marL="2492723"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45945"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99168"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52390" indent="-226611"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en-US" altLang="ja-JP" sz="1200"/>
          </a:p>
        </p:txBody>
      </p:sp>
    </p:spTree>
    <p:extLst>
      <p:ext uri="{BB962C8B-B14F-4D97-AF65-F5344CB8AC3E}">
        <p14:creationId xmlns:p14="http://schemas.microsoft.com/office/powerpoint/2010/main" val="35323461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40" descr="00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175" y="0"/>
            <a:ext cx="10694988" cy="756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2492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18662" cy="126047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34988" y="1765300"/>
            <a:ext cx="9618662" cy="49911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fld id="{E80D370B-DD06-452E-BC97-19A075B762E6}" type="slidenum">
              <a:rPr lang="en-US" altLang="ja-JP"/>
              <a:pPr/>
              <a:t>‹#›</a:t>
            </a:fld>
            <a:endParaRPr lang="en-US" altLang="ja-JP" sz="1400"/>
          </a:p>
        </p:txBody>
      </p:sp>
    </p:spTree>
    <p:extLst>
      <p:ext uri="{BB962C8B-B14F-4D97-AF65-F5344CB8AC3E}">
        <p14:creationId xmlns:p14="http://schemas.microsoft.com/office/powerpoint/2010/main" val="2975319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0175" y="303213"/>
            <a:ext cx="2403475" cy="6453187"/>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4988" y="303213"/>
            <a:ext cx="7062787" cy="645318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fld id="{FD4D285B-2318-41A1-9159-17EDD4EDBA76}" type="slidenum">
              <a:rPr lang="en-US" altLang="ja-JP"/>
              <a:pPr/>
              <a:t>‹#›</a:t>
            </a:fld>
            <a:endParaRPr lang="en-US" altLang="ja-JP" sz="1400"/>
          </a:p>
        </p:txBody>
      </p:sp>
    </p:spTree>
    <p:extLst>
      <p:ext uri="{BB962C8B-B14F-4D97-AF65-F5344CB8AC3E}">
        <p14:creationId xmlns:p14="http://schemas.microsoft.com/office/powerpoint/2010/main" val="3624755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18662" cy="126047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534988" y="1765300"/>
            <a:ext cx="9618662" cy="49911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fld id="{E98A050D-383F-4F04-B6A3-4D70C6FDE96C}" type="slidenum">
              <a:rPr lang="en-US" altLang="ja-JP"/>
              <a:pPr/>
              <a:t>‹#›</a:t>
            </a:fld>
            <a:endParaRPr lang="en-US" altLang="ja-JP" sz="1400"/>
          </a:p>
        </p:txBody>
      </p:sp>
    </p:spTree>
    <p:extLst>
      <p:ext uri="{BB962C8B-B14F-4D97-AF65-F5344CB8AC3E}">
        <p14:creationId xmlns:p14="http://schemas.microsoft.com/office/powerpoint/2010/main" val="1496540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0" y="4859338"/>
            <a:ext cx="9085263" cy="15017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44550" y="3205163"/>
            <a:ext cx="9085263" cy="1654175"/>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ln/>
        </p:spPr>
        <p:txBody>
          <a:bodyPr/>
          <a:lstStyle>
            <a:lvl1pPr>
              <a:defRPr/>
            </a:lvl1pPr>
          </a:lstStyle>
          <a:p>
            <a:fld id="{0BDA2224-DAA3-4188-9BE7-9312224CF398}" type="slidenum">
              <a:rPr lang="en-US" altLang="ja-JP"/>
              <a:pPr/>
              <a:t>‹#›</a:t>
            </a:fld>
            <a:endParaRPr lang="en-US" altLang="ja-JP" sz="1400"/>
          </a:p>
        </p:txBody>
      </p:sp>
    </p:spTree>
    <p:extLst>
      <p:ext uri="{BB962C8B-B14F-4D97-AF65-F5344CB8AC3E}">
        <p14:creationId xmlns:p14="http://schemas.microsoft.com/office/powerpoint/2010/main" val="1680521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18662" cy="126047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34988" y="1765300"/>
            <a:ext cx="4732337" cy="49911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9725" y="1765300"/>
            <a:ext cx="4733925" cy="49911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ln/>
        </p:spPr>
        <p:txBody>
          <a:bodyPr/>
          <a:lstStyle>
            <a:lvl1pPr>
              <a:defRPr/>
            </a:lvl1pPr>
          </a:lstStyle>
          <a:p>
            <a:fld id="{DD271F4C-D6F7-4B9F-969B-6CB6DDACADF6}" type="slidenum">
              <a:rPr lang="en-US" altLang="ja-JP"/>
              <a:pPr/>
              <a:t>‹#›</a:t>
            </a:fld>
            <a:endParaRPr lang="en-US" altLang="ja-JP" sz="1400"/>
          </a:p>
        </p:txBody>
      </p:sp>
    </p:spTree>
    <p:extLst>
      <p:ext uri="{BB962C8B-B14F-4D97-AF65-F5344CB8AC3E}">
        <p14:creationId xmlns:p14="http://schemas.microsoft.com/office/powerpoint/2010/main" val="3036719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18662" cy="1260475"/>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988" y="1692275"/>
            <a:ext cx="4722812" cy="706438"/>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4988" y="2398713"/>
            <a:ext cx="4722812" cy="4357687"/>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29250" y="1692275"/>
            <a:ext cx="4724400" cy="706438"/>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29250" y="2398713"/>
            <a:ext cx="4724400" cy="4357687"/>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ln/>
        </p:spPr>
        <p:txBody>
          <a:bodyPr/>
          <a:lstStyle>
            <a:lvl1pPr>
              <a:defRPr/>
            </a:lvl1pPr>
          </a:lstStyle>
          <a:p>
            <a:fld id="{1C8E6699-98D4-44F0-8DD6-C784030550A9}" type="slidenum">
              <a:rPr lang="en-US" altLang="ja-JP"/>
              <a:pPr/>
              <a:t>‹#›</a:t>
            </a:fld>
            <a:endParaRPr lang="en-US" altLang="ja-JP" sz="1400"/>
          </a:p>
        </p:txBody>
      </p:sp>
    </p:spTree>
    <p:extLst>
      <p:ext uri="{BB962C8B-B14F-4D97-AF65-F5344CB8AC3E}">
        <p14:creationId xmlns:p14="http://schemas.microsoft.com/office/powerpoint/2010/main" val="505076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18662" cy="1260475"/>
          </a:xfrm>
          <a:prstGeom prst="rect">
            <a:avLst/>
          </a:prstGeom>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ln/>
        </p:spPr>
        <p:txBody>
          <a:bodyPr/>
          <a:lstStyle>
            <a:lvl1pPr>
              <a:defRPr/>
            </a:lvl1pPr>
          </a:lstStyle>
          <a:p>
            <a:fld id="{8FB7799E-4451-419B-902E-7C829FC30D51}" type="slidenum">
              <a:rPr lang="en-US" altLang="ja-JP"/>
              <a:pPr/>
              <a:t>‹#›</a:t>
            </a:fld>
            <a:endParaRPr lang="en-US" altLang="ja-JP" sz="1400"/>
          </a:p>
        </p:txBody>
      </p:sp>
    </p:spTree>
    <p:extLst>
      <p:ext uri="{BB962C8B-B14F-4D97-AF65-F5344CB8AC3E}">
        <p14:creationId xmlns:p14="http://schemas.microsoft.com/office/powerpoint/2010/main" val="1239840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ln/>
        </p:spPr>
        <p:txBody>
          <a:bodyPr/>
          <a:lstStyle>
            <a:lvl1pPr>
              <a:defRPr/>
            </a:lvl1pPr>
          </a:lstStyle>
          <a:p>
            <a:fld id="{4BD65291-517D-40CC-A1EA-0CF9163D5DE9}" type="slidenum">
              <a:rPr lang="en-US" altLang="ja-JP"/>
              <a:pPr/>
              <a:t>‹#›</a:t>
            </a:fld>
            <a:endParaRPr lang="en-US" altLang="ja-JP" sz="1400"/>
          </a:p>
        </p:txBody>
      </p:sp>
    </p:spTree>
    <p:extLst>
      <p:ext uri="{BB962C8B-B14F-4D97-AF65-F5344CB8AC3E}">
        <p14:creationId xmlns:p14="http://schemas.microsoft.com/office/powerpoint/2010/main" val="3196215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6312" cy="1281113"/>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178300" y="301625"/>
            <a:ext cx="5975350" cy="6454775"/>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988" y="1582738"/>
            <a:ext cx="3516312" cy="51736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fld id="{1C94C8DF-F0BD-4E89-96C9-F65D8A02A80D}" type="slidenum">
              <a:rPr lang="en-US" altLang="ja-JP"/>
              <a:pPr/>
              <a:t>‹#›</a:t>
            </a:fld>
            <a:endParaRPr lang="en-US" altLang="ja-JP" sz="1400"/>
          </a:p>
        </p:txBody>
      </p:sp>
    </p:spTree>
    <p:extLst>
      <p:ext uri="{BB962C8B-B14F-4D97-AF65-F5344CB8AC3E}">
        <p14:creationId xmlns:p14="http://schemas.microsoft.com/office/powerpoint/2010/main" val="1774488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4313"/>
            <a:ext cx="6413500" cy="623887"/>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95500" y="676275"/>
            <a:ext cx="6413500" cy="453707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95500" y="5918200"/>
            <a:ext cx="6413500" cy="889000"/>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fld id="{B635F03F-B352-46FF-8D4C-1245419EB661}" type="slidenum">
              <a:rPr lang="en-US" altLang="ja-JP"/>
              <a:pPr/>
              <a:t>‹#›</a:t>
            </a:fld>
            <a:endParaRPr lang="en-US" altLang="ja-JP" sz="1400"/>
          </a:p>
        </p:txBody>
      </p:sp>
    </p:spTree>
    <p:extLst>
      <p:ext uri="{BB962C8B-B14F-4D97-AF65-F5344CB8AC3E}">
        <p14:creationId xmlns:p14="http://schemas.microsoft.com/office/powerpoint/2010/main" val="1394520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2" descr="001"/>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3175" y="0"/>
            <a:ext cx="10694988" cy="756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7" name="Rectangle 43"/>
          <p:cNvSpPr>
            <a:spLocks noGrp="1" noChangeArrowheads="1"/>
          </p:cNvSpPr>
          <p:nvPr>
            <p:ph type="sldNum" sz="quarter" idx="4"/>
          </p:nvPr>
        </p:nvSpPr>
        <p:spPr bwMode="auto">
          <a:xfrm>
            <a:off x="10134600" y="7086600"/>
            <a:ext cx="3810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900">
                <a:latin typeface="Times New Roman" panose="02020603050405020304" pitchFamily="18" charset="0"/>
              </a:defRPr>
            </a:lvl1pPr>
          </a:lstStyle>
          <a:p>
            <a:fld id="{38BA7801-8606-415C-8EE6-C6CA28354A61}" type="slidenum">
              <a:rPr lang="en-US" altLang="ja-JP"/>
              <a:pPr/>
              <a:t>‹#›</a:t>
            </a:fld>
            <a:endParaRPr lang="en-US" altLang="ja-JP" sz="1400"/>
          </a:p>
        </p:txBody>
      </p:sp>
      <p:sp>
        <p:nvSpPr>
          <p:cNvPr id="1028" name="タイトル プレースホルダー 1"/>
          <p:cNvSpPr>
            <a:spLocks noGrp="1"/>
          </p:cNvSpPr>
          <p:nvPr>
            <p:ph type="title"/>
          </p:nvPr>
        </p:nvSpPr>
        <p:spPr bwMode="auto">
          <a:xfrm>
            <a:off x="534988" y="303213"/>
            <a:ext cx="9618662"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endParaRPr lang="en-US" altLang="en-US" smtClean="0"/>
          </a:p>
        </p:txBody>
      </p:sp>
    </p:spTree>
  </p:cSld>
  <p:clrMap bg1="lt1" tx1="dk1" bg2="lt2" tx2="dk2" accent1="accent1" accent2="accent2" accent3="accent3" accent4="accent4" accent5="accent5" accent6="accent6" hlink="hlink" folHlink="folHlink"/>
  <p:sldLayoutIdLst>
    <p:sldLayoutId id="2147485941" r:id="rId1"/>
    <p:sldLayoutId id="2147485931" r:id="rId2"/>
    <p:sldLayoutId id="2147485932" r:id="rId3"/>
    <p:sldLayoutId id="2147485933" r:id="rId4"/>
    <p:sldLayoutId id="2147485934" r:id="rId5"/>
    <p:sldLayoutId id="2147485935" r:id="rId6"/>
    <p:sldLayoutId id="2147485936" r:id="rId7"/>
    <p:sldLayoutId id="2147485937" r:id="rId8"/>
    <p:sldLayoutId id="2147485938" r:id="rId9"/>
    <p:sldLayoutId id="2147485939" r:id="rId10"/>
    <p:sldLayoutId id="2147485940" r:id="rId11"/>
  </p:sldLayoutIdLst>
  <p:hf hdr="0" ftr="0" dt="0"/>
  <p:txStyles>
    <p:titleStyle>
      <a:lvl1pPr algn="l" defTabSz="995363" rtl="0" eaLnBrk="0" fontAlgn="base" hangingPunct="0">
        <a:spcBef>
          <a:spcPct val="0"/>
        </a:spcBef>
        <a:spcAft>
          <a:spcPct val="0"/>
        </a:spcAft>
        <a:defRPr kumimoji="1" sz="1200">
          <a:solidFill>
            <a:schemeClr val="tx2"/>
          </a:solidFill>
          <a:latin typeface="+mj-lt"/>
          <a:ea typeface="+mj-ea"/>
          <a:cs typeface="+mj-cs"/>
        </a:defRPr>
      </a:lvl1pPr>
      <a:lvl2pPr algn="l" defTabSz="995363" rtl="0" eaLnBrk="0" fontAlgn="base" hangingPunct="0">
        <a:spcBef>
          <a:spcPct val="0"/>
        </a:spcBef>
        <a:spcAft>
          <a:spcPct val="0"/>
        </a:spcAft>
        <a:defRPr kumimoji="1" sz="1200">
          <a:solidFill>
            <a:schemeClr val="tx2"/>
          </a:solidFill>
          <a:latin typeface="Arial" charset="0"/>
          <a:ea typeface="ＭＳ Ｐゴシック" charset="0"/>
          <a:cs typeface="ＭＳ Ｐゴシック" charset="0"/>
        </a:defRPr>
      </a:lvl2pPr>
      <a:lvl3pPr algn="l" defTabSz="995363" rtl="0" eaLnBrk="0" fontAlgn="base" hangingPunct="0">
        <a:spcBef>
          <a:spcPct val="0"/>
        </a:spcBef>
        <a:spcAft>
          <a:spcPct val="0"/>
        </a:spcAft>
        <a:defRPr kumimoji="1" sz="1200">
          <a:solidFill>
            <a:schemeClr val="tx2"/>
          </a:solidFill>
          <a:latin typeface="Arial" charset="0"/>
          <a:ea typeface="ＭＳ Ｐゴシック" charset="0"/>
          <a:cs typeface="ＭＳ Ｐゴシック" charset="0"/>
        </a:defRPr>
      </a:lvl3pPr>
      <a:lvl4pPr algn="l" defTabSz="995363" rtl="0" eaLnBrk="0" fontAlgn="base" hangingPunct="0">
        <a:spcBef>
          <a:spcPct val="0"/>
        </a:spcBef>
        <a:spcAft>
          <a:spcPct val="0"/>
        </a:spcAft>
        <a:defRPr kumimoji="1" sz="1200">
          <a:solidFill>
            <a:schemeClr val="tx2"/>
          </a:solidFill>
          <a:latin typeface="Arial" charset="0"/>
          <a:ea typeface="ＭＳ Ｐゴシック" charset="0"/>
          <a:cs typeface="ＭＳ Ｐゴシック" charset="0"/>
        </a:defRPr>
      </a:lvl4pPr>
      <a:lvl5pPr algn="l" defTabSz="995363" rtl="0" eaLnBrk="0" fontAlgn="base" hangingPunct="0">
        <a:spcBef>
          <a:spcPct val="0"/>
        </a:spcBef>
        <a:spcAft>
          <a:spcPct val="0"/>
        </a:spcAft>
        <a:defRPr kumimoji="1" sz="1200">
          <a:solidFill>
            <a:schemeClr val="tx2"/>
          </a:solidFill>
          <a:latin typeface="Arial" charset="0"/>
          <a:ea typeface="ＭＳ Ｐゴシック" charset="0"/>
          <a:cs typeface="ＭＳ Ｐゴシック" charset="0"/>
        </a:defRPr>
      </a:lvl5pPr>
      <a:lvl6pPr marL="457200" algn="l" defTabSz="995363" rtl="0" fontAlgn="base">
        <a:spcBef>
          <a:spcPct val="0"/>
        </a:spcBef>
        <a:spcAft>
          <a:spcPct val="0"/>
        </a:spcAft>
        <a:defRPr sz="1200">
          <a:solidFill>
            <a:schemeClr val="tx2"/>
          </a:solidFill>
          <a:latin typeface="Arial" charset="0"/>
          <a:ea typeface="ＭＳ Ｐゴシック" charset="0"/>
          <a:cs typeface="ＭＳ Ｐゴシック" charset="0"/>
        </a:defRPr>
      </a:lvl6pPr>
      <a:lvl7pPr marL="914400" algn="l" defTabSz="995363" rtl="0" fontAlgn="base">
        <a:spcBef>
          <a:spcPct val="0"/>
        </a:spcBef>
        <a:spcAft>
          <a:spcPct val="0"/>
        </a:spcAft>
        <a:defRPr sz="1200">
          <a:solidFill>
            <a:schemeClr val="tx2"/>
          </a:solidFill>
          <a:latin typeface="Arial" charset="0"/>
          <a:ea typeface="ＭＳ Ｐゴシック" charset="0"/>
          <a:cs typeface="ＭＳ Ｐゴシック" charset="0"/>
        </a:defRPr>
      </a:lvl7pPr>
      <a:lvl8pPr marL="1371600" algn="l" defTabSz="995363" rtl="0" fontAlgn="base">
        <a:spcBef>
          <a:spcPct val="0"/>
        </a:spcBef>
        <a:spcAft>
          <a:spcPct val="0"/>
        </a:spcAft>
        <a:defRPr sz="1200">
          <a:solidFill>
            <a:schemeClr val="tx2"/>
          </a:solidFill>
          <a:latin typeface="Arial" charset="0"/>
          <a:ea typeface="ＭＳ Ｐゴシック" charset="0"/>
          <a:cs typeface="ＭＳ Ｐゴシック" charset="0"/>
        </a:defRPr>
      </a:lvl8pPr>
      <a:lvl9pPr marL="1828800" algn="l" defTabSz="995363" rtl="0" fontAlgn="base">
        <a:spcBef>
          <a:spcPct val="0"/>
        </a:spcBef>
        <a:spcAft>
          <a:spcPct val="0"/>
        </a:spcAft>
        <a:defRPr sz="1200">
          <a:solidFill>
            <a:schemeClr val="tx2"/>
          </a:solidFill>
          <a:latin typeface="Arial" charset="0"/>
          <a:ea typeface="ＭＳ Ｐゴシック" charset="0"/>
          <a:cs typeface="ＭＳ Ｐゴシック" charset="0"/>
        </a:defRPr>
      </a:lvl9pPr>
    </p:titleStyle>
    <p:bodyStyle>
      <a:lvl1pPr marL="373063" indent="-373063" algn="l" defTabSz="995363" rtl="0" eaLnBrk="0" fontAlgn="base" hangingPunct="0">
        <a:spcBef>
          <a:spcPct val="20000"/>
        </a:spcBef>
        <a:spcAft>
          <a:spcPct val="0"/>
        </a:spcAft>
        <a:buChar char="•"/>
        <a:defRPr kumimoji="1" sz="3500">
          <a:solidFill>
            <a:schemeClr val="tx1"/>
          </a:solidFill>
          <a:latin typeface="+mn-lt"/>
          <a:ea typeface="+mn-ea"/>
          <a:cs typeface="+mn-cs"/>
        </a:defRPr>
      </a:lvl1pPr>
      <a:lvl2pPr marL="809625" indent="-311150" algn="l" defTabSz="995363" rtl="0" eaLnBrk="0" fontAlgn="base" hangingPunct="0">
        <a:spcBef>
          <a:spcPct val="20000"/>
        </a:spcBef>
        <a:spcAft>
          <a:spcPct val="0"/>
        </a:spcAft>
        <a:buChar char="–"/>
        <a:defRPr kumimoji="1" sz="3000">
          <a:solidFill>
            <a:schemeClr val="tx1"/>
          </a:solidFill>
          <a:latin typeface="+mn-lt"/>
          <a:ea typeface="+mn-ea"/>
        </a:defRPr>
      </a:lvl2pPr>
      <a:lvl3pPr marL="1244600" indent="-249238" algn="l" defTabSz="995363" rtl="0" eaLnBrk="0" fontAlgn="base" hangingPunct="0">
        <a:spcBef>
          <a:spcPct val="20000"/>
        </a:spcBef>
        <a:spcAft>
          <a:spcPct val="0"/>
        </a:spcAft>
        <a:buChar char="•"/>
        <a:defRPr kumimoji="1" sz="2600">
          <a:solidFill>
            <a:schemeClr val="tx1"/>
          </a:solidFill>
          <a:latin typeface="+mn-lt"/>
          <a:ea typeface="+mn-ea"/>
        </a:defRPr>
      </a:lvl3pPr>
      <a:lvl4pPr marL="1741488" indent="-247650" algn="l" defTabSz="995363" rtl="0" eaLnBrk="0" fontAlgn="base" hangingPunct="0">
        <a:spcBef>
          <a:spcPct val="20000"/>
        </a:spcBef>
        <a:spcAft>
          <a:spcPct val="0"/>
        </a:spcAft>
        <a:buChar char="–"/>
        <a:defRPr kumimoji="1" sz="2200">
          <a:solidFill>
            <a:schemeClr val="tx1"/>
          </a:solidFill>
          <a:latin typeface="+mn-lt"/>
          <a:ea typeface="+mn-ea"/>
        </a:defRPr>
      </a:lvl4pPr>
      <a:lvl5pPr marL="2239963" indent="-249238" algn="l" defTabSz="995363" rtl="0" eaLnBrk="0" fontAlgn="base" hangingPunct="0">
        <a:spcBef>
          <a:spcPct val="20000"/>
        </a:spcBef>
        <a:spcAft>
          <a:spcPct val="0"/>
        </a:spcAft>
        <a:buChar char="»"/>
        <a:defRPr kumimoji="1" sz="2200">
          <a:solidFill>
            <a:schemeClr val="tx1"/>
          </a:solidFill>
          <a:latin typeface="+mn-lt"/>
          <a:ea typeface="+mn-ea"/>
        </a:defRPr>
      </a:lvl5pPr>
      <a:lvl6pPr marL="2697163" indent="-249238" algn="l" defTabSz="995363" rtl="0" fontAlgn="base">
        <a:spcBef>
          <a:spcPct val="20000"/>
        </a:spcBef>
        <a:spcAft>
          <a:spcPct val="0"/>
        </a:spcAft>
        <a:buChar char="»"/>
        <a:defRPr kumimoji="1" sz="2200">
          <a:solidFill>
            <a:schemeClr val="tx1"/>
          </a:solidFill>
          <a:latin typeface="+mn-lt"/>
          <a:ea typeface="+mn-ea"/>
        </a:defRPr>
      </a:lvl6pPr>
      <a:lvl7pPr marL="3154363" indent="-249238" algn="l" defTabSz="995363" rtl="0" fontAlgn="base">
        <a:spcBef>
          <a:spcPct val="20000"/>
        </a:spcBef>
        <a:spcAft>
          <a:spcPct val="0"/>
        </a:spcAft>
        <a:buChar char="»"/>
        <a:defRPr kumimoji="1" sz="2200">
          <a:solidFill>
            <a:schemeClr val="tx1"/>
          </a:solidFill>
          <a:latin typeface="+mn-lt"/>
          <a:ea typeface="+mn-ea"/>
        </a:defRPr>
      </a:lvl7pPr>
      <a:lvl8pPr marL="3611563" indent="-249238" algn="l" defTabSz="995363" rtl="0" fontAlgn="base">
        <a:spcBef>
          <a:spcPct val="20000"/>
        </a:spcBef>
        <a:spcAft>
          <a:spcPct val="0"/>
        </a:spcAft>
        <a:buChar char="»"/>
        <a:defRPr kumimoji="1" sz="2200">
          <a:solidFill>
            <a:schemeClr val="tx1"/>
          </a:solidFill>
          <a:latin typeface="+mn-lt"/>
          <a:ea typeface="+mn-ea"/>
        </a:defRPr>
      </a:lvl8pPr>
      <a:lvl9pPr marL="4068763" indent="-249238" algn="l" defTabSz="995363" rtl="0" fontAlgn="base">
        <a:spcBef>
          <a:spcPct val="20000"/>
        </a:spcBef>
        <a:spcAft>
          <a:spcPct val="0"/>
        </a:spcAft>
        <a:buChar char="»"/>
        <a:defRPr kumimoji="1" sz="22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18.jpeg"/><Relationship Id="rId4" Type="http://schemas.openxmlformats.org/officeDocument/2006/relationships/diagramLayout" Target="../diagrams/layout5.xml"/><Relationship Id="rId9"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5.png"/><Relationship Id="rId4" Type="http://schemas.openxmlformats.org/officeDocument/2006/relationships/diagramLayout" Target="../diagrams/layout1.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番号プレースホルダー 1"/>
          <p:cNvSpPr>
            <a:spLocks noGrp="1"/>
          </p:cNvSpPr>
          <p:nvPr>
            <p:ph type="sldNum" sz="quarter" idx="10"/>
          </p:nvPr>
        </p:nvSpPr>
        <p:spPr>
          <a:xfrm>
            <a:off x="10169525" y="7094538"/>
            <a:ext cx="431800" cy="304800"/>
          </a:xfrm>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38EEECC2-275F-4EF8-934B-F95DBEC89C8C}" type="slidenum">
              <a:rPr lang="en-US" altLang="ja-JP" sz="1800">
                <a:latin typeface="Times New Roman" panose="02020603050405020304" pitchFamily="18" charset="0"/>
              </a:rPr>
              <a:pPr/>
              <a:t>0</a:t>
            </a:fld>
            <a:endParaRPr lang="en-US" altLang="ja-JP" sz="1800">
              <a:latin typeface="Times New Roman" panose="02020603050405020304" pitchFamily="18" charset="0"/>
            </a:endParaRPr>
          </a:p>
        </p:txBody>
      </p:sp>
      <p:grpSp>
        <p:nvGrpSpPr>
          <p:cNvPr id="17411" name="図形グループ 6"/>
          <p:cNvGrpSpPr>
            <a:grpSpLocks/>
          </p:cNvGrpSpPr>
          <p:nvPr/>
        </p:nvGrpSpPr>
        <p:grpSpPr bwMode="auto">
          <a:xfrm>
            <a:off x="15877" y="1765202"/>
            <a:ext cx="10440987" cy="1816199"/>
            <a:chOff x="15279" y="2341389"/>
            <a:chExt cx="10441160" cy="1816125"/>
          </a:xfrm>
        </p:grpSpPr>
        <p:cxnSp>
          <p:nvCxnSpPr>
            <p:cNvPr id="4" name="直線コネクタ 3"/>
            <p:cNvCxnSpPr>
              <a:cxnSpLocks noChangeShapeType="1"/>
            </p:cNvCxnSpPr>
            <p:nvPr/>
          </p:nvCxnSpPr>
          <p:spPr bwMode="auto">
            <a:xfrm>
              <a:off x="447085" y="4157514"/>
              <a:ext cx="10009354" cy="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7413" name="テキスト ボックス 2"/>
            <p:cNvSpPr txBox="1">
              <a:spLocks noChangeArrowheads="1"/>
            </p:cNvSpPr>
            <p:nvPr/>
          </p:nvSpPr>
          <p:spPr bwMode="auto">
            <a:xfrm>
              <a:off x="15279" y="2341389"/>
              <a:ext cx="10441160" cy="101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3000" dirty="0" smtClean="0">
                  <a:latin typeface="Calibri" panose="020F0502020204030204" pitchFamily="34" charset="0"/>
                  <a:ea typeface="HGS明朝E" panose="02020900000000000000" pitchFamily="18" charset="-128"/>
                </a:rPr>
                <a:t>Outline of New Guidelines for Responses to Research Misconduct and OIST Efforts Addressed </a:t>
              </a:r>
              <a:r>
                <a:rPr lang="en-US" altLang="ja-JP" sz="3000" dirty="0">
                  <a:latin typeface="Calibri" panose="020F0502020204030204" pitchFamily="34" charset="0"/>
                  <a:ea typeface="HGS明朝E" panose="02020900000000000000" pitchFamily="18" charset="-128"/>
                </a:rPr>
                <a:t>to </a:t>
              </a:r>
              <a:r>
                <a:rPr lang="en-US" altLang="ja-JP" sz="3000" dirty="0" smtClean="0">
                  <a:latin typeface="Calibri" panose="020F0502020204030204" pitchFamily="34" charset="0"/>
                  <a:ea typeface="HGS明朝E" panose="02020900000000000000" pitchFamily="18" charset="-128"/>
                </a:rPr>
                <a:t>Research Integrity</a:t>
              </a:r>
              <a:endParaRPr lang="ja-JP" altLang="en-US" sz="3000" dirty="0">
                <a:latin typeface="Calibri" panose="020F0502020204030204" pitchFamily="34" charset="0"/>
                <a:ea typeface="HGS明朝E" panose="02020900000000000000" pitchFamily="18" charset="-128"/>
              </a:endParaRPr>
            </a:p>
          </p:txBody>
        </p:sp>
      </p:grpSp>
      <p:sp>
        <p:nvSpPr>
          <p:cNvPr id="6" name="テキスト ボックス 5"/>
          <p:cNvSpPr txBox="1"/>
          <p:nvPr/>
        </p:nvSpPr>
        <p:spPr>
          <a:xfrm>
            <a:off x="2391991" y="4069457"/>
            <a:ext cx="5760640" cy="1938992"/>
          </a:xfrm>
          <a:prstGeom prst="rect">
            <a:avLst/>
          </a:prstGeom>
          <a:noFill/>
        </p:spPr>
        <p:txBody>
          <a:bodyPr wrap="square" rtlCol="0">
            <a:spAutoFit/>
          </a:bodyPr>
          <a:lstStyle/>
          <a:p>
            <a:pPr algn="ctr"/>
            <a:r>
              <a:rPr kumimoji="1" lang="en-US" altLang="ja-JP" dirty="0" err="1" smtClean="0">
                <a:latin typeface="Calibri" panose="020F0502020204030204" pitchFamily="34" charset="0"/>
                <a:ea typeface="HGS明朝E" panose="02020900000000000000" pitchFamily="18" charset="-128"/>
              </a:rPr>
              <a:t>Toshinori</a:t>
            </a:r>
            <a:r>
              <a:rPr kumimoji="1" lang="en-US" altLang="ja-JP" dirty="0" smtClean="0">
                <a:latin typeface="Calibri" panose="020F0502020204030204" pitchFamily="34" charset="0"/>
                <a:ea typeface="HGS明朝E" panose="02020900000000000000" pitchFamily="18" charset="-128"/>
              </a:rPr>
              <a:t> TANAKA</a:t>
            </a:r>
          </a:p>
          <a:p>
            <a:pPr algn="ctr"/>
            <a:r>
              <a:rPr lang="en-US" altLang="ja-JP" dirty="0" smtClean="0">
                <a:latin typeface="Calibri" panose="020F0502020204030204" pitchFamily="34" charset="0"/>
                <a:ea typeface="HGS明朝E" panose="02020900000000000000" pitchFamily="18" charset="-128"/>
              </a:rPr>
              <a:t>Section Leader</a:t>
            </a:r>
          </a:p>
          <a:p>
            <a:pPr algn="ctr"/>
            <a:r>
              <a:rPr kumimoji="1" lang="en-US" altLang="ja-JP" dirty="0" smtClean="0">
                <a:latin typeface="Calibri" panose="020F0502020204030204" pitchFamily="34" charset="0"/>
                <a:ea typeface="HGS明朝E" panose="02020900000000000000" pitchFamily="18" charset="-128"/>
              </a:rPr>
              <a:t>Occupational Safety and Heath Section</a:t>
            </a:r>
          </a:p>
          <a:p>
            <a:pPr algn="ctr"/>
            <a:r>
              <a:rPr lang="en-US" altLang="ja-JP" dirty="0" smtClean="0">
                <a:latin typeface="Calibri" panose="020F0502020204030204" pitchFamily="34" charset="0"/>
                <a:ea typeface="HGS明朝E" panose="02020900000000000000" pitchFamily="18" charset="-128"/>
              </a:rPr>
              <a:t>OIST</a:t>
            </a:r>
            <a:endParaRPr kumimoji="1" lang="en-US" altLang="ja-JP" dirty="0" smtClean="0">
              <a:latin typeface="Calibri" panose="020F0502020204030204" pitchFamily="34" charset="0"/>
              <a:ea typeface="HGS明朝E" panose="02020900000000000000" pitchFamily="18" charset="-128"/>
            </a:endParaRPr>
          </a:p>
          <a:p>
            <a:pPr algn="ctr"/>
            <a:r>
              <a:rPr lang="en-US" altLang="ja-JP" dirty="0" smtClean="0">
                <a:latin typeface="Calibri" panose="020F0502020204030204" pitchFamily="34" charset="0"/>
                <a:ea typeface="HGS明朝E" panose="02020900000000000000" pitchFamily="18" charset="-128"/>
              </a:rPr>
              <a:t>February 12, 2016</a:t>
            </a:r>
            <a:endParaRPr kumimoji="1" lang="en-US" altLang="ja-JP" dirty="0" smtClean="0">
              <a:latin typeface="Calibri" panose="020F0502020204030204" pitchFamily="34" charset="0"/>
              <a:ea typeface="HGS明朝E" panose="02020900000000000000" pitchFamily="18"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a:xfrm>
            <a:off x="534988" y="1765299"/>
            <a:ext cx="9417050" cy="5112469"/>
          </a:xfrm>
        </p:spPr>
        <p:txBody>
          <a:bodyPr/>
          <a:lstStyle/>
          <a:p>
            <a:pPr marL="627063"/>
            <a:r>
              <a:rPr lang="en-US" altLang="ja-JP" sz="1800" dirty="0">
                <a:latin typeface="Calibri" panose="020F0502020204030204" pitchFamily="34" charset="0"/>
              </a:rPr>
              <a:t>Refund competitive research funding relating to specified misconduct</a:t>
            </a:r>
            <a:r>
              <a:rPr lang="en-US" altLang="ja-JP" sz="1800" dirty="0" smtClean="0">
                <a:latin typeface="Calibri" panose="020F0502020204030204" pitchFamily="34" charset="0"/>
              </a:rPr>
              <a:t>(*).</a:t>
            </a:r>
            <a:endParaRPr lang="ja-JP" altLang="en-US" sz="1800" dirty="0">
              <a:latin typeface="Calibri" panose="020F0502020204030204" pitchFamily="34" charset="0"/>
            </a:endParaRPr>
          </a:p>
          <a:p>
            <a:pPr marL="627063"/>
            <a:r>
              <a:rPr lang="en-US" altLang="ja-JP" sz="1800" dirty="0">
                <a:latin typeface="Calibri" panose="020F0502020204030204" pitchFamily="34" charset="0"/>
              </a:rPr>
              <a:t>Restrictions on qualifications for applying for and participating in competitive research funding</a:t>
            </a:r>
            <a:r>
              <a:rPr lang="en-US" altLang="ja-JP" sz="1800" dirty="0" smtClean="0">
                <a:latin typeface="Calibri" panose="020F0502020204030204" pitchFamily="34" charset="0"/>
              </a:rPr>
              <a:t>(*).</a:t>
            </a:r>
          </a:p>
          <a:p>
            <a:endParaRPr lang="ja-JP" altLang="en-US" sz="1800" dirty="0">
              <a:latin typeface="Calibri" panose="020F0502020204030204" pitchFamily="34" charset="0"/>
            </a:endParaRPr>
          </a:p>
          <a:p>
            <a:pPr marL="266700" indent="0">
              <a:spcBef>
                <a:spcPts val="0"/>
              </a:spcBef>
              <a:buNone/>
            </a:pPr>
            <a:r>
              <a:rPr lang="en-US" altLang="ja-JP" sz="1800" dirty="0" smtClean="0">
                <a:latin typeface="Calibri" panose="020F0502020204030204" pitchFamily="34" charset="0"/>
              </a:rPr>
              <a:t>(*</a:t>
            </a:r>
            <a:r>
              <a:rPr lang="en-US" altLang="ja-JP" sz="1800" dirty="0">
                <a:latin typeface="Calibri" panose="020F0502020204030204" pitchFamily="34" charset="0"/>
              </a:rPr>
              <a:t>it </a:t>
            </a:r>
            <a:r>
              <a:rPr lang="en-US" altLang="ja-JP" sz="1800" b="1" dirty="0">
                <a:solidFill>
                  <a:srgbClr val="0070C0"/>
                </a:solidFill>
                <a:latin typeface="Calibri" panose="020F0502020204030204" pitchFamily="34" charset="0"/>
              </a:rPr>
              <a:t>applies to misconduct in research activities carried out based on basic expenses such as operating expense subsidy</a:t>
            </a:r>
            <a:r>
              <a:rPr lang="en-US" altLang="ja-JP" sz="1800" dirty="0">
                <a:latin typeface="Calibri" panose="020F0502020204030204" pitchFamily="34" charset="0"/>
              </a:rPr>
              <a:t>, as well as competitive research funding.)</a:t>
            </a:r>
            <a:endParaRPr lang="ja-JP" altLang="en-US" sz="1800" dirty="0">
              <a:latin typeface="Calibri" panose="020F0502020204030204" pitchFamily="34" charset="0"/>
            </a:endParaRPr>
          </a:p>
          <a:p>
            <a:endParaRPr lang="en-US" altLang="ja-JP" sz="1800" dirty="0" smtClean="0">
              <a:latin typeface="Calibri" panose="020F0502020204030204" pitchFamily="34" charset="0"/>
            </a:endParaRPr>
          </a:p>
          <a:p>
            <a:pPr marL="0" indent="0">
              <a:buNone/>
            </a:pPr>
            <a:endParaRPr lang="ja-JP" altLang="en-US" sz="1800" dirty="0">
              <a:latin typeface="Calibri" panose="020F0502020204030204" pitchFamily="34" charset="0"/>
            </a:endParaRPr>
          </a:p>
          <a:p>
            <a:pPr marL="355600" indent="0">
              <a:buNone/>
            </a:pPr>
            <a:r>
              <a:rPr lang="ja-JP" altLang="en-US" sz="1800" dirty="0" smtClean="0">
                <a:latin typeface="Calibri" panose="020F0502020204030204" pitchFamily="34" charset="0"/>
              </a:rPr>
              <a:t>○</a:t>
            </a:r>
            <a:r>
              <a:rPr lang="en-US" altLang="ja-JP" sz="1800" dirty="0" smtClean="0">
                <a:latin typeface="Calibri" panose="020F0502020204030204" pitchFamily="34" charset="0"/>
              </a:rPr>
              <a:t>Ensuring </a:t>
            </a:r>
            <a:r>
              <a:rPr lang="en-US" altLang="ja-JP" sz="1800" dirty="0">
                <a:latin typeface="Calibri" panose="020F0502020204030204" pitchFamily="34" charset="0"/>
              </a:rPr>
              <a:t>development of responsible organizational </a:t>
            </a:r>
            <a:r>
              <a:rPr lang="en-US" altLang="ja-JP" sz="1800" dirty="0" smtClean="0">
                <a:latin typeface="Calibri" panose="020F0502020204030204" pitchFamily="34" charset="0"/>
              </a:rPr>
              <a:t>structure</a:t>
            </a:r>
            <a:endParaRPr lang="ja-JP" altLang="en-US" sz="1800" dirty="0">
              <a:latin typeface="Calibri" panose="020F0502020204030204" pitchFamily="34" charset="0"/>
            </a:endParaRPr>
          </a:p>
          <a:p>
            <a:pPr lvl="1"/>
            <a:r>
              <a:rPr lang="en-US" altLang="ja-JP" sz="1400" dirty="0" smtClean="0">
                <a:latin typeface="Calibri" panose="020F0502020204030204" pitchFamily="34" charset="0"/>
              </a:rPr>
              <a:t>MEXT </a:t>
            </a:r>
            <a:r>
              <a:rPr lang="en-US" altLang="ja-JP" sz="1400" b="1" dirty="0">
                <a:solidFill>
                  <a:srgbClr val="0070C0"/>
                </a:solidFill>
                <a:latin typeface="Calibri" panose="020F0502020204030204" pitchFamily="34" charset="0"/>
              </a:rPr>
              <a:t>imposes a "supervised condition"</a:t>
            </a:r>
            <a:r>
              <a:rPr lang="en-US" altLang="ja-JP" sz="1400" dirty="0">
                <a:latin typeface="Calibri" panose="020F0502020204030204" pitchFamily="34" charset="0"/>
              </a:rPr>
              <a:t> if it confirms a deficiency in the development of organizational structure or system, etc. for responding to </a:t>
            </a:r>
            <a:r>
              <a:rPr lang="en-US" altLang="ja-JP" sz="1400" dirty="0" smtClean="0">
                <a:latin typeface="Calibri" panose="020F0502020204030204" pitchFamily="34" charset="0"/>
              </a:rPr>
              <a:t>misconduct.</a:t>
            </a:r>
            <a:r>
              <a:rPr lang="ja-JP" altLang="en-US" sz="1400" dirty="0" smtClean="0">
                <a:latin typeface="Calibri" panose="020F0502020204030204" pitchFamily="34" charset="0"/>
              </a:rPr>
              <a:t> </a:t>
            </a:r>
            <a:endParaRPr lang="en-US" altLang="ja-JP" sz="1400" dirty="0" smtClean="0">
              <a:latin typeface="Calibri" panose="020F0502020204030204" pitchFamily="34" charset="0"/>
            </a:endParaRPr>
          </a:p>
          <a:p>
            <a:pPr lvl="1"/>
            <a:r>
              <a:rPr lang="en-US" altLang="ja-JP" sz="1400" dirty="0">
                <a:latin typeface="Calibri" panose="020F0502020204030204" pitchFamily="34" charset="0"/>
              </a:rPr>
              <a:t>MEXT takes </a:t>
            </a:r>
            <a:r>
              <a:rPr lang="en-US" altLang="ja-JP" sz="1400" b="1" dirty="0">
                <a:solidFill>
                  <a:srgbClr val="0070C0"/>
                </a:solidFill>
                <a:latin typeface="Calibri" panose="020F0502020204030204" pitchFamily="34" charset="0"/>
              </a:rPr>
              <a:t>countermeasures for non-compliance with the supervised condition</a:t>
            </a:r>
            <a:r>
              <a:rPr lang="en-US" altLang="ja-JP" sz="1400" dirty="0">
                <a:latin typeface="Calibri" panose="020F0502020204030204" pitchFamily="34" charset="0"/>
              </a:rPr>
              <a:t>, such as </a:t>
            </a:r>
            <a:r>
              <a:rPr lang="en-US" altLang="ja-JP" sz="1400" b="1" dirty="0">
                <a:solidFill>
                  <a:srgbClr val="0070C0"/>
                </a:solidFill>
                <a:latin typeface="Calibri" panose="020F0502020204030204" pitchFamily="34" charset="0"/>
              </a:rPr>
              <a:t>reduction of "overhead expenses"</a:t>
            </a:r>
            <a:r>
              <a:rPr lang="en-US" altLang="ja-JP" sz="1400" dirty="0">
                <a:latin typeface="Calibri" panose="020F0502020204030204" pitchFamily="34" charset="0"/>
              </a:rPr>
              <a:t> for the institution.</a:t>
            </a:r>
            <a:endParaRPr lang="ja-JP" altLang="en-US" sz="1400" dirty="0">
              <a:latin typeface="Calibri" panose="020F0502020204030204" pitchFamily="34" charset="0"/>
            </a:endParaRPr>
          </a:p>
          <a:p>
            <a:endParaRPr lang="ja-JP" altLang="en-US" sz="1800" dirty="0">
              <a:latin typeface="Calibri" panose="020F0502020204030204" pitchFamily="34" charset="0"/>
            </a:endParaRPr>
          </a:p>
          <a:p>
            <a:pPr marL="355600" indent="0">
              <a:buNone/>
            </a:pPr>
            <a:r>
              <a:rPr lang="ja-JP" altLang="en-US" sz="1800" dirty="0" smtClean="0">
                <a:latin typeface="Calibri" panose="020F0502020204030204" pitchFamily="34" charset="0"/>
              </a:rPr>
              <a:t>○</a:t>
            </a:r>
            <a:r>
              <a:rPr lang="en-US" altLang="ja-JP" sz="1800" dirty="0">
                <a:latin typeface="Calibri" panose="020F0502020204030204" pitchFamily="34" charset="0"/>
              </a:rPr>
              <a:t>Ensuring speedy investigation</a:t>
            </a:r>
            <a:endParaRPr lang="ja-JP" altLang="en-US" sz="1800" dirty="0">
              <a:latin typeface="Calibri" panose="020F0502020204030204" pitchFamily="34" charset="0"/>
            </a:endParaRPr>
          </a:p>
          <a:p>
            <a:pPr marL="723900" indent="0">
              <a:buNone/>
            </a:pPr>
            <a:r>
              <a:rPr lang="en-US" altLang="ja-JP" sz="1800" b="1" dirty="0">
                <a:solidFill>
                  <a:srgbClr val="0070C0"/>
                </a:solidFill>
                <a:latin typeface="Calibri" panose="020F0502020204030204" pitchFamily="34" charset="0"/>
              </a:rPr>
              <a:t>Reduction of "overhead expenses" </a:t>
            </a:r>
            <a:r>
              <a:rPr lang="en-US" altLang="ja-JP" sz="1800" b="1" dirty="0" smtClean="0">
                <a:solidFill>
                  <a:srgbClr val="0070C0"/>
                </a:solidFill>
                <a:latin typeface="Calibri" panose="020F0502020204030204" pitchFamily="34" charset="0"/>
              </a:rPr>
              <a:t>if </a:t>
            </a:r>
            <a:r>
              <a:rPr lang="en-US" altLang="ja-JP" sz="1800" b="1" dirty="0">
                <a:solidFill>
                  <a:srgbClr val="0070C0"/>
                </a:solidFill>
                <a:latin typeface="Calibri" panose="020F0502020204030204" pitchFamily="34" charset="0"/>
              </a:rPr>
              <a:t>investigation</a:t>
            </a:r>
            <a:r>
              <a:rPr lang="en-US" altLang="ja-JP" sz="1800" dirty="0">
                <a:latin typeface="Calibri" panose="020F0502020204030204" pitchFamily="34" charset="0"/>
              </a:rPr>
              <a:t> relating to specified misconduct </a:t>
            </a:r>
            <a:r>
              <a:rPr lang="en-US" altLang="ja-JP" sz="1800" b="1" dirty="0">
                <a:solidFill>
                  <a:srgbClr val="0070C0"/>
                </a:solidFill>
                <a:latin typeface="Calibri" panose="020F0502020204030204" pitchFamily="34" charset="0"/>
              </a:rPr>
              <a:t>is delayed</a:t>
            </a:r>
            <a:r>
              <a:rPr lang="en-US" altLang="ja-JP" sz="1800" dirty="0">
                <a:latin typeface="Calibri" panose="020F0502020204030204" pitchFamily="34" charset="0"/>
              </a:rPr>
              <a:t> without justifiable cause.</a:t>
            </a:r>
            <a:endParaRPr kumimoji="1" lang="ja-JP" altLang="en-US" sz="1800" dirty="0">
              <a:latin typeface="Calibri" panose="020F0502020204030204" pitchFamily="34" charset="0"/>
            </a:endParaRPr>
          </a:p>
        </p:txBody>
      </p:sp>
      <p:sp>
        <p:nvSpPr>
          <p:cNvPr id="19458" name="スライド番号プレースホルダー 1"/>
          <p:cNvSpPr>
            <a:spLocks noGrp="1"/>
          </p:cNvSpPr>
          <p:nvPr>
            <p:ph type="sldNum" sz="quarter" idx="10"/>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41D0BBC6-DC2A-414E-9DE6-A8072C2ED23F}" type="slidenum">
              <a:rPr lang="en-US" altLang="ja-JP" sz="1800">
                <a:latin typeface="Calibri" panose="020F0502020204030204" pitchFamily="34" charset="0"/>
              </a:rPr>
              <a:pPr/>
              <a:t>9</a:t>
            </a:fld>
            <a:endParaRPr lang="en-US" altLang="ja-JP" sz="1800">
              <a:latin typeface="Calibri" panose="020F0502020204030204" pitchFamily="34" charset="0"/>
            </a:endParaRPr>
          </a:p>
        </p:txBody>
      </p:sp>
      <p:grpSp>
        <p:nvGrpSpPr>
          <p:cNvPr id="19459" name="図形グループ 12"/>
          <p:cNvGrpSpPr>
            <a:grpSpLocks/>
          </p:cNvGrpSpPr>
          <p:nvPr/>
        </p:nvGrpSpPr>
        <p:grpSpPr bwMode="auto">
          <a:xfrm>
            <a:off x="447675" y="381000"/>
            <a:ext cx="10081220" cy="592138"/>
            <a:chOff x="447675" y="381000"/>
            <a:chExt cx="10081220" cy="592113"/>
          </a:xfrm>
        </p:grpSpPr>
        <p:cxnSp>
          <p:nvCxnSpPr>
            <p:cNvPr id="14" name="直線コネクタ 13"/>
            <p:cNvCxnSpPr>
              <a:cxnSpLocks noChangeShapeType="1"/>
            </p:cNvCxnSpPr>
            <p:nvPr/>
          </p:nvCxnSpPr>
          <p:spPr bwMode="auto">
            <a:xfrm>
              <a:off x="447675" y="973113"/>
              <a:ext cx="9504363" cy="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9465" name="テキスト ボックス 2"/>
            <p:cNvSpPr txBox="1">
              <a:spLocks noChangeArrowheads="1"/>
            </p:cNvSpPr>
            <p:nvPr/>
          </p:nvSpPr>
          <p:spPr bwMode="auto">
            <a:xfrm>
              <a:off x="519707" y="381000"/>
              <a:ext cx="10009188" cy="52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dirty="0" smtClean="0">
                  <a:latin typeface="Calibri" panose="020F0502020204030204" pitchFamily="34" charset="0"/>
                  <a:ea typeface="HGS明朝E" panose="02020900000000000000" pitchFamily="18" charset="-128"/>
                </a:rPr>
                <a:t>2 Outline of </a:t>
              </a:r>
              <a:r>
                <a:rPr lang="en-US" altLang="ja-JP" sz="2800" dirty="0">
                  <a:latin typeface="Calibri" panose="020F0502020204030204" pitchFamily="34" charset="0"/>
                  <a:ea typeface="HGS明朝E" panose="02020900000000000000" pitchFamily="18" charset="-128"/>
                </a:rPr>
                <a:t>the New Guidelines (</a:t>
              </a:r>
              <a:r>
                <a:rPr lang="en-US" altLang="ja-JP" sz="2800" dirty="0" smtClean="0">
                  <a:latin typeface="Calibri" panose="020F0502020204030204" pitchFamily="34" charset="0"/>
                  <a:ea typeface="HGS明朝E" panose="02020900000000000000" pitchFamily="18" charset="-128"/>
                </a:rPr>
                <a:t>Penalties) </a:t>
              </a:r>
              <a:endParaRPr lang="ja-JP" altLang="en-US" sz="2000" dirty="0">
                <a:latin typeface="Calibri" panose="020F0502020204030204" pitchFamily="34" charset="0"/>
                <a:ea typeface="HGS明朝E" panose="02020900000000000000" pitchFamily="18" charset="-128"/>
              </a:endParaRPr>
            </a:p>
          </p:txBody>
        </p:sp>
      </p:grpSp>
      <p:sp>
        <p:nvSpPr>
          <p:cNvPr id="9" name="角丸四角形 8"/>
          <p:cNvSpPr/>
          <p:nvPr/>
        </p:nvSpPr>
        <p:spPr bwMode="auto">
          <a:xfrm>
            <a:off x="663799" y="1294830"/>
            <a:ext cx="8568952" cy="360040"/>
          </a:xfrm>
          <a:prstGeom prst="roundRect">
            <a:avLst/>
          </a:prstGeom>
          <a:solidFill>
            <a:schemeClr val="accent6">
              <a:lumMod val="75000"/>
            </a:schemeClr>
          </a:solidFill>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eaLnBrk="1" hangingPunct="1"/>
            <a:r>
              <a:rPr lang="en-US" altLang="ja-JP" sz="1800" b="1" dirty="0">
                <a:solidFill>
                  <a:schemeClr val="bg1"/>
                </a:solidFill>
                <a:latin typeface="Calibri" panose="020F0502020204030204" pitchFamily="34" charset="0"/>
              </a:rPr>
              <a:t>Measures against researchers and research institutions </a:t>
            </a:r>
            <a:r>
              <a:rPr lang="en-US" altLang="ja-JP" sz="1800" b="1" dirty="0" smtClean="0">
                <a:solidFill>
                  <a:schemeClr val="bg1"/>
                </a:solidFill>
                <a:latin typeface="Calibri" panose="020F0502020204030204" pitchFamily="34" charset="0"/>
              </a:rPr>
              <a:t>regarding </a:t>
            </a:r>
            <a:r>
              <a:rPr lang="en-US" altLang="ja-JP" sz="1800" b="1" dirty="0">
                <a:solidFill>
                  <a:schemeClr val="bg1"/>
                </a:solidFill>
                <a:latin typeface="Calibri" panose="020F0502020204030204" pitchFamily="34" charset="0"/>
              </a:rPr>
              <a:t>specified misconduct</a:t>
            </a:r>
            <a:endParaRPr lang="ja-JP" altLang="en-US" sz="1800" b="1" dirty="0">
              <a:solidFill>
                <a:schemeClr val="bg1"/>
              </a:solidFill>
            </a:endParaRPr>
          </a:p>
        </p:txBody>
      </p:sp>
      <p:sp>
        <p:nvSpPr>
          <p:cNvPr id="10" name="角丸四角形 9"/>
          <p:cNvSpPr/>
          <p:nvPr/>
        </p:nvSpPr>
        <p:spPr bwMode="auto">
          <a:xfrm>
            <a:off x="663799" y="3853433"/>
            <a:ext cx="8928992" cy="360040"/>
          </a:xfrm>
          <a:prstGeom prst="roundRect">
            <a:avLst/>
          </a:prstGeom>
          <a:solidFill>
            <a:schemeClr val="accent6">
              <a:lumMod val="75000"/>
            </a:schemeClr>
          </a:solidFill>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eaLnBrk="1" hangingPunct="1"/>
            <a:r>
              <a:rPr lang="en-US" altLang="ja-JP" sz="1800" b="1" dirty="0">
                <a:solidFill>
                  <a:schemeClr val="bg1"/>
                </a:solidFill>
                <a:latin typeface="Calibri" panose="020F0502020204030204" pitchFamily="34" charset="0"/>
              </a:rPr>
              <a:t>Measures for research institutions </a:t>
            </a:r>
            <a:r>
              <a:rPr lang="en-US" altLang="ja-JP" sz="1800" b="1" dirty="0" smtClean="0">
                <a:solidFill>
                  <a:schemeClr val="bg1"/>
                </a:solidFill>
                <a:latin typeface="Calibri" panose="020F0502020204030204" pitchFamily="34" charset="0"/>
              </a:rPr>
              <a:t>regarding </a:t>
            </a:r>
            <a:r>
              <a:rPr lang="en-US" altLang="ja-JP" sz="1800" b="1" dirty="0">
                <a:solidFill>
                  <a:schemeClr val="bg1"/>
                </a:solidFill>
                <a:latin typeface="Calibri" panose="020F0502020204030204" pitchFamily="34" charset="0"/>
              </a:rPr>
              <a:t>managerial responsibility as an organization</a:t>
            </a:r>
            <a:endParaRPr lang="ja-JP" altLang="en-US" sz="1800" b="1" dirty="0">
              <a:solidFill>
                <a:schemeClr val="bg1"/>
              </a:solidFill>
            </a:endParaRPr>
          </a:p>
        </p:txBody>
      </p:sp>
      <p:sp>
        <p:nvSpPr>
          <p:cNvPr id="11" name="角丸四角形 10"/>
          <p:cNvSpPr/>
          <p:nvPr/>
        </p:nvSpPr>
        <p:spPr bwMode="auto">
          <a:xfrm>
            <a:off x="231751" y="1261145"/>
            <a:ext cx="9721156" cy="2376264"/>
          </a:xfrm>
          <a:prstGeom prst="roundRect">
            <a:avLst/>
          </a:prstGeom>
          <a:no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2" name="角丸四角形 11"/>
          <p:cNvSpPr/>
          <p:nvPr/>
        </p:nvSpPr>
        <p:spPr bwMode="auto">
          <a:xfrm>
            <a:off x="231751" y="3853433"/>
            <a:ext cx="9721156" cy="3024336"/>
          </a:xfrm>
          <a:prstGeom prst="roundRect">
            <a:avLst/>
          </a:prstGeom>
          <a:no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657583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a:xfrm>
            <a:off x="534988" y="1333153"/>
            <a:ext cx="9273903" cy="4991100"/>
          </a:xfrm>
        </p:spPr>
        <p:txBody>
          <a:bodyPr/>
          <a:lstStyle/>
          <a:p>
            <a:pPr marL="0" indent="0">
              <a:buNone/>
            </a:pPr>
            <a:r>
              <a:rPr lang="ja-JP" altLang="en-US" sz="1800" dirty="0" smtClean="0">
                <a:latin typeface="Calibri" panose="020F0502020204030204" pitchFamily="34" charset="0"/>
              </a:rPr>
              <a:t> </a:t>
            </a:r>
            <a:endParaRPr lang="ja-JP" altLang="en-US" sz="1800" dirty="0">
              <a:latin typeface="Calibri" panose="020F0502020204030204" pitchFamily="34" charset="0"/>
            </a:endParaRPr>
          </a:p>
          <a:p>
            <a:r>
              <a:rPr lang="en-US" altLang="ja-JP" sz="1800" b="1" dirty="0" smtClean="0">
                <a:solidFill>
                  <a:srgbClr val="0070C0"/>
                </a:solidFill>
                <a:latin typeface="Calibri" panose="020F0502020204030204" pitchFamily="34" charset="0"/>
              </a:rPr>
              <a:t>Preventing misconduct</a:t>
            </a:r>
            <a:r>
              <a:rPr lang="en-US" altLang="ja-JP" sz="1800" dirty="0" smtClean="0">
                <a:latin typeface="Calibri" panose="020F0502020204030204" pitchFamily="34" charset="0"/>
              </a:rPr>
              <a:t> through self-learning by researchers and other relevant members.</a:t>
            </a:r>
            <a:r>
              <a:rPr lang="ja-JP" altLang="en-US" sz="1800" dirty="0" smtClean="0">
                <a:latin typeface="Calibri" panose="020F0502020204030204" pitchFamily="34" charset="0"/>
              </a:rPr>
              <a:t> </a:t>
            </a:r>
            <a:endParaRPr lang="ja-JP" altLang="en-US" sz="1800" dirty="0">
              <a:latin typeface="Calibri" panose="020F0502020204030204" pitchFamily="34" charset="0"/>
            </a:endParaRPr>
          </a:p>
          <a:p>
            <a:r>
              <a:rPr lang="en-US" altLang="ja-JP" sz="1800" b="1" dirty="0" smtClean="0">
                <a:solidFill>
                  <a:srgbClr val="0070C0"/>
                </a:solidFill>
                <a:latin typeface="Calibri" panose="020F0502020204030204" pitchFamily="34" charset="0"/>
              </a:rPr>
              <a:t>Utilizing in responses in case of</a:t>
            </a:r>
            <a:r>
              <a:rPr lang="ja-JP" altLang="en-US" sz="1800" b="1" dirty="0" smtClean="0">
                <a:solidFill>
                  <a:srgbClr val="0070C0"/>
                </a:solidFill>
                <a:latin typeface="Calibri" panose="020F0502020204030204" pitchFamily="34" charset="0"/>
              </a:rPr>
              <a:t> </a:t>
            </a:r>
            <a:r>
              <a:rPr lang="en-US" altLang="ja-JP" sz="1800" b="1" dirty="0" smtClean="0">
                <a:solidFill>
                  <a:srgbClr val="0070C0"/>
                </a:solidFill>
                <a:latin typeface="Calibri" panose="020F0502020204030204" pitchFamily="34" charset="0"/>
              </a:rPr>
              <a:t>finding occurrence of misconduct</a:t>
            </a:r>
            <a:r>
              <a:rPr lang="en-US" altLang="ja-JP" sz="1800" dirty="0">
                <a:latin typeface="Calibri" panose="020F0502020204030204" pitchFamily="34" charset="0"/>
              </a:rPr>
              <a:t> </a:t>
            </a:r>
            <a:r>
              <a:rPr lang="en-US" altLang="ja-JP" sz="1800" dirty="0" smtClean="0">
                <a:latin typeface="Calibri" panose="020F0502020204030204" pitchFamily="34" charset="0"/>
              </a:rPr>
              <a:t>in the research institution.</a:t>
            </a:r>
            <a:endParaRPr lang="ja-JP" altLang="en-US" sz="1800" dirty="0">
              <a:latin typeface="Calibri" panose="020F0502020204030204" pitchFamily="34" charset="0"/>
            </a:endParaRPr>
          </a:p>
          <a:p>
            <a:endParaRPr lang="ja-JP" altLang="en-US" sz="1800" dirty="0">
              <a:latin typeface="Calibri" panose="020F0502020204030204" pitchFamily="34" charset="0"/>
            </a:endParaRPr>
          </a:p>
          <a:p>
            <a:endParaRPr lang="en-US" altLang="ja-JP" sz="1800" dirty="0" smtClean="0">
              <a:latin typeface="Calibri" panose="020F0502020204030204" pitchFamily="34" charset="0"/>
            </a:endParaRPr>
          </a:p>
          <a:p>
            <a:r>
              <a:rPr lang="en-US" altLang="ja-JP" sz="1800" dirty="0" smtClean="0">
                <a:latin typeface="Calibri" panose="020F0502020204030204" pitchFamily="34" charset="0"/>
              </a:rPr>
              <a:t>Cases for which a report of </a:t>
            </a:r>
            <a:r>
              <a:rPr lang="en-US" altLang="ja-JP" sz="1800" b="1" dirty="0" smtClean="0">
                <a:solidFill>
                  <a:srgbClr val="0070C0"/>
                </a:solidFill>
                <a:latin typeface="Calibri" panose="020F0502020204030204" pitchFamily="34" charset="0"/>
              </a:rPr>
              <a:t>Specified Misconduct</a:t>
            </a:r>
            <a:r>
              <a:rPr lang="ja-JP" altLang="en-US" sz="1800" b="1" dirty="0" smtClean="0">
                <a:solidFill>
                  <a:srgbClr val="0070C0"/>
                </a:solidFill>
                <a:latin typeface="Calibri" panose="020F0502020204030204" pitchFamily="34" charset="0"/>
              </a:rPr>
              <a:t> </a:t>
            </a:r>
            <a:r>
              <a:rPr lang="en-US" altLang="ja-JP" sz="1800" b="1" dirty="0" smtClean="0">
                <a:solidFill>
                  <a:srgbClr val="0070C0"/>
                </a:solidFill>
                <a:latin typeface="Calibri" panose="020F0502020204030204" pitchFamily="34" charset="0"/>
              </a:rPr>
              <a:t>(fabrication, falsification or plagiarism) was received on or after April 2015</a:t>
            </a:r>
            <a:r>
              <a:rPr lang="en-US" altLang="ja-JP" sz="1800" dirty="0" smtClean="0">
                <a:latin typeface="Calibri" panose="020F0502020204030204" pitchFamily="34" charset="0"/>
              </a:rPr>
              <a:t>.</a:t>
            </a:r>
            <a:r>
              <a:rPr lang="ja-JP" altLang="en-US" sz="1800" dirty="0" smtClean="0">
                <a:latin typeface="Calibri" panose="020F0502020204030204" pitchFamily="34" charset="0"/>
              </a:rPr>
              <a:t> </a:t>
            </a:r>
            <a:endParaRPr lang="ja-JP" altLang="en-US" sz="1800" dirty="0">
              <a:latin typeface="Calibri" panose="020F0502020204030204" pitchFamily="34" charset="0"/>
            </a:endParaRPr>
          </a:p>
          <a:p>
            <a:r>
              <a:rPr lang="en-US" altLang="ja-JP" sz="1800" b="1" dirty="0" smtClean="0">
                <a:solidFill>
                  <a:srgbClr val="0070C0"/>
                </a:solidFill>
                <a:latin typeface="Calibri" panose="020F0502020204030204" pitchFamily="34" charset="0"/>
              </a:rPr>
              <a:t>Misconduct  in </a:t>
            </a:r>
            <a:r>
              <a:rPr lang="en-US" altLang="ja-JP" sz="1800" b="1" dirty="0">
                <a:solidFill>
                  <a:srgbClr val="0070C0"/>
                </a:solidFill>
                <a:latin typeface="Calibri" panose="020F0502020204030204" pitchFamily="34" charset="0"/>
              </a:rPr>
              <a:t>research activities </a:t>
            </a:r>
            <a:r>
              <a:rPr lang="en-US" altLang="ja-JP" sz="1800" b="1" dirty="0" smtClean="0">
                <a:solidFill>
                  <a:srgbClr val="0070C0"/>
                </a:solidFill>
                <a:latin typeface="Calibri" panose="020F0502020204030204" pitchFamily="34" charset="0"/>
              </a:rPr>
              <a:t>such as duplicate submission and inappropriate authorship </a:t>
            </a:r>
            <a:r>
              <a:rPr lang="en-US" altLang="ja-JP" sz="1800" dirty="0" smtClean="0">
                <a:latin typeface="Calibri" panose="020F0502020204030204" pitchFamily="34" charset="0"/>
              </a:rPr>
              <a:t>is also responded to in a same manner as the above.</a:t>
            </a:r>
            <a:r>
              <a:rPr lang="ja-JP" altLang="en-US" sz="1800" dirty="0" smtClean="0">
                <a:latin typeface="Calibri" panose="020F0502020204030204" pitchFamily="34" charset="0"/>
              </a:rPr>
              <a:t> </a:t>
            </a:r>
            <a:endParaRPr lang="ja-JP" altLang="en-US" sz="1800" dirty="0">
              <a:latin typeface="Calibri" panose="020F0502020204030204" pitchFamily="34" charset="0"/>
            </a:endParaRPr>
          </a:p>
          <a:p>
            <a:endParaRPr lang="ja-JP" altLang="en-US" sz="1800" dirty="0">
              <a:latin typeface="Calibri" panose="020F0502020204030204" pitchFamily="34" charset="0"/>
            </a:endParaRPr>
          </a:p>
          <a:p>
            <a:endParaRPr lang="ja-JP" altLang="en-US" sz="1800" dirty="0">
              <a:latin typeface="Calibri" panose="020F0502020204030204" pitchFamily="34" charset="0"/>
            </a:endParaRPr>
          </a:p>
          <a:p>
            <a:r>
              <a:rPr lang="en-US" altLang="ja-JP" sz="1800" dirty="0" smtClean="0">
                <a:latin typeface="Calibri" panose="020F0502020204030204" pitchFamily="34" charset="0"/>
              </a:rPr>
              <a:t>Uploaded to the MEXT website</a:t>
            </a:r>
            <a:r>
              <a:rPr lang="ja-JP" altLang="en-US" sz="1800" dirty="0" smtClean="0">
                <a:latin typeface="Calibri" panose="020F0502020204030204" pitchFamily="34" charset="0"/>
              </a:rPr>
              <a:t> </a:t>
            </a:r>
            <a:endParaRPr lang="ja-JP" altLang="en-US" sz="1800" dirty="0">
              <a:latin typeface="Calibri" panose="020F0502020204030204" pitchFamily="34" charset="0"/>
            </a:endParaRPr>
          </a:p>
          <a:p>
            <a:pPr lvl="1"/>
            <a:r>
              <a:rPr lang="en-US" altLang="ja-JP" sz="1400" dirty="0" smtClean="0">
                <a:latin typeface="Calibri" panose="020F0502020204030204" pitchFamily="34" charset="0"/>
              </a:rPr>
              <a:t>Investigation  systems, </a:t>
            </a:r>
            <a:r>
              <a:rPr lang="ja-JP" altLang="en-US" sz="1400" dirty="0" smtClean="0">
                <a:latin typeface="Calibri" panose="020F0502020204030204" pitchFamily="34" charset="0"/>
              </a:rPr>
              <a:t> </a:t>
            </a:r>
            <a:r>
              <a:rPr lang="en-US" altLang="ja-JP" sz="1400" dirty="0" smtClean="0">
                <a:latin typeface="Calibri" panose="020F0502020204030204" pitchFamily="34" charset="0"/>
              </a:rPr>
              <a:t>investigation methods , </a:t>
            </a:r>
            <a:r>
              <a:rPr lang="ja-JP" altLang="en-US" sz="1400" dirty="0" smtClean="0">
                <a:latin typeface="Calibri" panose="020F0502020204030204" pitchFamily="34" charset="0"/>
              </a:rPr>
              <a:t> </a:t>
            </a:r>
            <a:r>
              <a:rPr lang="en-US" altLang="ja-JP" sz="1400" dirty="0" smtClean="0">
                <a:latin typeface="Calibri" panose="020F0502020204030204" pitchFamily="34" charset="0"/>
              </a:rPr>
              <a:t>results of investigation </a:t>
            </a:r>
            <a:r>
              <a:rPr lang="ja-JP" altLang="en-US" sz="1400" dirty="0">
                <a:latin typeface="Calibri" panose="020F0502020204030204" pitchFamily="34" charset="0"/>
              </a:rPr>
              <a:t> </a:t>
            </a:r>
            <a:r>
              <a:rPr lang="en-US" altLang="ja-JP" sz="1400" dirty="0" smtClean="0">
                <a:latin typeface="Calibri" panose="020F0502020204030204" pitchFamily="34" charset="0"/>
              </a:rPr>
              <a:t>in the research institution</a:t>
            </a:r>
            <a:endParaRPr lang="ja-JP" altLang="en-US" sz="1400" dirty="0">
              <a:latin typeface="Calibri" panose="020F0502020204030204" pitchFamily="34" charset="0"/>
            </a:endParaRPr>
          </a:p>
          <a:p>
            <a:pPr lvl="1"/>
            <a:r>
              <a:rPr lang="en-US" altLang="ja-JP" sz="1400" dirty="0" smtClean="0">
                <a:latin typeface="Calibri" panose="020F0502020204030204" pitchFamily="34" charset="0"/>
              </a:rPr>
              <a:t>Reason why a determination of misconduct  was made</a:t>
            </a:r>
            <a:r>
              <a:rPr lang="ja-JP" altLang="en-US" sz="1400" dirty="0" smtClean="0">
                <a:latin typeface="Calibri" panose="020F0502020204030204" pitchFamily="34" charset="0"/>
              </a:rPr>
              <a:t> </a:t>
            </a:r>
            <a:endParaRPr lang="ja-JP" altLang="en-US" sz="1400" dirty="0">
              <a:latin typeface="Calibri" panose="020F0502020204030204" pitchFamily="34" charset="0"/>
            </a:endParaRPr>
          </a:p>
          <a:p>
            <a:pPr lvl="1"/>
            <a:r>
              <a:rPr lang="en-US" altLang="ja-JP" sz="1400" dirty="0" smtClean="0">
                <a:latin typeface="Calibri" panose="020F0502020204030204" pitchFamily="34" charset="0"/>
              </a:rPr>
              <a:t>Factors that fostered the occurrence of the misconduct and measures for preventing  another misconduct case.</a:t>
            </a:r>
            <a:endParaRPr lang="ja-JP" altLang="en-US" sz="1400" dirty="0">
              <a:latin typeface="Calibri" panose="020F0502020204030204" pitchFamily="34" charset="0"/>
            </a:endParaRPr>
          </a:p>
          <a:p>
            <a:pPr lvl="1"/>
            <a:r>
              <a:rPr lang="en-US" altLang="ja-JP" sz="1400" dirty="0" smtClean="0">
                <a:latin typeface="Calibri" panose="020F0502020204030204" pitchFamily="34" charset="0"/>
              </a:rPr>
              <a:t>Measures taken by research institutions and funding agencies</a:t>
            </a:r>
            <a:r>
              <a:rPr lang="ja-JP" altLang="en-US" sz="1400" dirty="0" smtClean="0">
                <a:latin typeface="Calibri" panose="020F0502020204030204" pitchFamily="34" charset="0"/>
              </a:rPr>
              <a:t> </a:t>
            </a:r>
            <a:endParaRPr kumimoji="1" lang="ja-JP" altLang="en-US" sz="1400" dirty="0">
              <a:latin typeface="Calibri" panose="020F0502020204030204" pitchFamily="34" charset="0"/>
            </a:endParaRPr>
          </a:p>
        </p:txBody>
      </p:sp>
      <p:sp>
        <p:nvSpPr>
          <p:cNvPr id="19458" name="スライド番号プレースホルダー 1"/>
          <p:cNvSpPr>
            <a:spLocks noGrp="1"/>
          </p:cNvSpPr>
          <p:nvPr>
            <p:ph type="sldNum" sz="quarter" idx="10"/>
          </p:nvPr>
        </p:nvSpPr>
        <p:spPr>
          <a:xfrm>
            <a:off x="9808891" y="7093793"/>
            <a:ext cx="694951" cy="288032"/>
          </a:xfrm>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41D0BBC6-DC2A-414E-9DE6-A8072C2ED23F}" type="slidenum">
              <a:rPr lang="en-US" altLang="ja-JP" sz="1800">
                <a:latin typeface="Calibri" panose="020F0502020204030204" pitchFamily="34" charset="0"/>
              </a:rPr>
              <a:pPr/>
              <a:t>10</a:t>
            </a:fld>
            <a:endParaRPr lang="en-US" altLang="ja-JP" sz="1800" dirty="0">
              <a:latin typeface="Calibri" panose="020F0502020204030204" pitchFamily="34" charset="0"/>
            </a:endParaRPr>
          </a:p>
        </p:txBody>
      </p:sp>
      <p:grpSp>
        <p:nvGrpSpPr>
          <p:cNvPr id="19459" name="図形グループ 12"/>
          <p:cNvGrpSpPr>
            <a:grpSpLocks/>
          </p:cNvGrpSpPr>
          <p:nvPr/>
        </p:nvGrpSpPr>
        <p:grpSpPr bwMode="auto">
          <a:xfrm>
            <a:off x="447675" y="381000"/>
            <a:ext cx="10081220" cy="592138"/>
            <a:chOff x="447675" y="381000"/>
            <a:chExt cx="10081220" cy="592113"/>
          </a:xfrm>
        </p:grpSpPr>
        <p:cxnSp>
          <p:nvCxnSpPr>
            <p:cNvPr id="14" name="直線コネクタ 13"/>
            <p:cNvCxnSpPr>
              <a:cxnSpLocks noChangeShapeType="1"/>
            </p:cNvCxnSpPr>
            <p:nvPr/>
          </p:nvCxnSpPr>
          <p:spPr bwMode="auto">
            <a:xfrm>
              <a:off x="447675" y="973113"/>
              <a:ext cx="9504363" cy="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9465" name="テキスト ボックス 2"/>
            <p:cNvSpPr txBox="1">
              <a:spLocks noChangeArrowheads="1"/>
            </p:cNvSpPr>
            <p:nvPr/>
          </p:nvSpPr>
          <p:spPr bwMode="auto">
            <a:xfrm>
              <a:off x="519707" y="381000"/>
              <a:ext cx="10009188" cy="46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dirty="0" smtClean="0">
                  <a:latin typeface="Calibri" panose="020F0502020204030204" pitchFamily="34" charset="0"/>
                  <a:ea typeface="HGS明朝E" panose="02020900000000000000" pitchFamily="18" charset="-128"/>
                </a:rPr>
                <a:t>2 Outline of </a:t>
              </a:r>
              <a:r>
                <a:rPr lang="en-US" altLang="ja-JP" dirty="0">
                  <a:latin typeface="Calibri" panose="020F0502020204030204" pitchFamily="34" charset="0"/>
                  <a:ea typeface="HGS明朝E" panose="02020900000000000000" pitchFamily="18" charset="-128"/>
                </a:rPr>
                <a:t>the New Guidelines (</a:t>
              </a:r>
              <a:r>
                <a:rPr lang="en-US" altLang="ja-JP" dirty="0" smtClean="0">
                  <a:latin typeface="Calibri" panose="020F0502020204030204" pitchFamily="34" charset="0"/>
                  <a:ea typeface="HGS明朝E" panose="02020900000000000000" pitchFamily="18" charset="-128"/>
                </a:rPr>
                <a:t>Publication of Misconduct Case) </a:t>
              </a:r>
              <a:endParaRPr lang="ja-JP" altLang="en-US" dirty="0">
                <a:latin typeface="Calibri" panose="020F0502020204030204" pitchFamily="34" charset="0"/>
                <a:ea typeface="HGS明朝E" panose="02020900000000000000" pitchFamily="18" charset="-128"/>
              </a:endParaRPr>
            </a:p>
          </p:txBody>
        </p:sp>
      </p:grpSp>
      <p:sp>
        <p:nvSpPr>
          <p:cNvPr id="10" name="角丸四角形 9"/>
          <p:cNvSpPr/>
          <p:nvPr/>
        </p:nvSpPr>
        <p:spPr bwMode="auto">
          <a:xfrm>
            <a:off x="663799" y="1294830"/>
            <a:ext cx="1800200" cy="360040"/>
          </a:xfrm>
          <a:prstGeom prst="roundRect">
            <a:avLst/>
          </a:prstGeom>
          <a:solidFill>
            <a:schemeClr val="accent6">
              <a:lumMod val="75000"/>
            </a:schemeClr>
          </a:solidFill>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eaLnBrk="1" hangingPunct="1"/>
            <a:r>
              <a:rPr lang="en-US" altLang="ja-JP" sz="1800" b="1" dirty="0" smtClean="0">
                <a:solidFill>
                  <a:schemeClr val="bg1"/>
                </a:solidFill>
                <a:latin typeface="Calibri" panose="020F0502020204030204" pitchFamily="34" charset="0"/>
              </a:rPr>
              <a:t>Purposes</a:t>
            </a:r>
            <a:endParaRPr lang="ja-JP" altLang="en-US" sz="1800" b="1" dirty="0">
              <a:solidFill>
                <a:schemeClr val="bg1"/>
              </a:solidFill>
              <a:latin typeface="Calibri" panose="020F0502020204030204" pitchFamily="34" charset="0"/>
            </a:endParaRPr>
          </a:p>
        </p:txBody>
      </p:sp>
      <p:sp>
        <p:nvSpPr>
          <p:cNvPr id="11" name="角丸四角形 10"/>
          <p:cNvSpPr/>
          <p:nvPr/>
        </p:nvSpPr>
        <p:spPr bwMode="auto">
          <a:xfrm>
            <a:off x="663799" y="2629297"/>
            <a:ext cx="3312368" cy="360040"/>
          </a:xfrm>
          <a:prstGeom prst="roundRect">
            <a:avLst/>
          </a:prstGeom>
          <a:solidFill>
            <a:schemeClr val="accent6">
              <a:lumMod val="75000"/>
            </a:schemeClr>
          </a:solidFill>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eaLnBrk="1" hangingPunct="1"/>
            <a:r>
              <a:rPr lang="en-US" altLang="ja-JP" sz="1800" b="1" dirty="0" smtClean="0">
                <a:solidFill>
                  <a:schemeClr val="bg1"/>
                </a:solidFill>
                <a:latin typeface="Calibri" panose="020F0502020204030204" pitchFamily="34" charset="0"/>
              </a:rPr>
              <a:t>Cases subject to publication</a:t>
            </a:r>
            <a:endParaRPr lang="ja-JP" altLang="en-US" sz="1800" b="1" dirty="0">
              <a:solidFill>
                <a:schemeClr val="bg1"/>
              </a:solidFill>
              <a:latin typeface="Calibri" panose="020F0502020204030204" pitchFamily="34" charset="0"/>
            </a:endParaRPr>
          </a:p>
        </p:txBody>
      </p:sp>
      <p:sp>
        <p:nvSpPr>
          <p:cNvPr id="12" name="角丸四角形 11"/>
          <p:cNvSpPr/>
          <p:nvPr/>
        </p:nvSpPr>
        <p:spPr bwMode="auto">
          <a:xfrm>
            <a:off x="663799" y="4285481"/>
            <a:ext cx="3312368" cy="360040"/>
          </a:xfrm>
          <a:prstGeom prst="roundRect">
            <a:avLst/>
          </a:prstGeom>
          <a:solidFill>
            <a:schemeClr val="accent6">
              <a:lumMod val="75000"/>
            </a:schemeClr>
          </a:solidFill>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eaLnBrk="1" hangingPunct="1"/>
            <a:r>
              <a:rPr lang="en-US" altLang="ja-JP" sz="1800" b="1" dirty="0" smtClean="0">
                <a:solidFill>
                  <a:schemeClr val="bg1"/>
                </a:solidFill>
                <a:latin typeface="Calibri" panose="020F0502020204030204" pitchFamily="34" charset="0"/>
              </a:rPr>
              <a:t>Items subject to publication</a:t>
            </a:r>
            <a:endParaRPr lang="ja-JP" altLang="en-US" sz="1800" b="1" dirty="0">
              <a:solidFill>
                <a:schemeClr val="bg1"/>
              </a:solidFill>
              <a:latin typeface="Calibri" panose="020F0502020204030204" pitchFamily="34" charset="0"/>
            </a:endParaRPr>
          </a:p>
        </p:txBody>
      </p:sp>
      <p:sp>
        <p:nvSpPr>
          <p:cNvPr id="13" name="角丸四角形 12"/>
          <p:cNvSpPr/>
          <p:nvPr/>
        </p:nvSpPr>
        <p:spPr bwMode="auto">
          <a:xfrm>
            <a:off x="87735" y="1261145"/>
            <a:ext cx="9721156" cy="5112568"/>
          </a:xfrm>
          <a:prstGeom prst="roundRect">
            <a:avLst/>
          </a:prstGeom>
          <a:no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977218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a:xfrm>
            <a:off x="534988" y="1598637"/>
            <a:ext cx="9618662" cy="5279132"/>
          </a:xfrm>
        </p:spPr>
        <p:txBody>
          <a:bodyPr/>
          <a:lstStyle/>
          <a:p>
            <a:pPr>
              <a:lnSpc>
                <a:spcPts val="1600"/>
              </a:lnSpc>
              <a:spcBef>
                <a:spcPts val="200"/>
              </a:spcBef>
            </a:pPr>
            <a:r>
              <a:rPr lang="en-US" altLang="ja-JP" sz="1800" b="1" dirty="0" smtClean="0">
                <a:solidFill>
                  <a:srgbClr val="0070C0"/>
                </a:solidFill>
                <a:latin typeface="Calibri" panose="020F0502020204030204" pitchFamily="34" charset="0"/>
              </a:rPr>
              <a:t>Contributing to the promotion of </a:t>
            </a:r>
            <a:r>
              <a:rPr lang="en-US" altLang="ja-JP" sz="1800" b="1" dirty="0">
                <a:solidFill>
                  <a:srgbClr val="0070C0"/>
                </a:solidFill>
                <a:latin typeface="Calibri" panose="020F0502020204030204" pitchFamily="34" charset="0"/>
              </a:rPr>
              <a:t>research activities </a:t>
            </a:r>
            <a:r>
              <a:rPr lang="en-US" altLang="ja-JP" sz="1800" b="1" dirty="0" smtClean="0">
                <a:solidFill>
                  <a:srgbClr val="0070C0"/>
                </a:solidFill>
                <a:latin typeface="Calibri" panose="020F0502020204030204" pitchFamily="34" charset="0"/>
              </a:rPr>
              <a:t>with integrity </a:t>
            </a:r>
            <a:r>
              <a:rPr lang="en-US" altLang="ja-JP" sz="1800" dirty="0" smtClean="0">
                <a:latin typeface="Calibri" panose="020F0502020204030204" pitchFamily="34" charset="0"/>
              </a:rPr>
              <a:t>in each </a:t>
            </a:r>
            <a:r>
              <a:rPr lang="en-US" altLang="ja-JP" sz="1800" dirty="0">
                <a:latin typeface="Calibri" panose="020F0502020204030204" pitchFamily="34" charset="0"/>
              </a:rPr>
              <a:t>research </a:t>
            </a:r>
            <a:r>
              <a:rPr lang="en-US" altLang="ja-JP" sz="1800" dirty="0" smtClean="0">
                <a:latin typeface="Calibri" panose="020F0502020204030204" pitchFamily="34" charset="0"/>
              </a:rPr>
              <a:t>institution, by collecting </a:t>
            </a:r>
            <a:r>
              <a:rPr lang="en-US" altLang="ja-JP" sz="1800" b="1" dirty="0" smtClean="0">
                <a:solidFill>
                  <a:srgbClr val="0070C0"/>
                </a:solidFill>
                <a:latin typeface="Calibri" panose="020F0502020204030204" pitchFamily="34" charset="0"/>
              </a:rPr>
              <a:t>information on the progress of the development of institutional systems and other efforts that may be referred to by other research institutions</a:t>
            </a:r>
            <a:r>
              <a:rPr lang="en-US" altLang="ja-JP" sz="1800" dirty="0" smtClean="0">
                <a:latin typeface="Calibri" panose="020F0502020204030204" pitchFamily="34" charset="0"/>
              </a:rPr>
              <a:t>, and publicly announcing the same.</a:t>
            </a:r>
            <a:r>
              <a:rPr lang="ja-JP" altLang="en-US" sz="1800" dirty="0" smtClean="0">
                <a:latin typeface="Calibri" panose="020F0502020204030204" pitchFamily="34" charset="0"/>
              </a:rPr>
              <a:t> </a:t>
            </a:r>
            <a:endParaRPr lang="ja-JP" altLang="en-US" sz="1800" dirty="0">
              <a:latin typeface="Calibri" panose="020F0502020204030204" pitchFamily="34" charset="0"/>
            </a:endParaRPr>
          </a:p>
          <a:p>
            <a:pPr>
              <a:lnSpc>
                <a:spcPts val="1600"/>
              </a:lnSpc>
              <a:spcBef>
                <a:spcPts val="200"/>
              </a:spcBef>
            </a:pPr>
            <a:endParaRPr lang="ja-JP" altLang="en-US" sz="1800" dirty="0">
              <a:latin typeface="Calibri" panose="020F0502020204030204" pitchFamily="34" charset="0"/>
            </a:endParaRPr>
          </a:p>
          <a:p>
            <a:pPr>
              <a:lnSpc>
                <a:spcPts val="1600"/>
              </a:lnSpc>
              <a:spcBef>
                <a:spcPts val="200"/>
              </a:spcBef>
            </a:pPr>
            <a:endParaRPr lang="en-US" altLang="ja-JP" sz="1800" dirty="0" smtClean="0">
              <a:latin typeface="Calibri" panose="020F0502020204030204" pitchFamily="34" charset="0"/>
            </a:endParaRPr>
          </a:p>
          <a:p>
            <a:pPr>
              <a:lnSpc>
                <a:spcPts val="1600"/>
              </a:lnSpc>
              <a:spcBef>
                <a:spcPts val="200"/>
              </a:spcBef>
            </a:pPr>
            <a:r>
              <a:rPr lang="en-US" altLang="ja-JP" sz="1800" dirty="0" smtClean="0">
                <a:latin typeface="Calibri" panose="020F0502020204030204" pitchFamily="34" charset="0"/>
              </a:rPr>
              <a:t>Document survey: </a:t>
            </a:r>
            <a:r>
              <a:rPr lang="ja-JP" altLang="en-US" sz="1800" dirty="0" smtClean="0">
                <a:latin typeface="Calibri" panose="020F0502020204030204" pitchFamily="34" charset="0"/>
              </a:rPr>
              <a:t> </a:t>
            </a:r>
            <a:r>
              <a:rPr lang="en-US" altLang="ja-JP" sz="1800" dirty="0" smtClean="0">
                <a:latin typeface="Calibri" panose="020F0502020204030204" pitchFamily="34" charset="0"/>
              </a:rPr>
              <a:t>Complete enumeration survey</a:t>
            </a:r>
            <a:r>
              <a:rPr lang="ja-JP" altLang="en-US" sz="1800" dirty="0" smtClean="0">
                <a:latin typeface="Calibri" panose="020F0502020204030204" pitchFamily="34" charset="0"/>
              </a:rPr>
              <a:t> </a:t>
            </a:r>
            <a:endParaRPr lang="ja-JP" altLang="en-US" sz="1800" dirty="0">
              <a:latin typeface="Calibri" panose="020F0502020204030204" pitchFamily="34" charset="0"/>
            </a:endParaRPr>
          </a:p>
          <a:p>
            <a:pPr>
              <a:lnSpc>
                <a:spcPts val="1600"/>
              </a:lnSpc>
              <a:spcBef>
                <a:spcPts val="200"/>
              </a:spcBef>
            </a:pPr>
            <a:r>
              <a:rPr lang="en-US" altLang="ja-JP" sz="1800" dirty="0" smtClean="0">
                <a:latin typeface="Calibri" panose="020F0502020204030204" pitchFamily="34" charset="0"/>
              </a:rPr>
              <a:t>Field survey: Selecting institutions to be subject to the survey from the following:</a:t>
            </a:r>
            <a:r>
              <a:rPr lang="ja-JP" altLang="en-US" sz="1800" dirty="0" smtClean="0">
                <a:latin typeface="Calibri" panose="020F0502020204030204" pitchFamily="34" charset="0"/>
              </a:rPr>
              <a:t> </a:t>
            </a:r>
            <a:endParaRPr lang="ja-JP" altLang="en-US" sz="1800" dirty="0">
              <a:latin typeface="Calibri" panose="020F0502020204030204" pitchFamily="34" charset="0"/>
            </a:endParaRPr>
          </a:p>
          <a:p>
            <a:pPr marL="1965325" lvl="1">
              <a:lnSpc>
                <a:spcPts val="1600"/>
              </a:lnSpc>
              <a:spcBef>
                <a:spcPts val="200"/>
              </a:spcBef>
            </a:pPr>
            <a:r>
              <a:rPr lang="en-US" altLang="ja-JP" sz="1400" dirty="0" smtClean="0">
                <a:latin typeface="Calibri" panose="020F0502020204030204" pitchFamily="34" charset="0"/>
              </a:rPr>
              <a:t>Research institutions ranked in higher positions on the number of  selected proposals for Grant-in-Aid </a:t>
            </a:r>
            <a:endParaRPr lang="ja-JP" altLang="en-US" sz="1400" dirty="0">
              <a:latin typeface="Calibri" panose="020F0502020204030204" pitchFamily="34" charset="0"/>
            </a:endParaRPr>
          </a:p>
          <a:p>
            <a:pPr marL="1965325" lvl="1">
              <a:lnSpc>
                <a:spcPts val="1600"/>
              </a:lnSpc>
              <a:spcBef>
                <a:spcPts val="200"/>
              </a:spcBef>
            </a:pPr>
            <a:r>
              <a:rPr lang="en-US" altLang="ja-JP" sz="1400" dirty="0" smtClean="0">
                <a:latin typeface="Calibri" panose="020F0502020204030204" pitchFamily="34" charset="0"/>
              </a:rPr>
              <a:t>Research institutions that had reported a misconduct case in the past.</a:t>
            </a:r>
            <a:endParaRPr lang="ja-JP" altLang="en-US" sz="1400" dirty="0">
              <a:latin typeface="Calibri" panose="020F0502020204030204" pitchFamily="34" charset="0"/>
            </a:endParaRPr>
          </a:p>
          <a:p>
            <a:pPr>
              <a:lnSpc>
                <a:spcPts val="1600"/>
              </a:lnSpc>
              <a:spcBef>
                <a:spcPts val="200"/>
              </a:spcBef>
            </a:pPr>
            <a:endParaRPr lang="ja-JP" altLang="en-US" sz="1800" dirty="0">
              <a:latin typeface="Calibri" panose="020F0502020204030204" pitchFamily="34" charset="0"/>
            </a:endParaRPr>
          </a:p>
          <a:p>
            <a:pPr>
              <a:lnSpc>
                <a:spcPts val="1600"/>
              </a:lnSpc>
              <a:spcBef>
                <a:spcPts val="200"/>
              </a:spcBef>
            </a:pPr>
            <a:endParaRPr lang="en-US" altLang="ja-JP" sz="1800" dirty="0" smtClean="0">
              <a:latin typeface="Calibri" panose="020F0502020204030204" pitchFamily="34" charset="0"/>
            </a:endParaRPr>
          </a:p>
          <a:p>
            <a:pPr>
              <a:lnSpc>
                <a:spcPts val="1600"/>
              </a:lnSpc>
              <a:spcBef>
                <a:spcPts val="200"/>
              </a:spcBef>
            </a:pPr>
            <a:r>
              <a:rPr lang="en-US" altLang="ja-JP" sz="1800" dirty="0">
                <a:latin typeface="Calibri" panose="020F0502020204030204" pitchFamily="34" charset="0"/>
              </a:rPr>
              <a:t>Policies, etc. on the efforts responding to misconduct in research </a:t>
            </a:r>
            <a:r>
              <a:rPr lang="en-US" altLang="ja-JP" sz="1800" dirty="0" smtClean="0">
                <a:latin typeface="Calibri" panose="020F0502020204030204" pitchFamily="34" charset="0"/>
              </a:rPr>
              <a:t>activities</a:t>
            </a:r>
            <a:endParaRPr lang="ja-JP" altLang="en-US" sz="1800" dirty="0">
              <a:latin typeface="Calibri" panose="020F0502020204030204" pitchFamily="34" charset="0"/>
            </a:endParaRPr>
          </a:p>
          <a:p>
            <a:pPr>
              <a:lnSpc>
                <a:spcPts val="1600"/>
              </a:lnSpc>
              <a:spcBef>
                <a:spcPts val="200"/>
              </a:spcBef>
            </a:pPr>
            <a:r>
              <a:rPr lang="en-US" altLang="ja-JP" sz="1800" dirty="0" smtClean="0">
                <a:latin typeface="Calibri" panose="020F0502020204030204" pitchFamily="34" charset="0"/>
              </a:rPr>
              <a:t>Progress of the development </a:t>
            </a:r>
            <a:r>
              <a:rPr lang="en-US" altLang="ja-JP" sz="1800" dirty="0">
                <a:latin typeface="Calibri" panose="020F0502020204030204" pitchFamily="34" charset="0"/>
              </a:rPr>
              <a:t>of institutional </a:t>
            </a:r>
            <a:r>
              <a:rPr lang="en-US" altLang="ja-JP" sz="1800" dirty="0" smtClean="0">
                <a:latin typeface="Calibri" panose="020F0502020204030204" pitchFamily="34" charset="0"/>
              </a:rPr>
              <a:t>systems</a:t>
            </a:r>
            <a:r>
              <a:rPr lang="ja-JP" altLang="en-US" sz="1800" dirty="0" smtClean="0">
                <a:latin typeface="Calibri" panose="020F0502020204030204" pitchFamily="34" charset="0"/>
              </a:rPr>
              <a:t> </a:t>
            </a:r>
            <a:endParaRPr lang="ja-JP" altLang="en-US" sz="1800" dirty="0">
              <a:latin typeface="Calibri" panose="020F0502020204030204" pitchFamily="34" charset="0"/>
            </a:endParaRPr>
          </a:p>
          <a:p>
            <a:pPr>
              <a:lnSpc>
                <a:spcPts val="1600"/>
              </a:lnSpc>
              <a:spcBef>
                <a:spcPts val="200"/>
              </a:spcBef>
            </a:pPr>
            <a:r>
              <a:rPr lang="en-US" altLang="ja-JP" sz="1800" dirty="0" smtClean="0">
                <a:latin typeface="Calibri" panose="020F0502020204030204" pitchFamily="34" charset="0"/>
              </a:rPr>
              <a:t>Progress of efforts addressed to foster awareness of research ethics</a:t>
            </a:r>
            <a:r>
              <a:rPr lang="ja-JP" altLang="en-US" sz="1800" dirty="0" smtClean="0">
                <a:latin typeface="Calibri" panose="020F0502020204030204" pitchFamily="34" charset="0"/>
              </a:rPr>
              <a:t> </a:t>
            </a:r>
            <a:endParaRPr lang="ja-JP" altLang="en-US" sz="1800" dirty="0">
              <a:latin typeface="Calibri" panose="020F0502020204030204" pitchFamily="34" charset="0"/>
            </a:endParaRPr>
          </a:p>
          <a:p>
            <a:pPr>
              <a:lnSpc>
                <a:spcPts val="1600"/>
              </a:lnSpc>
              <a:spcBef>
                <a:spcPts val="200"/>
              </a:spcBef>
            </a:pPr>
            <a:r>
              <a:rPr lang="en-US" altLang="ja-JP" sz="1800" dirty="0" smtClean="0">
                <a:latin typeface="Calibri" panose="020F0502020204030204" pitchFamily="34" charset="0"/>
              </a:rPr>
              <a:t>Storage </a:t>
            </a:r>
            <a:r>
              <a:rPr lang="en-US" altLang="ja-JP" sz="1800" dirty="0">
                <a:latin typeface="Calibri" panose="020F0502020204030204" pitchFamily="34" charset="0"/>
              </a:rPr>
              <a:t>of research data </a:t>
            </a:r>
            <a:r>
              <a:rPr lang="en-US" altLang="ja-JP" sz="1800" dirty="0" smtClean="0">
                <a:latin typeface="Calibri" panose="020F0502020204030204" pitchFamily="34" charset="0"/>
              </a:rPr>
              <a:t>and </a:t>
            </a:r>
            <a:r>
              <a:rPr lang="en-US" altLang="ja-JP" sz="1800" dirty="0">
                <a:latin typeface="Calibri" panose="020F0502020204030204" pitchFamily="34" charset="0"/>
              </a:rPr>
              <a:t>disclosure thereof</a:t>
            </a:r>
            <a:endParaRPr lang="ja-JP" altLang="en-US" sz="1800" dirty="0">
              <a:latin typeface="Calibri" panose="020F0502020204030204" pitchFamily="34" charset="0"/>
            </a:endParaRPr>
          </a:p>
          <a:p>
            <a:pPr>
              <a:lnSpc>
                <a:spcPts val="1600"/>
              </a:lnSpc>
              <a:spcBef>
                <a:spcPts val="200"/>
              </a:spcBef>
            </a:pPr>
            <a:r>
              <a:rPr lang="en-US" altLang="ja-JP" sz="1800" dirty="0" smtClean="0">
                <a:latin typeface="Calibri" panose="020F0502020204030204" pitchFamily="34" charset="0"/>
              </a:rPr>
              <a:t>Progress of measures for responding to Specified Misconduct such as designation of a contact point for consultation and receiving allegation </a:t>
            </a:r>
            <a:r>
              <a:rPr lang="en-US" altLang="ja-JP" sz="1800" dirty="0">
                <a:latin typeface="Calibri" panose="020F0502020204030204" pitchFamily="34" charset="0"/>
              </a:rPr>
              <a:t>and development of institutional </a:t>
            </a:r>
            <a:r>
              <a:rPr lang="en-US" altLang="ja-JP" sz="1800" dirty="0" smtClean="0">
                <a:latin typeface="Calibri" panose="020F0502020204030204" pitchFamily="34" charset="0"/>
              </a:rPr>
              <a:t>rules</a:t>
            </a:r>
            <a:r>
              <a:rPr lang="ja-JP" altLang="en-US" sz="1800" dirty="0" smtClean="0">
                <a:latin typeface="Calibri" panose="020F0502020204030204" pitchFamily="34" charset="0"/>
              </a:rPr>
              <a:t> </a:t>
            </a:r>
            <a:endParaRPr lang="ja-JP" altLang="en-US" sz="1800" dirty="0">
              <a:latin typeface="Calibri" panose="020F0502020204030204" pitchFamily="34" charset="0"/>
            </a:endParaRPr>
          </a:p>
          <a:p>
            <a:pPr marL="0" indent="0">
              <a:lnSpc>
                <a:spcPts val="1600"/>
              </a:lnSpc>
              <a:spcBef>
                <a:spcPts val="200"/>
              </a:spcBef>
              <a:buNone/>
            </a:pPr>
            <a:endParaRPr lang="en-US" altLang="ja-JP" sz="1800" dirty="0">
              <a:latin typeface="Calibri" panose="020F0502020204030204" pitchFamily="34" charset="0"/>
            </a:endParaRPr>
          </a:p>
          <a:p>
            <a:pPr marL="0" indent="0">
              <a:lnSpc>
                <a:spcPts val="1600"/>
              </a:lnSpc>
              <a:spcBef>
                <a:spcPts val="200"/>
              </a:spcBef>
              <a:buNone/>
            </a:pPr>
            <a:endParaRPr lang="ja-JP" altLang="en-US" sz="1800" dirty="0">
              <a:latin typeface="Calibri" panose="020F0502020204030204" pitchFamily="34" charset="0"/>
            </a:endParaRPr>
          </a:p>
          <a:p>
            <a:pPr>
              <a:lnSpc>
                <a:spcPts val="1600"/>
              </a:lnSpc>
              <a:spcBef>
                <a:spcPts val="200"/>
              </a:spcBef>
            </a:pPr>
            <a:r>
              <a:rPr lang="en-US" altLang="ja-JP" sz="1800" dirty="0">
                <a:latin typeface="Calibri" panose="020F0502020204030204" pitchFamily="34" charset="0"/>
              </a:rPr>
              <a:t>R</a:t>
            </a:r>
            <a:r>
              <a:rPr lang="en-US" altLang="ja-JP" sz="1800" dirty="0" smtClean="0">
                <a:latin typeface="Calibri" panose="020F0502020204030204" pitchFamily="34" charset="0"/>
              </a:rPr>
              <a:t>esults of the status survey </a:t>
            </a:r>
            <a:r>
              <a:rPr lang="en-US" altLang="ja-JP" sz="1800" b="1" dirty="0" smtClean="0">
                <a:solidFill>
                  <a:srgbClr val="0070C0"/>
                </a:solidFill>
                <a:latin typeface="Calibri" panose="020F0502020204030204" pitchFamily="34" charset="0"/>
              </a:rPr>
              <a:t>will be formulated into a report </a:t>
            </a:r>
            <a:r>
              <a:rPr lang="en-US" altLang="ja-JP" sz="1800" dirty="0" smtClean="0">
                <a:latin typeface="Calibri" panose="020F0502020204030204" pitchFamily="34" charset="0"/>
              </a:rPr>
              <a:t>and be available to public </a:t>
            </a:r>
            <a:r>
              <a:rPr lang="en-US" altLang="ja-JP" sz="1800" b="1" dirty="0" smtClean="0">
                <a:solidFill>
                  <a:srgbClr val="0070C0"/>
                </a:solidFill>
                <a:latin typeface="Calibri" panose="020F0502020204030204" pitchFamily="34" charset="0"/>
              </a:rPr>
              <a:t>around March this year</a:t>
            </a:r>
            <a:r>
              <a:rPr lang="en-US" altLang="ja-JP" sz="1800" dirty="0" smtClean="0">
                <a:latin typeface="Calibri" panose="020F0502020204030204" pitchFamily="34" charset="0"/>
              </a:rPr>
              <a:t>.</a:t>
            </a:r>
            <a:endParaRPr kumimoji="1" lang="ja-JP" altLang="en-US" sz="1800" dirty="0">
              <a:latin typeface="Calibri" panose="020F0502020204030204" pitchFamily="34" charset="0"/>
            </a:endParaRPr>
          </a:p>
        </p:txBody>
      </p:sp>
      <p:sp>
        <p:nvSpPr>
          <p:cNvPr id="19458" name="スライド番号プレースホルダー 1"/>
          <p:cNvSpPr>
            <a:spLocks noGrp="1"/>
          </p:cNvSpPr>
          <p:nvPr>
            <p:ph type="sldNum" sz="quarter" idx="10"/>
          </p:nvPr>
        </p:nvSpPr>
        <p:spPr>
          <a:xfrm>
            <a:off x="9880823" y="7086600"/>
            <a:ext cx="634777" cy="295225"/>
          </a:xfrm>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41D0BBC6-DC2A-414E-9DE6-A8072C2ED23F}" type="slidenum">
              <a:rPr lang="en-US" altLang="ja-JP" sz="1800">
                <a:latin typeface="Times New Roman" panose="02020603050405020304" pitchFamily="18" charset="0"/>
              </a:rPr>
              <a:pPr/>
              <a:t>11</a:t>
            </a:fld>
            <a:endParaRPr lang="en-US" altLang="ja-JP" sz="1800" dirty="0">
              <a:latin typeface="Times New Roman" panose="02020603050405020304" pitchFamily="18" charset="0"/>
            </a:endParaRPr>
          </a:p>
        </p:txBody>
      </p:sp>
      <p:grpSp>
        <p:nvGrpSpPr>
          <p:cNvPr id="19459" name="図形グループ 12"/>
          <p:cNvGrpSpPr>
            <a:grpSpLocks/>
          </p:cNvGrpSpPr>
          <p:nvPr/>
        </p:nvGrpSpPr>
        <p:grpSpPr bwMode="auto">
          <a:xfrm>
            <a:off x="447675" y="381000"/>
            <a:ext cx="10081220" cy="592138"/>
            <a:chOff x="447675" y="381000"/>
            <a:chExt cx="10081220" cy="592113"/>
          </a:xfrm>
        </p:grpSpPr>
        <p:cxnSp>
          <p:nvCxnSpPr>
            <p:cNvPr id="14" name="直線コネクタ 13"/>
            <p:cNvCxnSpPr>
              <a:cxnSpLocks noChangeShapeType="1"/>
            </p:cNvCxnSpPr>
            <p:nvPr/>
          </p:nvCxnSpPr>
          <p:spPr bwMode="auto">
            <a:xfrm>
              <a:off x="447675" y="973113"/>
              <a:ext cx="9504363" cy="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9465" name="テキスト ボックス 2"/>
            <p:cNvSpPr txBox="1">
              <a:spLocks noChangeArrowheads="1"/>
            </p:cNvSpPr>
            <p:nvPr/>
          </p:nvSpPr>
          <p:spPr bwMode="auto">
            <a:xfrm>
              <a:off x="519707" y="381000"/>
              <a:ext cx="10009188" cy="52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dirty="0" smtClean="0">
                  <a:latin typeface="Calibri" panose="020F0502020204030204" pitchFamily="34" charset="0"/>
                  <a:ea typeface="HGS明朝E" panose="02020900000000000000" pitchFamily="18" charset="-128"/>
                </a:rPr>
                <a:t>2 Outline of </a:t>
              </a:r>
              <a:r>
                <a:rPr lang="en-US" altLang="ja-JP" sz="2800" dirty="0">
                  <a:latin typeface="Calibri" panose="020F0502020204030204" pitchFamily="34" charset="0"/>
                  <a:ea typeface="HGS明朝E" panose="02020900000000000000" pitchFamily="18" charset="-128"/>
                </a:rPr>
                <a:t>the New Guidelines (</a:t>
              </a:r>
              <a:r>
                <a:rPr lang="en-US" altLang="ja-JP" sz="2800" dirty="0" smtClean="0">
                  <a:latin typeface="Calibri" panose="020F0502020204030204" pitchFamily="34" charset="0"/>
                  <a:ea typeface="HGS明朝E" panose="02020900000000000000" pitchFamily="18" charset="-128"/>
                </a:rPr>
                <a:t>MEXT Status Survey) </a:t>
              </a:r>
              <a:endParaRPr lang="ja-JP" altLang="en-US" sz="2800" dirty="0">
                <a:latin typeface="Calibri" panose="020F0502020204030204" pitchFamily="34" charset="0"/>
                <a:ea typeface="HGS明朝E" panose="02020900000000000000" pitchFamily="18" charset="-128"/>
              </a:endParaRPr>
            </a:p>
          </p:txBody>
        </p:sp>
      </p:grpSp>
      <p:sp>
        <p:nvSpPr>
          <p:cNvPr id="7" name="角丸四角形 6"/>
          <p:cNvSpPr/>
          <p:nvPr/>
        </p:nvSpPr>
        <p:spPr bwMode="auto">
          <a:xfrm>
            <a:off x="663799" y="1222822"/>
            <a:ext cx="1800200" cy="360040"/>
          </a:xfrm>
          <a:prstGeom prst="roundRect">
            <a:avLst/>
          </a:prstGeom>
          <a:solidFill>
            <a:schemeClr val="accent6">
              <a:lumMod val="75000"/>
            </a:schemeClr>
          </a:solidFill>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eaLnBrk="1" hangingPunct="1"/>
            <a:r>
              <a:rPr lang="en-US" altLang="ja-JP" sz="1800" b="1" dirty="0" smtClean="0">
                <a:solidFill>
                  <a:schemeClr val="bg1"/>
                </a:solidFill>
                <a:latin typeface="Calibri" panose="020F0502020204030204" pitchFamily="34" charset="0"/>
              </a:rPr>
              <a:t>Purposes</a:t>
            </a:r>
            <a:endParaRPr lang="ja-JP" altLang="en-US" sz="1800" b="1" dirty="0">
              <a:solidFill>
                <a:schemeClr val="bg1"/>
              </a:solidFill>
              <a:latin typeface="Calibri" panose="020F0502020204030204" pitchFamily="34" charset="0"/>
            </a:endParaRPr>
          </a:p>
        </p:txBody>
      </p:sp>
      <p:sp>
        <p:nvSpPr>
          <p:cNvPr id="8" name="角丸四角形 7"/>
          <p:cNvSpPr/>
          <p:nvPr/>
        </p:nvSpPr>
        <p:spPr bwMode="auto">
          <a:xfrm>
            <a:off x="663799" y="2557289"/>
            <a:ext cx="2232248" cy="360040"/>
          </a:xfrm>
          <a:prstGeom prst="roundRect">
            <a:avLst/>
          </a:prstGeom>
          <a:solidFill>
            <a:schemeClr val="accent6">
              <a:lumMod val="75000"/>
            </a:schemeClr>
          </a:solidFill>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eaLnBrk="1" hangingPunct="1"/>
            <a:r>
              <a:rPr lang="en-US" altLang="ja-JP" sz="1800" b="1" dirty="0" smtClean="0">
                <a:solidFill>
                  <a:schemeClr val="bg1"/>
                </a:solidFill>
                <a:latin typeface="Calibri" panose="020F0502020204030204" pitchFamily="34" charset="0"/>
              </a:rPr>
              <a:t>Survey </a:t>
            </a:r>
            <a:r>
              <a:rPr lang="en-US" altLang="ja-JP" sz="1800" b="1" dirty="0">
                <a:solidFill>
                  <a:schemeClr val="bg1"/>
                </a:solidFill>
                <a:latin typeface="Calibri" panose="020F0502020204030204" pitchFamily="34" charset="0"/>
              </a:rPr>
              <a:t>methods </a:t>
            </a:r>
            <a:endParaRPr lang="ja-JP" altLang="en-US" sz="1800" b="1" dirty="0">
              <a:solidFill>
                <a:schemeClr val="bg1"/>
              </a:solidFill>
              <a:latin typeface="Calibri" panose="020F0502020204030204" pitchFamily="34" charset="0"/>
            </a:endParaRPr>
          </a:p>
        </p:txBody>
      </p:sp>
      <p:sp>
        <p:nvSpPr>
          <p:cNvPr id="10" name="角丸四角形 9"/>
          <p:cNvSpPr/>
          <p:nvPr/>
        </p:nvSpPr>
        <p:spPr bwMode="auto">
          <a:xfrm>
            <a:off x="663799" y="3853433"/>
            <a:ext cx="1800200" cy="360040"/>
          </a:xfrm>
          <a:prstGeom prst="roundRect">
            <a:avLst/>
          </a:prstGeom>
          <a:solidFill>
            <a:schemeClr val="accent6">
              <a:lumMod val="75000"/>
            </a:schemeClr>
          </a:solidFill>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eaLnBrk="1" hangingPunct="1"/>
            <a:r>
              <a:rPr lang="en-US" altLang="ja-JP" sz="1800" b="1" dirty="0">
                <a:solidFill>
                  <a:schemeClr val="bg1"/>
                </a:solidFill>
                <a:latin typeface="Calibri" panose="020F0502020204030204" pitchFamily="34" charset="0"/>
              </a:rPr>
              <a:t>Survey items </a:t>
            </a:r>
            <a:endParaRPr lang="ja-JP" altLang="en-US" sz="1800" b="1" dirty="0">
              <a:solidFill>
                <a:schemeClr val="bg1"/>
              </a:solidFill>
              <a:latin typeface="Calibri" panose="020F0502020204030204" pitchFamily="34" charset="0"/>
            </a:endParaRPr>
          </a:p>
        </p:txBody>
      </p:sp>
      <p:sp>
        <p:nvSpPr>
          <p:cNvPr id="11" name="角丸四角形 10"/>
          <p:cNvSpPr/>
          <p:nvPr/>
        </p:nvSpPr>
        <p:spPr bwMode="auto">
          <a:xfrm>
            <a:off x="663799" y="5725641"/>
            <a:ext cx="1800200" cy="360040"/>
          </a:xfrm>
          <a:prstGeom prst="roundRect">
            <a:avLst/>
          </a:prstGeom>
          <a:solidFill>
            <a:schemeClr val="accent6">
              <a:lumMod val="75000"/>
            </a:schemeClr>
          </a:solidFill>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eaLnBrk="1" hangingPunct="1"/>
            <a:r>
              <a:rPr lang="en-US" altLang="ja-JP" sz="1800" b="1" dirty="0" smtClean="0">
                <a:solidFill>
                  <a:schemeClr val="bg1"/>
                </a:solidFill>
                <a:latin typeface="Calibri" panose="020F0502020204030204" pitchFamily="34" charset="0"/>
              </a:rPr>
              <a:t>Future plan</a:t>
            </a:r>
            <a:endParaRPr lang="ja-JP" altLang="en-US" sz="1800" b="1" dirty="0">
              <a:solidFill>
                <a:schemeClr val="bg1"/>
              </a:solidFill>
              <a:latin typeface="Calibri" panose="020F0502020204030204" pitchFamily="34" charset="0"/>
            </a:endParaRPr>
          </a:p>
        </p:txBody>
      </p:sp>
      <p:sp>
        <p:nvSpPr>
          <p:cNvPr id="12" name="角丸四角形 11"/>
          <p:cNvSpPr/>
          <p:nvPr/>
        </p:nvSpPr>
        <p:spPr bwMode="auto">
          <a:xfrm>
            <a:off x="231751" y="1117129"/>
            <a:ext cx="9937104" cy="5472608"/>
          </a:xfrm>
          <a:prstGeom prst="roundRect">
            <a:avLst/>
          </a:prstGeom>
          <a:no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731395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2686637147"/>
              </p:ext>
            </p:extLst>
          </p:nvPr>
        </p:nvGraphicFramePr>
        <p:xfrm>
          <a:off x="879823" y="1189137"/>
          <a:ext cx="8712968" cy="4896544"/>
        </p:xfrm>
        <a:graphic>
          <a:graphicData uri="http://schemas.openxmlformats.org/drawingml/2006/table">
            <a:tbl>
              <a:tblPr firstRow="1" bandRow="1">
                <a:tableStyleId>{073A0DAA-6AF3-43AB-8588-CEC1D06C72B9}</a:tableStyleId>
              </a:tblPr>
              <a:tblGrid>
                <a:gridCol w="1012281">
                  <a:extLst>
                    <a:ext uri="{9D8B030D-6E8A-4147-A177-3AD203B41FA5}">
                      <a16:colId xmlns:a16="http://schemas.microsoft.com/office/drawing/2014/main" xmlns="" val="20000"/>
                    </a:ext>
                  </a:extLst>
                </a:gridCol>
                <a:gridCol w="3884262">
                  <a:extLst>
                    <a:ext uri="{9D8B030D-6E8A-4147-A177-3AD203B41FA5}">
                      <a16:colId xmlns:a16="http://schemas.microsoft.com/office/drawing/2014/main" xmlns="" val="20001"/>
                    </a:ext>
                  </a:extLst>
                </a:gridCol>
                <a:gridCol w="288032">
                  <a:extLst>
                    <a:ext uri="{9D8B030D-6E8A-4147-A177-3AD203B41FA5}">
                      <a16:colId xmlns:a16="http://schemas.microsoft.com/office/drawing/2014/main" xmlns="" val="20002"/>
                    </a:ext>
                  </a:extLst>
                </a:gridCol>
                <a:gridCol w="3528393">
                  <a:extLst>
                    <a:ext uri="{9D8B030D-6E8A-4147-A177-3AD203B41FA5}">
                      <a16:colId xmlns:a16="http://schemas.microsoft.com/office/drawing/2014/main" xmlns="" val="20003"/>
                    </a:ext>
                  </a:extLst>
                </a:gridCol>
              </a:tblGrid>
              <a:tr h="370840">
                <a:tc gridSpan="2">
                  <a:txBody>
                    <a:bodyPr/>
                    <a:lstStyle/>
                    <a:p>
                      <a:pPr algn="ctr"/>
                      <a:r>
                        <a:rPr kumimoji="1" lang="en-US" altLang="ja-JP" dirty="0" smtClean="0">
                          <a:solidFill>
                            <a:schemeClr val="tx2"/>
                          </a:solidFill>
                        </a:rPr>
                        <a:t>HAL Typology (2009)</a:t>
                      </a:r>
                      <a:endParaRPr kumimoji="1" lang="ja-JP" altLang="en-US" b="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dirty="0"/>
                    </a:p>
                  </a:txBody>
                  <a:tcPr/>
                </a:tc>
                <a:tc>
                  <a:txBody>
                    <a:bodyPr/>
                    <a:lstStyle/>
                    <a:p>
                      <a:pPr algn="ctr"/>
                      <a:endParaRPr kumimoji="1" lang="ja-JP" altLang="en-US" b="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dirty="0" err="1" smtClean="0">
                          <a:solidFill>
                            <a:schemeClr val="tx2"/>
                          </a:solidFill>
                        </a:rPr>
                        <a:t>ENrio</a:t>
                      </a:r>
                      <a:r>
                        <a:rPr kumimoji="1" lang="en-US" altLang="ja-JP" baseline="0" dirty="0" smtClean="0">
                          <a:solidFill>
                            <a:schemeClr val="tx2"/>
                          </a:solidFill>
                        </a:rPr>
                        <a:t> (Oct. 2012)</a:t>
                      </a:r>
                    </a:p>
                    <a:p>
                      <a:pPr algn="ctr"/>
                      <a:r>
                        <a:rPr kumimoji="1" lang="en-US" altLang="ja-JP" baseline="0" dirty="0" smtClean="0">
                          <a:solidFill>
                            <a:schemeClr val="tx2"/>
                          </a:solidFill>
                        </a:rPr>
                        <a:t>"Mode of Regulation"</a:t>
                      </a:r>
                      <a:endParaRPr kumimoji="1" lang="ja-JP" altLang="en-US" b="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70840">
                <a:tc>
                  <a:txBody>
                    <a:bodyPr/>
                    <a:lstStyle/>
                    <a:p>
                      <a:r>
                        <a:rPr kumimoji="1" lang="en-US" altLang="ja-JP" dirty="0" smtClean="0"/>
                        <a:t>Type </a:t>
                      </a:r>
                    </a:p>
                    <a:p>
                      <a:pPr algn="ctr"/>
                      <a:r>
                        <a:rPr kumimoji="1" lang="en-US" altLang="ja-JP" dirty="0" smtClean="0"/>
                        <a:t>1</a:t>
                      </a:r>
                      <a:endParaRPr kumimoji="1" lang="ja-JP" altLang="en-US"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b="0" dirty="0" smtClean="0">
                          <a:solidFill>
                            <a:schemeClr val="tx2"/>
                          </a:solidFill>
                        </a:rPr>
                        <a:t>Centralized national</a:t>
                      </a:r>
                      <a:r>
                        <a:rPr kumimoji="1" lang="en-US" altLang="ja-JP" b="0" baseline="0" dirty="0" smtClean="0">
                          <a:solidFill>
                            <a:schemeClr val="tx2"/>
                          </a:solidFill>
                        </a:rPr>
                        <a:t> </a:t>
                      </a:r>
                      <a:r>
                        <a:rPr kumimoji="1" lang="en-US" altLang="ja-JP" b="0" dirty="0" smtClean="0">
                          <a:solidFill>
                            <a:schemeClr val="tx2"/>
                          </a:solidFill>
                        </a:rPr>
                        <a:t>legislative</a:t>
                      </a:r>
                      <a:r>
                        <a:rPr kumimoji="1" lang="en-US" altLang="ja-JP" b="0" baseline="0" dirty="0" smtClean="0">
                          <a:solidFill>
                            <a:schemeClr val="tx2"/>
                          </a:solidFill>
                        </a:rPr>
                        <a:t> </a:t>
                      </a:r>
                      <a:r>
                        <a:rPr kumimoji="1" lang="en-US" altLang="ja-JP" b="0" dirty="0" smtClean="0">
                          <a:solidFill>
                            <a:schemeClr val="tx2"/>
                          </a:solidFill>
                        </a:rPr>
                        <a:t>system with legal mandate </a:t>
                      </a:r>
                    </a:p>
                    <a:p>
                      <a:r>
                        <a:rPr kumimoji="1" lang="en-US" altLang="ja-JP" b="0" dirty="0" smtClean="0">
                          <a:solidFill>
                            <a:schemeClr val="tx2"/>
                          </a:solidFill>
                        </a:rPr>
                        <a:t>(U.S.,</a:t>
                      </a:r>
                      <a:r>
                        <a:rPr kumimoji="1" lang="en-US" altLang="ja-JP" b="0" baseline="0" dirty="0" smtClean="0">
                          <a:solidFill>
                            <a:schemeClr val="tx2"/>
                          </a:solidFill>
                        </a:rPr>
                        <a:t> Denmark, Norway)</a:t>
                      </a:r>
                      <a:endParaRPr kumimoji="1" lang="ja-JP" altLang="en-US"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b="0" dirty="0" smtClean="0">
                          <a:solidFill>
                            <a:schemeClr val="tx2"/>
                          </a:solidFill>
                        </a:rPr>
                        <a:t>National Commissions with legal mandate</a:t>
                      </a:r>
                    </a:p>
                    <a:p>
                      <a:r>
                        <a:rPr kumimoji="1" lang="en-US" altLang="ja-JP" b="0" dirty="0" smtClean="0">
                          <a:solidFill>
                            <a:schemeClr val="tx2"/>
                          </a:solidFill>
                        </a:rPr>
                        <a:t>(Denmark)</a:t>
                      </a:r>
                      <a:endParaRPr kumimoji="1" lang="ja-JP" altLang="en-US"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70840">
                <a:tc>
                  <a:txBody>
                    <a:bodyPr/>
                    <a:lstStyle/>
                    <a:p>
                      <a:r>
                        <a:rPr kumimoji="1" lang="en-US" altLang="ja-JP" dirty="0" smtClean="0"/>
                        <a:t>Type </a:t>
                      </a:r>
                    </a:p>
                    <a:p>
                      <a:pPr algn="ctr"/>
                      <a:r>
                        <a:rPr kumimoji="1" lang="en-US" altLang="ja-JP" dirty="0" smtClean="0"/>
                        <a:t>2</a:t>
                      </a:r>
                      <a:endParaRPr kumimoji="1" lang="ja-JP" altLang="en-US"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b="0" dirty="0" smtClean="0">
                          <a:solidFill>
                            <a:schemeClr val="tx2"/>
                          </a:solidFill>
                        </a:rPr>
                        <a:t>An</a:t>
                      </a:r>
                      <a:r>
                        <a:rPr kumimoji="1" lang="en-US" altLang="ja-JP" b="0" baseline="0" dirty="0" smtClean="0">
                          <a:solidFill>
                            <a:schemeClr val="tx2"/>
                          </a:solidFill>
                        </a:rPr>
                        <a:t> organization constituted by </a:t>
                      </a:r>
                      <a:r>
                        <a:rPr kumimoji="1" lang="en-US" altLang="ja-JP" b="0" dirty="0" smtClean="0">
                          <a:solidFill>
                            <a:schemeClr val="tx2"/>
                          </a:solidFill>
                        </a:rPr>
                        <a:t>non-legislated</a:t>
                      </a:r>
                      <a:r>
                        <a:rPr kumimoji="1" lang="en-US" altLang="ja-JP" b="0" baseline="0" dirty="0" smtClean="0">
                          <a:solidFill>
                            <a:schemeClr val="tx2"/>
                          </a:solidFill>
                        </a:rPr>
                        <a:t> body, for undertaking supervision over research funding agency and each research institution.</a:t>
                      </a:r>
                      <a:endParaRPr kumimoji="1" lang="ja-JP" altLang="en-US"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b="0" dirty="0" smtClean="0">
                          <a:solidFill>
                            <a:schemeClr val="tx2"/>
                          </a:solidFill>
                        </a:rPr>
                        <a:t>National Advisory bodies</a:t>
                      </a:r>
                    </a:p>
                    <a:p>
                      <a:r>
                        <a:rPr kumimoji="1" lang="en-US" altLang="ja-JP" b="0" dirty="0" smtClean="0">
                          <a:solidFill>
                            <a:schemeClr val="tx2"/>
                          </a:solidFill>
                        </a:rPr>
                        <a:t>(Germany, UK, Netherlands,</a:t>
                      </a:r>
                      <a:r>
                        <a:rPr kumimoji="1" lang="en-US" altLang="ja-JP" b="0" baseline="0" dirty="0" smtClean="0">
                          <a:solidFill>
                            <a:schemeClr val="tx2"/>
                          </a:solidFill>
                        </a:rPr>
                        <a:t> etc.: 11 states*)</a:t>
                      </a:r>
                    </a:p>
                    <a:p>
                      <a:r>
                        <a:rPr kumimoji="1" lang="en-US" altLang="ja-JP" b="0" baseline="0" dirty="0" smtClean="0">
                          <a:solidFill>
                            <a:schemeClr val="tx2"/>
                          </a:solidFill>
                        </a:rPr>
                        <a:t>*Including Norway.</a:t>
                      </a:r>
                      <a:endParaRPr kumimoji="1" lang="ja-JP" altLang="en-US"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157933">
                <a:tc>
                  <a:txBody>
                    <a:bodyPr/>
                    <a:lstStyle/>
                    <a:p>
                      <a:r>
                        <a:rPr kumimoji="1" lang="en-US" altLang="ja-JP" dirty="0" smtClean="0"/>
                        <a:t>Type</a:t>
                      </a:r>
                    </a:p>
                    <a:p>
                      <a:pPr algn="ctr"/>
                      <a:r>
                        <a:rPr kumimoji="1" lang="en-US" altLang="ja-JP" dirty="0" smtClean="0"/>
                        <a:t>3</a:t>
                      </a:r>
                      <a:endParaRPr kumimoji="1" lang="ja-JP" altLang="en-US"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b="0" dirty="0" smtClean="0">
                          <a:solidFill>
                            <a:schemeClr val="tx2"/>
                          </a:solidFill>
                        </a:rPr>
                        <a:t>Independent research integrity monitoring organization or a system that lacks compliance functions.</a:t>
                      </a:r>
                      <a:endParaRPr kumimoji="1" lang="ja-JP" altLang="en-US"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b="0" dirty="0" smtClean="0">
                          <a:solidFill>
                            <a:schemeClr val="tx2"/>
                          </a:solidFill>
                        </a:rPr>
                        <a:t>Local Commissions</a:t>
                      </a:r>
                    </a:p>
                    <a:p>
                      <a:r>
                        <a:rPr kumimoji="1" lang="en-US" altLang="ja-JP" b="0" dirty="0" smtClean="0">
                          <a:solidFill>
                            <a:schemeClr val="tx2"/>
                          </a:solidFill>
                        </a:rPr>
                        <a:t>(France, Belgium, Ireland, etc.:</a:t>
                      </a:r>
                      <a:r>
                        <a:rPr kumimoji="1" lang="en-US" altLang="ja-JP" b="0" baseline="0" dirty="0" smtClean="0">
                          <a:solidFill>
                            <a:schemeClr val="tx2"/>
                          </a:solidFill>
                        </a:rPr>
                        <a:t> 5 states)</a:t>
                      </a:r>
                      <a:endParaRPr kumimoji="1" lang="ja-JP" altLang="en-US"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721091">
                <a:tc gridSpan="2">
                  <a:txBody>
                    <a:bodyPr/>
                    <a:lstStyle/>
                    <a:p>
                      <a:pPr marL="990600" indent="-546100"/>
                      <a:r>
                        <a:rPr kumimoji="1" lang="en-US" altLang="ja-JP" sz="1200" b="0" dirty="0" smtClean="0">
                          <a:solidFill>
                            <a:schemeClr val="tx2"/>
                          </a:solidFill>
                        </a:rPr>
                        <a:t>(Note)</a:t>
                      </a:r>
                      <a:r>
                        <a:rPr lang="en-US" altLang="ja-JP" sz="1200" dirty="0" smtClean="0">
                          <a:latin typeface="Arial" panose="020B0604020202020204" pitchFamily="34" charset="0"/>
                          <a:ea typeface="ＭＳ Ｐゴシック" panose="020B0600070205080204" pitchFamily="50" charset="-128"/>
                        </a:rPr>
                        <a:t> 	</a:t>
                      </a:r>
                      <a:r>
                        <a:rPr kumimoji="1" lang="en-US" altLang="ja-JP" sz="1200" b="0" dirty="0" smtClean="0">
                          <a:solidFill>
                            <a:schemeClr val="tx2"/>
                          </a:solidFill>
                        </a:rPr>
                        <a:t>Descriptions</a:t>
                      </a:r>
                      <a:r>
                        <a:rPr kumimoji="1" lang="en-US" altLang="ja-JP" sz="1200" b="0" baseline="0" dirty="0" smtClean="0">
                          <a:solidFill>
                            <a:schemeClr val="tx2"/>
                          </a:solidFill>
                        </a:rPr>
                        <a:t> of </a:t>
                      </a:r>
                      <a:r>
                        <a:rPr kumimoji="1" lang="en-US" altLang="ja-JP" sz="1200" b="0" dirty="0" smtClean="0">
                          <a:solidFill>
                            <a:schemeClr val="tx2"/>
                          </a:solidFill>
                        </a:rPr>
                        <a:t>the table are based on the</a:t>
                      </a:r>
                      <a:r>
                        <a:rPr kumimoji="1" lang="en-US" altLang="ja-JP" sz="1200" b="0" baseline="0" dirty="0" smtClean="0">
                          <a:solidFill>
                            <a:schemeClr val="tx2"/>
                          </a:solidFill>
                        </a:rPr>
                        <a:t> commentary of a report (2010) by </a:t>
                      </a:r>
                      <a:r>
                        <a:rPr kumimoji="1" lang="en-US" altLang="ja-JP" sz="1200" b="0" baseline="0" dirty="0" err="1" smtClean="0">
                          <a:solidFill>
                            <a:schemeClr val="tx2"/>
                          </a:solidFill>
                        </a:rPr>
                        <a:t>CCA</a:t>
                      </a:r>
                      <a:r>
                        <a:rPr kumimoji="1" lang="en-US" altLang="ja-JP" sz="1200" b="0" baseline="0" dirty="0" smtClean="0">
                          <a:solidFill>
                            <a:schemeClr val="tx2"/>
                          </a:solidFill>
                        </a:rPr>
                        <a:t>.</a:t>
                      </a:r>
                      <a:endParaRPr kumimoji="1" lang="ja-JP" altLang="en-US" sz="12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b="0" dirty="0" smtClean="0">
                          <a:solidFill>
                            <a:schemeClr val="tx2"/>
                          </a:solidFill>
                        </a:rPr>
                        <a:t>(Note) Information on </a:t>
                      </a:r>
                      <a:r>
                        <a:rPr kumimoji="1" lang="en-US" altLang="ja-JP" sz="1200" b="0" dirty="0" err="1" smtClean="0">
                          <a:solidFill>
                            <a:schemeClr val="tx2"/>
                          </a:solidFill>
                        </a:rPr>
                        <a:t>Enrio</a:t>
                      </a:r>
                      <a:r>
                        <a:rPr kumimoji="1" lang="en-US" altLang="ja-JP" sz="1200" b="0" dirty="0" smtClean="0">
                          <a:solidFill>
                            <a:schemeClr val="tx2"/>
                          </a:solidFill>
                        </a:rPr>
                        <a:t> was</a:t>
                      </a:r>
                      <a:r>
                        <a:rPr kumimoji="1" lang="en-US" altLang="ja-JP" sz="1200" b="0" baseline="0" dirty="0" smtClean="0">
                          <a:solidFill>
                            <a:schemeClr val="tx2"/>
                          </a:solidFill>
                        </a:rPr>
                        <a:t> prepared based on the reference (10/2012) prepared by the Austrian agency for research integrity (</a:t>
                      </a:r>
                      <a:r>
                        <a:rPr kumimoji="1" lang="en-US" altLang="ja-JP" sz="1200" b="0" baseline="0" dirty="0" err="1" smtClean="0">
                          <a:solidFill>
                            <a:schemeClr val="tx2"/>
                          </a:solidFill>
                        </a:rPr>
                        <a:t>OeAWI</a:t>
                      </a:r>
                      <a:r>
                        <a:rPr kumimoji="1" lang="en-US" altLang="ja-JP" sz="1200" b="0" baseline="0" dirty="0" smtClean="0">
                          <a:solidFill>
                            <a:schemeClr val="tx2"/>
                          </a:solidFill>
                        </a:rPr>
                        <a:t>)</a:t>
                      </a:r>
                      <a:endParaRPr kumimoji="1" lang="ja-JP" altLang="en-US" sz="12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19458" name="スライド番号プレースホルダー 1"/>
          <p:cNvSpPr>
            <a:spLocks noGrp="1"/>
          </p:cNvSpPr>
          <p:nvPr>
            <p:ph type="sldNum" sz="quarter" idx="10"/>
          </p:nvPr>
        </p:nvSpPr>
        <p:spPr>
          <a:xfrm>
            <a:off x="9952038" y="7094538"/>
            <a:ext cx="563562" cy="296862"/>
          </a:xfrm>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41D0BBC6-DC2A-414E-9DE6-A8072C2ED23F}" type="slidenum">
              <a:rPr lang="en-US" altLang="ja-JP" sz="1800">
                <a:latin typeface="Calibri" panose="020F0502020204030204" pitchFamily="34" charset="0"/>
              </a:rPr>
              <a:pPr/>
              <a:t>12</a:t>
            </a:fld>
            <a:endParaRPr lang="en-US" altLang="ja-JP" sz="1800">
              <a:latin typeface="Calibri" panose="020F0502020204030204" pitchFamily="34" charset="0"/>
            </a:endParaRPr>
          </a:p>
        </p:txBody>
      </p:sp>
      <p:grpSp>
        <p:nvGrpSpPr>
          <p:cNvPr id="19459" name="図形グループ 12"/>
          <p:cNvGrpSpPr>
            <a:grpSpLocks/>
          </p:cNvGrpSpPr>
          <p:nvPr/>
        </p:nvGrpSpPr>
        <p:grpSpPr bwMode="auto">
          <a:xfrm>
            <a:off x="447675" y="381000"/>
            <a:ext cx="10081220" cy="592137"/>
            <a:chOff x="447675" y="381000"/>
            <a:chExt cx="10081220" cy="592113"/>
          </a:xfrm>
        </p:grpSpPr>
        <p:cxnSp>
          <p:nvCxnSpPr>
            <p:cNvPr id="14" name="直線コネクタ 13"/>
            <p:cNvCxnSpPr>
              <a:cxnSpLocks noChangeShapeType="1"/>
            </p:cNvCxnSpPr>
            <p:nvPr/>
          </p:nvCxnSpPr>
          <p:spPr bwMode="auto">
            <a:xfrm>
              <a:off x="447675" y="973113"/>
              <a:ext cx="9504363" cy="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9465" name="テキスト ボックス 2"/>
            <p:cNvSpPr txBox="1">
              <a:spLocks noChangeArrowheads="1"/>
            </p:cNvSpPr>
            <p:nvPr/>
          </p:nvSpPr>
          <p:spPr bwMode="auto">
            <a:xfrm>
              <a:off x="519707" y="381000"/>
              <a:ext cx="10009188" cy="46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dirty="0" smtClean="0">
                  <a:latin typeface="Calibri" panose="020F0502020204030204" pitchFamily="34" charset="0"/>
                  <a:ea typeface="HGS明朝E" panose="02020900000000000000" pitchFamily="18" charset="-128"/>
                </a:rPr>
                <a:t>2 Outline of </a:t>
              </a:r>
              <a:r>
                <a:rPr lang="en-US" altLang="ja-JP" dirty="0">
                  <a:latin typeface="Calibri" panose="020F0502020204030204" pitchFamily="34" charset="0"/>
                  <a:ea typeface="HGS明朝E" panose="02020900000000000000" pitchFamily="18" charset="-128"/>
                </a:rPr>
                <a:t>the New Guidelines (</a:t>
              </a:r>
              <a:r>
                <a:rPr lang="en-US" altLang="ja-JP" dirty="0" smtClean="0">
                  <a:latin typeface="Calibri" panose="020F0502020204030204" pitchFamily="34" charset="0"/>
                  <a:ea typeface="HGS明朝E" panose="02020900000000000000" pitchFamily="18" charset="-128"/>
                </a:rPr>
                <a:t>Compared with Other </a:t>
              </a:r>
              <a:r>
                <a:rPr lang="en-US" altLang="ja-JP" dirty="0">
                  <a:latin typeface="Calibri" panose="020F0502020204030204" pitchFamily="34" charset="0"/>
                  <a:ea typeface="HGS明朝E" panose="02020900000000000000" pitchFamily="18" charset="-128"/>
                </a:rPr>
                <a:t>C</a:t>
              </a:r>
              <a:r>
                <a:rPr lang="en-US" altLang="ja-JP" dirty="0" smtClean="0">
                  <a:latin typeface="Calibri" panose="020F0502020204030204" pitchFamily="34" charset="0"/>
                  <a:ea typeface="HGS明朝E" panose="02020900000000000000" pitchFamily="18" charset="-128"/>
                </a:rPr>
                <a:t>ountries) </a:t>
              </a:r>
              <a:endParaRPr lang="ja-JP" altLang="en-US" dirty="0">
                <a:latin typeface="Calibri" panose="020F0502020204030204" pitchFamily="34" charset="0"/>
                <a:ea typeface="HGS明朝E" panose="02020900000000000000" pitchFamily="18" charset="-128"/>
              </a:endParaRPr>
            </a:p>
          </p:txBody>
        </p:sp>
      </p:grpSp>
      <p:sp>
        <p:nvSpPr>
          <p:cNvPr id="5" name="テキスト ボックス 4"/>
          <p:cNvSpPr txBox="1"/>
          <p:nvPr/>
        </p:nvSpPr>
        <p:spPr>
          <a:xfrm>
            <a:off x="1383879" y="6458574"/>
            <a:ext cx="9145016" cy="369332"/>
          </a:xfrm>
          <a:prstGeom prst="rect">
            <a:avLst/>
          </a:prstGeom>
          <a:noFill/>
        </p:spPr>
        <p:txBody>
          <a:bodyPr wrap="square" rtlCol="0">
            <a:spAutoFit/>
          </a:bodyPr>
          <a:lstStyle/>
          <a:p>
            <a:r>
              <a:rPr lang="en-US" altLang="zh-TW" sz="1800" dirty="0" smtClean="0">
                <a:latin typeface="Calibri" panose="020F0502020204030204" pitchFamily="34" charset="0"/>
              </a:rPr>
              <a:t>Source: Matsuzawa, "</a:t>
            </a:r>
            <a:r>
              <a:rPr lang="en-US" altLang="zh-TW" sz="1800" i="1" dirty="0" smtClean="0">
                <a:latin typeface="Calibri" panose="020F0502020204030204" pitchFamily="34" charset="0"/>
              </a:rPr>
              <a:t>Joho-</a:t>
            </a:r>
            <a:r>
              <a:rPr lang="en-US" altLang="zh-TW" sz="1800" i="1" dirty="0" err="1" smtClean="0">
                <a:latin typeface="Calibri" panose="020F0502020204030204" pitchFamily="34" charset="0"/>
              </a:rPr>
              <a:t>kanri</a:t>
            </a:r>
            <a:r>
              <a:rPr lang="en-US" altLang="zh-TW" sz="1800" dirty="0" smtClean="0">
                <a:latin typeface="Calibri" panose="020F0502020204030204" pitchFamily="34" charset="0"/>
              </a:rPr>
              <a:t> (Information Management)", January 2014; partially modified.</a:t>
            </a:r>
            <a:endParaRPr kumimoji="1" lang="ja-JP" altLang="en-US" sz="1800" dirty="0">
              <a:latin typeface="Calibri" panose="020F0502020204030204" pitchFamily="34" charset="0"/>
            </a:endParaRPr>
          </a:p>
        </p:txBody>
      </p:sp>
      <p:sp>
        <p:nvSpPr>
          <p:cNvPr id="7" name="左矢印吹き出し 6"/>
          <p:cNvSpPr/>
          <p:nvPr/>
        </p:nvSpPr>
        <p:spPr bwMode="auto">
          <a:xfrm>
            <a:off x="3472111" y="1909217"/>
            <a:ext cx="6120680" cy="1625687"/>
          </a:xfrm>
          <a:prstGeom prst="leftArrowCallout">
            <a:avLst>
              <a:gd name="adj1" fmla="val 25000"/>
              <a:gd name="adj2" fmla="val 25000"/>
              <a:gd name="adj3" fmla="val 25000"/>
              <a:gd name="adj4" fmla="val 74368"/>
            </a:avLst>
          </a:prstGeom>
          <a:solidFill>
            <a:schemeClr val="accent1"/>
          </a:solidFill>
          <a:ln w="9525" cap="flat" cmpd="sng" algn="ctr">
            <a:solidFill>
              <a:schemeClr val="tx1"/>
            </a:solidFill>
            <a:prstDash val="solid"/>
            <a:round/>
            <a:headEnd type="none" w="med" len="med"/>
            <a:tailEnd type="none" w="med" len="med"/>
          </a:ln>
          <a:effectLst>
            <a:outerShdw blurRad="63500" dist="38099" dir="2700000" algn="ctr" rotWithShape="0">
              <a:schemeClr val="bg2">
                <a:alpha val="74998"/>
              </a:scheme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ts val="2000"/>
              </a:lnSpc>
              <a:spcBef>
                <a:spcPct val="0"/>
              </a:spcBef>
              <a:spcAft>
                <a:spcPct val="0"/>
              </a:spcAft>
              <a:buClrTx/>
              <a:buSzTx/>
              <a:buFontTx/>
              <a:buNone/>
              <a:tabLst/>
            </a:pPr>
            <a:r>
              <a:rPr kumimoji="0" lang="en-US" altLang="ja-JP" sz="1800" dirty="0" smtClean="0">
                <a:solidFill>
                  <a:srgbClr val="000000"/>
                </a:solidFill>
                <a:latin typeface="Calibri" panose="020F0502020204030204" pitchFamily="34" charset="0"/>
                <a:ea typeface="ＭＳ Ｐゴシック" charset="0"/>
                <a:cs typeface="ＭＳ Ｐゴシック" charset="0"/>
              </a:rPr>
              <a:t>Is Japan</a:t>
            </a:r>
            <a:r>
              <a:rPr kumimoji="0" lang="ja-JP" altLang="en-US" sz="1800" b="0" i="0" u="none" strike="noStrike" cap="none" normalizeH="0" baseline="0" dirty="0" smtClean="0">
                <a:ln>
                  <a:noFill/>
                </a:ln>
                <a:solidFill>
                  <a:srgbClr val="000000"/>
                </a:solidFill>
                <a:effectLst/>
                <a:latin typeface="Calibri" panose="020F0502020204030204" pitchFamily="34" charset="0"/>
                <a:ea typeface="ＭＳ Ｐゴシック" charset="0"/>
                <a:cs typeface="ＭＳ Ｐゴシック" charset="0"/>
              </a:rPr>
              <a:t> </a:t>
            </a:r>
            <a:r>
              <a:rPr kumimoji="0" lang="en-US" altLang="ja-JP" sz="1800" b="0" i="0" u="none" strike="noStrike" cap="none" normalizeH="0" baseline="0" dirty="0" smtClean="0">
                <a:ln>
                  <a:noFill/>
                </a:ln>
                <a:solidFill>
                  <a:srgbClr val="000000"/>
                </a:solidFill>
                <a:effectLst/>
                <a:latin typeface="Calibri" panose="020F0502020204030204" pitchFamily="34" charset="0"/>
                <a:ea typeface="ＭＳ Ｐゴシック" charset="0"/>
                <a:cs typeface="ＭＳ Ｐゴシック" charset="0"/>
              </a:rPr>
              <a:t>Type 1.5?</a:t>
            </a:r>
          </a:p>
          <a:p>
            <a:pPr marL="342900" marR="0" indent="-342900" algn="l" defTabSz="914400" rtl="0" eaLnBrk="1" fontAlgn="base" latinLnBrk="0" hangingPunct="1">
              <a:lnSpc>
                <a:spcPts val="2000"/>
              </a:lnSpc>
              <a:spcBef>
                <a:spcPct val="0"/>
              </a:spcBef>
              <a:spcAft>
                <a:spcPct val="0"/>
              </a:spcAft>
              <a:buClrTx/>
              <a:buSzTx/>
              <a:buFont typeface="Wingdings" panose="05000000000000000000" pitchFamily="2" charset="2"/>
              <a:buChar char="u"/>
              <a:tabLst/>
            </a:pPr>
            <a:r>
              <a:rPr kumimoji="0" lang="en-US" altLang="ja-JP" sz="1800" dirty="0" smtClean="0">
                <a:solidFill>
                  <a:srgbClr val="000000"/>
                </a:solidFill>
                <a:latin typeface="Calibri" panose="020F0502020204030204" pitchFamily="34" charset="0"/>
                <a:ea typeface="ＭＳ Ｐゴシック" charset="0"/>
                <a:cs typeface="ＭＳ Ｐゴシック" charset="0"/>
              </a:rPr>
              <a:t>Guidelines closer to legislation</a:t>
            </a:r>
          </a:p>
          <a:p>
            <a:pPr marL="342900" marR="0" indent="-342900" algn="l" defTabSz="914400" rtl="0" eaLnBrk="1" fontAlgn="base" latinLnBrk="0" hangingPunct="1">
              <a:lnSpc>
                <a:spcPts val="2000"/>
              </a:lnSpc>
              <a:spcBef>
                <a:spcPct val="0"/>
              </a:spcBef>
              <a:spcAft>
                <a:spcPct val="0"/>
              </a:spcAft>
              <a:buClrTx/>
              <a:buSzTx/>
              <a:buFont typeface="Wingdings" panose="05000000000000000000" pitchFamily="2" charset="2"/>
              <a:buChar char="u"/>
              <a:tabLst/>
            </a:pPr>
            <a:r>
              <a:rPr kumimoji="0" lang="en-US" altLang="ja-JP" sz="1800" dirty="0" smtClean="0">
                <a:solidFill>
                  <a:srgbClr val="000000"/>
                </a:solidFill>
                <a:latin typeface="Calibri" panose="020F0502020204030204" pitchFamily="34" charset="0"/>
                <a:ea typeface="ＭＳ Ｐゴシック" charset="0"/>
                <a:cs typeface="ＭＳ Ｐゴシック" charset="0"/>
              </a:rPr>
              <a:t>National governments conduct survey on efforts of each </a:t>
            </a:r>
            <a:r>
              <a:rPr kumimoji="0" lang="en-US" altLang="ja-JP" sz="1800" b="0" i="0" u="none" strike="noStrike" cap="none" normalizeH="0" baseline="0" dirty="0" smtClean="0">
                <a:ln>
                  <a:noFill/>
                </a:ln>
                <a:solidFill>
                  <a:srgbClr val="000000"/>
                </a:solidFill>
                <a:effectLst/>
                <a:latin typeface="Calibri" panose="020F0502020204030204" pitchFamily="34" charset="0"/>
                <a:ea typeface="ＭＳ Ｐゴシック" charset="0"/>
                <a:cs typeface="ＭＳ Ｐゴシック" charset="0"/>
              </a:rPr>
              <a:t>research institution and make</a:t>
            </a:r>
            <a:r>
              <a:rPr kumimoji="0" lang="en-US" altLang="ja-JP" sz="1800" b="0" i="0" u="none" strike="noStrike" cap="none" normalizeH="0" dirty="0" smtClean="0">
                <a:ln>
                  <a:noFill/>
                </a:ln>
                <a:solidFill>
                  <a:srgbClr val="000000"/>
                </a:solidFill>
                <a:effectLst/>
                <a:latin typeface="Calibri" panose="020F0502020204030204" pitchFamily="34" charset="0"/>
                <a:ea typeface="ＭＳ Ｐゴシック" charset="0"/>
                <a:cs typeface="ＭＳ Ｐゴシック" charset="0"/>
              </a:rPr>
              <a:t> any research misconduct cases </a:t>
            </a:r>
            <a:r>
              <a:rPr kumimoji="0" lang="en-US" altLang="ja-JP" sz="1800" dirty="0" smtClean="0">
                <a:solidFill>
                  <a:srgbClr val="000000"/>
                </a:solidFill>
                <a:latin typeface="Calibri" panose="020F0502020204030204" pitchFamily="34" charset="0"/>
                <a:ea typeface="ＭＳ Ｐゴシック" charset="0"/>
                <a:cs typeface="ＭＳ Ｐゴシック" charset="0"/>
              </a:rPr>
              <a:t>available to public</a:t>
            </a:r>
            <a:endParaRPr kumimoji="0" lang="ja-JP" altLang="en-US" sz="1800" b="0" i="0" u="none" strike="noStrike" cap="none" normalizeH="0" baseline="0" dirty="0">
              <a:ln>
                <a:noFill/>
              </a:ln>
              <a:solidFill>
                <a:srgbClr val="000000"/>
              </a:solidFill>
              <a:effectLst/>
              <a:latin typeface="Calibri" panose="020F0502020204030204" pitchFamily="34" charset="0"/>
              <a:ea typeface="ＭＳ Ｐゴシック" charset="0"/>
              <a:cs typeface="ＭＳ Ｐゴシック" charset="0"/>
            </a:endParaRPr>
          </a:p>
        </p:txBody>
      </p:sp>
    </p:spTree>
    <p:extLst>
      <p:ext uri="{BB962C8B-B14F-4D97-AF65-F5344CB8AC3E}">
        <p14:creationId xmlns:p14="http://schemas.microsoft.com/office/powerpoint/2010/main" val="572148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1"/>
          <p:cNvSpPr>
            <a:spLocks noGrp="1"/>
          </p:cNvSpPr>
          <p:nvPr>
            <p:ph type="sldNum" sz="quarter" idx="10"/>
          </p:nvPr>
        </p:nvSpPr>
        <p:spPr>
          <a:xfrm>
            <a:off x="9952038" y="7094538"/>
            <a:ext cx="563562" cy="296862"/>
          </a:xfrm>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41D0BBC6-DC2A-414E-9DE6-A8072C2ED23F}" type="slidenum">
              <a:rPr lang="en-US" altLang="ja-JP" sz="1800">
                <a:latin typeface="Calibri" panose="020F0502020204030204" pitchFamily="34" charset="0"/>
              </a:rPr>
              <a:pPr/>
              <a:t>13</a:t>
            </a:fld>
            <a:endParaRPr lang="en-US" altLang="ja-JP" sz="1800">
              <a:latin typeface="Calibri" panose="020F0502020204030204" pitchFamily="34" charset="0"/>
            </a:endParaRPr>
          </a:p>
        </p:txBody>
      </p:sp>
      <p:grpSp>
        <p:nvGrpSpPr>
          <p:cNvPr id="19459" name="図形グループ 12"/>
          <p:cNvGrpSpPr>
            <a:grpSpLocks/>
          </p:cNvGrpSpPr>
          <p:nvPr/>
        </p:nvGrpSpPr>
        <p:grpSpPr bwMode="auto">
          <a:xfrm>
            <a:off x="447675" y="381000"/>
            <a:ext cx="10081220" cy="592138"/>
            <a:chOff x="447675" y="381000"/>
            <a:chExt cx="10081220" cy="592113"/>
          </a:xfrm>
        </p:grpSpPr>
        <p:cxnSp>
          <p:nvCxnSpPr>
            <p:cNvPr id="14" name="直線コネクタ 13"/>
            <p:cNvCxnSpPr>
              <a:cxnSpLocks noChangeShapeType="1"/>
            </p:cNvCxnSpPr>
            <p:nvPr/>
          </p:nvCxnSpPr>
          <p:spPr bwMode="auto">
            <a:xfrm>
              <a:off x="447675" y="973113"/>
              <a:ext cx="9504363" cy="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9465" name="テキスト ボックス 2"/>
            <p:cNvSpPr txBox="1">
              <a:spLocks noChangeArrowheads="1"/>
            </p:cNvSpPr>
            <p:nvPr/>
          </p:nvSpPr>
          <p:spPr bwMode="auto">
            <a:xfrm>
              <a:off x="519707" y="381000"/>
              <a:ext cx="10009188" cy="46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dirty="0">
                  <a:latin typeface="Calibri" panose="020F0502020204030204" pitchFamily="34" charset="0"/>
                  <a:ea typeface="HGS明朝E" panose="02020900000000000000" pitchFamily="18" charset="-128"/>
                </a:rPr>
                <a:t>3</a:t>
              </a:r>
              <a:r>
                <a:rPr lang="en-US" altLang="ja-JP" dirty="0" smtClean="0">
                  <a:latin typeface="Calibri" panose="020F0502020204030204" pitchFamily="34" charset="0"/>
                  <a:ea typeface="HGS明朝E" panose="02020900000000000000" pitchFamily="18" charset="-128"/>
                </a:rPr>
                <a:t> </a:t>
              </a:r>
              <a:r>
                <a:rPr lang="en-US" altLang="ja-JP" dirty="0" err="1">
                  <a:latin typeface="Calibri" panose="020F0502020204030204" pitchFamily="34" charset="0"/>
                  <a:ea typeface="HGS明朝E" panose="02020900000000000000" pitchFamily="18" charset="-128"/>
                </a:rPr>
                <a:t>OIST</a:t>
              </a:r>
              <a:r>
                <a:rPr lang="en-US" altLang="ja-JP" dirty="0">
                  <a:latin typeface="Calibri" panose="020F0502020204030204" pitchFamily="34" charset="0"/>
                  <a:ea typeface="HGS明朝E" panose="02020900000000000000" pitchFamily="18" charset="-128"/>
                </a:rPr>
                <a:t> Efforts Addressed to Promotion of Research Integrity (</a:t>
              </a:r>
              <a:r>
                <a:rPr lang="en-US" altLang="ja-JP" dirty="0" smtClean="0">
                  <a:latin typeface="Calibri" panose="020F0502020204030204" pitchFamily="34" charset="0"/>
                  <a:ea typeface="HGS明朝E" panose="02020900000000000000" pitchFamily="18" charset="-128"/>
                </a:rPr>
                <a:t>CITI Japan</a:t>
              </a:r>
              <a:r>
                <a:rPr lang="ja-JP" altLang="en-US" dirty="0">
                  <a:latin typeface="Calibri" panose="020F0502020204030204" pitchFamily="34" charset="0"/>
                  <a:ea typeface="HGS明朝E" panose="02020900000000000000" pitchFamily="18" charset="-128"/>
                </a:rPr>
                <a:t> </a:t>
              </a:r>
              <a:r>
                <a:rPr lang="en-US" altLang="ja-JP" dirty="0" smtClean="0">
                  <a:latin typeface="Calibri" panose="020F0502020204030204" pitchFamily="34" charset="0"/>
                  <a:ea typeface="HGS明朝E" panose="02020900000000000000" pitchFamily="18" charset="-128"/>
                </a:rPr>
                <a:t>Project) </a:t>
              </a:r>
              <a:endParaRPr lang="ja-JP" altLang="en-US" dirty="0">
                <a:latin typeface="Calibri" panose="020F0502020204030204" pitchFamily="34" charset="0"/>
                <a:ea typeface="HGS明朝E" panose="02020900000000000000" pitchFamily="18" charset="-128"/>
              </a:endParaRPr>
            </a:p>
          </p:txBody>
        </p:sp>
      </p:grpSp>
      <p:sp>
        <p:nvSpPr>
          <p:cNvPr id="4" name="テキスト ボックス 3"/>
          <p:cNvSpPr txBox="1"/>
          <p:nvPr/>
        </p:nvSpPr>
        <p:spPr>
          <a:xfrm>
            <a:off x="164789" y="3061345"/>
            <a:ext cx="5179530" cy="3477875"/>
          </a:xfrm>
          <a:prstGeom prst="rect">
            <a:avLst/>
          </a:prstGeom>
          <a:noFill/>
        </p:spPr>
        <p:txBody>
          <a:bodyPr wrap="square" rtlCol="0">
            <a:spAutoFit/>
          </a:bodyPr>
          <a:lstStyle/>
          <a:p>
            <a:r>
              <a:rPr lang="en-US" altLang="ja-JP" sz="2000" dirty="0" smtClean="0">
                <a:latin typeface="Calibri" panose="020F0502020204030204" pitchFamily="34" charset="0"/>
              </a:rPr>
              <a:t>CITI Japan Project</a:t>
            </a:r>
          </a:p>
          <a:p>
            <a:endParaRPr lang="en-US" altLang="ja-JP" sz="2000" dirty="0">
              <a:latin typeface="Calibri" panose="020F0502020204030204" pitchFamily="34" charset="0"/>
            </a:endParaRPr>
          </a:p>
          <a:p>
            <a:r>
              <a:rPr lang="en-US" altLang="ja-JP" sz="2000" dirty="0" smtClean="0">
                <a:latin typeface="Calibri" panose="020F0502020204030204" pitchFamily="34" charset="0"/>
              </a:rPr>
              <a:t>A collaborative project of 6 universities including </a:t>
            </a:r>
            <a:r>
              <a:rPr lang="en-US" altLang="ja-JP" sz="2000" dirty="0" err="1" smtClean="0">
                <a:latin typeface="Calibri" panose="020F0502020204030204" pitchFamily="34" charset="0"/>
              </a:rPr>
              <a:t>OIST</a:t>
            </a:r>
            <a:r>
              <a:rPr lang="en-US" altLang="ja-JP" sz="2000" dirty="0" smtClean="0">
                <a:latin typeface="Calibri" panose="020F0502020204030204" pitchFamily="34" charset="0"/>
              </a:rPr>
              <a:t> for developing, creating and propagating educational materials on research ethics that meet global standards and conform to Japanese legal frameworks and guidelines, culture and custom and views, based on materials which have been widely used in the world, particularly in the US.</a:t>
            </a:r>
            <a:r>
              <a:rPr lang="ja-JP" altLang="en-US" sz="2000" dirty="0" smtClean="0">
                <a:latin typeface="Calibri" panose="020F0502020204030204" pitchFamily="34" charset="0"/>
              </a:rPr>
              <a:t> </a:t>
            </a:r>
            <a:endParaRPr lang="en-US" altLang="ja-JP" sz="2000" dirty="0" smtClean="0">
              <a:latin typeface="Calibri" panose="020F0502020204030204" pitchFamily="34" charset="0"/>
            </a:endParaRPr>
          </a:p>
          <a:p>
            <a:r>
              <a:rPr lang="en-US" altLang="ja-JP" sz="2000" dirty="0" smtClean="0">
                <a:latin typeface="Calibri" panose="020F0502020204030204" pitchFamily="34" charset="0"/>
              </a:rPr>
              <a:t>Learning m</a:t>
            </a:r>
            <a:r>
              <a:rPr kumimoji="1" lang="en-US" altLang="ja-JP" sz="2000" dirty="0" smtClean="0">
                <a:latin typeface="Calibri" panose="020F0502020204030204" pitchFamily="34" charset="0"/>
              </a:rPr>
              <a:t>aterials are provided online.</a:t>
            </a:r>
            <a:endParaRPr kumimoji="1" lang="ja-JP" altLang="en-US" sz="2000" dirty="0">
              <a:latin typeface="Calibri" panose="020F0502020204030204" pitchFamily="34" charset="0"/>
            </a:endParaRPr>
          </a:p>
        </p:txBody>
      </p:sp>
      <p:pic>
        <p:nvPicPr>
          <p:cNvPr id="5" name="図 4"/>
          <p:cNvPicPr>
            <a:picLocks noChangeAspect="1"/>
          </p:cNvPicPr>
          <p:nvPr/>
        </p:nvPicPr>
        <p:blipFill>
          <a:blip r:embed="rId3"/>
          <a:stretch>
            <a:fillRect/>
          </a:stretch>
        </p:blipFill>
        <p:spPr>
          <a:xfrm>
            <a:off x="159743" y="1042057"/>
            <a:ext cx="3751958" cy="1802803"/>
          </a:xfrm>
          <a:prstGeom prst="rect">
            <a:avLst/>
          </a:prstGeom>
        </p:spPr>
      </p:pic>
      <p:graphicFrame>
        <p:nvGraphicFramePr>
          <p:cNvPr id="6" name="図表 5"/>
          <p:cNvGraphicFramePr/>
          <p:nvPr>
            <p:extLst>
              <p:ext uri="{D42A27DB-BD31-4B8C-83A1-F6EECF244321}">
                <p14:modId xmlns:p14="http://schemas.microsoft.com/office/powerpoint/2010/main" val="2939422163"/>
              </p:ext>
            </p:extLst>
          </p:nvPr>
        </p:nvGraphicFramePr>
        <p:xfrm>
          <a:off x="4768255" y="1313696"/>
          <a:ext cx="6264796" cy="48235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0303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1"/>
          <p:cNvSpPr>
            <a:spLocks noGrp="1"/>
          </p:cNvSpPr>
          <p:nvPr>
            <p:ph type="sldNum" sz="quarter" idx="10"/>
          </p:nvPr>
        </p:nvSpPr>
        <p:spPr>
          <a:xfrm>
            <a:off x="9952038" y="7094538"/>
            <a:ext cx="563562" cy="296862"/>
          </a:xfrm>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41D0BBC6-DC2A-414E-9DE6-A8072C2ED23F}" type="slidenum">
              <a:rPr lang="en-US" altLang="ja-JP" sz="1800">
                <a:latin typeface="Times New Roman" panose="02020603050405020304" pitchFamily="18" charset="0"/>
              </a:rPr>
              <a:pPr/>
              <a:t>14</a:t>
            </a:fld>
            <a:endParaRPr lang="en-US" altLang="ja-JP" sz="1800">
              <a:latin typeface="Times New Roman" panose="02020603050405020304" pitchFamily="18" charset="0"/>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353" y="1042057"/>
            <a:ext cx="9530951" cy="5731901"/>
          </a:xfrm>
          <a:prstGeom prst="rect">
            <a:avLst/>
          </a:prstGeom>
        </p:spPr>
      </p:pic>
      <p:pic>
        <p:nvPicPr>
          <p:cNvPr id="11" name="図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477169"/>
            <a:ext cx="1671911" cy="803348"/>
          </a:xfrm>
          <a:prstGeom prst="rect">
            <a:avLst/>
          </a:prstGeom>
        </p:spPr>
      </p:pic>
      <p:grpSp>
        <p:nvGrpSpPr>
          <p:cNvPr id="8" name="図形グループ 12"/>
          <p:cNvGrpSpPr>
            <a:grpSpLocks/>
          </p:cNvGrpSpPr>
          <p:nvPr/>
        </p:nvGrpSpPr>
        <p:grpSpPr bwMode="auto">
          <a:xfrm>
            <a:off x="447675" y="381000"/>
            <a:ext cx="10081220" cy="592138"/>
            <a:chOff x="447675" y="381000"/>
            <a:chExt cx="10081220" cy="592113"/>
          </a:xfrm>
        </p:grpSpPr>
        <p:cxnSp>
          <p:nvCxnSpPr>
            <p:cNvPr id="9" name="直線コネクタ 8"/>
            <p:cNvCxnSpPr>
              <a:cxnSpLocks noChangeShapeType="1"/>
            </p:cNvCxnSpPr>
            <p:nvPr/>
          </p:nvCxnSpPr>
          <p:spPr bwMode="auto">
            <a:xfrm>
              <a:off x="447675" y="973113"/>
              <a:ext cx="9504363" cy="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0" name="テキスト ボックス 2"/>
            <p:cNvSpPr txBox="1">
              <a:spLocks noChangeArrowheads="1"/>
            </p:cNvSpPr>
            <p:nvPr/>
          </p:nvSpPr>
          <p:spPr bwMode="auto">
            <a:xfrm>
              <a:off x="519707" y="381000"/>
              <a:ext cx="10009188" cy="46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dirty="0">
                  <a:latin typeface="Calibri" panose="020F0502020204030204" pitchFamily="34" charset="0"/>
                  <a:ea typeface="HGS明朝E" panose="02020900000000000000" pitchFamily="18" charset="-128"/>
                </a:rPr>
                <a:t>3</a:t>
              </a:r>
              <a:r>
                <a:rPr lang="en-US" altLang="ja-JP" dirty="0" smtClean="0">
                  <a:latin typeface="Calibri" panose="020F0502020204030204" pitchFamily="34" charset="0"/>
                  <a:ea typeface="HGS明朝E" panose="02020900000000000000" pitchFamily="18" charset="-128"/>
                </a:rPr>
                <a:t> </a:t>
              </a:r>
              <a:r>
                <a:rPr lang="en-US" altLang="ja-JP" dirty="0" err="1">
                  <a:latin typeface="Calibri" panose="020F0502020204030204" pitchFamily="34" charset="0"/>
                  <a:ea typeface="HGS明朝E" panose="02020900000000000000" pitchFamily="18" charset="-128"/>
                </a:rPr>
                <a:t>OIST</a:t>
              </a:r>
              <a:r>
                <a:rPr lang="en-US" altLang="ja-JP" dirty="0">
                  <a:latin typeface="Calibri" panose="020F0502020204030204" pitchFamily="34" charset="0"/>
                  <a:ea typeface="HGS明朝E" panose="02020900000000000000" pitchFamily="18" charset="-128"/>
                </a:rPr>
                <a:t> Efforts Addressed to Promotion of Research Integrity (</a:t>
              </a:r>
              <a:r>
                <a:rPr lang="en-US" altLang="ja-JP" dirty="0" smtClean="0">
                  <a:latin typeface="Calibri" panose="020F0502020204030204" pitchFamily="34" charset="0"/>
                  <a:ea typeface="HGS明朝E" panose="02020900000000000000" pitchFamily="18" charset="-128"/>
                </a:rPr>
                <a:t>CITI Japan</a:t>
              </a:r>
              <a:r>
                <a:rPr lang="ja-JP" altLang="en-US" dirty="0">
                  <a:latin typeface="Calibri" panose="020F0502020204030204" pitchFamily="34" charset="0"/>
                  <a:ea typeface="HGS明朝E" panose="02020900000000000000" pitchFamily="18" charset="-128"/>
                </a:rPr>
                <a:t> </a:t>
              </a:r>
              <a:r>
                <a:rPr lang="en-US" altLang="ja-JP" dirty="0" smtClean="0">
                  <a:latin typeface="Calibri" panose="020F0502020204030204" pitchFamily="34" charset="0"/>
                  <a:ea typeface="HGS明朝E" panose="02020900000000000000" pitchFamily="18" charset="-128"/>
                </a:rPr>
                <a:t>Project) </a:t>
              </a:r>
              <a:endParaRPr lang="ja-JP" altLang="en-US" dirty="0">
                <a:latin typeface="Calibri" panose="020F0502020204030204" pitchFamily="34" charset="0"/>
                <a:ea typeface="HGS明朝E" panose="02020900000000000000" pitchFamily="18" charset="-128"/>
              </a:endParaRPr>
            </a:p>
          </p:txBody>
        </p:sp>
      </p:grpSp>
      <p:sp>
        <p:nvSpPr>
          <p:cNvPr id="3" name="テキスト ボックス 2"/>
          <p:cNvSpPr txBox="1"/>
          <p:nvPr/>
        </p:nvSpPr>
        <p:spPr>
          <a:xfrm>
            <a:off x="591791" y="1042057"/>
            <a:ext cx="4248472" cy="338554"/>
          </a:xfrm>
          <a:prstGeom prst="rect">
            <a:avLst/>
          </a:prstGeom>
          <a:noFill/>
        </p:spPr>
        <p:txBody>
          <a:bodyPr wrap="square" rtlCol="0">
            <a:spAutoFit/>
          </a:bodyPr>
          <a:lstStyle/>
          <a:p>
            <a:r>
              <a:rPr kumimoji="1" lang="en-US" altLang="ja-JP" sz="1600" b="1" u="sng" dirty="0" smtClean="0"/>
              <a:t>FY2014 Project Implementation Structure</a:t>
            </a:r>
            <a:endParaRPr kumimoji="1" lang="ja-JP" altLang="en-US" sz="1600" b="1" u="sng" dirty="0"/>
          </a:p>
        </p:txBody>
      </p:sp>
      <p:sp>
        <p:nvSpPr>
          <p:cNvPr id="12" name="テキスト ボックス 11"/>
          <p:cNvSpPr txBox="1"/>
          <p:nvPr/>
        </p:nvSpPr>
        <p:spPr>
          <a:xfrm>
            <a:off x="8584678" y="4717529"/>
            <a:ext cx="2064625" cy="400110"/>
          </a:xfrm>
          <a:prstGeom prst="rect">
            <a:avLst/>
          </a:prstGeom>
          <a:noFill/>
        </p:spPr>
        <p:txBody>
          <a:bodyPr wrap="square" rtlCol="0">
            <a:spAutoFit/>
          </a:bodyPr>
          <a:lstStyle/>
          <a:p>
            <a:pPr algn="r">
              <a:lnSpc>
                <a:spcPts val="1200"/>
              </a:lnSpc>
            </a:pPr>
            <a:r>
              <a:rPr lang="en-US" altLang="ja-JP" sz="1200" dirty="0" smtClean="0">
                <a:solidFill>
                  <a:srgbClr val="FF0000"/>
                </a:solidFill>
              </a:rPr>
              <a:t>*FY2014 reviewers are mainly included in the list.</a:t>
            </a:r>
            <a:endParaRPr kumimoji="1" lang="ja-JP" altLang="en-US" sz="1200" dirty="0">
              <a:solidFill>
                <a:srgbClr val="FF0000"/>
              </a:solidFill>
            </a:endParaRPr>
          </a:p>
        </p:txBody>
      </p:sp>
      <p:sp>
        <p:nvSpPr>
          <p:cNvPr id="13" name="テキスト ボックス 12"/>
          <p:cNvSpPr txBox="1"/>
          <p:nvPr/>
        </p:nvSpPr>
        <p:spPr>
          <a:xfrm>
            <a:off x="1023839" y="4903356"/>
            <a:ext cx="2064625" cy="246221"/>
          </a:xfrm>
          <a:prstGeom prst="rect">
            <a:avLst/>
          </a:prstGeom>
          <a:noFill/>
        </p:spPr>
        <p:txBody>
          <a:bodyPr wrap="square" rtlCol="0">
            <a:spAutoFit/>
          </a:bodyPr>
          <a:lstStyle/>
          <a:p>
            <a:pPr algn="ctr">
              <a:lnSpc>
                <a:spcPts val="1200"/>
              </a:lnSpc>
            </a:pPr>
            <a:r>
              <a:rPr kumimoji="1" lang="en-US" altLang="ja-JP" sz="1200" b="1" dirty="0" smtClean="0">
                <a:solidFill>
                  <a:schemeClr val="tx2"/>
                </a:solidFill>
              </a:rPr>
              <a:t>External cooperators</a:t>
            </a:r>
            <a:endParaRPr kumimoji="1" lang="ja-JP" altLang="en-US" sz="1200" b="1" dirty="0">
              <a:solidFill>
                <a:schemeClr val="tx2"/>
              </a:solidFill>
            </a:endParaRPr>
          </a:p>
        </p:txBody>
      </p:sp>
      <p:sp>
        <p:nvSpPr>
          <p:cNvPr id="14" name="テキスト ボックス 13"/>
          <p:cNvSpPr txBox="1"/>
          <p:nvPr/>
        </p:nvSpPr>
        <p:spPr>
          <a:xfrm>
            <a:off x="2752032" y="4594418"/>
            <a:ext cx="6408711" cy="246221"/>
          </a:xfrm>
          <a:prstGeom prst="rect">
            <a:avLst/>
          </a:prstGeom>
          <a:noFill/>
        </p:spPr>
        <p:txBody>
          <a:bodyPr wrap="square" rtlCol="0">
            <a:spAutoFit/>
          </a:bodyPr>
          <a:lstStyle/>
          <a:p>
            <a:pPr algn="ctr">
              <a:lnSpc>
                <a:spcPts val="1200"/>
              </a:lnSpc>
            </a:pPr>
            <a:r>
              <a:rPr kumimoji="1" lang="en-US" altLang="ja-JP" sz="1200" b="1" dirty="0" smtClean="0">
                <a:solidFill>
                  <a:schemeClr val="tx2"/>
                </a:solidFill>
              </a:rPr>
              <a:t>Material preparation</a:t>
            </a:r>
            <a:r>
              <a:rPr lang="en-US" altLang="ja-JP" sz="1200" b="1" dirty="0" smtClean="0">
                <a:solidFill>
                  <a:schemeClr val="tx2"/>
                </a:solidFill>
              </a:rPr>
              <a:t>/revision, CITI enlarged body members, promotion activities</a:t>
            </a:r>
            <a:endParaRPr kumimoji="1" lang="ja-JP" altLang="en-US" sz="1200" b="1" dirty="0">
              <a:solidFill>
                <a:schemeClr val="tx2"/>
              </a:solidFill>
            </a:endParaRPr>
          </a:p>
        </p:txBody>
      </p:sp>
      <p:sp>
        <p:nvSpPr>
          <p:cNvPr id="15" name="テキスト ボックス 14"/>
          <p:cNvSpPr txBox="1"/>
          <p:nvPr/>
        </p:nvSpPr>
        <p:spPr>
          <a:xfrm>
            <a:off x="2752032" y="4111268"/>
            <a:ext cx="6408711" cy="2462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ts val="1200"/>
              </a:lnSpc>
            </a:pPr>
            <a:r>
              <a:rPr kumimoji="1" lang="en-US" altLang="ja-JP" sz="1200" b="1" dirty="0" smtClean="0">
                <a:solidFill>
                  <a:schemeClr val="tx2"/>
                </a:solidFill>
              </a:rPr>
              <a:t>Operation policy meeting, editorial meeting, CITI international collaboration activities</a:t>
            </a:r>
            <a:endParaRPr kumimoji="1" lang="ja-JP" altLang="en-US" sz="1200" b="1" dirty="0">
              <a:solidFill>
                <a:schemeClr val="tx2"/>
              </a:solidFill>
            </a:endParaRPr>
          </a:p>
        </p:txBody>
      </p:sp>
      <p:sp>
        <p:nvSpPr>
          <p:cNvPr id="16" name="テキスト ボックス 15"/>
          <p:cNvSpPr txBox="1"/>
          <p:nvPr/>
        </p:nvSpPr>
        <p:spPr>
          <a:xfrm>
            <a:off x="3544120" y="3031148"/>
            <a:ext cx="4824536" cy="246221"/>
          </a:xfrm>
          <a:prstGeom prst="rect">
            <a:avLst/>
          </a:prstGeom>
          <a:noFill/>
        </p:spPr>
        <p:txBody>
          <a:bodyPr wrap="square" rtlCol="0">
            <a:spAutoFit/>
          </a:bodyPr>
          <a:lstStyle/>
          <a:p>
            <a:pPr algn="ctr">
              <a:lnSpc>
                <a:spcPts val="1200"/>
              </a:lnSpc>
            </a:pPr>
            <a:r>
              <a:rPr kumimoji="1" lang="en-US" altLang="ja-JP" sz="1200" b="1" dirty="0" smtClean="0">
                <a:solidFill>
                  <a:schemeClr val="tx2"/>
                </a:solidFill>
              </a:rPr>
              <a:t>Collaborator universities</a:t>
            </a:r>
            <a:endParaRPr kumimoji="1" lang="ja-JP" altLang="en-US" sz="1200" b="1" dirty="0">
              <a:solidFill>
                <a:schemeClr val="tx2"/>
              </a:solidFill>
            </a:endParaRPr>
          </a:p>
        </p:txBody>
      </p:sp>
      <p:sp>
        <p:nvSpPr>
          <p:cNvPr id="17" name="テキスト ボックス 16"/>
          <p:cNvSpPr txBox="1"/>
          <p:nvPr/>
        </p:nvSpPr>
        <p:spPr>
          <a:xfrm>
            <a:off x="2056151" y="3330427"/>
            <a:ext cx="1631985" cy="605294"/>
          </a:xfrm>
          <a:prstGeom prst="rect">
            <a:avLst/>
          </a:prstGeom>
          <a:noFill/>
        </p:spPr>
        <p:txBody>
          <a:bodyPr wrap="square" rtlCol="0">
            <a:spAutoFit/>
          </a:bodyPr>
          <a:lstStyle/>
          <a:p>
            <a:pPr algn="ctr">
              <a:lnSpc>
                <a:spcPts val="800"/>
              </a:lnSpc>
            </a:pPr>
            <a:r>
              <a:rPr kumimoji="1" lang="en-US" altLang="ja-JP" sz="800" b="1" u="sng" dirty="0" smtClean="0">
                <a:solidFill>
                  <a:schemeClr val="tx2"/>
                </a:solidFill>
              </a:rPr>
              <a:t>Shinshu Univ.</a:t>
            </a:r>
          </a:p>
          <a:p>
            <a:pPr>
              <a:lnSpc>
                <a:spcPts val="800"/>
              </a:lnSpc>
            </a:pPr>
            <a:r>
              <a:rPr lang="en-US" altLang="ja-JP" sz="800" spc="-20" dirty="0" smtClean="0">
                <a:solidFill>
                  <a:schemeClr val="tx2"/>
                </a:solidFill>
              </a:rPr>
              <a:t>"Research activities with responsibility"</a:t>
            </a:r>
          </a:p>
          <a:p>
            <a:pPr>
              <a:lnSpc>
                <a:spcPts val="800"/>
              </a:lnSpc>
            </a:pPr>
            <a:r>
              <a:rPr kumimoji="1" lang="en-US" altLang="ja-JP" sz="800" spc="-20" dirty="0" smtClean="0">
                <a:solidFill>
                  <a:schemeClr val="tx2"/>
                </a:solidFill>
              </a:rPr>
              <a:t>"Handling of Animal Experiments"</a:t>
            </a:r>
          </a:p>
          <a:p>
            <a:pPr>
              <a:lnSpc>
                <a:spcPts val="800"/>
              </a:lnSpc>
            </a:pPr>
            <a:r>
              <a:rPr lang="en-US" altLang="ja-JP" sz="800" spc="-20" dirty="0" smtClean="0">
                <a:solidFill>
                  <a:schemeClr val="tx2"/>
                </a:solidFill>
              </a:rPr>
              <a:t>"Materials for Engineering Fields"</a:t>
            </a:r>
            <a:endParaRPr kumimoji="1" lang="ja-JP" altLang="en-US" sz="800" spc="-20" dirty="0">
              <a:solidFill>
                <a:schemeClr val="tx2"/>
              </a:solidFill>
            </a:endParaRPr>
          </a:p>
        </p:txBody>
      </p:sp>
      <p:sp>
        <p:nvSpPr>
          <p:cNvPr id="18" name="テキスト ボックス 17"/>
          <p:cNvSpPr txBox="1"/>
          <p:nvPr/>
        </p:nvSpPr>
        <p:spPr>
          <a:xfrm>
            <a:off x="3544120" y="3422739"/>
            <a:ext cx="1440159" cy="400110"/>
          </a:xfrm>
          <a:prstGeom prst="rect">
            <a:avLst/>
          </a:prstGeom>
          <a:noFill/>
        </p:spPr>
        <p:txBody>
          <a:bodyPr wrap="square" rtlCol="0">
            <a:spAutoFit/>
          </a:bodyPr>
          <a:lstStyle/>
          <a:p>
            <a:pPr algn="ctr">
              <a:lnSpc>
                <a:spcPts val="800"/>
              </a:lnSpc>
            </a:pPr>
            <a:r>
              <a:rPr kumimoji="1" lang="en-US" altLang="ja-JP" sz="800" b="1" u="sng" dirty="0" smtClean="0">
                <a:solidFill>
                  <a:schemeClr val="tx2"/>
                </a:solidFill>
              </a:rPr>
              <a:t>Tokyo Med. &amp; Dent. Univ.</a:t>
            </a:r>
          </a:p>
          <a:p>
            <a:pPr>
              <a:lnSpc>
                <a:spcPts val="800"/>
              </a:lnSpc>
            </a:pPr>
            <a:endParaRPr lang="en-US" altLang="ja-JP" sz="800" spc="-20" dirty="0">
              <a:solidFill>
                <a:schemeClr val="tx2"/>
              </a:solidFill>
            </a:endParaRPr>
          </a:p>
          <a:p>
            <a:pPr>
              <a:lnSpc>
                <a:spcPts val="800"/>
              </a:lnSpc>
            </a:pPr>
            <a:r>
              <a:rPr lang="en-US" altLang="ja-JP" sz="800" spc="-20" dirty="0" smtClean="0">
                <a:solidFill>
                  <a:schemeClr val="tx2"/>
                </a:solidFill>
              </a:rPr>
              <a:t>"Human Subjects Research"</a:t>
            </a:r>
            <a:endParaRPr kumimoji="1" lang="ja-JP" altLang="en-US" sz="800" spc="-20" dirty="0">
              <a:solidFill>
                <a:schemeClr val="tx2"/>
              </a:solidFill>
            </a:endParaRPr>
          </a:p>
        </p:txBody>
      </p:sp>
      <p:sp>
        <p:nvSpPr>
          <p:cNvPr id="19" name="テキスト ボックス 18"/>
          <p:cNvSpPr txBox="1"/>
          <p:nvPr/>
        </p:nvSpPr>
        <p:spPr>
          <a:xfrm>
            <a:off x="4840263" y="3422739"/>
            <a:ext cx="1512167" cy="502702"/>
          </a:xfrm>
          <a:prstGeom prst="rect">
            <a:avLst/>
          </a:prstGeom>
          <a:noFill/>
        </p:spPr>
        <p:txBody>
          <a:bodyPr wrap="square" rtlCol="0">
            <a:spAutoFit/>
          </a:bodyPr>
          <a:lstStyle/>
          <a:p>
            <a:pPr algn="ctr">
              <a:lnSpc>
                <a:spcPts val="800"/>
              </a:lnSpc>
            </a:pPr>
            <a:r>
              <a:rPr lang="en-US" altLang="ja-JP" sz="800" b="1" u="sng" dirty="0" smtClean="0">
                <a:solidFill>
                  <a:schemeClr val="tx2"/>
                </a:solidFill>
              </a:rPr>
              <a:t>Fukushima Pref. </a:t>
            </a:r>
            <a:r>
              <a:rPr kumimoji="1" lang="en-US" altLang="ja-JP" sz="800" b="1" u="sng" dirty="0" smtClean="0">
                <a:solidFill>
                  <a:schemeClr val="tx2"/>
                </a:solidFill>
              </a:rPr>
              <a:t>Med. Univ.</a:t>
            </a:r>
          </a:p>
          <a:p>
            <a:pPr>
              <a:lnSpc>
                <a:spcPts val="800"/>
              </a:lnSpc>
            </a:pPr>
            <a:endParaRPr lang="en-US" altLang="ja-JP" sz="800" spc="-20" dirty="0">
              <a:solidFill>
                <a:schemeClr val="tx2"/>
              </a:solidFill>
            </a:endParaRPr>
          </a:p>
          <a:p>
            <a:pPr algn="ctr">
              <a:lnSpc>
                <a:spcPts val="800"/>
              </a:lnSpc>
            </a:pPr>
            <a:r>
              <a:rPr lang="en-US" altLang="ja-JP" sz="800" spc="-20" dirty="0" smtClean="0">
                <a:solidFill>
                  <a:schemeClr val="tx2"/>
                </a:solidFill>
              </a:rPr>
              <a:t>"Research Safety"</a:t>
            </a:r>
            <a:endParaRPr kumimoji="1" lang="ja-JP" altLang="en-US" sz="800" spc="-20" dirty="0">
              <a:solidFill>
                <a:schemeClr val="tx2"/>
              </a:solidFill>
            </a:endParaRPr>
          </a:p>
        </p:txBody>
      </p:sp>
      <p:sp>
        <p:nvSpPr>
          <p:cNvPr id="20" name="テキスト ボックス 19"/>
          <p:cNvSpPr txBox="1"/>
          <p:nvPr/>
        </p:nvSpPr>
        <p:spPr>
          <a:xfrm>
            <a:off x="6208415" y="3392155"/>
            <a:ext cx="1512167" cy="605294"/>
          </a:xfrm>
          <a:prstGeom prst="rect">
            <a:avLst/>
          </a:prstGeom>
          <a:noFill/>
        </p:spPr>
        <p:txBody>
          <a:bodyPr wrap="square" rtlCol="0">
            <a:spAutoFit/>
          </a:bodyPr>
          <a:lstStyle/>
          <a:p>
            <a:pPr algn="ctr">
              <a:lnSpc>
                <a:spcPts val="800"/>
              </a:lnSpc>
            </a:pPr>
            <a:r>
              <a:rPr lang="en-US" altLang="ja-JP" sz="800" b="1" u="sng" dirty="0" smtClean="0">
                <a:solidFill>
                  <a:schemeClr val="tx2"/>
                </a:solidFill>
              </a:rPr>
              <a:t>Sophia </a:t>
            </a:r>
            <a:r>
              <a:rPr kumimoji="1" lang="en-US" altLang="ja-JP" sz="800" b="1" u="sng" dirty="0" smtClean="0">
                <a:solidFill>
                  <a:schemeClr val="tx2"/>
                </a:solidFill>
              </a:rPr>
              <a:t>Univ.</a:t>
            </a:r>
          </a:p>
          <a:p>
            <a:pPr>
              <a:lnSpc>
                <a:spcPts val="800"/>
              </a:lnSpc>
            </a:pPr>
            <a:endParaRPr lang="en-US" altLang="ja-JP" sz="800" spc="-20" dirty="0">
              <a:solidFill>
                <a:schemeClr val="tx2"/>
              </a:solidFill>
            </a:endParaRPr>
          </a:p>
          <a:p>
            <a:pPr algn="ctr">
              <a:lnSpc>
                <a:spcPts val="800"/>
              </a:lnSpc>
            </a:pPr>
            <a:r>
              <a:rPr lang="en-US" altLang="ja-JP" sz="800" spc="-20" dirty="0" smtClean="0">
                <a:solidFill>
                  <a:schemeClr val="tx2"/>
                </a:solidFill>
              </a:rPr>
              <a:t>Consistency of materials</a:t>
            </a:r>
            <a:br>
              <a:rPr lang="en-US" altLang="ja-JP" sz="800" spc="-20" dirty="0" smtClean="0">
                <a:solidFill>
                  <a:schemeClr val="tx2"/>
                </a:solidFill>
              </a:rPr>
            </a:br>
            <a:r>
              <a:rPr lang="en-US" altLang="ja-JP" sz="800" spc="-20" dirty="0" smtClean="0">
                <a:solidFill>
                  <a:schemeClr val="tx2"/>
                </a:solidFill>
              </a:rPr>
              <a:t>from legal and </a:t>
            </a:r>
            <a:br>
              <a:rPr lang="en-US" altLang="ja-JP" sz="800" spc="-20" dirty="0" smtClean="0">
                <a:solidFill>
                  <a:schemeClr val="tx2"/>
                </a:solidFill>
              </a:rPr>
            </a:br>
            <a:r>
              <a:rPr lang="en-US" altLang="ja-JP" sz="800" spc="-20" dirty="0" smtClean="0">
                <a:solidFill>
                  <a:schemeClr val="tx2"/>
                </a:solidFill>
              </a:rPr>
              <a:t>ethical standpoints</a:t>
            </a:r>
            <a:endParaRPr kumimoji="1" lang="ja-JP" altLang="en-US" sz="800" spc="-20" dirty="0">
              <a:solidFill>
                <a:schemeClr val="tx2"/>
              </a:solidFill>
            </a:endParaRPr>
          </a:p>
        </p:txBody>
      </p:sp>
      <p:sp>
        <p:nvSpPr>
          <p:cNvPr id="21" name="テキスト ボックス 20"/>
          <p:cNvSpPr txBox="1"/>
          <p:nvPr/>
        </p:nvSpPr>
        <p:spPr>
          <a:xfrm>
            <a:off x="7432551" y="3392155"/>
            <a:ext cx="1512167" cy="502702"/>
          </a:xfrm>
          <a:prstGeom prst="rect">
            <a:avLst/>
          </a:prstGeom>
          <a:noFill/>
        </p:spPr>
        <p:txBody>
          <a:bodyPr wrap="square" rtlCol="0">
            <a:spAutoFit/>
          </a:bodyPr>
          <a:lstStyle/>
          <a:p>
            <a:pPr algn="ctr">
              <a:lnSpc>
                <a:spcPts val="800"/>
              </a:lnSpc>
            </a:pPr>
            <a:r>
              <a:rPr lang="en-US" altLang="ja-JP" sz="800" b="1" u="sng" dirty="0" err="1" smtClean="0">
                <a:solidFill>
                  <a:schemeClr val="tx2"/>
                </a:solidFill>
              </a:rPr>
              <a:t>Kitasato</a:t>
            </a:r>
            <a:r>
              <a:rPr lang="en-US" altLang="ja-JP" sz="800" b="1" u="sng" dirty="0" smtClean="0">
                <a:solidFill>
                  <a:schemeClr val="tx2"/>
                </a:solidFill>
              </a:rPr>
              <a:t> </a:t>
            </a:r>
            <a:r>
              <a:rPr kumimoji="1" lang="en-US" altLang="ja-JP" sz="800" b="1" u="sng" dirty="0" smtClean="0">
                <a:solidFill>
                  <a:schemeClr val="tx2"/>
                </a:solidFill>
              </a:rPr>
              <a:t>Univ.</a:t>
            </a:r>
          </a:p>
          <a:p>
            <a:pPr>
              <a:lnSpc>
                <a:spcPts val="800"/>
              </a:lnSpc>
            </a:pPr>
            <a:endParaRPr lang="en-US" altLang="ja-JP" sz="800" spc="-20" dirty="0">
              <a:solidFill>
                <a:schemeClr val="tx2"/>
              </a:solidFill>
            </a:endParaRPr>
          </a:p>
          <a:p>
            <a:pPr algn="ctr">
              <a:lnSpc>
                <a:spcPts val="800"/>
              </a:lnSpc>
            </a:pPr>
            <a:r>
              <a:rPr lang="en-US" altLang="ja-JP" sz="800" spc="-20" dirty="0" smtClean="0">
                <a:solidFill>
                  <a:schemeClr val="tx2"/>
                </a:solidFill>
              </a:rPr>
              <a:t>"Human Genome </a:t>
            </a:r>
            <a:br>
              <a:rPr lang="en-US" altLang="ja-JP" sz="800" spc="-20" dirty="0" smtClean="0">
                <a:solidFill>
                  <a:schemeClr val="tx2"/>
                </a:solidFill>
              </a:rPr>
            </a:br>
            <a:r>
              <a:rPr lang="en-US" altLang="ja-JP" sz="800" spc="-20" dirty="0" smtClean="0">
                <a:solidFill>
                  <a:schemeClr val="tx2"/>
                </a:solidFill>
              </a:rPr>
              <a:t>Research"</a:t>
            </a:r>
            <a:endParaRPr kumimoji="1" lang="ja-JP" altLang="en-US" sz="800" spc="-20" dirty="0">
              <a:solidFill>
                <a:schemeClr val="tx2"/>
              </a:solidFill>
            </a:endParaRPr>
          </a:p>
        </p:txBody>
      </p:sp>
      <p:sp>
        <p:nvSpPr>
          <p:cNvPr id="22" name="テキスト ボックス 21"/>
          <p:cNvSpPr txBox="1"/>
          <p:nvPr/>
        </p:nvSpPr>
        <p:spPr>
          <a:xfrm>
            <a:off x="8800703" y="3392155"/>
            <a:ext cx="1151335" cy="502702"/>
          </a:xfrm>
          <a:prstGeom prst="rect">
            <a:avLst/>
          </a:prstGeom>
          <a:noFill/>
        </p:spPr>
        <p:txBody>
          <a:bodyPr wrap="square" rtlCol="0">
            <a:spAutoFit/>
          </a:bodyPr>
          <a:lstStyle/>
          <a:p>
            <a:pPr algn="ctr">
              <a:lnSpc>
                <a:spcPts val="800"/>
              </a:lnSpc>
            </a:pPr>
            <a:r>
              <a:rPr lang="en-US" altLang="ja-JP" sz="800" b="1" u="sng" dirty="0" err="1" smtClean="0">
                <a:solidFill>
                  <a:schemeClr val="tx2"/>
                </a:solidFill>
              </a:rPr>
              <a:t>OIST</a:t>
            </a:r>
            <a:endParaRPr kumimoji="1" lang="en-US" altLang="ja-JP" sz="800" b="1" u="sng" dirty="0" smtClean="0">
              <a:solidFill>
                <a:schemeClr val="tx2"/>
              </a:solidFill>
            </a:endParaRPr>
          </a:p>
          <a:p>
            <a:pPr>
              <a:lnSpc>
                <a:spcPts val="800"/>
              </a:lnSpc>
            </a:pPr>
            <a:endParaRPr lang="en-US" altLang="ja-JP" sz="800" spc="-20" dirty="0">
              <a:solidFill>
                <a:schemeClr val="tx2"/>
              </a:solidFill>
            </a:endParaRPr>
          </a:p>
          <a:p>
            <a:pPr algn="ctr">
              <a:lnSpc>
                <a:spcPts val="800"/>
              </a:lnSpc>
            </a:pPr>
            <a:r>
              <a:rPr lang="en-US" altLang="ja-JP" sz="800" spc="-20" dirty="0" smtClean="0">
                <a:solidFill>
                  <a:schemeClr val="tx2"/>
                </a:solidFill>
              </a:rPr>
              <a:t>English materials for international students</a:t>
            </a:r>
            <a:endParaRPr kumimoji="1" lang="ja-JP" altLang="en-US" sz="800" spc="-20" dirty="0">
              <a:solidFill>
                <a:schemeClr val="tx2"/>
              </a:solidFill>
            </a:endParaRPr>
          </a:p>
        </p:txBody>
      </p:sp>
      <p:sp>
        <p:nvSpPr>
          <p:cNvPr id="23" name="テキスト ボックス 22"/>
          <p:cNvSpPr txBox="1"/>
          <p:nvPr/>
        </p:nvSpPr>
        <p:spPr>
          <a:xfrm flipH="1">
            <a:off x="9616990" y="2634460"/>
            <a:ext cx="1031791" cy="553998"/>
          </a:xfrm>
          <a:prstGeom prst="rect">
            <a:avLst/>
          </a:prstGeom>
          <a:noFill/>
        </p:spPr>
        <p:txBody>
          <a:bodyPr wrap="square" rtlCol="0">
            <a:spAutoFit/>
          </a:bodyPr>
          <a:lstStyle/>
          <a:p>
            <a:pPr algn="ctr">
              <a:lnSpc>
                <a:spcPts val="1200"/>
              </a:lnSpc>
            </a:pPr>
            <a:r>
              <a:rPr kumimoji="1" lang="en-US" altLang="ja-JP" sz="1200" dirty="0" smtClean="0">
                <a:solidFill>
                  <a:schemeClr val="tx2"/>
                </a:solidFill>
              </a:rPr>
              <a:t>Users' meeting</a:t>
            </a:r>
            <a:br>
              <a:rPr kumimoji="1" lang="en-US" altLang="ja-JP" sz="1200" dirty="0" smtClean="0">
                <a:solidFill>
                  <a:schemeClr val="tx2"/>
                </a:solidFill>
              </a:rPr>
            </a:br>
            <a:r>
              <a:rPr kumimoji="1" lang="en-US" altLang="ja-JP" sz="1200" dirty="0" smtClean="0">
                <a:solidFill>
                  <a:schemeClr val="tx2"/>
                </a:solidFill>
              </a:rPr>
              <a:t>(annually)</a:t>
            </a:r>
            <a:endParaRPr kumimoji="1" lang="ja-JP" altLang="en-US" sz="1200" dirty="0">
              <a:solidFill>
                <a:schemeClr val="tx2"/>
              </a:solidFill>
            </a:endParaRPr>
          </a:p>
        </p:txBody>
      </p:sp>
      <p:sp>
        <p:nvSpPr>
          <p:cNvPr id="24" name="テキスト ボックス 23"/>
          <p:cNvSpPr txBox="1"/>
          <p:nvPr/>
        </p:nvSpPr>
        <p:spPr>
          <a:xfrm flipH="1">
            <a:off x="1011436" y="2891214"/>
            <a:ext cx="1160165" cy="400110"/>
          </a:xfrm>
          <a:prstGeom prst="rect">
            <a:avLst/>
          </a:prstGeom>
          <a:noFill/>
        </p:spPr>
        <p:txBody>
          <a:bodyPr wrap="square" rtlCol="0">
            <a:spAutoFit/>
          </a:bodyPr>
          <a:lstStyle/>
          <a:p>
            <a:pPr algn="ctr">
              <a:lnSpc>
                <a:spcPts val="1200"/>
              </a:lnSpc>
            </a:pPr>
            <a:r>
              <a:rPr kumimoji="1" lang="en-US" altLang="ja-JP" sz="1200" dirty="0" smtClean="0">
                <a:solidFill>
                  <a:schemeClr val="tx2"/>
                </a:solidFill>
              </a:rPr>
              <a:t>Cooperative organizations</a:t>
            </a:r>
            <a:endParaRPr kumimoji="1" lang="ja-JP" altLang="en-US" sz="1200" dirty="0">
              <a:solidFill>
                <a:schemeClr val="tx2"/>
              </a:solidFill>
            </a:endParaRPr>
          </a:p>
        </p:txBody>
      </p:sp>
      <p:sp>
        <p:nvSpPr>
          <p:cNvPr id="25" name="テキスト ボックス 24"/>
          <p:cNvSpPr txBox="1"/>
          <p:nvPr/>
        </p:nvSpPr>
        <p:spPr>
          <a:xfrm flipH="1">
            <a:off x="1011436" y="3279393"/>
            <a:ext cx="1160165" cy="246221"/>
          </a:xfrm>
          <a:prstGeom prst="rect">
            <a:avLst/>
          </a:prstGeom>
          <a:noFill/>
        </p:spPr>
        <p:txBody>
          <a:bodyPr wrap="square" rtlCol="0">
            <a:spAutoFit/>
          </a:bodyPr>
          <a:lstStyle/>
          <a:p>
            <a:pPr algn="ctr">
              <a:lnSpc>
                <a:spcPts val="1200"/>
              </a:lnSpc>
            </a:pPr>
            <a:r>
              <a:rPr kumimoji="1" lang="en-US" altLang="ja-JP" sz="1200" dirty="0" err="1" smtClean="0">
                <a:solidFill>
                  <a:schemeClr val="tx2"/>
                </a:solidFill>
              </a:rPr>
              <a:t>AJMC</a:t>
            </a:r>
            <a:endParaRPr kumimoji="1" lang="ja-JP" altLang="en-US" sz="1200" dirty="0">
              <a:solidFill>
                <a:schemeClr val="tx2"/>
              </a:solidFill>
            </a:endParaRPr>
          </a:p>
        </p:txBody>
      </p:sp>
      <p:sp>
        <p:nvSpPr>
          <p:cNvPr id="27" name="テキスト ボックス 26"/>
          <p:cNvSpPr txBox="1"/>
          <p:nvPr/>
        </p:nvSpPr>
        <p:spPr>
          <a:xfrm flipH="1">
            <a:off x="1011436" y="3997449"/>
            <a:ext cx="1160165" cy="246221"/>
          </a:xfrm>
          <a:prstGeom prst="rect">
            <a:avLst/>
          </a:prstGeom>
          <a:noFill/>
        </p:spPr>
        <p:txBody>
          <a:bodyPr wrap="square" rtlCol="0">
            <a:spAutoFit/>
          </a:bodyPr>
          <a:lstStyle/>
          <a:p>
            <a:pPr algn="ctr">
              <a:lnSpc>
                <a:spcPts val="1200"/>
              </a:lnSpc>
            </a:pPr>
            <a:r>
              <a:rPr kumimoji="1" lang="en-US" altLang="ja-JP" sz="1200" dirty="0" err="1" smtClean="0">
                <a:solidFill>
                  <a:schemeClr val="tx2"/>
                </a:solidFill>
              </a:rPr>
              <a:t>JAXA</a:t>
            </a:r>
            <a:endParaRPr kumimoji="1" lang="ja-JP" altLang="en-US" sz="1200" dirty="0">
              <a:solidFill>
                <a:schemeClr val="tx2"/>
              </a:solidFill>
            </a:endParaRPr>
          </a:p>
        </p:txBody>
      </p:sp>
      <p:sp>
        <p:nvSpPr>
          <p:cNvPr id="28" name="テキスト ボックス 27"/>
          <p:cNvSpPr txBox="1"/>
          <p:nvPr/>
        </p:nvSpPr>
        <p:spPr>
          <a:xfrm flipH="1">
            <a:off x="791046" y="4317419"/>
            <a:ext cx="1380555" cy="477054"/>
          </a:xfrm>
          <a:prstGeom prst="rect">
            <a:avLst/>
          </a:prstGeom>
          <a:noFill/>
        </p:spPr>
        <p:txBody>
          <a:bodyPr wrap="square" rtlCol="0">
            <a:spAutoFit/>
          </a:bodyPr>
          <a:lstStyle/>
          <a:p>
            <a:pPr algn="ctr">
              <a:lnSpc>
                <a:spcPts val="1000"/>
              </a:lnSpc>
            </a:pPr>
            <a:r>
              <a:rPr kumimoji="1" lang="en-US" altLang="ja-JP" sz="1000" dirty="0" smtClean="0">
                <a:solidFill>
                  <a:schemeClr val="tx2"/>
                </a:solidFill>
              </a:rPr>
              <a:t>Liaison Conference for Gene Therapy fields</a:t>
            </a:r>
            <a:endParaRPr kumimoji="1" lang="ja-JP" altLang="en-US" sz="1000" dirty="0">
              <a:solidFill>
                <a:schemeClr val="tx2"/>
              </a:solidFill>
            </a:endParaRPr>
          </a:p>
        </p:txBody>
      </p:sp>
      <p:sp>
        <p:nvSpPr>
          <p:cNvPr id="29" name="テキスト ボックス 28"/>
          <p:cNvSpPr txBox="1"/>
          <p:nvPr/>
        </p:nvSpPr>
        <p:spPr>
          <a:xfrm flipH="1">
            <a:off x="1011436" y="3643506"/>
            <a:ext cx="1160165" cy="246221"/>
          </a:xfrm>
          <a:prstGeom prst="rect">
            <a:avLst/>
          </a:prstGeom>
          <a:noFill/>
        </p:spPr>
        <p:txBody>
          <a:bodyPr wrap="square" rtlCol="0">
            <a:spAutoFit/>
          </a:bodyPr>
          <a:lstStyle/>
          <a:p>
            <a:pPr algn="ctr">
              <a:lnSpc>
                <a:spcPts val="1200"/>
              </a:lnSpc>
            </a:pPr>
            <a:r>
              <a:rPr kumimoji="1" lang="en-US" altLang="ja-JP" sz="1200" dirty="0" err="1" smtClean="0">
                <a:solidFill>
                  <a:schemeClr val="tx2"/>
                </a:solidFill>
              </a:rPr>
              <a:t>JMA</a:t>
            </a:r>
            <a:r>
              <a:rPr lang="en-US" altLang="ja-JP" sz="1200" dirty="0">
                <a:solidFill>
                  <a:schemeClr val="tx2"/>
                </a:solidFill>
              </a:rPr>
              <a:t>/</a:t>
            </a:r>
            <a:r>
              <a:rPr kumimoji="1" lang="en-US" altLang="ja-JP" sz="1200" dirty="0" smtClean="0">
                <a:solidFill>
                  <a:schemeClr val="tx2"/>
                </a:solidFill>
              </a:rPr>
              <a:t>JAMS</a:t>
            </a:r>
            <a:endParaRPr kumimoji="1" lang="ja-JP" altLang="en-US" sz="1200" dirty="0">
              <a:solidFill>
                <a:schemeClr val="tx2"/>
              </a:solidFill>
            </a:endParaRPr>
          </a:p>
        </p:txBody>
      </p:sp>
      <p:sp>
        <p:nvSpPr>
          <p:cNvPr id="30" name="テキスト ボックス 29"/>
          <p:cNvSpPr txBox="1"/>
          <p:nvPr/>
        </p:nvSpPr>
        <p:spPr>
          <a:xfrm>
            <a:off x="4768255" y="1117129"/>
            <a:ext cx="1944216" cy="707886"/>
          </a:xfrm>
          <a:prstGeom prst="rect">
            <a:avLst/>
          </a:prstGeom>
          <a:noFill/>
        </p:spPr>
        <p:txBody>
          <a:bodyPr wrap="square" rtlCol="0">
            <a:spAutoFit/>
          </a:bodyPr>
          <a:lstStyle/>
          <a:p>
            <a:pPr algn="ctr">
              <a:lnSpc>
                <a:spcPts val="1200"/>
              </a:lnSpc>
            </a:pPr>
            <a:r>
              <a:rPr lang="en-US" altLang="ja-JP" sz="1200" b="1" u="sng" dirty="0" smtClean="0">
                <a:solidFill>
                  <a:schemeClr val="tx2"/>
                </a:solidFill>
              </a:rPr>
              <a:t>Project Administrator</a:t>
            </a:r>
            <a:endParaRPr kumimoji="1" lang="en-US" altLang="ja-JP" sz="1200" b="1" u="sng" dirty="0" smtClean="0">
              <a:solidFill>
                <a:schemeClr val="tx2"/>
              </a:solidFill>
            </a:endParaRPr>
          </a:p>
          <a:p>
            <a:pPr>
              <a:lnSpc>
                <a:spcPts val="1200"/>
              </a:lnSpc>
            </a:pPr>
            <a:endParaRPr lang="en-US" altLang="ja-JP" sz="1200" spc="-20" dirty="0">
              <a:solidFill>
                <a:schemeClr val="tx2"/>
              </a:solidFill>
            </a:endParaRPr>
          </a:p>
          <a:p>
            <a:pPr algn="ctr">
              <a:lnSpc>
                <a:spcPts val="1200"/>
              </a:lnSpc>
            </a:pPr>
            <a:r>
              <a:rPr lang="en-US" altLang="ja-JP" sz="1200" spc="-20" dirty="0" err="1" smtClean="0">
                <a:solidFill>
                  <a:schemeClr val="tx2"/>
                </a:solidFill>
              </a:rPr>
              <a:t>Yoshimitsu</a:t>
            </a:r>
            <a:r>
              <a:rPr lang="en-US" altLang="ja-JP" sz="1200" spc="-20" dirty="0" smtClean="0">
                <a:solidFill>
                  <a:schemeClr val="tx2"/>
                </a:solidFill>
              </a:rPr>
              <a:t> Fukushima (Shinshu Univ.)</a:t>
            </a:r>
            <a:endParaRPr kumimoji="1" lang="ja-JP" altLang="en-US" sz="1200" spc="-20" dirty="0">
              <a:solidFill>
                <a:schemeClr val="tx2"/>
              </a:solidFill>
            </a:endParaRPr>
          </a:p>
        </p:txBody>
      </p:sp>
      <p:sp>
        <p:nvSpPr>
          <p:cNvPr id="31" name="テキスト ボックス 30"/>
          <p:cNvSpPr txBox="1"/>
          <p:nvPr/>
        </p:nvSpPr>
        <p:spPr>
          <a:xfrm>
            <a:off x="4768255" y="2125241"/>
            <a:ext cx="1944216" cy="605294"/>
          </a:xfrm>
          <a:prstGeom prst="rect">
            <a:avLst/>
          </a:prstGeom>
          <a:noFill/>
        </p:spPr>
        <p:txBody>
          <a:bodyPr wrap="square" rtlCol="0">
            <a:spAutoFit/>
          </a:bodyPr>
          <a:lstStyle/>
          <a:p>
            <a:pPr algn="ctr">
              <a:lnSpc>
                <a:spcPts val="1000"/>
              </a:lnSpc>
            </a:pPr>
            <a:r>
              <a:rPr lang="en-US" altLang="ja-JP" sz="1000" b="1" u="sng" dirty="0" smtClean="0">
                <a:solidFill>
                  <a:schemeClr val="tx2"/>
                </a:solidFill>
              </a:rPr>
              <a:t>Deputy Project Administrator</a:t>
            </a:r>
            <a:endParaRPr kumimoji="1" lang="en-US" altLang="ja-JP" sz="1000" b="1" u="sng" dirty="0" smtClean="0">
              <a:solidFill>
                <a:schemeClr val="tx2"/>
              </a:solidFill>
            </a:endParaRPr>
          </a:p>
          <a:p>
            <a:pPr>
              <a:lnSpc>
                <a:spcPts val="1000"/>
              </a:lnSpc>
            </a:pPr>
            <a:r>
              <a:rPr lang="en-US" altLang="ja-JP" sz="1000" spc="-20" dirty="0" smtClean="0">
                <a:solidFill>
                  <a:schemeClr val="tx2"/>
                </a:solidFill>
              </a:rPr>
              <a:t>- Deans of collaborator </a:t>
            </a:r>
            <a:r>
              <a:rPr lang="en-US" altLang="ja-JP" sz="1000" spc="-20" dirty="0" err="1" smtClean="0">
                <a:solidFill>
                  <a:schemeClr val="tx2"/>
                </a:solidFill>
              </a:rPr>
              <a:t>univs</a:t>
            </a:r>
            <a:r>
              <a:rPr lang="en-US" altLang="ja-JP" sz="1000" spc="-20" dirty="0" smtClean="0">
                <a:solidFill>
                  <a:schemeClr val="tx2"/>
                </a:solidFill>
              </a:rPr>
              <a:t>.</a:t>
            </a:r>
          </a:p>
          <a:p>
            <a:pPr>
              <a:lnSpc>
                <a:spcPts val="1000"/>
              </a:lnSpc>
            </a:pPr>
            <a:r>
              <a:rPr lang="en-US" altLang="ja-JP" sz="1000" spc="-20" dirty="0" smtClean="0">
                <a:solidFill>
                  <a:schemeClr val="tx2"/>
                </a:solidFill>
              </a:rPr>
              <a:t>- </a:t>
            </a:r>
            <a:r>
              <a:rPr lang="en-US" altLang="ja-JP" sz="1000" spc="-20" dirty="0" err="1" smtClean="0">
                <a:solidFill>
                  <a:schemeClr val="tx2"/>
                </a:solidFill>
              </a:rPr>
              <a:t>Iekuni</a:t>
            </a:r>
            <a:r>
              <a:rPr lang="en-US" altLang="ja-JP" sz="1000" spc="-20" dirty="0" smtClean="0">
                <a:solidFill>
                  <a:schemeClr val="tx2"/>
                </a:solidFill>
              </a:rPr>
              <a:t> Ichikawa </a:t>
            </a:r>
            <a:br>
              <a:rPr lang="en-US" altLang="ja-JP" sz="1000" spc="-20" dirty="0" smtClean="0">
                <a:solidFill>
                  <a:schemeClr val="tx2"/>
                </a:solidFill>
              </a:rPr>
            </a:br>
            <a:r>
              <a:rPr lang="en-US" altLang="ja-JP" sz="1000" spc="-20" dirty="0" smtClean="0">
                <a:solidFill>
                  <a:schemeClr val="tx2"/>
                </a:solidFill>
              </a:rPr>
              <a:t>   (Shinshu Univ.)</a:t>
            </a:r>
            <a:endParaRPr lang="en-US" altLang="ja-JP" sz="1000" spc="-20" dirty="0">
              <a:solidFill>
                <a:schemeClr val="tx2"/>
              </a:solidFill>
            </a:endParaRPr>
          </a:p>
        </p:txBody>
      </p:sp>
      <p:sp>
        <p:nvSpPr>
          <p:cNvPr id="32" name="テキスト ボックス 31"/>
          <p:cNvSpPr txBox="1"/>
          <p:nvPr/>
        </p:nvSpPr>
        <p:spPr>
          <a:xfrm>
            <a:off x="1748807" y="1623507"/>
            <a:ext cx="2803424" cy="1118255"/>
          </a:xfrm>
          <a:prstGeom prst="rect">
            <a:avLst/>
          </a:prstGeom>
          <a:noFill/>
        </p:spPr>
        <p:txBody>
          <a:bodyPr wrap="square" rtlCol="0">
            <a:spAutoFit/>
          </a:bodyPr>
          <a:lstStyle/>
          <a:p>
            <a:pPr algn="ctr">
              <a:lnSpc>
                <a:spcPts val="1000"/>
              </a:lnSpc>
            </a:pPr>
            <a:r>
              <a:rPr lang="en-US" altLang="ja-JP" sz="1000" b="1" u="sng" dirty="0" smtClean="0">
                <a:solidFill>
                  <a:schemeClr val="tx2"/>
                </a:solidFill>
              </a:rPr>
              <a:t>Steering Committee</a:t>
            </a:r>
            <a:endParaRPr kumimoji="1" lang="en-US" altLang="ja-JP" sz="1000" b="1" u="sng" dirty="0" smtClean="0">
              <a:solidFill>
                <a:schemeClr val="tx2"/>
              </a:solidFill>
            </a:endParaRPr>
          </a:p>
          <a:p>
            <a:pPr>
              <a:lnSpc>
                <a:spcPts val="1000"/>
              </a:lnSpc>
            </a:pPr>
            <a:endParaRPr lang="en-US" altLang="ja-JP" sz="1000" spc="-20" dirty="0">
              <a:solidFill>
                <a:schemeClr val="tx2"/>
              </a:solidFill>
            </a:endParaRPr>
          </a:p>
          <a:p>
            <a:pPr>
              <a:lnSpc>
                <a:spcPts val="1000"/>
              </a:lnSpc>
            </a:pPr>
            <a:r>
              <a:rPr lang="en-US" altLang="ja-JP" sz="1000" spc="-20" dirty="0">
                <a:solidFill>
                  <a:schemeClr val="tx2"/>
                </a:solidFill>
              </a:rPr>
              <a:t>Tokyo Med. &amp; Dent. Univ., Shinshu Univ., Fukushima Pref. Med. Univ., </a:t>
            </a:r>
            <a:r>
              <a:rPr lang="en-US" altLang="ja-JP" sz="1000" spc="-20" dirty="0" err="1">
                <a:solidFill>
                  <a:schemeClr val="tx2"/>
                </a:solidFill>
              </a:rPr>
              <a:t>Kitasato</a:t>
            </a:r>
            <a:r>
              <a:rPr lang="en-US" altLang="ja-JP" sz="1000" spc="-20" dirty="0">
                <a:solidFill>
                  <a:schemeClr val="tx2"/>
                </a:solidFill>
              </a:rPr>
              <a:t> Univ., Sophia Univ. and </a:t>
            </a:r>
            <a:r>
              <a:rPr lang="en-US" altLang="ja-JP" sz="1000" spc="-20" dirty="0" err="1" smtClean="0">
                <a:solidFill>
                  <a:schemeClr val="tx2"/>
                </a:solidFill>
              </a:rPr>
              <a:t>OIST</a:t>
            </a:r>
            <a:endParaRPr lang="en-US" altLang="ja-JP" sz="1000" spc="-20" dirty="0" smtClean="0">
              <a:solidFill>
                <a:schemeClr val="tx2"/>
              </a:solidFill>
            </a:endParaRPr>
          </a:p>
          <a:p>
            <a:pPr>
              <a:lnSpc>
                <a:spcPts val="1000"/>
              </a:lnSpc>
            </a:pPr>
            <a:endParaRPr kumimoji="1" lang="en-US" altLang="ja-JP" sz="1000" spc="-20" dirty="0" smtClean="0">
              <a:solidFill>
                <a:schemeClr val="tx2"/>
              </a:solidFill>
            </a:endParaRPr>
          </a:p>
          <a:p>
            <a:pPr>
              <a:lnSpc>
                <a:spcPts val="1000"/>
              </a:lnSpc>
            </a:pPr>
            <a:r>
              <a:rPr kumimoji="1" lang="en-US" altLang="ja-JP" sz="1000" spc="-20" dirty="0" smtClean="0">
                <a:solidFill>
                  <a:schemeClr val="tx2"/>
                </a:solidFill>
              </a:rPr>
              <a:t>Project Supporting Organization: </a:t>
            </a:r>
            <a:r>
              <a:rPr lang="en-US" altLang="ja-JP" sz="1000" spc="-20" dirty="0" smtClean="0">
                <a:solidFill>
                  <a:schemeClr val="tx2"/>
                </a:solidFill>
              </a:rPr>
              <a:t>Business Department, </a:t>
            </a:r>
            <a:r>
              <a:rPr kumimoji="1" lang="en-US" altLang="ja-JP" sz="1000" spc="-20" dirty="0" smtClean="0">
                <a:solidFill>
                  <a:schemeClr val="tx2"/>
                </a:solidFill>
              </a:rPr>
              <a:t>School of </a:t>
            </a:r>
            <a:r>
              <a:rPr lang="en-US" altLang="ja-JP" sz="1000" spc="-20" dirty="0" smtClean="0">
                <a:solidFill>
                  <a:schemeClr val="tx2"/>
                </a:solidFill>
              </a:rPr>
              <a:t>Medicine, </a:t>
            </a:r>
            <a:r>
              <a:rPr kumimoji="1" lang="en-US" altLang="ja-JP" sz="1000" spc="-20" dirty="0" smtClean="0">
                <a:solidFill>
                  <a:schemeClr val="tx2"/>
                </a:solidFill>
              </a:rPr>
              <a:t>Shinshu Univ. </a:t>
            </a:r>
            <a:endParaRPr kumimoji="1" lang="ja-JP" altLang="en-US" sz="1000" spc="-20" dirty="0">
              <a:solidFill>
                <a:schemeClr val="tx2"/>
              </a:solidFill>
            </a:endParaRPr>
          </a:p>
        </p:txBody>
      </p:sp>
      <p:sp>
        <p:nvSpPr>
          <p:cNvPr id="33" name="テキスト ボックス 32"/>
          <p:cNvSpPr txBox="1"/>
          <p:nvPr/>
        </p:nvSpPr>
        <p:spPr>
          <a:xfrm>
            <a:off x="6788986" y="1623507"/>
            <a:ext cx="2803424" cy="990015"/>
          </a:xfrm>
          <a:prstGeom prst="rect">
            <a:avLst/>
          </a:prstGeom>
          <a:noFill/>
        </p:spPr>
        <p:txBody>
          <a:bodyPr wrap="square" rtlCol="0">
            <a:spAutoFit/>
          </a:bodyPr>
          <a:lstStyle/>
          <a:p>
            <a:pPr algn="ctr">
              <a:lnSpc>
                <a:spcPts val="1000"/>
              </a:lnSpc>
            </a:pPr>
            <a:r>
              <a:rPr lang="en-US" altLang="ja-JP" sz="1000" b="1" u="sng" dirty="0" smtClean="0">
                <a:solidFill>
                  <a:schemeClr val="tx2"/>
                </a:solidFill>
              </a:rPr>
              <a:t>External Review  Committee</a:t>
            </a:r>
            <a:endParaRPr kumimoji="1" lang="en-US" altLang="ja-JP" sz="1000" b="1" u="sng" dirty="0" smtClean="0">
              <a:solidFill>
                <a:schemeClr val="tx2"/>
              </a:solidFill>
            </a:endParaRPr>
          </a:p>
          <a:p>
            <a:pPr>
              <a:lnSpc>
                <a:spcPts val="1000"/>
              </a:lnSpc>
            </a:pPr>
            <a:endParaRPr lang="en-US" altLang="ja-JP" sz="1000" spc="-20" dirty="0" smtClean="0">
              <a:solidFill>
                <a:schemeClr val="tx2"/>
              </a:solidFill>
            </a:endParaRPr>
          </a:p>
          <a:p>
            <a:pPr>
              <a:lnSpc>
                <a:spcPts val="1000"/>
              </a:lnSpc>
            </a:pPr>
            <a:r>
              <a:rPr lang="en-US" altLang="ja-JP" sz="1000" spc="-20" dirty="0" smtClean="0">
                <a:solidFill>
                  <a:schemeClr val="tx2"/>
                </a:solidFill>
              </a:rPr>
              <a:t>Makoto </a:t>
            </a:r>
            <a:r>
              <a:rPr lang="en-US" altLang="ja-JP" sz="1000" spc="-20" dirty="0" err="1" smtClean="0">
                <a:solidFill>
                  <a:schemeClr val="tx2"/>
                </a:solidFill>
              </a:rPr>
              <a:t>Asashima</a:t>
            </a:r>
            <a:r>
              <a:rPr lang="en-US" altLang="ja-JP" sz="1000" spc="-20" dirty="0" smtClean="0">
                <a:solidFill>
                  <a:schemeClr val="tx2"/>
                </a:solidFill>
              </a:rPr>
              <a:t>, Director (</a:t>
            </a:r>
            <a:r>
              <a:rPr lang="en-US" altLang="ja-JP" sz="1000" spc="-20" dirty="0" err="1" smtClean="0">
                <a:solidFill>
                  <a:schemeClr val="tx2"/>
                </a:solidFill>
              </a:rPr>
              <a:t>JSPS</a:t>
            </a:r>
            <a:r>
              <a:rPr lang="en-US" altLang="ja-JP" sz="1000" spc="-20" dirty="0" smtClean="0">
                <a:solidFill>
                  <a:schemeClr val="tx2"/>
                </a:solidFill>
              </a:rPr>
              <a:t>)</a:t>
            </a:r>
          </a:p>
          <a:p>
            <a:pPr>
              <a:lnSpc>
                <a:spcPts val="1000"/>
              </a:lnSpc>
            </a:pPr>
            <a:r>
              <a:rPr lang="en-US" altLang="ja-JP" sz="1000" spc="-20" dirty="0" err="1" smtClean="0">
                <a:solidFill>
                  <a:schemeClr val="tx2"/>
                </a:solidFill>
              </a:rPr>
              <a:t>Tomoaki</a:t>
            </a:r>
            <a:r>
              <a:rPr lang="en-US" altLang="ja-JP" sz="1000" spc="-20" dirty="0" smtClean="0">
                <a:solidFill>
                  <a:schemeClr val="tx2"/>
                </a:solidFill>
              </a:rPr>
              <a:t> </a:t>
            </a:r>
            <a:r>
              <a:rPr lang="en-US" altLang="ja-JP" sz="1000" spc="-20" dirty="0" err="1" smtClean="0">
                <a:solidFill>
                  <a:schemeClr val="tx2"/>
                </a:solidFill>
              </a:rPr>
              <a:t>Tsuchida</a:t>
            </a:r>
            <a:r>
              <a:rPr lang="en-US" altLang="ja-JP" sz="1000" spc="-20" dirty="0" smtClean="0">
                <a:solidFill>
                  <a:schemeClr val="tx2"/>
                </a:solidFill>
              </a:rPr>
              <a:t>, Professor (</a:t>
            </a:r>
            <a:r>
              <a:rPr lang="en-US" altLang="ja-JP" sz="1000" spc="-20" dirty="0" err="1" smtClean="0">
                <a:solidFill>
                  <a:schemeClr val="tx2"/>
                </a:solidFill>
              </a:rPr>
              <a:t>Waseda</a:t>
            </a:r>
            <a:r>
              <a:rPr lang="en-US" altLang="ja-JP" sz="1000" spc="-20" dirty="0" smtClean="0">
                <a:solidFill>
                  <a:schemeClr val="tx2"/>
                </a:solidFill>
              </a:rPr>
              <a:t> Univ.)</a:t>
            </a:r>
          </a:p>
          <a:p>
            <a:pPr>
              <a:lnSpc>
                <a:spcPts val="1000"/>
              </a:lnSpc>
            </a:pPr>
            <a:r>
              <a:rPr lang="en-US" altLang="ja-JP" sz="1000" spc="-20" dirty="0" smtClean="0">
                <a:solidFill>
                  <a:schemeClr val="tx2"/>
                </a:solidFill>
              </a:rPr>
              <a:t>Kiyoshi Aoki, Professor (Sophia Univ.)</a:t>
            </a:r>
          </a:p>
          <a:p>
            <a:pPr>
              <a:lnSpc>
                <a:spcPts val="1000"/>
              </a:lnSpc>
            </a:pPr>
            <a:r>
              <a:rPr lang="en-US" altLang="ja-JP" sz="1000" spc="-20" dirty="0" smtClean="0">
                <a:solidFill>
                  <a:schemeClr val="tx2"/>
                </a:solidFill>
              </a:rPr>
              <a:t>Ellen Clayton, Professor (</a:t>
            </a:r>
            <a:r>
              <a:rPr lang="en-US" altLang="ja-JP" sz="1000" spc="-20" dirty="0" err="1" smtClean="0">
                <a:solidFill>
                  <a:schemeClr val="tx2"/>
                </a:solidFill>
              </a:rPr>
              <a:t>Vaderbilt</a:t>
            </a:r>
            <a:r>
              <a:rPr lang="en-US" altLang="ja-JP" sz="1000" spc="-20" dirty="0" smtClean="0">
                <a:solidFill>
                  <a:schemeClr val="tx2"/>
                </a:solidFill>
              </a:rPr>
              <a:t> Univ.)</a:t>
            </a:r>
          </a:p>
          <a:p>
            <a:pPr>
              <a:lnSpc>
                <a:spcPts val="1000"/>
              </a:lnSpc>
            </a:pPr>
            <a:r>
              <a:rPr lang="en-US" altLang="ja-JP" sz="1000" spc="-20" dirty="0" smtClean="0">
                <a:solidFill>
                  <a:schemeClr val="tx2"/>
                </a:solidFill>
              </a:rPr>
              <a:t>Sergio </a:t>
            </a:r>
            <a:r>
              <a:rPr lang="en-US" altLang="ja-JP" sz="1000" spc="-20" dirty="0" err="1" smtClean="0">
                <a:solidFill>
                  <a:schemeClr val="tx2"/>
                </a:solidFill>
              </a:rPr>
              <a:t>Utewka</a:t>
            </a:r>
            <a:r>
              <a:rPr lang="en-US" altLang="ja-JP" sz="1000" spc="-20" dirty="0" smtClean="0">
                <a:solidFill>
                  <a:schemeClr val="tx2"/>
                </a:solidFill>
              </a:rPr>
              <a:t>, Professor (Miami Univ.)</a:t>
            </a:r>
            <a:endParaRPr lang="en-US" altLang="ja-JP" sz="1000" spc="-20" dirty="0">
              <a:solidFill>
                <a:schemeClr val="tx2"/>
              </a:solidFill>
            </a:endParaRPr>
          </a:p>
        </p:txBody>
      </p:sp>
      <p:sp>
        <p:nvSpPr>
          <p:cNvPr id="34" name="テキスト ボックス 33"/>
          <p:cNvSpPr txBox="1"/>
          <p:nvPr/>
        </p:nvSpPr>
        <p:spPr>
          <a:xfrm>
            <a:off x="1311871" y="5293593"/>
            <a:ext cx="9336910" cy="1631216"/>
          </a:xfrm>
          <a:prstGeom prst="rect">
            <a:avLst/>
          </a:prstGeom>
          <a:noFill/>
        </p:spPr>
        <p:txBody>
          <a:bodyPr wrap="square" rtlCol="0">
            <a:spAutoFit/>
          </a:bodyPr>
          <a:lstStyle/>
          <a:p>
            <a:pPr>
              <a:lnSpc>
                <a:spcPts val="1200"/>
              </a:lnSpc>
            </a:pPr>
            <a:r>
              <a:rPr lang="en-US" altLang="ja-JP" sz="1100" spc="-20" dirty="0" err="1" smtClean="0">
                <a:solidFill>
                  <a:schemeClr val="tx2"/>
                </a:solidFill>
              </a:rPr>
              <a:t>Narifumi</a:t>
            </a:r>
            <a:r>
              <a:rPr lang="en-US" altLang="ja-JP" sz="1100" spc="-20" dirty="0" smtClean="0">
                <a:solidFill>
                  <a:schemeClr val="tx2"/>
                </a:solidFill>
              </a:rPr>
              <a:t> Kudo (Tohoku U.), </a:t>
            </a:r>
            <a:r>
              <a:rPr lang="en-US" altLang="ja-JP" sz="1100" spc="-20" dirty="0" err="1" smtClean="0">
                <a:solidFill>
                  <a:schemeClr val="tx2"/>
                </a:solidFill>
              </a:rPr>
              <a:t>Masamichi</a:t>
            </a:r>
            <a:r>
              <a:rPr lang="en-US" altLang="ja-JP" sz="1100" spc="-20" dirty="0" smtClean="0">
                <a:solidFill>
                  <a:schemeClr val="tx2"/>
                </a:solidFill>
              </a:rPr>
              <a:t> Hayashi (</a:t>
            </a:r>
            <a:r>
              <a:rPr lang="en-US" altLang="ja-JP" sz="1100" spc="-20" dirty="0" err="1" smtClean="0">
                <a:solidFill>
                  <a:schemeClr val="tx2"/>
                </a:solidFill>
              </a:rPr>
              <a:t>Kogakuin</a:t>
            </a:r>
            <a:r>
              <a:rPr lang="en-US" altLang="ja-JP" sz="1100" spc="-20" dirty="0" smtClean="0">
                <a:solidFill>
                  <a:schemeClr val="tx2"/>
                </a:solidFill>
              </a:rPr>
              <a:t> U.),  </a:t>
            </a:r>
            <a:r>
              <a:rPr lang="en-US" altLang="ja-JP" sz="1100" spc="-20" dirty="0" err="1" smtClean="0">
                <a:solidFill>
                  <a:schemeClr val="tx2"/>
                </a:solidFill>
              </a:rPr>
              <a:t>Masafumi</a:t>
            </a:r>
            <a:r>
              <a:rPr lang="en-US" altLang="ja-JP" sz="1100" spc="-20" dirty="0" smtClean="0">
                <a:solidFill>
                  <a:schemeClr val="tx2"/>
                </a:solidFill>
              </a:rPr>
              <a:t> Ata (Osaka U.), Masaki Nakamura (Osaka U.), Norio Higuchi (Tokyo U.), Koichi Miki (Keio U.), Hideyuki Murakami (</a:t>
            </a:r>
            <a:r>
              <a:rPr lang="en-US" altLang="ja-JP" sz="1100" spc="-20" dirty="0" err="1" smtClean="0">
                <a:solidFill>
                  <a:schemeClr val="tx2"/>
                </a:solidFill>
              </a:rPr>
              <a:t>NIMS</a:t>
            </a:r>
            <a:r>
              <a:rPr lang="en-US" altLang="ja-JP" sz="1100" spc="-20" dirty="0" smtClean="0">
                <a:solidFill>
                  <a:schemeClr val="tx2"/>
                </a:solidFill>
              </a:rPr>
              <a:t>), Ryuji Koike (Tokyo Med. &amp; Dent. U.), Yoshitomo Nakano (Hiroshima U.),  Shimon  </a:t>
            </a:r>
            <a:r>
              <a:rPr lang="en-US" altLang="ja-JP" sz="1100" spc="-20" dirty="0" err="1" smtClean="0">
                <a:solidFill>
                  <a:schemeClr val="tx2"/>
                </a:solidFill>
              </a:rPr>
              <a:t>Tashiro</a:t>
            </a:r>
            <a:r>
              <a:rPr lang="en-US" altLang="ja-JP" sz="1100" spc="-20" dirty="0" smtClean="0">
                <a:solidFill>
                  <a:schemeClr val="tx2"/>
                </a:solidFill>
              </a:rPr>
              <a:t> (Showa U.), </a:t>
            </a:r>
            <a:r>
              <a:rPr lang="en-US" altLang="ja-JP" sz="1100" spc="-20" dirty="0" err="1" smtClean="0">
                <a:solidFill>
                  <a:schemeClr val="tx2"/>
                </a:solidFill>
              </a:rPr>
              <a:t>Yoshinobu</a:t>
            </a:r>
            <a:r>
              <a:rPr lang="en-US" altLang="ja-JP" sz="1100" spc="-20" dirty="0" smtClean="0">
                <a:solidFill>
                  <a:schemeClr val="tx2"/>
                </a:solidFill>
              </a:rPr>
              <a:t> Kitamura (Sophia U.), </a:t>
            </a:r>
            <a:r>
              <a:rPr lang="en-US" altLang="ja-JP" sz="1100" spc="-20" dirty="0" err="1" smtClean="0">
                <a:solidFill>
                  <a:schemeClr val="tx2"/>
                </a:solidFill>
              </a:rPr>
              <a:t>Masaharu</a:t>
            </a:r>
            <a:r>
              <a:rPr lang="en-US" altLang="ja-JP" sz="1100" spc="-20" dirty="0" smtClean="0">
                <a:solidFill>
                  <a:schemeClr val="tx2"/>
                </a:solidFill>
              </a:rPr>
              <a:t> Yano (Tokyo U.), </a:t>
            </a:r>
            <a:r>
              <a:rPr lang="en-US" altLang="ja-JP" sz="1100" spc="-20" dirty="0" err="1" smtClean="0">
                <a:solidFill>
                  <a:schemeClr val="tx2"/>
                </a:solidFill>
              </a:rPr>
              <a:t>Eisuke</a:t>
            </a:r>
            <a:r>
              <a:rPr lang="en-US" altLang="ja-JP" sz="1100" spc="-20" dirty="0" smtClean="0">
                <a:solidFill>
                  <a:schemeClr val="tx2"/>
                </a:solidFill>
              </a:rPr>
              <a:t> </a:t>
            </a:r>
            <a:r>
              <a:rPr lang="en-US" altLang="ja-JP" sz="1100" spc="-20" dirty="0" err="1" smtClean="0">
                <a:solidFill>
                  <a:schemeClr val="tx2"/>
                </a:solidFill>
              </a:rPr>
              <a:t>Enoki</a:t>
            </a:r>
            <a:r>
              <a:rPr lang="en-US" altLang="ja-JP" sz="1100" spc="-20" dirty="0" smtClean="0">
                <a:solidFill>
                  <a:schemeClr val="tx2"/>
                </a:solidFill>
              </a:rPr>
              <a:t> (Kinki U.),  Minoru Kimura (Tokai U.), Kenichi </a:t>
            </a:r>
            <a:r>
              <a:rPr lang="en-US" altLang="ja-JP" sz="1100" spc="-20" dirty="0" err="1" smtClean="0">
                <a:solidFill>
                  <a:schemeClr val="tx2"/>
                </a:solidFill>
              </a:rPr>
              <a:t>Natsume</a:t>
            </a:r>
            <a:r>
              <a:rPr lang="en-US" altLang="ja-JP" sz="1100" spc="-20" dirty="0" smtClean="0">
                <a:solidFill>
                  <a:schemeClr val="tx2"/>
                </a:solidFill>
              </a:rPr>
              <a:t> (Kanazawa  Inst. </a:t>
            </a:r>
            <a:r>
              <a:rPr lang="en-US" altLang="ja-JP" sz="1100" spc="-20" dirty="0">
                <a:solidFill>
                  <a:schemeClr val="tx2"/>
                </a:solidFill>
              </a:rPr>
              <a:t>o</a:t>
            </a:r>
            <a:r>
              <a:rPr lang="en-US" altLang="ja-JP" sz="1100" spc="-20" dirty="0" smtClean="0">
                <a:solidFill>
                  <a:schemeClr val="tx2"/>
                </a:solidFill>
              </a:rPr>
              <a:t>f Tech.), </a:t>
            </a:r>
            <a:r>
              <a:rPr lang="en-US" altLang="ja-JP" sz="1100" spc="-20" dirty="0" err="1" smtClean="0">
                <a:solidFill>
                  <a:schemeClr val="tx2"/>
                </a:solidFill>
              </a:rPr>
              <a:t>Hidenori</a:t>
            </a:r>
            <a:r>
              <a:rPr lang="en-US" altLang="ja-JP" sz="1100" spc="-20" dirty="0" smtClean="0">
                <a:solidFill>
                  <a:schemeClr val="tx2"/>
                </a:solidFill>
              </a:rPr>
              <a:t> </a:t>
            </a:r>
            <a:r>
              <a:rPr lang="en-US" altLang="ja-JP" sz="1100" spc="-20" dirty="0" err="1" smtClean="0">
                <a:solidFill>
                  <a:schemeClr val="tx2"/>
                </a:solidFill>
              </a:rPr>
              <a:t>Kaketani</a:t>
            </a:r>
            <a:r>
              <a:rPr lang="en-US" altLang="ja-JP" sz="1100" spc="-20" dirty="0" smtClean="0">
                <a:solidFill>
                  <a:schemeClr val="tx2"/>
                </a:solidFill>
              </a:rPr>
              <a:t> (Tsukuba U.), Tomoki Kinoshita (</a:t>
            </a:r>
            <a:r>
              <a:rPr lang="en-US" altLang="ja-JP" sz="1100" spc="-20" dirty="0" err="1" smtClean="0">
                <a:solidFill>
                  <a:schemeClr val="tx2"/>
                </a:solidFill>
              </a:rPr>
              <a:t>ACSES</a:t>
            </a:r>
            <a:r>
              <a:rPr lang="en-US" altLang="ja-JP" sz="1100" spc="-20" dirty="0" smtClean="0">
                <a:solidFill>
                  <a:schemeClr val="tx2"/>
                </a:solidFill>
              </a:rPr>
              <a:t>), Ichiro </a:t>
            </a:r>
            <a:r>
              <a:rPr lang="en-US" altLang="ja-JP" sz="1100" spc="-20" dirty="0" err="1" smtClean="0">
                <a:solidFill>
                  <a:schemeClr val="tx2"/>
                </a:solidFill>
              </a:rPr>
              <a:t>Kanaya</a:t>
            </a:r>
            <a:r>
              <a:rPr lang="en-US" altLang="ja-JP" sz="1100" spc="-20" dirty="0" smtClean="0">
                <a:solidFill>
                  <a:schemeClr val="tx2"/>
                </a:solidFill>
              </a:rPr>
              <a:t> (Osaka U.), Minoru Maruyama (Shinshu U.), </a:t>
            </a:r>
            <a:r>
              <a:rPr lang="en-US" altLang="ja-JP" sz="1100" spc="-20" dirty="0" err="1" smtClean="0">
                <a:solidFill>
                  <a:schemeClr val="tx2"/>
                </a:solidFill>
              </a:rPr>
              <a:t>Shizuaki</a:t>
            </a:r>
            <a:r>
              <a:rPr lang="en-US" altLang="ja-JP" sz="1100" spc="-20" dirty="0" smtClean="0">
                <a:solidFill>
                  <a:schemeClr val="tx2"/>
                </a:solidFill>
              </a:rPr>
              <a:t> Murata  (Nagoya U.), Noriko </a:t>
            </a:r>
            <a:r>
              <a:rPr lang="en-US" altLang="ja-JP" sz="1100" spc="-20" dirty="0" err="1" smtClean="0">
                <a:solidFill>
                  <a:schemeClr val="tx2"/>
                </a:solidFill>
              </a:rPr>
              <a:t>Osumi</a:t>
            </a:r>
            <a:r>
              <a:rPr lang="en-US" altLang="ja-JP" sz="1100" spc="-20" dirty="0" smtClean="0">
                <a:solidFill>
                  <a:schemeClr val="tx2"/>
                </a:solidFill>
              </a:rPr>
              <a:t> (Tohoku U.), Shunichi Yamashita (Nagasaki U.), </a:t>
            </a:r>
            <a:r>
              <a:rPr lang="en-US" altLang="ja-JP" sz="1100" spc="-20" dirty="0" err="1" smtClean="0">
                <a:solidFill>
                  <a:schemeClr val="tx2"/>
                </a:solidFill>
              </a:rPr>
              <a:t>Syunsuke</a:t>
            </a:r>
            <a:r>
              <a:rPr lang="en-US" altLang="ja-JP" sz="1100" spc="-20" dirty="0" smtClean="0">
                <a:solidFill>
                  <a:schemeClr val="tx2"/>
                </a:solidFill>
              </a:rPr>
              <a:t> Ikeda (emeritus </a:t>
            </a:r>
            <a:r>
              <a:rPr lang="en-US" altLang="ja-JP" sz="1100" spc="-20" dirty="0" err="1" smtClean="0">
                <a:solidFill>
                  <a:schemeClr val="tx2"/>
                </a:solidFill>
              </a:rPr>
              <a:t>atTokyo</a:t>
            </a:r>
            <a:r>
              <a:rPr lang="en-US" altLang="ja-JP" sz="1100" spc="-20" dirty="0" smtClean="0">
                <a:solidFill>
                  <a:schemeClr val="tx2"/>
                </a:solidFill>
              </a:rPr>
              <a:t> Inst. of Tech.),, </a:t>
            </a:r>
            <a:r>
              <a:rPr lang="en-US" altLang="ja-JP" sz="1100" spc="-20" dirty="0" err="1" smtClean="0">
                <a:solidFill>
                  <a:schemeClr val="tx2"/>
                </a:solidFill>
              </a:rPr>
              <a:t>Yoshito</a:t>
            </a:r>
            <a:r>
              <a:rPr lang="en-US" altLang="ja-JP" sz="1100" spc="-20" dirty="0" smtClean="0">
                <a:solidFill>
                  <a:schemeClr val="tx2"/>
                </a:solidFill>
              </a:rPr>
              <a:t> </a:t>
            </a:r>
            <a:r>
              <a:rPr lang="en-US" altLang="ja-JP" sz="1100" spc="-20" dirty="0" err="1" smtClean="0">
                <a:solidFill>
                  <a:schemeClr val="tx2"/>
                </a:solidFill>
              </a:rPr>
              <a:t>Oshima</a:t>
            </a:r>
            <a:r>
              <a:rPr lang="en-US" altLang="ja-JP" sz="1100" spc="-20" dirty="0" smtClean="0">
                <a:solidFill>
                  <a:schemeClr val="tx2"/>
                </a:solidFill>
              </a:rPr>
              <a:t> (Tokyo U. Graduate School), </a:t>
            </a:r>
            <a:r>
              <a:rPr lang="en-US" altLang="ja-JP" sz="1100" spc="-20" dirty="0" err="1" smtClean="0">
                <a:solidFill>
                  <a:schemeClr val="tx2"/>
                </a:solidFill>
              </a:rPr>
              <a:t>Tetsuji</a:t>
            </a:r>
            <a:r>
              <a:rPr lang="en-US" altLang="ja-JP" sz="1100" spc="-20" dirty="0">
                <a:solidFill>
                  <a:schemeClr val="tx2"/>
                </a:solidFill>
              </a:rPr>
              <a:t> </a:t>
            </a:r>
            <a:r>
              <a:rPr lang="en-US" altLang="ja-JP" sz="1100" spc="-20" dirty="0" err="1" smtClean="0">
                <a:solidFill>
                  <a:schemeClr val="tx2"/>
                </a:solidFill>
              </a:rPr>
              <a:t>Iseta</a:t>
            </a:r>
            <a:r>
              <a:rPr lang="en-US" altLang="ja-JP" sz="1100" spc="-20" dirty="0" smtClean="0">
                <a:solidFill>
                  <a:schemeClr val="tx2"/>
                </a:solidFill>
              </a:rPr>
              <a:t>  (Kyoto U.), Satoshi Kodama (Kyoto U.), Yukio </a:t>
            </a:r>
            <a:r>
              <a:rPr lang="en-US" altLang="ja-JP" sz="1100" spc="-20" dirty="0" err="1" smtClean="0">
                <a:solidFill>
                  <a:schemeClr val="tx2"/>
                </a:solidFill>
              </a:rPr>
              <a:t>Sudo</a:t>
            </a:r>
            <a:r>
              <a:rPr lang="en-US" altLang="ja-JP" sz="1100" spc="-20" dirty="0" smtClean="0">
                <a:solidFill>
                  <a:schemeClr val="tx2"/>
                </a:solidFill>
              </a:rPr>
              <a:t> (</a:t>
            </a:r>
            <a:r>
              <a:rPr lang="en-US" altLang="ja-JP" sz="1100" spc="-20" dirty="0" err="1" smtClean="0">
                <a:solidFill>
                  <a:schemeClr val="tx2"/>
                </a:solidFill>
              </a:rPr>
              <a:t>JRIA</a:t>
            </a:r>
            <a:r>
              <a:rPr lang="en-US" altLang="ja-JP" sz="1100" spc="-20" dirty="0" smtClean="0">
                <a:solidFill>
                  <a:schemeClr val="tx2"/>
                </a:solidFill>
              </a:rPr>
              <a:t>),  </a:t>
            </a:r>
            <a:r>
              <a:rPr lang="en-US" altLang="ja-JP" sz="1100" spc="-20" dirty="0" err="1" smtClean="0">
                <a:solidFill>
                  <a:schemeClr val="tx2"/>
                </a:solidFill>
              </a:rPr>
              <a:t>Yukito</a:t>
            </a:r>
            <a:r>
              <a:rPr lang="en-US" altLang="ja-JP" sz="1100" spc="-20" dirty="0" smtClean="0">
                <a:solidFill>
                  <a:schemeClr val="tx2"/>
                </a:solidFill>
              </a:rPr>
              <a:t> Kobayashi (Kumamoto  Inst. of Tech.), Kiyoshi </a:t>
            </a:r>
            <a:r>
              <a:rPr lang="en-US" altLang="ja-JP" sz="1100" spc="-20" dirty="0" err="1" smtClean="0">
                <a:solidFill>
                  <a:schemeClr val="tx2"/>
                </a:solidFill>
              </a:rPr>
              <a:t>Tamada</a:t>
            </a:r>
            <a:r>
              <a:rPr lang="en-US" altLang="ja-JP" sz="1100" spc="-20" dirty="0" smtClean="0">
                <a:solidFill>
                  <a:schemeClr val="tx2"/>
                </a:solidFill>
              </a:rPr>
              <a:t> (Shinshu U.), </a:t>
            </a:r>
            <a:r>
              <a:rPr lang="en-US" altLang="ja-JP" sz="1100" spc="-20" dirty="0" err="1" smtClean="0">
                <a:solidFill>
                  <a:schemeClr val="tx2"/>
                </a:solidFill>
              </a:rPr>
              <a:t>Hiroo</a:t>
            </a:r>
            <a:r>
              <a:rPr lang="en-US" altLang="ja-JP" sz="1100" spc="-20" dirty="0" smtClean="0">
                <a:solidFill>
                  <a:schemeClr val="tx2"/>
                </a:solidFill>
              </a:rPr>
              <a:t> Katakura (Kansai U.), </a:t>
            </a:r>
            <a:r>
              <a:rPr lang="en-US" altLang="ja-JP" sz="1100" spc="-20" dirty="0" err="1" smtClean="0">
                <a:solidFill>
                  <a:schemeClr val="tx2"/>
                </a:solidFill>
              </a:rPr>
              <a:t>Tsunakuni</a:t>
            </a:r>
            <a:r>
              <a:rPr lang="en-US" altLang="ja-JP" sz="1100" spc="-20" dirty="0" smtClean="0">
                <a:solidFill>
                  <a:schemeClr val="tx2"/>
                </a:solidFill>
              </a:rPr>
              <a:t> </a:t>
            </a:r>
            <a:r>
              <a:rPr lang="en-US" altLang="ja-JP" sz="1100" spc="-20" dirty="0" err="1" smtClean="0">
                <a:solidFill>
                  <a:schemeClr val="tx2"/>
                </a:solidFill>
              </a:rPr>
              <a:t>Ikka</a:t>
            </a:r>
            <a:r>
              <a:rPr lang="en-US" altLang="ja-JP" sz="1100" spc="-20" dirty="0" smtClean="0">
                <a:solidFill>
                  <a:schemeClr val="tx2"/>
                </a:solidFill>
              </a:rPr>
              <a:t> (Kyoto pref. </a:t>
            </a:r>
            <a:r>
              <a:rPr lang="en-US" altLang="ja-JP" sz="1100" spc="-20" dirty="0" err="1" smtClean="0">
                <a:solidFill>
                  <a:schemeClr val="tx2"/>
                </a:solidFill>
              </a:rPr>
              <a:t>Mded</a:t>
            </a:r>
            <a:r>
              <a:rPr lang="en-US" altLang="ja-JP" sz="1100" spc="-20" dirty="0" smtClean="0">
                <a:solidFill>
                  <a:schemeClr val="tx2"/>
                </a:solidFill>
              </a:rPr>
              <a:t>. U.), </a:t>
            </a:r>
            <a:r>
              <a:rPr lang="en-US" altLang="ja-JP" sz="1100" spc="-20" dirty="0" err="1" smtClean="0">
                <a:solidFill>
                  <a:schemeClr val="tx2"/>
                </a:solidFill>
              </a:rPr>
              <a:t>Kotobu</a:t>
            </a:r>
            <a:r>
              <a:rPr lang="en-US" altLang="ja-JP" sz="1100" spc="-20" dirty="0" smtClean="0">
                <a:solidFill>
                  <a:schemeClr val="tx2"/>
                </a:solidFill>
              </a:rPr>
              <a:t> Nagai (</a:t>
            </a:r>
            <a:r>
              <a:rPr lang="en-US" altLang="ja-JP" sz="1100" spc="-20" dirty="0" err="1" smtClean="0">
                <a:solidFill>
                  <a:schemeClr val="tx2"/>
                </a:solidFill>
              </a:rPr>
              <a:t>EAJ</a:t>
            </a:r>
            <a:r>
              <a:rPr lang="en-US" altLang="ja-JP" sz="1100" spc="-20" dirty="0" smtClean="0">
                <a:solidFill>
                  <a:schemeClr val="tx2"/>
                </a:solidFill>
              </a:rPr>
              <a:t>), Yosuke </a:t>
            </a:r>
            <a:r>
              <a:rPr lang="en-US" altLang="ja-JP" sz="1100" spc="-20" dirty="0" err="1" smtClean="0">
                <a:solidFill>
                  <a:schemeClr val="tx2"/>
                </a:solidFill>
              </a:rPr>
              <a:t>Takahama</a:t>
            </a:r>
            <a:r>
              <a:rPr lang="en-US" altLang="ja-JP" sz="1100" spc="-20" dirty="0" smtClean="0">
                <a:solidFill>
                  <a:schemeClr val="tx2"/>
                </a:solidFill>
              </a:rPr>
              <a:t> (</a:t>
            </a:r>
            <a:r>
              <a:rPr lang="en-US" altLang="ja-JP" sz="1100" spc="-20" dirty="0" err="1" smtClean="0">
                <a:solidFill>
                  <a:schemeClr val="tx2"/>
                </a:solidFill>
              </a:rPr>
              <a:t>tokushima</a:t>
            </a:r>
            <a:r>
              <a:rPr lang="en-US" altLang="ja-JP" sz="1100" spc="-20" dirty="0" smtClean="0">
                <a:solidFill>
                  <a:schemeClr val="tx2"/>
                </a:solidFill>
              </a:rPr>
              <a:t> U.), Takashi </a:t>
            </a:r>
            <a:r>
              <a:rPr lang="en-US" altLang="ja-JP" sz="1100" spc="-20" dirty="0" err="1" smtClean="0">
                <a:solidFill>
                  <a:schemeClr val="tx2"/>
                </a:solidFill>
              </a:rPr>
              <a:t>Agui</a:t>
            </a:r>
            <a:r>
              <a:rPr lang="en-US" altLang="ja-JP" sz="1100" spc="-20" dirty="0" smtClean="0">
                <a:solidFill>
                  <a:schemeClr val="tx2"/>
                </a:solidFill>
              </a:rPr>
              <a:t> (Hokkaido U.), Masahiko </a:t>
            </a:r>
            <a:r>
              <a:rPr lang="en-US" altLang="ja-JP" sz="1100" spc="-20" dirty="0" err="1" smtClean="0">
                <a:solidFill>
                  <a:schemeClr val="tx2"/>
                </a:solidFill>
              </a:rPr>
              <a:t>Ichii</a:t>
            </a:r>
            <a:r>
              <a:rPr lang="en-US" altLang="ja-JP" sz="1100" spc="-20" dirty="0" smtClean="0">
                <a:solidFill>
                  <a:schemeClr val="tx2"/>
                </a:solidFill>
              </a:rPr>
              <a:t> (</a:t>
            </a:r>
            <a:r>
              <a:rPr lang="en-US" altLang="ja-JP" sz="1100" spc="-20" dirty="0" err="1" smtClean="0">
                <a:solidFill>
                  <a:schemeClr val="tx2"/>
                </a:solidFill>
              </a:rPr>
              <a:t>JANU</a:t>
            </a:r>
            <a:r>
              <a:rPr lang="en-US" altLang="ja-JP" sz="1100" spc="-20" dirty="0" smtClean="0">
                <a:solidFill>
                  <a:schemeClr val="tx2"/>
                </a:solidFill>
              </a:rPr>
              <a:t>), </a:t>
            </a:r>
            <a:r>
              <a:rPr lang="en-US" altLang="ja-JP" sz="1100" spc="-20" dirty="0" err="1" smtClean="0">
                <a:solidFill>
                  <a:schemeClr val="tx2"/>
                </a:solidFill>
              </a:rPr>
              <a:t>Kouichi</a:t>
            </a:r>
            <a:r>
              <a:rPr lang="en-US" altLang="ja-JP" sz="1100" spc="-20" dirty="0" smtClean="0">
                <a:solidFill>
                  <a:schemeClr val="tx2"/>
                </a:solidFill>
              </a:rPr>
              <a:t>  </a:t>
            </a:r>
            <a:r>
              <a:rPr lang="en-US" altLang="ja-JP" sz="1100" spc="-20" dirty="0" err="1" smtClean="0">
                <a:solidFill>
                  <a:schemeClr val="tx2"/>
                </a:solidFill>
              </a:rPr>
              <a:t>Sumikura</a:t>
            </a:r>
            <a:r>
              <a:rPr lang="en-US" altLang="ja-JP" sz="1100" spc="-20" dirty="0" smtClean="0">
                <a:solidFill>
                  <a:schemeClr val="tx2"/>
                </a:solidFill>
              </a:rPr>
              <a:t> (GRIPS), </a:t>
            </a:r>
            <a:r>
              <a:rPr lang="en-US" altLang="ja-JP" sz="1100" spc="-20" dirty="0" err="1" smtClean="0">
                <a:solidFill>
                  <a:schemeClr val="tx2"/>
                </a:solidFill>
              </a:rPr>
              <a:t>Fujie</a:t>
            </a:r>
            <a:r>
              <a:rPr lang="en-US" altLang="ja-JP" sz="1100" spc="-20" dirty="0" smtClean="0">
                <a:solidFill>
                  <a:schemeClr val="tx2"/>
                </a:solidFill>
              </a:rPr>
              <a:t> Tanaka (</a:t>
            </a:r>
            <a:r>
              <a:rPr lang="en-US" altLang="ja-JP" sz="1100" spc="-20" dirty="0" err="1" smtClean="0">
                <a:solidFill>
                  <a:schemeClr val="tx2"/>
                </a:solidFill>
              </a:rPr>
              <a:t>OIST</a:t>
            </a:r>
            <a:r>
              <a:rPr lang="en-US" altLang="ja-JP" sz="1100" spc="-20" dirty="0" smtClean="0">
                <a:solidFill>
                  <a:schemeClr val="tx2"/>
                </a:solidFill>
              </a:rPr>
              <a:t>), Makoto Suzuki (</a:t>
            </a:r>
            <a:r>
              <a:rPr lang="en-US" altLang="ja-JP" sz="1100" spc="-20" dirty="0" err="1" smtClean="0">
                <a:solidFill>
                  <a:schemeClr val="tx2"/>
                </a:solidFill>
              </a:rPr>
              <a:t>OIST</a:t>
            </a:r>
            <a:r>
              <a:rPr lang="en-US" altLang="ja-JP" sz="1100" spc="-20" dirty="0" smtClean="0">
                <a:solidFill>
                  <a:schemeClr val="tx2"/>
                </a:solidFill>
              </a:rPr>
              <a:t>), </a:t>
            </a:r>
            <a:r>
              <a:rPr lang="en-US" altLang="ja-JP" sz="1100" spc="-20" dirty="0" err="1" smtClean="0">
                <a:solidFill>
                  <a:schemeClr val="tx2"/>
                </a:solidFill>
              </a:rPr>
              <a:t>Tetsunosuke</a:t>
            </a:r>
            <a:r>
              <a:rPr lang="en-US" altLang="ja-JP" sz="1100" spc="-20" dirty="0" smtClean="0">
                <a:solidFill>
                  <a:schemeClr val="tx2"/>
                </a:solidFill>
              </a:rPr>
              <a:t> </a:t>
            </a:r>
            <a:r>
              <a:rPr lang="en-US" altLang="ja-JP" sz="1100" spc="-20" dirty="0" err="1" smtClean="0">
                <a:solidFill>
                  <a:schemeClr val="tx2"/>
                </a:solidFill>
              </a:rPr>
              <a:t>Kunitomo</a:t>
            </a:r>
            <a:r>
              <a:rPr lang="en-US" altLang="ja-JP" sz="1100" spc="-20" dirty="0" smtClean="0">
                <a:solidFill>
                  <a:schemeClr val="tx2"/>
                </a:solidFill>
              </a:rPr>
              <a:t> (Toray Medical), </a:t>
            </a:r>
            <a:r>
              <a:rPr lang="en-US" altLang="ja-JP" sz="1100" spc="-20" dirty="0" err="1" smtClean="0">
                <a:solidFill>
                  <a:schemeClr val="tx2"/>
                </a:solidFill>
              </a:rPr>
              <a:t>Sumio</a:t>
            </a:r>
            <a:r>
              <a:rPr lang="en-US" altLang="ja-JP" sz="1100" spc="-20" dirty="0" smtClean="0">
                <a:solidFill>
                  <a:schemeClr val="tx2"/>
                </a:solidFill>
              </a:rPr>
              <a:t> </a:t>
            </a:r>
            <a:r>
              <a:rPr lang="en-US" altLang="ja-JP" sz="1100" spc="-20" dirty="0" err="1" smtClean="0">
                <a:solidFill>
                  <a:schemeClr val="tx2"/>
                </a:solidFill>
              </a:rPr>
              <a:t>Ozeki</a:t>
            </a:r>
            <a:r>
              <a:rPr lang="en-US" altLang="ja-JP" sz="1100" spc="-20" dirty="0" smtClean="0">
                <a:solidFill>
                  <a:schemeClr val="tx2"/>
                </a:solidFill>
              </a:rPr>
              <a:t> (Shinshu U.), </a:t>
            </a:r>
            <a:r>
              <a:rPr lang="en-US" altLang="ja-JP" sz="1100" spc="-20" dirty="0" err="1" smtClean="0">
                <a:solidFill>
                  <a:schemeClr val="tx2"/>
                </a:solidFill>
              </a:rPr>
              <a:t>Masamichi</a:t>
            </a:r>
            <a:r>
              <a:rPr lang="en-US" altLang="ja-JP" sz="1100" spc="-20" dirty="0" smtClean="0">
                <a:solidFill>
                  <a:schemeClr val="tx2"/>
                </a:solidFill>
              </a:rPr>
              <a:t> </a:t>
            </a:r>
            <a:r>
              <a:rPr lang="en-US" altLang="ja-JP" sz="1100" spc="-20" dirty="0" err="1" smtClean="0">
                <a:solidFill>
                  <a:schemeClr val="tx2"/>
                </a:solidFill>
              </a:rPr>
              <a:t>Kinomoto</a:t>
            </a:r>
            <a:r>
              <a:rPr lang="en-US" altLang="ja-JP" sz="1100" spc="-20" dirty="0" smtClean="0">
                <a:solidFill>
                  <a:schemeClr val="tx2"/>
                </a:solidFill>
              </a:rPr>
              <a:t> (</a:t>
            </a:r>
            <a:r>
              <a:rPr lang="en-US" altLang="ja-JP" sz="1100" spc="-20" dirty="0" err="1" smtClean="0">
                <a:solidFill>
                  <a:schemeClr val="tx2"/>
                </a:solidFill>
              </a:rPr>
              <a:t>BMSA</a:t>
            </a:r>
            <a:r>
              <a:rPr lang="en-US" altLang="ja-JP" sz="1100" spc="-20" dirty="0" smtClean="0">
                <a:solidFill>
                  <a:schemeClr val="tx2"/>
                </a:solidFill>
              </a:rPr>
              <a:t>), Kazuyoshi Sugiyama (</a:t>
            </a:r>
            <a:r>
              <a:rPr lang="en-US" altLang="ja-JP" sz="1100" spc="-20" dirty="0" err="1" smtClean="0">
                <a:solidFill>
                  <a:schemeClr val="tx2"/>
                </a:solidFill>
              </a:rPr>
              <a:t>NIID</a:t>
            </a:r>
            <a:r>
              <a:rPr lang="en-US" altLang="ja-JP" sz="1100" spc="-20" dirty="0" smtClean="0">
                <a:solidFill>
                  <a:schemeClr val="tx2"/>
                </a:solidFill>
              </a:rPr>
              <a:t>), </a:t>
            </a:r>
            <a:r>
              <a:rPr lang="en-US" altLang="ja-JP" sz="1100" spc="-20" dirty="0" err="1" smtClean="0">
                <a:solidFill>
                  <a:schemeClr val="tx2"/>
                </a:solidFill>
              </a:rPr>
              <a:t>Yasuharu</a:t>
            </a:r>
            <a:r>
              <a:rPr lang="en-US" altLang="ja-JP" sz="1100" spc="-20" dirty="0" smtClean="0">
                <a:solidFill>
                  <a:schemeClr val="tx2"/>
                </a:solidFill>
              </a:rPr>
              <a:t> Sugimoto (T. Sugimoto  </a:t>
            </a:r>
            <a:r>
              <a:rPr lang="en-US" altLang="ja-JP" sz="1100" spc="-20" dirty="0" err="1" smtClean="0">
                <a:solidFill>
                  <a:schemeClr val="tx2"/>
                </a:solidFill>
              </a:rPr>
              <a:t>Gijutsushi</a:t>
            </a:r>
            <a:r>
              <a:rPr lang="en-US" altLang="ja-JP" sz="1100" spc="-20" dirty="0" smtClean="0">
                <a:solidFill>
                  <a:schemeClr val="tx2"/>
                </a:solidFill>
              </a:rPr>
              <a:t> Office), Atsushi Ito (Tokyo U.), and </a:t>
            </a:r>
            <a:r>
              <a:rPr lang="en-US" altLang="ja-JP" sz="1100" spc="-20" dirty="0" err="1" smtClean="0">
                <a:solidFill>
                  <a:schemeClr val="tx2"/>
                </a:solidFill>
              </a:rPr>
              <a:t>Masamitsu</a:t>
            </a:r>
            <a:r>
              <a:rPr lang="en-US" altLang="ja-JP" sz="1100" spc="-20" dirty="0" smtClean="0">
                <a:solidFill>
                  <a:schemeClr val="tx2"/>
                </a:solidFill>
              </a:rPr>
              <a:t> Tamura (emeritus at Tokyo U.)</a:t>
            </a:r>
            <a:endParaRPr lang="en-US" altLang="ja-JP" sz="1100" spc="-20" dirty="0">
              <a:solidFill>
                <a:schemeClr val="tx2"/>
              </a:solidFill>
            </a:endParaRPr>
          </a:p>
        </p:txBody>
      </p:sp>
    </p:spTree>
    <p:extLst>
      <p:ext uri="{BB962C8B-B14F-4D97-AF65-F5344CB8AC3E}">
        <p14:creationId xmlns:p14="http://schemas.microsoft.com/office/powerpoint/2010/main" val="8551851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1"/>
          <p:cNvSpPr>
            <a:spLocks noGrp="1"/>
          </p:cNvSpPr>
          <p:nvPr>
            <p:ph type="sldNum" sz="quarter" idx="10"/>
          </p:nvPr>
        </p:nvSpPr>
        <p:spPr>
          <a:xfrm>
            <a:off x="9952038" y="7094538"/>
            <a:ext cx="563562" cy="296862"/>
          </a:xfrm>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41D0BBC6-DC2A-414E-9DE6-A8072C2ED23F}" type="slidenum">
              <a:rPr lang="en-US" altLang="ja-JP" sz="1800">
                <a:latin typeface="Times New Roman" panose="02020603050405020304" pitchFamily="18" charset="0"/>
              </a:rPr>
              <a:pPr/>
              <a:t>15</a:t>
            </a:fld>
            <a:endParaRPr lang="en-US" altLang="ja-JP" sz="1800">
              <a:latin typeface="Times New Roman" panose="02020603050405020304" pitchFamily="18" charset="0"/>
            </a:endParaRPr>
          </a:p>
        </p:txBody>
      </p:sp>
      <p:grpSp>
        <p:nvGrpSpPr>
          <p:cNvPr id="13" name="グループ化 12"/>
          <p:cNvGrpSpPr/>
          <p:nvPr/>
        </p:nvGrpSpPr>
        <p:grpSpPr>
          <a:xfrm>
            <a:off x="11373" y="1042057"/>
            <a:ext cx="4657774" cy="5509617"/>
            <a:chOff x="315132" y="0"/>
            <a:chExt cx="4657774" cy="5509617"/>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132" y="0"/>
              <a:ext cx="4657774" cy="5448185"/>
            </a:xfrm>
            <a:prstGeom prst="rect">
              <a:avLst/>
            </a:prstGeom>
          </p:spPr>
        </p:pic>
        <p:sp>
          <p:nvSpPr>
            <p:cNvPr id="12" name="正方形/長方形 11"/>
            <p:cNvSpPr/>
            <p:nvPr/>
          </p:nvSpPr>
          <p:spPr bwMode="auto">
            <a:xfrm>
              <a:off x="519707" y="4789537"/>
              <a:ext cx="3096420" cy="72008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pSp>
      <p:sp>
        <p:nvSpPr>
          <p:cNvPr id="9" name="フリーフォーム 8"/>
          <p:cNvSpPr/>
          <p:nvPr/>
        </p:nvSpPr>
        <p:spPr bwMode="auto">
          <a:xfrm>
            <a:off x="1887935" y="2917329"/>
            <a:ext cx="5616624" cy="3888433"/>
          </a:xfrm>
          <a:custGeom>
            <a:avLst/>
            <a:gdLst>
              <a:gd name="connsiteX0" fmla="*/ 0 w 5308270"/>
              <a:gd name="connsiteY0" fmla="*/ 3004526 h 4087975"/>
              <a:gd name="connsiteX1" fmla="*/ 2066306 w 5308270"/>
              <a:gd name="connsiteY1" fmla="*/ 3859550 h 4087975"/>
              <a:gd name="connsiteX2" fmla="*/ 3313215 w 5308270"/>
              <a:gd name="connsiteY2" fmla="*/ 3740796 h 4087975"/>
              <a:gd name="connsiteX3" fmla="*/ 3241963 w 5308270"/>
              <a:gd name="connsiteY3" fmla="*/ 118822 h 4087975"/>
              <a:gd name="connsiteX4" fmla="*/ 5308270 w 5308270"/>
              <a:gd name="connsiteY4" fmla="*/ 807591 h 4087975"/>
              <a:gd name="connsiteX5" fmla="*/ 5308270 w 5308270"/>
              <a:gd name="connsiteY5" fmla="*/ 807591 h 408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08270" h="4087975">
                <a:moveTo>
                  <a:pt x="0" y="3004526"/>
                </a:moveTo>
                <a:cubicBezTo>
                  <a:pt x="757052" y="3370682"/>
                  <a:pt x="1514104" y="3736838"/>
                  <a:pt x="2066306" y="3859550"/>
                </a:cubicBezTo>
                <a:cubicBezTo>
                  <a:pt x="2618508" y="3982262"/>
                  <a:pt x="3117272" y="4364251"/>
                  <a:pt x="3313215" y="3740796"/>
                </a:cubicBezTo>
                <a:cubicBezTo>
                  <a:pt x="3509158" y="3117341"/>
                  <a:pt x="2909454" y="607689"/>
                  <a:pt x="3241963" y="118822"/>
                </a:cubicBezTo>
                <a:cubicBezTo>
                  <a:pt x="3574472" y="-370045"/>
                  <a:pt x="5308270" y="807591"/>
                  <a:pt x="5308270" y="807591"/>
                </a:cubicBezTo>
                <a:lnTo>
                  <a:pt x="5308270" y="807591"/>
                </a:lnTo>
              </a:path>
            </a:pathLst>
          </a:custGeom>
          <a:ln w="101600">
            <a:headEnd type="triangle" w="med" len="med"/>
            <a:tailEnd type="triangle" w="med" len="med"/>
          </a:ln>
          <a:extLst/>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5" name="テキスト ボックス 14"/>
          <p:cNvSpPr txBox="1"/>
          <p:nvPr/>
        </p:nvSpPr>
        <p:spPr>
          <a:xfrm>
            <a:off x="5416327" y="1765201"/>
            <a:ext cx="2304256" cy="1200329"/>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ja-JP" sz="3600" dirty="0" smtClean="0"/>
              <a:t>English Materials</a:t>
            </a:r>
            <a:endParaRPr kumimoji="1" lang="ja-JP" altLang="en-US" sz="3600" dirty="0"/>
          </a:p>
        </p:txBody>
      </p:sp>
      <p:grpSp>
        <p:nvGrpSpPr>
          <p:cNvPr id="17" name="グループ化 16"/>
          <p:cNvGrpSpPr/>
          <p:nvPr/>
        </p:nvGrpSpPr>
        <p:grpSpPr>
          <a:xfrm>
            <a:off x="5560895" y="3712799"/>
            <a:ext cx="4983765" cy="2785888"/>
            <a:chOff x="5560895" y="3712799"/>
            <a:chExt cx="4983765" cy="2785888"/>
          </a:xfrm>
        </p:grpSpPr>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0895" y="3735223"/>
              <a:ext cx="4983765" cy="2763464"/>
            </a:xfrm>
            <a:prstGeom prst="rect">
              <a:avLst/>
            </a:prstGeom>
          </p:spPr>
        </p:pic>
        <p:sp>
          <p:nvSpPr>
            <p:cNvPr id="16" name="正方形/長方形 15"/>
            <p:cNvSpPr/>
            <p:nvPr/>
          </p:nvSpPr>
          <p:spPr bwMode="auto">
            <a:xfrm>
              <a:off x="9232751" y="3712799"/>
              <a:ext cx="1282849" cy="428666"/>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pSp>
      <p:pic>
        <p:nvPicPr>
          <p:cNvPr id="21" name="図 2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20583" y="1355513"/>
            <a:ext cx="2404163" cy="1155192"/>
          </a:xfrm>
          <a:prstGeom prst="rect">
            <a:avLst/>
          </a:prstGeom>
        </p:spPr>
      </p:pic>
      <p:grpSp>
        <p:nvGrpSpPr>
          <p:cNvPr id="18" name="図形グループ 12"/>
          <p:cNvGrpSpPr>
            <a:grpSpLocks/>
          </p:cNvGrpSpPr>
          <p:nvPr/>
        </p:nvGrpSpPr>
        <p:grpSpPr bwMode="auto">
          <a:xfrm>
            <a:off x="447675" y="381000"/>
            <a:ext cx="10081220" cy="592138"/>
            <a:chOff x="447675" y="381000"/>
            <a:chExt cx="10081220" cy="592113"/>
          </a:xfrm>
        </p:grpSpPr>
        <p:cxnSp>
          <p:nvCxnSpPr>
            <p:cNvPr id="19" name="直線コネクタ 18"/>
            <p:cNvCxnSpPr>
              <a:cxnSpLocks noChangeShapeType="1"/>
            </p:cNvCxnSpPr>
            <p:nvPr/>
          </p:nvCxnSpPr>
          <p:spPr bwMode="auto">
            <a:xfrm>
              <a:off x="447675" y="973113"/>
              <a:ext cx="9504363" cy="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20" name="テキスト ボックス 2"/>
            <p:cNvSpPr txBox="1">
              <a:spLocks noChangeArrowheads="1"/>
            </p:cNvSpPr>
            <p:nvPr/>
          </p:nvSpPr>
          <p:spPr bwMode="auto">
            <a:xfrm>
              <a:off x="519707" y="381000"/>
              <a:ext cx="10009188" cy="46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dirty="0">
                  <a:latin typeface="Calibri" panose="020F0502020204030204" pitchFamily="34" charset="0"/>
                  <a:ea typeface="HGS明朝E" panose="02020900000000000000" pitchFamily="18" charset="-128"/>
                </a:rPr>
                <a:t>3</a:t>
              </a:r>
              <a:r>
                <a:rPr lang="en-US" altLang="ja-JP" dirty="0" smtClean="0">
                  <a:latin typeface="Calibri" panose="020F0502020204030204" pitchFamily="34" charset="0"/>
                  <a:ea typeface="HGS明朝E" panose="02020900000000000000" pitchFamily="18" charset="-128"/>
                </a:rPr>
                <a:t> </a:t>
              </a:r>
              <a:r>
                <a:rPr lang="en-US" altLang="ja-JP" dirty="0" err="1">
                  <a:latin typeface="Calibri" panose="020F0502020204030204" pitchFamily="34" charset="0"/>
                  <a:ea typeface="HGS明朝E" panose="02020900000000000000" pitchFamily="18" charset="-128"/>
                </a:rPr>
                <a:t>OIST</a:t>
              </a:r>
              <a:r>
                <a:rPr lang="en-US" altLang="ja-JP" dirty="0">
                  <a:latin typeface="Calibri" panose="020F0502020204030204" pitchFamily="34" charset="0"/>
                  <a:ea typeface="HGS明朝E" panose="02020900000000000000" pitchFamily="18" charset="-128"/>
                </a:rPr>
                <a:t> Efforts Addressed to Promotion of Research Integrity (</a:t>
              </a:r>
              <a:r>
                <a:rPr lang="en-US" altLang="ja-JP" dirty="0" smtClean="0">
                  <a:latin typeface="Calibri" panose="020F0502020204030204" pitchFamily="34" charset="0"/>
                  <a:ea typeface="HGS明朝E" panose="02020900000000000000" pitchFamily="18" charset="-128"/>
                </a:rPr>
                <a:t>CITI Japan</a:t>
              </a:r>
              <a:r>
                <a:rPr lang="ja-JP" altLang="en-US" dirty="0">
                  <a:latin typeface="Calibri" panose="020F0502020204030204" pitchFamily="34" charset="0"/>
                  <a:ea typeface="HGS明朝E" panose="02020900000000000000" pitchFamily="18" charset="-128"/>
                </a:rPr>
                <a:t> </a:t>
              </a:r>
              <a:r>
                <a:rPr lang="en-US" altLang="ja-JP" dirty="0" smtClean="0">
                  <a:latin typeface="Calibri" panose="020F0502020204030204" pitchFamily="34" charset="0"/>
                  <a:ea typeface="HGS明朝E" panose="02020900000000000000" pitchFamily="18" charset="-128"/>
                </a:rPr>
                <a:t>Project) </a:t>
              </a:r>
              <a:endParaRPr lang="ja-JP" altLang="en-US" dirty="0">
                <a:latin typeface="Calibri" panose="020F0502020204030204" pitchFamily="34" charset="0"/>
                <a:ea typeface="HGS明朝E" panose="02020900000000000000" pitchFamily="18" charset="-128"/>
              </a:endParaRPr>
            </a:p>
          </p:txBody>
        </p:sp>
      </p:grpSp>
      <p:sp>
        <p:nvSpPr>
          <p:cNvPr id="4" name="テキスト ボックス 3"/>
          <p:cNvSpPr txBox="1"/>
          <p:nvPr/>
        </p:nvSpPr>
        <p:spPr>
          <a:xfrm>
            <a:off x="159743" y="1355513"/>
            <a:ext cx="792087" cy="402290"/>
          </a:xfrm>
          <a:prstGeom prst="rect">
            <a:avLst/>
          </a:prstGeom>
          <a:noFill/>
        </p:spPr>
        <p:txBody>
          <a:bodyPr wrap="square" rtlCol="0">
            <a:spAutoFit/>
          </a:bodyPr>
          <a:lstStyle/>
          <a:p>
            <a:pPr>
              <a:lnSpc>
                <a:spcPts val="1200"/>
              </a:lnSpc>
            </a:pPr>
            <a:r>
              <a:rPr lang="en-US" altLang="ja-JP" sz="1200" b="1" dirty="0" smtClean="0">
                <a:solidFill>
                  <a:schemeClr val="bg1"/>
                </a:solidFill>
                <a:effectLst>
                  <a:outerShdw blurRad="38100" dist="38100" dir="2700000" algn="tl">
                    <a:srgbClr val="000000">
                      <a:alpha val="43137"/>
                    </a:srgbClr>
                  </a:outerShdw>
                </a:effectLst>
                <a:latin typeface="Calibri" panose="020F0502020204030204" pitchFamily="34" charset="0"/>
              </a:rPr>
              <a:t>Areas of materials</a:t>
            </a:r>
            <a:endParaRPr kumimoji="1" lang="ja-JP" altLang="en-US" sz="1200" b="1"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
        <p:nvSpPr>
          <p:cNvPr id="22" name="テキスト ボックス 21"/>
          <p:cNvSpPr txBox="1"/>
          <p:nvPr/>
        </p:nvSpPr>
        <p:spPr>
          <a:xfrm>
            <a:off x="3400102" y="3940320"/>
            <a:ext cx="936105" cy="707886"/>
          </a:xfrm>
          <a:prstGeom prst="rect">
            <a:avLst/>
          </a:prstGeom>
          <a:noFill/>
        </p:spPr>
        <p:txBody>
          <a:bodyPr wrap="square" rtlCol="0">
            <a:spAutoFit/>
          </a:bodyPr>
          <a:lstStyle/>
          <a:p>
            <a:pPr>
              <a:lnSpc>
                <a:spcPts val="1200"/>
              </a:lnSpc>
            </a:pPr>
            <a:r>
              <a:rPr lang="en-US" altLang="ja-JP" sz="1000" b="1" dirty="0" smtClean="0">
                <a:solidFill>
                  <a:schemeClr val="bg1"/>
                </a:solidFill>
                <a:effectLst>
                  <a:outerShdw blurRad="38100" dist="38100" dir="2700000" algn="tl">
                    <a:srgbClr val="000000">
                      <a:alpha val="43137"/>
                    </a:srgbClr>
                  </a:outerShdw>
                </a:effectLst>
                <a:latin typeface="Calibri" panose="020F0502020204030204" pitchFamily="34" charset="0"/>
              </a:rPr>
              <a:t>Flesh out with Japanese law, guidelines and culture</a:t>
            </a:r>
            <a:endParaRPr kumimoji="1" lang="ja-JP" altLang="en-US" sz="1000" b="1"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
        <p:nvSpPr>
          <p:cNvPr id="23" name="テキスト ボックス 22"/>
          <p:cNvSpPr txBox="1"/>
          <p:nvPr/>
        </p:nvSpPr>
        <p:spPr>
          <a:xfrm>
            <a:off x="3544119" y="1411258"/>
            <a:ext cx="1125028" cy="246221"/>
          </a:xfrm>
          <a:prstGeom prst="rect">
            <a:avLst/>
          </a:prstGeom>
          <a:noFill/>
        </p:spPr>
        <p:txBody>
          <a:bodyPr wrap="square" rtlCol="0">
            <a:spAutoFit/>
          </a:bodyPr>
          <a:lstStyle/>
          <a:p>
            <a:pPr>
              <a:lnSpc>
                <a:spcPts val="1200"/>
              </a:lnSpc>
            </a:pPr>
            <a:r>
              <a:rPr lang="en-US" altLang="ja-JP" sz="1000" b="1" dirty="0" smtClean="0">
                <a:solidFill>
                  <a:schemeClr val="tx2"/>
                </a:solidFill>
                <a:latin typeface="Calibri" panose="020F0502020204030204" pitchFamily="34" charset="0"/>
              </a:rPr>
              <a:t>US CITI materials</a:t>
            </a:r>
            <a:endParaRPr kumimoji="1" lang="ja-JP" altLang="en-US" sz="1000" b="1" dirty="0">
              <a:solidFill>
                <a:schemeClr val="tx2"/>
              </a:solidFill>
              <a:latin typeface="Calibri" panose="020F0502020204030204" pitchFamily="34" charset="0"/>
            </a:endParaRPr>
          </a:p>
        </p:txBody>
      </p:sp>
      <p:sp>
        <p:nvSpPr>
          <p:cNvPr id="24" name="テキスト ボックス 23"/>
          <p:cNvSpPr txBox="1"/>
          <p:nvPr/>
        </p:nvSpPr>
        <p:spPr>
          <a:xfrm>
            <a:off x="3487973" y="1989028"/>
            <a:ext cx="1125028" cy="400110"/>
          </a:xfrm>
          <a:prstGeom prst="rect">
            <a:avLst/>
          </a:prstGeom>
          <a:noFill/>
        </p:spPr>
        <p:txBody>
          <a:bodyPr wrap="square" rtlCol="0">
            <a:spAutoFit/>
          </a:bodyPr>
          <a:lstStyle/>
          <a:p>
            <a:pPr>
              <a:lnSpc>
                <a:spcPts val="1200"/>
              </a:lnSpc>
            </a:pPr>
            <a:r>
              <a:rPr lang="en-US" altLang="ja-JP" sz="1000" b="1" dirty="0" smtClean="0">
                <a:solidFill>
                  <a:schemeClr val="tx2"/>
                </a:solidFill>
                <a:latin typeface="Calibri" panose="020F0502020204030204" pitchFamily="34" charset="0"/>
              </a:rPr>
              <a:t>CITI Japan project secretariat</a:t>
            </a:r>
            <a:endParaRPr kumimoji="1" lang="ja-JP" altLang="en-US" sz="1000" b="1" dirty="0">
              <a:solidFill>
                <a:schemeClr val="tx2"/>
              </a:solidFill>
              <a:latin typeface="Calibri" panose="020F0502020204030204" pitchFamily="34" charset="0"/>
            </a:endParaRPr>
          </a:p>
        </p:txBody>
      </p:sp>
      <p:sp>
        <p:nvSpPr>
          <p:cNvPr id="25" name="テキスト ボックス 24"/>
          <p:cNvSpPr txBox="1"/>
          <p:nvPr/>
        </p:nvSpPr>
        <p:spPr>
          <a:xfrm>
            <a:off x="3487973" y="2765475"/>
            <a:ext cx="1125028" cy="938719"/>
          </a:xfrm>
          <a:prstGeom prst="rect">
            <a:avLst/>
          </a:prstGeom>
          <a:noFill/>
        </p:spPr>
        <p:txBody>
          <a:bodyPr wrap="square" rtlCol="0">
            <a:spAutoFit/>
          </a:bodyPr>
          <a:lstStyle/>
          <a:p>
            <a:pPr>
              <a:lnSpc>
                <a:spcPts val="1000"/>
              </a:lnSpc>
            </a:pPr>
            <a:r>
              <a:rPr lang="en-US" altLang="ja-JP" sz="1000" b="1" dirty="0" smtClean="0">
                <a:solidFill>
                  <a:schemeClr val="tx2"/>
                </a:solidFill>
                <a:latin typeface="Calibri" panose="020F0502020204030204" pitchFamily="34" charset="0"/>
              </a:rPr>
              <a:t>Comments from society </a:t>
            </a:r>
            <a:r>
              <a:rPr lang="en-US" altLang="ja-JP" sz="1000" b="1" baseline="30000" dirty="0" smtClean="0">
                <a:solidFill>
                  <a:schemeClr val="tx2"/>
                </a:solidFill>
                <a:latin typeface="Calibri" panose="020F0502020204030204" pitchFamily="34" charset="0"/>
              </a:rPr>
              <a:t>*3</a:t>
            </a:r>
          </a:p>
          <a:p>
            <a:pPr>
              <a:lnSpc>
                <a:spcPts val="800"/>
              </a:lnSpc>
              <a:spcBef>
                <a:spcPts val="600"/>
              </a:spcBef>
            </a:pPr>
            <a:r>
              <a:rPr kumimoji="1" lang="en-US" altLang="ja-JP" sz="800" dirty="0" smtClean="0">
                <a:solidFill>
                  <a:schemeClr val="tx2"/>
                </a:solidFill>
                <a:latin typeface="Calibri" panose="020F0502020204030204" pitchFamily="34" charset="0"/>
              </a:rPr>
              <a:t>External review committee, liaison conference, public comment procedures </a:t>
            </a:r>
            <a:r>
              <a:rPr kumimoji="1" lang="en-US" altLang="ja-JP" sz="800" baseline="30000" dirty="0" smtClean="0">
                <a:solidFill>
                  <a:schemeClr val="tx2"/>
                </a:solidFill>
                <a:latin typeface="Calibri" panose="020F0502020204030204" pitchFamily="34" charset="0"/>
              </a:rPr>
              <a:t>*5</a:t>
            </a:r>
            <a:r>
              <a:rPr kumimoji="1" lang="en-US" altLang="ja-JP" sz="800" dirty="0" smtClean="0">
                <a:solidFill>
                  <a:schemeClr val="tx2"/>
                </a:solidFill>
                <a:latin typeface="Calibri" panose="020F0502020204030204" pitchFamily="34" charset="0"/>
              </a:rPr>
              <a:t> , etc.</a:t>
            </a:r>
            <a:endParaRPr kumimoji="1" lang="ja-JP" altLang="en-US" sz="800" dirty="0">
              <a:solidFill>
                <a:schemeClr val="tx2"/>
              </a:solidFill>
              <a:latin typeface="Calibri" panose="020F0502020204030204" pitchFamily="34" charset="0"/>
            </a:endParaRPr>
          </a:p>
        </p:txBody>
      </p:sp>
      <p:sp>
        <p:nvSpPr>
          <p:cNvPr id="26" name="テキスト ボックス 25"/>
          <p:cNvSpPr txBox="1"/>
          <p:nvPr/>
        </p:nvSpPr>
        <p:spPr>
          <a:xfrm>
            <a:off x="3487973" y="5221585"/>
            <a:ext cx="1125028" cy="400110"/>
          </a:xfrm>
          <a:prstGeom prst="rect">
            <a:avLst/>
          </a:prstGeom>
          <a:noFill/>
        </p:spPr>
        <p:txBody>
          <a:bodyPr wrap="square" rtlCol="0">
            <a:spAutoFit/>
          </a:bodyPr>
          <a:lstStyle/>
          <a:p>
            <a:pPr>
              <a:lnSpc>
                <a:spcPts val="1200"/>
              </a:lnSpc>
            </a:pPr>
            <a:r>
              <a:rPr lang="en-US" altLang="ja-JP" sz="1000" b="1" dirty="0" smtClean="0">
                <a:solidFill>
                  <a:schemeClr val="tx2"/>
                </a:solidFill>
                <a:latin typeface="Calibri" panose="020F0502020204030204" pitchFamily="34" charset="0"/>
              </a:rPr>
              <a:t>Public Comment procedures </a:t>
            </a:r>
            <a:r>
              <a:rPr lang="en-US" altLang="ja-JP" sz="1000" b="1" baseline="30000" dirty="0" smtClean="0">
                <a:solidFill>
                  <a:schemeClr val="tx2"/>
                </a:solidFill>
                <a:latin typeface="Calibri" panose="020F0502020204030204" pitchFamily="34" charset="0"/>
              </a:rPr>
              <a:t>*5</a:t>
            </a:r>
            <a:endParaRPr kumimoji="1" lang="ja-JP" altLang="en-US" sz="1000" b="1" baseline="30000" dirty="0">
              <a:solidFill>
                <a:schemeClr val="tx2"/>
              </a:solidFill>
              <a:latin typeface="Calibri" panose="020F0502020204030204" pitchFamily="34" charset="0"/>
            </a:endParaRPr>
          </a:p>
        </p:txBody>
      </p:sp>
      <p:sp>
        <p:nvSpPr>
          <p:cNvPr id="27" name="テキスト ボックス 26"/>
          <p:cNvSpPr txBox="1"/>
          <p:nvPr/>
        </p:nvSpPr>
        <p:spPr>
          <a:xfrm>
            <a:off x="3472111" y="5797649"/>
            <a:ext cx="1125028" cy="607089"/>
          </a:xfrm>
          <a:prstGeom prst="rect">
            <a:avLst/>
          </a:prstGeom>
          <a:noFill/>
        </p:spPr>
        <p:txBody>
          <a:bodyPr wrap="square" rtlCol="0">
            <a:spAutoFit/>
          </a:bodyPr>
          <a:lstStyle/>
          <a:p>
            <a:pPr>
              <a:lnSpc>
                <a:spcPts val="1000"/>
              </a:lnSpc>
            </a:pPr>
            <a:r>
              <a:rPr lang="en-US" altLang="ja-JP" sz="1000" b="1" dirty="0" smtClean="0">
                <a:solidFill>
                  <a:schemeClr val="tx2"/>
                </a:solidFill>
                <a:latin typeface="Calibri" panose="020F0502020204030204" pitchFamily="34" charset="0"/>
              </a:rPr>
              <a:t>Inserting illustrations, proofreading, online formatting</a:t>
            </a:r>
            <a:endParaRPr kumimoji="1" lang="ja-JP" altLang="en-US" sz="1000" b="1" dirty="0">
              <a:solidFill>
                <a:schemeClr val="tx2"/>
              </a:solidFill>
              <a:latin typeface="Calibri" panose="020F0502020204030204" pitchFamily="34" charset="0"/>
            </a:endParaRPr>
          </a:p>
        </p:txBody>
      </p:sp>
      <p:sp>
        <p:nvSpPr>
          <p:cNvPr id="28" name="テキスト ボックス 27"/>
          <p:cNvSpPr txBox="1"/>
          <p:nvPr/>
        </p:nvSpPr>
        <p:spPr>
          <a:xfrm>
            <a:off x="1215231" y="1405161"/>
            <a:ext cx="1896839" cy="350609"/>
          </a:xfrm>
          <a:prstGeom prst="rect">
            <a:avLst/>
          </a:prstGeom>
          <a:noFill/>
        </p:spPr>
        <p:txBody>
          <a:bodyPr wrap="square" rtlCol="0">
            <a:spAutoFit/>
          </a:bodyPr>
          <a:lstStyle/>
          <a:p>
            <a:pPr>
              <a:lnSpc>
                <a:spcPts val="1000"/>
              </a:lnSpc>
            </a:pPr>
            <a:r>
              <a:rPr lang="en-US" altLang="ja-JP" sz="1000" b="1" dirty="0" smtClean="0">
                <a:solidFill>
                  <a:schemeClr val="tx2"/>
                </a:solidFill>
                <a:latin typeface="Calibri" panose="020F0502020204030204" pitchFamily="34" charset="0"/>
              </a:rPr>
              <a:t>Material preparation working group (Japanese version) </a:t>
            </a:r>
            <a:r>
              <a:rPr lang="en-US" altLang="ja-JP" sz="1000" b="1" baseline="30000" dirty="0" smtClean="0">
                <a:solidFill>
                  <a:schemeClr val="tx2"/>
                </a:solidFill>
                <a:latin typeface="Calibri" panose="020F0502020204030204" pitchFamily="34" charset="0"/>
              </a:rPr>
              <a:t>*1</a:t>
            </a:r>
            <a:endParaRPr kumimoji="1" lang="ja-JP" altLang="en-US" sz="1000" b="1" baseline="30000" dirty="0">
              <a:solidFill>
                <a:schemeClr val="tx2"/>
              </a:solidFill>
              <a:latin typeface="Calibri" panose="020F0502020204030204" pitchFamily="34" charset="0"/>
            </a:endParaRPr>
          </a:p>
        </p:txBody>
      </p:sp>
      <p:sp>
        <p:nvSpPr>
          <p:cNvPr id="29" name="テキスト ボックス 28"/>
          <p:cNvSpPr txBox="1"/>
          <p:nvPr/>
        </p:nvSpPr>
        <p:spPr>
          <a:xfrm>
            <a:off x="1764158" y="1765201"/>
            <a:ext cx="792088" cy="246221"/>
          </a:xfrm>
          <a:prstGeom prst="rect">
            <a:avLst/>
          </a:prstGeom>
          <a:noFill/>
        </p:spPr>
        <p:txBody>
          <a:bodyPr wrap="square" rtlCol="0">
            <a:spAutoFit/>
          </a:bodyPr>
          <a:lstStyle/>
          <a:p>
            <a:pPr>
              <a:lnSpc>
                <a:spcPts val="1200"/>
              </a:lnSpc>
            </a:pPr>
            <a:r>
              <a:rPr lang="en-US" altLang="ja-JP" sz="1000" b="1" dirty="0" smtClean="0">
                <a:solidFill>
                  <a:schemeClr val="tx2"/>
                </a:solidFill>
                <a:latin typeface="Calibri" panose="020F0502020204030204" pitchFamily="34" charset="0"/>
              </a:rPr>
              <a:t>Drafter </a:t>
            </a:r>
            <a:r>
              <a:rPr lang="en-US" altLang="ja-JP" sz="1000" b="1" baseline="30000" dirty="0" smtClean="0">
                <a:solidFill>
                  <a:schemeClr val="tx2"/>
                </a:solidFill>
                <a:latin typeface="Calibri" panose="020F0502020204030204" pitchFamily="34" charset="0"/>
              </a:rPr>
              <a:t>*2</a:t>
            </a:r>
            <a:endParaRPr kumimoji="1" lang="ja-JP" altLang="en-US" sz="1000" b="1" baseline="30000" dirty="0">
              <a:solidFill>
                <a:schemeClr val="tx2"/>
              </a:solidFill>
              <a:latin typeface="Calibri" panose="020F0502020204030204" pitchFamily="34" charset="0"/>
            </a:endParaRPr>
          </a:p>
        </p:txBody>
      </p:sp>
      <p:sp>
        <p:nvSpPr>
          <p:cNvPr id="30" name="テキスト ボックス 29"/>
          <p:cNvSpPr txBox="1"/>
          <p:nvPr/>
        </p:nvSpPr>
        <p:spPr>
          <a:xfrm>
            <a:off x="519706" y="2629297"/>
            <a:ext cx="2592363" cy="451406"/>
          </a:xfrm>
          <a:prstGeom prst="rect">
            <a:avLst/>
          </a:prstGeom>
          <a:noFill/>
        </p:spPr>
        <p:txBody>
          <a:bodyPr wrap="square" rtlCol="0">
            <a:spAutoFit/>
          </a:bodyPr>
          <a:lstStyle/>
          <a:p>
            <a:pPr>
              <a:lnSpc>
                <a:spcPts val="1000"/>
              </a:lnSpc>
            </a:pPr>
            <a:r>
              <a:rPr lang="en-US" altLang="ja-JP" sz="1000" b="1" dirty="0" smtClean="0">
                <a:solidFill>
                  <a:schemeClr val="tx2"/>
                </a:solidFill>
                <a:latin typeface="Calibri" panose="020F0502020204030204" pitchFamily="34" charset="0"/>
              </a:rPr>
              <a:t>CITI Japan Project Steering Committee</a:t>
            </a:r>
            <a:endParaRPr lang="en-US" altLang="ja-JP" sz="1000" b="1" baseline="30000" dirty="0" smtClean="0">
              <a:solidFill>
                <a:schemeClr val="tx2"/>
              </a:solidFill>
              <a:latin typeface="Calibri" panose="020F0502020204030204" pitchFamily="34" charset="0"/>
            </a:endParaRPr>
          </a:p>
          <a:p>
            <a:pPr>
              <a:lnSpc>
                <a:spcPts val="800"/>
              </a:lnSpc>
              <a:spcBef>
                <a:spcPts val="200"/>
              </a:spcBef>
            </a:pPr>
            <a:r>
              <a:rPr kumimoji="1" lang="en-US" altLang="ja-JP" sz="800" dirty="0" smtClean="0">
                <a:solidFill>
                  <a:schemeClr val="tx2"/>
                </a:solidFill>
                <a:latin typeface="Calibri" panose="020F0502020204030204" pitchFamily="34" charset="0"/>
              </a:rPr>
              <a:t>(Determination of reviewers, schedule coordination for material preparation, etc.)</a:t>
            </a:r>
            <a:endParaRPr kumimoji="1" lang="ja-JP" altLang="en-US" sz="800" dirty="0">
              <a:solidFill>
                <a:schemeClr val="tx2"/>
              </a:solidFill>
              <a:latin typeface="Calibri" panose="020F0502020204030204" pitchFamily="34" charset="0"/>
            </a:endParaRPr>
          </a:p>
        </p:txBody>
      </p:sp>
      <p:sp>
        <p:nvSpPr>
          <p:cNvPr id="31" name="テキスト ボックス 30"/>
          <p:cNvSpPr txBox="1"/>
          <p:nvPr/>
        </p:nvSpPr>
        <p:spPr>
          <a:xfrm>
            <a:off x="1239863" y="3391188"/>
            <a:ext cx="1125028" cy="246221"/>
          </a:xfrm>
          <a:prstGeom prst="rect">
            <a:avLst/>
          </a:prstGeom>
          <a:noFill/>
        </p:spPr>
        <p:txBody>
          <a:bodyPr wrap="square" rtlCol="0">
            <a:spAutoFit/>
          </a:bodyPr>
          <a:lstStyle/>
          <a:p>
            <a:pPr>
              <a:lnSpc>
                <a:spcPts val="1200"/>
              </a:lnSpc>
            </a:pPr>
            <a:r>
              <a:rPr lang="en-US" altLang="ja-JP" sz="1000" b="1" dirty="0" err="1" smtClean="0">
                <a:solidFill>
                  <a:schemeClr val="tx2"/>
                </a:solidFill>
                <a:latin typeface="Calibri" panose="020F0502020204030204" pitchFamily="34" charset="0"/>
              </a:rPr>
              <a:t>Sphia</a:t>
            </a:r>
            <a:r>
              <a:rPr lang="en-US" altLang="ja-JP" sz="1000" b="1" dirty="0" smtClean="0">
                <a:solidFill>
                  <a:schemeClr val="tx2"/>
                </a:solidFill>
                <a:latin typeface="Calibri" panose="020F0502020204030204" pitchFamily="34" charset="0"/>
              </a:rPr>
              <a:t> University</a:t>
            </a:r>
            <a:endParaRPr kumimoji="1" lang="ja-JP" altLang="en-US" sz="1000" b="1" dirty="0">
              <a:solidFill>
                <a:schemeClr val="tx2"/>
              </a:solidFill>
              <a:latin typeface="Calibri" panose="020F0502020204030204" pitchFamily="34" charset="0"/>
            </a:endParaRPr>
          </a:p>
        </p:txBody>
      </p:sp>
      <p:sp>
        <p:nvSpPr>
          <p:cNvPr id="32" name="テキスト ボックス 31"/>
          <p:cNvSpPr txBox="1"/>
          <p:nvPr/>
        </p:nvSpPr>
        <p:spPr>
          <a:xfrm>
            <a:off x="447675" y="4064908"/>
            <a:ext cx="2664395" cy="220573"/>
          </a:xfrm>
          <a:prstGeom prst="rect">
            <a:avLst/>
          </a:prstGeom>
          <a:noFill/>
        </p:spPr>
        <p:txBody>
          <a:bodyPr wrap="square" rtlCol="0">
            <a:spAutoFit/>
          </a:bodyPr>
          <a:lstStyle/>
          <a:p>
            <a:pPr>
              <a:lnSpc>
                <a:spcPts val="1000"/>
              </a:lnSpc>
            </a:pPr>
            <a:r>
              <a:rPr lang="en-US" altLang="ja-JP" sz="1000" b="1" dirty="0" smtClean="0">
                <a:solidFill>
                  <a:schemeClr val="tx2"/>
                </a:solidFill>
                <a:latin typeface="Calibri" panose="020F0502020204030204" pitchFamily="34" charset="0"/>
              </a:rPr>
              <a:t>Module subcommittees </a:t>
            </a:r>
            <a:r>
              <a:rPr lang="en-US" altLang="ja-JP" sz="1000" b="1" baseline="30000" dirty="0" smtClean="0">
                <a:solidFill>
                  <a:schemeClr val="tx2"/>
                </a:solidFill>
                <a:latin typeface="Calibri" panose="020F0502020204030204" pitchFamily="34" charset="0"/>
              </a:rPr>
              <a:t>*4</a:t>
            </a:r>
            <a:r>
              <a:rPr lang="en-US" altLang="ja-JP" sz="1000" b="1" dirty="0">
                <a:solidFill>
                  <a:schemeClr val="tx2"/>
                </a:solidFill>
                <a:latin typeface="Calibri" panose="020F0502020204030204" pitchFamily="34" charset="0"/>
              </a:rPr>
              <a:t>  </a:t>
            </a:r>
            <a:r>
              <a:rPr lang="en-US" altLang="ja-JP" sz="1000" b="1" dirty="0" smtClean="0">
                <a:solidFill>
                  <a:schemeClr val="tx2"/>
                </a:solidFill>
                <a:latin typeface="Calibri" panose="020F0502020204030204" pitchFamily="34" charset="0"/>
              </a:rPr>
              <a:t>(review/discussion) </a:t>
            </a:r>
            <a:endParaRPr kumimoji="1" lang="ja-JP" altLang="en-US" sz="1000" b="1" baseline="30000" dirty="0">
              <a:solidFill>
                <a:schemeClr val="tx2"/>
              </a:solidFill>
              <a:latin typeface="Calibri" panose="020F0502020204030204" pitchFamily="34" charset="0"/>
            </a:endParaRPr>
          </a:p>
        </p:txBody>
      </p:sp>
      <p:sp>
        <p:nvSpPr>
          <p:cNvPr id="33" name="テキスト ボックス 32"/>
          <p:cNvSpPr txBox="1"/>
          <p:nvPr/>
        </p:nvSpPr>
        <p:spPr>
          <a:xfrm>
            <a:off x="663799" y="4357489"/>
            <a:ext cx="720080" cy="246221"/>
          </a:xfrm>
          <a:prstGeom prst="rect">
            <a:avLst/>
          </a:prstGeom>
          <a:noFill/>
        </p:spPr>
        <p:txBody>
          <a:bodyPr wrap="square" rtlCol="0">
            <a:spAutoFit/>
          </a:bodyPr>
          <a:lstStyle/>
          <a:p>
            <a:pPr>
              <a:lnSpc>
                <a:spcPts val="1200"/>
              </a:lnSpc>
            </a:pPr>
            <a:r>
              <a:rPr lang="en-US" altLang="ja-JP" sz="1000" b="1" dirty="0" smtClean="0">
                <a:solidFill>
                  <a:schemeClr val="tx2"/>
                </a:solidFill>
                <a:latin typeface="Calibri" panose="020F0502020204030204" pitchFamily="34" charset="0"/>
              </a:rPr>
              <a:t>Reviewer</a:t>
            </a:r>
            <a:endParaRPr kumimoji="1" lang="ja-JP" altLang="en-US" sz="1000" b="1" dirty="0">
              <a:solidFill>
                <a:schemeClr val="tx2"/>
              </a:solidFill>
              <a:latin typeface="Calibri" panose="020F0502020204030204" pitchFamily="34" charset="0"/>
            </a:endParaRPr>
          </a:p>
        </p:txBody>
      </p:sp>
      <p:sp>
        <p:nvSpPr>
          <p:cNvPr id="34" name="テキスト ボックス 33"/>
          <p:cNvSpPr txBox="1"/>
          <p:nvPr/>
        </p:nvSpPr>
        <p:spPr>
          <a:xfrm>
            <a:off x="1404118" y="4357489"/>
            <a:ext cx="720080" cy="246221"/>
          </a:xfrm>
          <a:prstGeom prst="rect">
            <a:avLst/>
          </a:prstGeom>
          <a:noFill/>
        </p:spPr>
        <p:txBody>
          <a:bodyPr wrap="square" rtlCol="0">
            <a:spAutoFit/>
          </a:bodyPr>
          <a:lstStyle/>
          <a:p>
            <a:pPr>
              <a:lnSpc>
                <a:spcPts val="1200"/>
              </a:lnSpc>
            </a:pPr>
            <a:r>
              <a:rPr lang="en-US" altLang="ja-JP" sz="1000" b="1" dirty="0" smtClean="0">
                <a:solidFill>
                  <a:schemeClr val="tx2"/>
                </a:solidFill>
                <a:latin typeface="Calibri" panose="020F0502020204030204" pitchFamily="34" charset="0"/>
              </a:rPr>
              <a:t>Reviewer</a:t>
            </a:r>
            <a:endParaRPr kumimoji="1" lang="ja-JP" altLang="en-US" sz="1000" b="1" dirty="0">
              <a:solidFill>
                <a:schemeClr val="tx2"/>
              </a:solidFill>
              <a:latin typeface="Calibri" panose="020F0502020204030204" pitchFamily="34" charset="0"/>
            </a:endParaRPr>
          </a:p>
        </p:txBody>
      </p:sp>
      <p:sp>
        <p:nvSpPr>
          <p:cNvPr id="35" name="テキスト ボックス 34"/>
          <p:cNvSpPr txBox="1"/>
          <p:nvPr/>
        </p:nvSpPr>
        <p:spPr>
          <a:xfrm>
            <a:off x="2196206" y="4357489"/>
            <a:ext cx="720080" cy="246221"/>
          </a:xfrm>
          <a:prstGeom prst="rect">
            <a:avLst/>
          </a:prstGeom>
          <a:noFill/>
        </p:spPr>
        <p:txBody>
          <a:bodyPr wrap="square" rtlCol="0">
            <a:spAutoFit/>
          </a:bodyPr>
          <a:lstStyle/>
          <a:p>
            <a:pPr>
              <a:lnSpc>
                <a:spcPts val="1200"/>
              </a:lnSpc>
            </a:pPr>
            <a:r>
              <a:rPr lang="en-US" altLang="ja-JP" sz="1000" b="1" dirty="0" smtClean="0">
                <a:solidFill>
                  <a:schemeClr val="tx2"/>
                </a:solidFill>
                <a:latin typeface="Calibri" panose="020F0502020204030204" pitchFamily="34" charset="0"/>
              </a:rPr>
              <a:t>Reviewer</a:t>
            </a:r>
            <a:endParaRPr kumimoji="1" lang="ja-JP" altLang="en-US" sz="1000" b="1" dirty="0">
              <a:solidFill>
                <a:schemeClr val="tx2"/>
              </a:solidFill>
              <a:latin typeface="Calibri" panose="020F0502020204030204" pitchFamily="34" charset="0"/>
            </a:endParaRPr>
          </a:p>
        </p:txBody>
      </p:sp>
      <p:sp>
        <p:nvSpPr>
          <p:cNvPr id="36" name="テキスト ボックス 35"/>
          <p:cNvSpPr txBox="1"/>
          <p:nvPr/>
        </p:nvSpPr>
        <p:spPr>
          <a:xfrm>
            <a:off x="375767" y="4716845"/>
            <a:ext cx="2736303" cy="246221"/>
          </a:xfrm>
          <a:prstGeom prst="rect">
            <a:avLst/>
          </a:prstGeom>
          <a:noFill/>
        </p:spPr>
        <p:txBody>
          <a:bodyPr wrap="square" rtlCol="0">
            <a:spAutoFit/>
          </a:bodyPr>
          <a:lstStyle/>
          <a:p>
            <a:pPr>
              <a:lnSpc>
                <a:spcPts val="1200"/>
              </a:lnSpc>
            </a:pPr>
            <a:r>
              <a:rPr lang="en-US" altLang="ja-JP" sz="1000" dirty="0" smtClean="0">
                <a:solidFill>
                  <a:schemeClr val="tx2"/>
                </a:solidFill>
                <a:latin typeface="Calibri" panose="020F0502020204030204" pitchFamily="34" charset="0"/>
              </a:rPr>
              <a:t>Collegial body of basically 3 reviewers, 1 meeting </a:t>
            </a:r>
            <a:endParaRPr kumimoji="1" lang="ja-JP" altLang="en-US" sz="1000" dirty="0">
              <a:solidFill>
                <a:schemeClr val="tx2"/>
              </a:solidFill>
              <a:latin typeface="Calibri" panose="020F0502020204030204" pitchFamily="34" charset="0"/>
            </a:endParaRPr>
          </a:p>
        </p:txBody>
      </p:sp>
      <p:sp>
        <p:nvSpPr>
          <p:cNvPr id="37" name="テキスト ボックス 36"/>
          <p:cNvSpPr txBox="1"/>
          <p:nvPr/>
        </p:nvSpPr>
        <p:spPr>
          <a:xfrm>
            <a:off x="447675" y="5263396"/>
            <a:ext cx="2709404" cy="246221"/>
          </a:xfrm>
          <a:prstGeom prst="rect">
            <a:avLst/>
          </a:prstGeom>
          <a:noFill/>
        </p:spPr>
        <p:txBody>
          <a:bodyPr wrap="square" rtlCol="0">
            <a:spAutoFit/>
          </a:bodyPr>
          <a:lstStyle/>
          <a:p>
            <a:pPr>
              <a:lnSpc>
                <a:spcPts val="1200"/>
              </a:lnSpc>
            </a:pPr>
            <a:r>
              <a:rPr lang="en-US" altLang="ja-JP" sz="1000" b="1" dirty="0" smtClean="0">
                <a:solidFill>
                  <a:schemeClr val="tx2"/>
                </a:solidFill>
                <a:latin typeface="Calibri" panose="020F0502020204030204" pitchFamily="34" charset="0"/>
              </a:rPr>
              <a:t>Material preparation working group (finalizing)</a:t>
            </a:r>
            <a:endParaRPr kumimoji="1" lang="ja-JP" altLang="en-US" sz="1000" b="1" dirty="0">
              <a:solidFill>
                <a:schemeClr val="tx2"/>
              </a:solidFill>
              <a:latin typeface="Calibri" panose="020F0502020204030204" pitchFamily="34" charset="0"/>
            </a:endParaRPr>
          </a:p>
        </p:txBody>
      </p:sp>
      <p:sp>
        <p:nvSpPr>
          <p:cNvPr id="38" name="テキスト ボックス 37"/>
          <p:cNvSpPr txBox="1"/>
          <p:nvPr/>
        </p:nvSpPr>
        <p:spPr>
          <a:xfrm>
            <a:off x="9016727" y="4399300"/>
            <a:ext cx="1527896" cy="246221"/>
          </a:xfrm>
          <a:prstGeom prst="rect">
            <a:avLst/>
          </a:prstGeom>
          <a:noFill/>
        </p:spPr>
        <p:txBody>
          <a:bodyPr wrap="square" rtlCol="0">
            <a:spAutoFit/>
          </a:bodyPr>
          <a:lstStyle/>
          <a:p>
            <a:pPr>
              <a:lnSpc>
                <a:spcPts val="1200"/>
              </a:lnSpc>
            </a:pPr>
            <a:r>
              <a:rPr lang="en-US" altLang="ja-JP" sz="1300" dirty="0" smtClean="0">
                <a:solidFill>
                  <a:schemeClr val="tx2"/>
                </a:solidFill>
                <a:latin typeface="Calibri" panose="020F0502020204030204" pitchFamily="34" charset="0"/>
              </a:rPr>
              <a:t>Project Secretariat</a:t>
            </a:r>
            <a:endParaRPr kumimoji="1" lang="ja-JP" altLang="en-US" sz="1300" dirty="0">
              <a:solidFill>
                <a:schemeClr val="tx2"/>
              </a:solidFill>
              <a:latin typeface="Calibri" panose="020F0502020204030204" pitchFamily="34" charset="0"/>
            </a:endParaRPr>
          </a:p>
        </p:txBody>
      </p:sp>
      <p:sp>
        <p:nvSpPr>
          <p:cNvPr id="39" name="テキスト ボックス 38"/>
          <p:cNvSpPr txBox="1"/>
          <p:nvPr/>
        </p:nvSpPr>
        <p:spPr>
          <a:xfrm>
            <a:off x="9232751" y="4825833"/>
            <a:ext cx="1311872" cy="251736"/>
          </a:xfrm>
          <a:prstGeom prst="rect">
            <a:avLst/>
          </a:prstGeom>
          <a:noFill/>
        </p:spPr>
        <p:txBody>
          <a:bodyPr wrap="square" rtlCol="0">
            <a:spAutoFit/>
          </a:bodyPr>
          <a:lstStyle/>
          <a:p>
            <a:pPr>
              <a:lnSpc>
                <a:spcPts val="1200"/>
              </a:lnSpc>
            </a:pPr>
            <a:r>
              <a:rPr lang="en-US" altLang="ja-JP" sz="1400" b="1" dirty="0" smtClean="0">
                <a:solidFill>
                  <a:schemeClr val="tx2"/>
                </a:solidFill>
                <a:latin typeface="Calibri" panose="020F0502020204030204" pitchFamily="34" charset="0"/>
              </a:rPr>
              <a:t>Project </a:t>
            </a:r>
          </a:p>
        </p:txBody>
      </p:sp>
      <p:sp>
        <p:nvSpPr>
          <p:cNvPr id="40" name="テキスト ボックス 39"/>
          <p:cNvSpPr txBox="1"/>
          <p:nvPr/>
        </p:nvSpPr>
        <p:spPr>
          <a:xfrm>
            <a:off x="8360791" y="4991087"/>
            <a:ext cx="1664048" cy="246221"/>
          </a:xfrm>
          <a:prstGeom prst="rect">
            <a:avLst/>
          </a:prstGeom>
          <a:noFill/>
        </p:spPr>
        <p:txBody>
          <a:bodyPr wrap="square" rtlCol="0">
            <a:spAutoFit/>
          </a:bodyPr>
          <a:lstStyle/>
          <a:p>
            <a:pPr>
              <a:lnSpc>
                <a:spcPts val="1200"/>
              </a:lnSpc>
            </a:pPr>
            <a:r>
              <a:rPr lang="en-US" altLang="ja-JP" sz="1400" b="1" dirty="0" smtClean="0">
                <a:solidFill>
                  <a:schemeClr val="tx2"/>
                </a:solidFill>
                <a:latin typeface="Calibri" panose="020F0502020204030204" pitchFamily="34" charset="0"/>
              </a:rPr>
              <a:t>Steering Committee</a:t>
            </a:r>
          </a:p>
        </p:txBody>
      </p:sp>
      <p:sp>
        <p:nvSpPr>
          <p:cNvPr id="41" name="テキスト ボックス 40"/>
          <p:cNvSpPr txBox="1"/>
          <p:nvPr/>
        </p:nvSpPr>
        <p:spPr>
          <a:xfrm>
            <a:off x="8224639" y="5132875"/>
            <a:ext cx="2226562" cy="194925"/>
          </a:xfrm>
          <a:prstGeom prst="rect">
            <a:avLst/>
          </a:prstGeom>
          <a:noFill/>
        </p:spPr>
        <p:txBody>
          <a:bodyPr wrap="square" rtlCol="0">
            <a:spAutoFit/>
          </a:bodyPr>
          <a:lstStyle/>
          <a:p>
            <a:pPr>
              <a:lnSpc>
                <a:spcPts val="800"/>
              </a:lnSpc>
              <a:spcBef>
                <a:spcPts val="600"/>
              </a:spcBef>
            </a:pPr>
            <a:r>
              <a:rPr kumimoji="1" lang="en-US" altLang="ja-JP" sz="800" dirty="0" smtClean="0">
                <a:solidFill>
                  <a:schemeClr val="tx2"/>
                </a:solidFill>
                <a:latin typeface="Calibri" panose="020F0502020204030204" pitchFamily="34" charset="0"/>
              </a:rPr>
              <a:t>Confirmation and approval of finalized materials</a:t>
            </a:r>
            <a:endParaRPr kumimoji="1" lang="ja-JP" altLang="en-US" sz="800" dirty="0">
              <a:solidFill>
                <a:schemeClr val="tx2"/>
              </a:solidFill>
              <a:latin typeface="Calibri" panose="020F0502020204030204" pitchFamily="34" charset="0"/>
            </a:endParaRPr>
          </a:p>
        </p:txBody>
      </p:sp>
      <p:sp>
        <p:nvSpPr>
          <p:cNvPr id="42" name="テキスト ボックス 41"/>
          <p:cNvSpPr txBox="1"/>
          <p:nvPr/>
        </p:nvSpPr>
        <p:spPr>
          <a:xfrm>
            <a:off x="9088735" y="5680057"/>
            <a:ext cx="1095848" cy="405624"/>
          </a:xfrm>
          <a:prstGeom prst="rect">
            <a:avLst/>
          </a:prstGeom>
          <a:noFill/>
        </p:spPr>
        <p:txBody>
          <a:bodyPr wrap="square" rtlCol="0">
            <a:spAutoFit/>
          </a:bodyPr>
          <a:lstStyle/>
          <a:p>
            <a:pPr algn="ctr">
              <a:lnSpc>
                <a:spcPts val="1200"/>
              </a:lnSpc>
            </a:pPr>
            <a:r>
              <a:rPr lang="en-US" altLang="ja-JP" sz="1300" b="1" dirty="0" smtClean="0">
                <a:solidFill>
                  <a:schemeClr val="tx2"/>
                </a:solidFill>
                <a:latin typeface="Calibri" panose="020F0502020204030204" pitchFamily="34" charset="0"/>
              </a:rPr>
              <a:t>CITI Japan</a:t>
            </a:r>
          </a:p>
          <a:p>
            <a:pPr algn="ctr">
              <a:lnSpc>
                <a:spcPts val="1200"/>
              </a:lnSpc>
            </a:pPr>
            <a:r>
              <a:rPr lang="en-US" altLang="ja-JP" sz="1300" b="1" dirty="0">
                <a:solidFill>
                  <a:schemeClr val="tx2"/>
                </a:solidFill>
                <a:latin typeface="Calibri" panose="020F0502020204030204" pitchFamily="34" charset="0"/>
              </a:rPr>
              <a:t>m</a:t>
            </a:r>
            <a:r>
              <a:rPr kumimoji="1" lang="en-US" altLang="ja-JP" sz="1300" b="1" dirty="0" smtClean="0">
                <a:solidFill>
                  <a:schemeClr val="tx2"/>
                </a:solidFill>
                <a:latin typeface="Calibri" panose="020F0502020204030204" pitchFamily="34" charset="0"/>
              </a:rPr>
              <a:t>aterials</a:t>
            </a:r>
            <a:endParaRPr kumimoji="1" lang="ja-JP" altLang="en-US" sz="1300" b="1" dirty="0">
              <a:solidFill>
                <a:schemeClr val="tx2"/>
              </a:solidFill>
              <a:latin typeface="Calibri" panose="020F0502020204030204" pitchFamily="34" charset="0"/>
            </a:endParaRPr>
          </a:p>
        </p:txBody>
      </p:sp>
      <p:sp>
        <p:nvSpPr>
          <p:cNvPr id="43" name="テキスト ボックス 42"/>
          <p:cNvSpPr txBox="1"/>
          <p:nvPr/>
        </p:nvSpPr>
        <p:spPr>
          <a:xfrm>
            <a:off x="6064399" y="5005561"/>
            <a:ext cx="1536717" cy="251736"/>
          </a:xfrm>
          <a:prstGeom prst="rect">
            <a:avLst/>
          </a:prstGeom>
          <a:noFill/>
        </p:spPr>
        <p:txBody>
          <a:bodyPr wrap="square" rtlCol="0">
            <a:spAutoFit/>
          </a:bodyPr>
          <a:lstStyle/>
          <a:p>
            <a:pPr algn="ctr">
              <a:lnSpc>
                <a:spcPts val="1200"/>
              </a:lnSpc>
            </a:pPr>
            <a:r>
              <a:rPr lang="en-US" altLang="ja-JP" sz="1300" b="1" dirty="0" err="1" smtClean="0">
                <a:solidFill>
                  <a:schemeClr val="tx2"/>
                </a:solidFill>
                <a:latin typeface="Calibri" panose="020F0502020204030204" pitchFamily="34" charset="0"/>
              </a:rPr>
              <a:t>OIST</a:t>
            </a:r>
            <a:endParaRPr kumimoji="1" lang="ja-JP" altLang="en-US" sz="1300" b="1" dirty="0">
              <a:solidFill>
                <a:schemeClr val="tx2"/>
              </a:solidFill>
              <a:latin typeface="Calibri" panose="020F0502020204030204" pitchFamily="34" charset="0"/>
            </a:endParaRPr>
          </a:p>
        </p:txBody>
      </p:sp>
      <p:sp>
        <p:nvSpPr>
          <p:cNvPr id="45" name="テキスト ボックス 44"/>
          <p:cNvSpPr txBox="1"/>
          <p:nvPr/>
        </p:nvSpPr>
        <p:spPr>
          <a:xfrm>
            <a:off x="5716124" y="4573513"/>
            <a:ext cx="1126555" cy="350609"/>
          </a:xfrm>
          <a:prstGeom prst="rect">
            <a:avLst/>
          </a:prstGeom>
          <a:noFill/>
        </p:spPr>
        <p:txBody>
          <a:bodyPr wrap="square" rtlCol="0">
            <a:spAutoFit/>
          </a:bodyPr>
          <a:lstStyle/>
          <a:p>
            <a:pPr>
              <a:lnSpc>
                <a:spcPts val="1000"/>
              </a:lnSpc>
            </a:pPr>
            <a:r>
              <a:rPr lang="en-US" altLang="ja-JP" sz="1000" b="1" dirty="0" smtClean="0">
                <a:solidFill>
                  <a:schemeClr val="bg1"/>
                </a:solidFill>
                <a:effectLst>
                  <a:outerShdw blurRad="38100" dist="38100" dir="2700000" algn="tl">
                    <a:srgbClr val="000000">
                      <a:alpha val="43137"/>
                    </a:srgbClr>
                  </a:outerShdw>
                </a:effectLst>
                <a:latin typeface="Calibri" panose="020F0502020204030204" pitchFamily="34" charset="0"/>
              </a:rPr>
              <a:t>Preparing </a:t>
            </a:r>
            <a:br>
              <a:rPr lang="en-US" altLang="ja-JP" sz="1000" b="1" dirty="0" smtClean="0">
                <a:solidFill>
                  <a:schemeClr val="bg1"/>
                </a:solidFill>
                <a:effectLst>
                  <a:outerShdw blurRad="38100" dist="38100" dir="2700000" algn="tl">
                    <a:srgbClr val="000000">
                      <a:alpha val="43137"/>
                    </a:srgbClr>
                  </a:outerShdw>
                </a:effectLst>
                <a:latin typeface="Calibri" panose="020F0502020204030204" pitchFamily="34" charset="0"/>
              </a:rPr>
            </a:br>
            <a:r>
              <a:rPr lang="en-US" altLang="ja-JP" sz="1000" b="1" dirty="0" smtClean="0">
                <a:solidFill>
                  <a:schemeClr val="bg1"/>
                </a:solidFill>
                <a:effectLst>
                  <a:outerShdw blurRad="38100" dist="38100" dir="2700000" algn="tl">
                    <a:srgbClr val="000000">
                      <a:alpha val="43137"/>
                    </a:srgbClr>
                  </a:outerShdw>
                </a:effectLst>
                <a:latin typeface="Calibri" panose="020F0502020204030204" pitchFamily="34" charset="0"/>
              </a:rPr>
              <a:t>English version</a:t>
            </a:r>
            <a:endParaRPr kumimoji="1" lang="ja-JP" altLang="en-US" sz="1000" b="1"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
        <p:nvSpPr>
          <p:cNvPr id="46" name="テキスト ボックス 45"/>
          <p:cNvSpPr txBox="1"/>
          <p:nvPr/>
        </p:nvSpPr>
        <p:spPr>
          <a:xfrm>
            <a:off x="6952224" y="5831594"/>
            <a:ext cx="1536717" cy="251736"/>
          </a:xfrm>
          <a:prstGeom prst="rect">
            <a:avLst/>
          </a:prstGeom>
          <a:noFill/>
        </p:spPr>
        <p:txBody>
          <a:bodyPr wrap="square" rtlCol="0">
            <a:spAutoFit/>
          </a:bodyPr>
          <a:lstStyle/>
          <a:p>
            <a:pPr algn="ctr">
              <a:lnSpc>
                <a:spcPts val="1200"/>
              </a:lnSpc>
            </a:pPr>
            <a:r>
              <a:rPr lang="en-US" altLang="ja-JP" sz="1300" b="1" dirty="0" smtClean="0">
                <a:solidFill>
                  <a:schemeClr val="tx2"/>
                </a:solidFill>
                <a:latin typeface="Calibri" panose="020F0502020204030204" pitchFamily="34" charset="0"/>
              </a:rPr>
              <a:t>US CITI (reviewing)</a:t>
            </a:r>
            <a:endParaRPr kumimoji="1" lang="ja-JP" altLang="en-US" sz="1300" b="1" dirty="0">
              <a:solidFill>
                <a:schemeClr val="tx2"/>
              </a:solidFill>
              <a:latin typeface="Calibri" panose="020F0502020204030204" pitchFamily="34" charset="0"/>
            </a:endParaRPr>
          </a:p>
        </p:txBody>
      </p:sp>
    </p:spTree>
    <p:extLst>
      <p:ext uri="{BB962C8B-B14F-4D97-AF65-F5344CB8AC3E}">
        <p14:creationId xmlns:p14="http://schemas.microsoft.com/office/powerpoint/2010/main" val="22929139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1"/>
          <p:cNvSpPr>
            <a:spLocks noGrp="1"/>
          </p:cNvSpPr>
          <p:nvPr>
            <p:ph type="sldNum" sz="quarter" idx="10"/>
          </p:nvPr>
        </p:nvSpPr>
        <p:spPr>
          <a:xfrm>
            <a:off x="9952038" y="7094538"/>
            <a:ext cx="563562" cy="296862"/>
          </a:xfrm>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41D0BBC6-DC2A-414E-9DE6-A8072C2ED23F}" type="slidenum">
              <a:rPr lang="en-US" altLang="ja-JP" sz="1800">
                <a:latin typeface="Times New Roman" panose="02020603050405020304" pitchFamily="18" charset="0"/>
              </a:rPr>
              <a:pPr/>
              <a:t>16</a:t>
            </a:fld>
            <a:endParaRPr lang="en-US" altLang="ja-JP" sz="1800">
              <a:latin typeface="Times New Roman" panose="02020603050405020304" pitchFamily="18" charset="0"/>
            </a:endParaRPr>
          </a:p>
        </p:txBody>
      </p:sp>
      <p:sp>
        <p:nvSpPr>
          <p:cNvPr id="2" name="テキスト ボックス 1"/>
          <p:cNvSpPr txBox="1"/>
          <p:nvPr/>
        </p:nvSpPr>
        <p:spPr>
          <a:xfrm>
            <a:off x="0" y="1021171"/>
            <a:ext cx="4264199" cy="3785652"/>
          </a:xfrm>
          <a:prstGeom prst="rect">
            <a:avLst/>
          </a:prstGeom>
          <a:noFill/>
        </p:spPr>
        <p:txBody>
          <a:bodyPr wrap="square" rtlCol="0">
            <a:spAutoFit/>
          </a:bodyPr>
          <a:lstStyle/>
          <a:p>
            <a:r>
              <a:rPr kumimoji="1" lang="en-US" altLang="ja-JP" sz="2000" dirty="0" smtClean="0">
                <a:latin typeface="Calibri" panose="020F0502020204030204" pitchFamily="34" charset="0"/>
              </a:rPr>
              <a:t>List of current learning materials:</a:t>
            </a:r>
          </a:p>
          <a:p>
            <a:endParaRPr kumimoji="1" lang="en-US" altLang="ja-JP" sz="2000" dirty="0" smtClean="0">
              <a:latin typeface="Calibri" panose="020F0502020204030204" pitchFamily="34" charset="0"/>
            </a:endParaRPr>
          </a:p>
          <a:p>
            <a:pPr marL="342900" indent="-342900">
              <a:buFont typeface="Wingdings" panose="05000000000000000000" pitchFamily="2" charset="2"/>
              <a:buChar char="p"/>
            </a:pPr>
            <a:r>
              <a:rPr lang="en-US" altLang="ja-JP" sz="2000" dirty="0">
                <a:latin typeface="Calibri" panose="020F0502020204030204" pitchFamily="34" charset="0"/>
              </a:rPr>
              <a:t>R</a:t>
            </a:r>
            <a:r>
              <a:rPr lang="en-US" altLang="ja-JP" sz="2000" dirty="0" smtClean="0">
                <a:latin typeface="Calibri" panose="020F0502020204030204" pitchFamily="34" charset="0"/>
              </a:rPr>
              <a:t>esponsible conduct of research </a:t>
            </a:r>
          </a:p>
          <a:p>
            <a:pPr marL="800100" lvl="1" indent="-342900">
              <a:buFont typeface="Arial" panose="020B0604020202020204" pitchFamily="34" charset="0"/>
              <a:buChar char="•"/>
            </a:pPr>
            <a:r>
              <a:rPr lang="en-US" altLang="ja-JP" sz="2000" dirty="0" smtClean="0">
                <a:latin typeface="Calibri" panose="020F0502020204030204" pitchFamily="34" charset="0"/>
              </a:rPr>
              <a:t>A complete version</a:t>
            </a:r>
          </a:p>
          <a:p>
            <a:pPr marL="800100" lvl="1" indent="-342900">
              <a:buFont typeface="Arial" panose="020B0604020202020204" pitchFamily="34" charset="0"/>
              <a:buChar char="•"/>
            </a:pPr>
            <a:r>
              <a:rPr lang="en-US" altLang="ja-JP" sz="2000" dirty="0" smtClean="0">
                <a:latin typeface="Calibri" panose="020F0502020204030204" pitchFamily="34" charset="0"/>
              </a:rPr>
              <a:t>A digest version </a:t>
            </a:r>
          </a:p>
          <a:p>
            <a:pPr marL="342900" indent="-342900">
              <a:buFont typeface="Wingdings" panose="05000000000000000000" pitchFamily="2" charset="2"/>
              <a:buChar char="p"/>
            </a:pPr>
            <a:r>
              <a:rPr lang="en-US" altLang="ja-JP" sz="2000" dirty="0" smtClean="0">
                <a:latin typeface="Calibri" panose="020F0502020204030204" pitchFamily="34" charset="0"/>
              </a:rPr>
              <a:t>Research safety</a:t>
            </a:r>
          </a:p>
          <a:p>
            <a:pPr marL="800100" lvl="1" indent="-342900">
              <a:buFont typeface="Arial" panose="020B0604020202020204" pitchFamily="34" charset="0"/>
              <a:buChar char="•"/>
            </a:pPr>
            <a:r>
              <a:rPr lang="en-US" altLang="ja-JP" sz="2000" dirty="0" smtClean="0">
                <a:latin typeface="Calibri" panose="020F0502020204030204" pitchFamily="34" charset="0"/>
              </a:rPr>
              <a:t>Chemical materials</a:t>
            </a:r>
            <a:endParaRPr lang="en-US" altLang="ja-JP" sz="2000" dirty="0">
              <a:latin typeface="Calibri" panose="020F0502020204030204" pitchFamily="34" charset="0"/>
            </a:endParaRPr>
          </a:p>
          <a:p>
            <a:pPr marL="800100" lvl="1" indent="-342900">
              <a:buFont typeface="Arial" panose="020B0604020202020204" pitchFamily="34" charset="0"/>
              <a:buChar char="•"/>
            </a:pPr>
            <a:r>
              <a:rPr lang="en-US" altLang="ja-JP" sz="2000" dirty="0" smtClean="0">
                <a:latin typeface="Calibri" panose="020F0502020204030204" pitchFamily="34" charset="0"/>
              </a:rPr>
              <a:t>Radioactive materials</a:t>
            </a:r>
          </a:p>
          <a:p>
            <a:pPr marL="800100" lvl="1" indent="-342900">
              <a:buFont typeface="Arial" panose="020B0604020202020204" pitchFamily="34" charset="0"/>
              <a:buChar char="•"/>
            </a:pPr>
            <a:r>
              <a:rPr lang="en-US" altLang="ja-JP" sz="2000" dirty="0" smtClean="0">
                <a:latin typeface="Calibri" panose="020F0502020204030204" pitchFamily="34" charset="0"/>
              </a:rPr>
              <a:t>Biosafety</a:t>
            </a:r>
          </a:p>
          <a:p>
            <a:pPr marL="342900" indent="-342900">
              <a:buFont typeface="Wingdings" panose="05000000000000000000" pitchFamily="2" charset="2"/>
              <a:buChar char="p"/>
            </a:pPr>
            <a:r>
              <a:rPr lang="en-US" altLang="ja-JP" sz="2000" dirty="0" smtClean="0">
                <a:latin typeface="Calibri" panose="020F0502020204030204" pitchFamily="34" charset="0"/>
              </a:rPr>
              <a:t>Human subjects research</a:t>
            </a:r>
          </a:p>
          <a:p>
            <a:pPr marL="342900" indent="-342900">
              <a:buFont typeface="Wingdings" panose="05000000000000000000" pitchFamily="2" charset="2"/>
              <a:buChar char="p"/>
            </a:pPr>
            <a:r>
              <a:rPr lang="en-US" altLang="ja-JP" sz="2000" dirty="0" smtClean="0">
                <a:latin typeface="Calibri" panose="020F0502020204030204" pitchFamily="34" charset="0"/>
              </a:rPr>
              <a:t>Handling of lab animals</a:t>
            </a:r>
          </a:p>
          <a:p>
            <a:pPr marL="342900" indent="-342900">
              <a:buFont typeface="Wingdings" panose="05000000000000000000" pitchFamily="2" charset="2"/>
              <a:buChar char="p"/>
            </a:pPr>
            <a:r>
              <a:rPr kumimoji="1" lang="en-US" altLang="ja-JP" sz="2000" dirty="0" err="1" smtClean="0">
                <a:latin typeface="Calibri" panose="020F0502020204030204" pitchFamily="34" charset="0"/>
              </a:rPr>
              <a:t>GCP</a:t>
            </a:r>
            <a:r>
              <a:rPr kumimoji="1" lang="ja-JP" altLang="en-US" sz="2000" dirty="0" smtClean="0">
                <a:latin typeface="Calibri" panose="020F0502020204030204" pitchFamily="34" charset="0"/>
              </a:rPr>
              <a:t> </a:t>
            </a:r>
            <a:r>
              <a:rPr kumimoji="1" lang="en-US" altLang="ja-JP" sz="2000" dirty="0" smtClean="0">
                <a:latin typeface="Calibri" panose="020F0502020204030204" pitchFamily="34" charset="0"/>
              </a:rPr>
              <a:t>(clinical trials) </a:t>
            </a:r>
            <a:endParaRPr kumimoji="1" lang="ja-JP" altLang="en-US" sz="2000" dirty="0">
              <a:latin typeface="Calibri" panose="020F0502020204030204" pitchFamily="34" charset="0"/>
            </a:endParaRPr>
          </a:p>
        </p:txBody>
      </p:sp>
      <p:sp>
        <p:nvSpPr>
          <p:cNvPr id="7" name="テキスト ボックス 6"/>
          <p:cNvSpPr txBox="1"/>
          <p:nvPr/>
        </p:nvSpPr>
        <p:spPr>
          <a:xfrm>
            <a:off x="447675" y="4854855"/>
            <a:ext cx="3960440" cy="1631216"/>
          </a:xfrm>
          <a:prstGeom prst="rect">
            <a:avLst/>
          </a:prstGeom>
          <a:noFill/>
        </p:spPr>
        <p:txBody>
          <a:bodyPr wrap="square" rtlCol="0">
            <a:spAutoFit/>
          </a:bodyPr>
          <a:lstStyle/>
          <a:p>
            <a:pPr marL="342900" indent="-342900">
              <a:buFont typeface="Wingdings" panose="05000000000000000000" pitchFamily="2" charset="2"/>
              <a:buChar char="Ø"/>
            </a:pPr>
            <a:r>
              <a:rPr lang="en-US" altLang="ja-JP" sz="2000" dirty="0" smtClean="0">
                <a:latin typeface="Calibri" panose="020F0502020204030204" pitchFamily="34" charset="0"/>
              </a:rPr>
              <a:t>All materials are provided </a:t>
            </a:r>
            <a:br>
              <a:rPr lang="en-US" altLang="ja-JP" sz="2000" dirty="0" smtClean="0">
                <a:latin typeface="Calibri" panose="020F0502020204030204" pitchFamily="34" charset="0"/>
              </a:rPr>
            </a:br>
            <a:r>
              <a:rPr lang="en-US" altLang="ja-JP" sz="2000" dirty="0" smtClean="0">
                <a:latin typeface="Calibri" panose="020F0502020204030204" pitchFamily="34" charset="0"/>
              </a:rPr>
              <a:t>via e-learning system</a:t>
            </a:r>
            <a:endParaRPr kumimoji="1" lang="en-US" altLang="ja-JP" sz="2000" dirty="0" smtClean="0">
              <a:latin typeface="Calibri" panose="020F0502020204030204" pitchFamily="34" charset="0"/>
            </a:endParaRPr>
          </a:p>
          <a:p>
            <a:pPr marL="342900" indent="-342900">
              <a:buFont typeface="Wingdings" panose="05000000000000000000" pitchFamily="2" charset="2"/>
              <a:buChar char="Ø"/>
            </a:pPr>
            <a:r>
              <a:rPr lang="en-US" altLang="ja-JP" sz="2000" dirty="0" smtClean="0">
                <a:latin typeface="Calibri" panose="020F0502020204030204" pitchFamily="34" charset="0"/>
              </a:rPr>
              <a:t>Course completion and understanding checking by quizzes</a:t>
            </a:r>
            <a:endParaRPr kumimoji="1" lang="ja-JP" altLang="en-US" sz="2000" dirty="0">
              <a:latin typeface="Calibri" panose="020F0502020204030204" pitchFamily="34" charset="0"/>
            </a:endParaRPr>
          </a:p>
        </p:txBody>
      </p:sp>
      <p:grpSp>
        <p:nvGrpSpPr>
          <p:cNvPr id="9" name="図形グループ 12"/>
          <p:cNvGrpSpPr>
            <a:grpSpLocks/>
          </p:cNvGrpSpPr>
          <p:nvPr/>
        </p:nvGrpSpPr>
        <p:grpSpPr bwMode="auto">
          <a:xfrm>
            <a:off x="447675" y="381000"/>
            <a:ext cx="10081220" cy="592138"/>
            <a:chOff x="447675" y="381000"/>
            <a:chExt cx="10081220" cy="592113"/>
          </a:xfrm>
        </p:grpSpPr>
        <p:cxnSp>
          <p:nvCxnSpPr>
            <p:cNvPr id="10" name="直線コネクタ 9"/>
            <p:cNvCxnSpPr>
              <a:cxnSpLocks noChangeShapeType="1"/>
            </p:cNvCxnSpPr>
            <p:nvPr/>
          </p:nvCxnSpPr>
          <p:spPr bwMode="auto">
            <a:xfrm>
              <a:off x="447675" y="973113"/>
              <a:ext cx="9504363" cy="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1" name="テキスト ボックス 2"/>
            <p:cNvSpPr txBox="1">
              <a:spLocks noChangeArrowheads="1"/>
            </p:cNvSpPr>
            <p:nvPr/>
          </p:nvSpPr>
          <p:spPr bwMode="auto">
            <a:xfrm>
              <a:off x="519707" y="381000"/>
              <a:ext cx="10009188" cy="46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dirty="0">
                  <a:latin typeface="Calibri" panose="020F0502020204030204" pitchFamily="34" charset="0"/>
                  <a:ea typeface="HGS明朝E" panose="02020900000000000000" pitchFamily="18" charset="-128"/>
                </a:rPr>
                <a:t>3</a:t>
              </a:r>
              <a:r>
                <a:rPr lang="en-US" altLang="ja-JP" dirty="0" smtClean="0">
                  <a:latin typeface="Calibri" panose="020F0502020204030204" pitchFamily="34" charset="0"/>
                  <a:ea typeface="HGS明朝E" panose="02020900000000000000" pitchFamily="18" charset="-128"/>
                </a:rPr>
                <a:t> </a:t>
              </a:r>
              <a:r>
                <a:rPr lang="en-US" altLang="ja-JP" dirty="0" err="1">
                  <a:latin typeface="Calibri" panose="020F0502020204030204" pitchFamily="34" charset="0"/>
                  <a:ea typeface="HGS明朝E" panose="02020900000000000000" pitchFamily="18" charset="-128"/>
                </a:rPr>
                <a:t>OIST</a:t>
              </a:r>
              <a:r>
                <a:rPr lang="en-US" altLang="ja-JP" dirty="0">
                  <a:latin typeface="Calibri" panose="020F0502020204030204" pitchFamily="34" charset="0"/>
                  <a:ea typeface="HGS明朝E" panose="02020900000000000000" pitchFamily="18" charset="-128"/>
                </a:rPr>
                <a:t> Efforts Addressed to Promotion of Research Integrity (</a:t>
              </a:r>
              <a:r>
                <a:rPr lang="en-US" altLang="ja-JP" dirty="0" smtClean="0">
                  <a:latin typeface="Calibri" panose="020F0502020204030204" pitchFamily="34" charset="0"/>
                  <a:ea typeface="HGS明朝E" panose="02020900000000000000" pitchFamily="18" charset="-128"/>
                </a:rPr>
                <a:t>CITI Japan</a:t>
              </a:r>
              <a:r>
                <a:rPr lang="ja-JP" altLang="en-US" dirty="0">
                  <a:latin typeface="Calibri" panose="020F0502020204030204" pitchFamily="34" charset="0"/>
                  <a:ea typeface="HGS明朝E" panose="02020900000000000000" pitchFamily="18" charset="-128"/>
                </a:rPr>
                <a:t> </a:t>
              </a:r>
              <a:r>
                <a:rPr lang="en-US" altLang="ja-JP" dirty="0" smtClean="0">
                  <a:latin typeface="Calibri" panose="020F0502020204030204" pitchFamily="34" charset="0"/>
                  <a:ea typeface="HGS明朝E" panose="02020900000000000000" pitchFamily="18" charset="-128"/>
                </a:rPr>
                <a:t>Project) </a:t>
              </a:r>
              <a:endParaRPr lang="ja-JP" altLang="en-US" dirty="0">
                <a:latin typeface="Calibri" panose="020F0502020204030204" pitchFamily="34" charset="0"/>
                <a:ea typeface="HGS明朝E" panose="02020900000000000000" pitchFamily="18" charset="-128"/>
              </a:endParaRPr>
            </a:p>
          </p:txBody>
        </p:sp>
      </p:grpSp>
      <p:pic>
        <p:nvPicPr>
          <p:cNvPr id="4" name="図 3"/>
          <p:cNvPicPr>
            <a:picLocks noChangeAspect="1"/>
          </p:cNvPicPr>
          <p:nvPr/>
        </p:nvPicPr>
        <p:blipFill>
          <a:blip r:embed="rId3"/>
          <a:stretch>
            <a:fillRect/>
          </a:stretch>
        </p:blipFill>
        <p:spPr>
          <a:xfrm>
            <a:off x="4087122" y="1477169"/>
            <a:ext cx="6428478" cy="4837271"/>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935395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1"/>
          <p:cNvSpPr>
            <a:spLocks noGrp="1"/>
          </p:cNvSpPr>
          <p:nvPr>
            <p:ph type="sldNum" sz="quarter" idx="10"/>
          </p:nvPr>
        </p:nvSpPr>
        <p:spPr>
          <a:xfrm>
            <a:off x="9952038" y="7094538"/>
            <a:ext cx="563562" cy="296862"/>
          </a:xfrm>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41D0BBC6-DC2A-414E-9DE6-A8072C2ED23F}" type="slidenum">
              <a:rPr lang="en-US" altLang="ja-JP" sz="1800">
                <a:latin typeface="Times New Roman" panose="02020603050405020304" pitchFamily="18" charset="0"/>
              </a:rPr>
              <a:pPr/>
              <a:t>17</a:t>
            </a:fld>
            <a:endParaRPr lang="en-US" altLang="ja-JP" sz="1800">
              <a:latin typeface="Times New Roman" panose="02020603050405020304" pitchFamily="18" charset="0"/>
            </a:endParaRPr>
          </a:p>
        </p:txBody>
      </p:sp>
      <p:grpSp>
        <p:nvGrpSpPr>
          <p:cNvPr id="6" name="グループ化 5"/>
          <p:cNvGrpSpPr/>
          <p:nvPr/>
        </p:nvGrpSpPr>
        <p:grpSpPr>
          <a:xfrm>
            <a:off x="213672" y="1010426"/>
            <a:ext cx="10441160" cy="5338253"/>
            <a:chOff x="213672" y="1010426"/>
            <a:chExt cx="10441160" cy="5338253"/>
          </a:xfrm>
        </p:grpSpPr>
        <p:pic>
          <p:nvPicPr>
            <p:cNvPr id="3" name="図 2"/>
            <p:cNvPicPr>
              <a:picLocks noChangeAspect="1"/>
            </p:cNvPicPr>
            <p:nvPr/>
          </p:nvPicPr>
          <p:blipFill>
            <a:blip r:embed="rId3"/>
            <a:stretch>
              <a:fillRect/>
            </a:stretch>
          </p:blipFill>
          <p:spPr>
            <a:xfrm>
              <a:off x="213672" y="1010426"/>
              <a:ext cx="10441160" cy="5258485"/>
            </a:xfrm>
            <a:prstGeom prst="rect">
              <a:avLst/>
            </a:prstGeom>
          </p:spPr>
        </p:pic>
        <p:sp>
          <p:nvSpPr>
            <p:cNvPr id="5" name="テキスト ボックス 4"/>
            <p:cNvSpPr txBox="1"/>
            <p:nvPr/>
          </p:nvSpPr>
          <p:spPr>
            <a:xfrm>
              <a:off x="8367862" y="6010125"/>
              <a:ext cx="1584176" cy="338554"/>
            </a:xfrm>
            <a:prstGeom prst="rect">
              <a:avLst/>
            </a:prstGeom>
            <a:solidFill>
              <a:schemeClr val="bg1"/>
            </a:solidFill>
          </p:spPr>
          <p:txBody>
            <a:bodyPr wrap="square" rtlCol="0">
              <a:spAutoFit/>
            </a:bodyPr>
            <a:lstStyle/>
            <a:p>
              <a:r>
                <a:rPr kumimoji="1" lang="en-US" altLang="ja-JP" sz="1600" b="1" dirty="0" smtClean="0"/>
                <a:t>2015.12.14</a:t>
              </a:r>
              <a:endParaRPr kumimoji="1" lang="ja-JP" altLang="en-US" sz="1600" b="1" dirty="0"/>
            </a:p>
          </p:txBody>
        </p:sp>
      </p:grpSp>
      <p:grpSp>
        <p:nvGrpSpPr>
          <p:cNvPr id="9" name="図形グループ 12"/>
          <p:cNvGrpSpPr>
            <a:grpSpLocks/>
          </p:cNvGrpSpPr>
          <p:nvPr/>
        </p:nvGrpSpPr>
        <p:grpSpPr bwMode="auto">
          <a:xfrm>
            <a:off x="447675" y="381000"/>
            <a:ext cx="10081220" cy="592138"/>
            <a:chOff x="447675" y="381000"/>
            <a:chExt cx="10081220" cy="592113"/>
          </a:xfrm>
        </p:grpSpPr>
        <p:cxnSp>
          <p:nvCxnSpPr>
            <p:cNvPr id="10" name="直線コネクタ 9"/>
            <p:cNvCxnSpPr>
              <a:cxnSpLocks noChangeShapeType="1"/>
            </p:cNvCxnSpPr>
            <p:nvPr/>
          </p:nvCxnSpPr>
          <p:spPr bwMode="auto">
            <a:xfrm>
              <a:off x="447675" y="973113"/>
              <a:ext cx="9504363" cy="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1" name="テキスト ボックス 2"/>
            <p:cNvSpPr txBox="1">
              <a:spLocks noChangeArrowheads="1"/>
            </p:cNvSpPr>
            <p:nvPr/>
          </p:nvSpPr>
          <p:spPr bwMode="auto">
            <a:xfrm>
              <a:off x="519707" y="381000"/>
              <a:ext cx="10009188" cy="46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dirty="0">
                  <a:latin typeface="Calibri" panose="020F0502020204030204" pitchFamily="34" charset="0"/>
                  <a:ea typeface="HGS明朝E" panose="02020900000000000000" pitchFamily="18" charset="-128"/>
                </a:rPr>
                <a:t>3</a:t>
              </a:r>
              <a:r>
                <a:rPr lang="en-US" altLang="ja-JP" dirty="0" smtClean="0">
                  <a:latin typeface="Calibri" panose="020F0502020204030204" pitchFamily="34" charset="0"/>
                  <a:ea typeface="HGS明朝E" panose="02020900000000000000" pitchFamily="18" charset="-128"/>
                </a:rPr>
                <a:t> </a:t>
              </a:r>
              <a:r>
                <a:rPr lang="en-US" altLang="ja-JP" dirty="0" err="1">
                  <a:latin typeface="Calibri" panose="020F0502020204030204" pitchFamily="34" charset="0"/>
                  <a:ea typeface="HGS明朝E" panose="02020900000000000000" pitchFamily="18" charset="-128"/>
                </a:rPr>
                <a:t>OIST</a:t>
              </a:r>
              <a:r>
                <a:rPr lang="en-US" altLang="ja-JP" dirty="0">
                  <a:latin typeface="Calibri" panose="020F0502020204030204" pitchFamily="34" charset="0"/>
                  <a:ea typeface="HGS明朝E" panose="02020900000000000000" pitchFamily="18" charset="-128"/>
                </a:rPr>
                <a:t> Efforts Addressed to Promotion of Research Integrity (</a:t>
              </a:r>
              <a:r>
                <a:rPr lang="en-US" altLang="ja-JP" dirty="0" smtClean="0">
                  <a:latin typeface="Calibri" panose="020F0502020204030204" pitchFamily="34" charset="0"/>
                  <a:ea typeface="HGS明朝E" panose="02020900000000000000" pitchFamily="18" charset="-128"/>
                </a:rPr>
                <a:t>CITI Japan</a:t>
              </a:r>
              <a:r>
                <a:rPr lang="ja-JP" altLang="en-US" dirty="0">
                  <a:latin typeface="Calibri" panose="020F0502020204030204" pitchFamily="34" charset="0"/>
                  <a:ea typeface="HGS明朝E" panose="02020900000000000000" pitchFamily="18" charset="-128"/>
                </a:rPr>
                <a:t> </a:t>
              </a:r>
              <a:r>
                <a:rPr lang="en-US" altLang="ja-JP" dirty="0" smtClean="0">
                  <a:latin typeface="Calibri" panose="020F0502020204030204" pitchFamily="34" charset="0"/>
                  <a:ea typeface="HGS明朝E" panose="02020900000000000000" pitchFamily="18" charset="-128"/>
                </a:rPr>
                <a:t>Project) </a:t>
              </a:r>
              <a:endParaRPr lang="ja-JP" altLang="en-US" dirty="0">
                <a:latin typeface="Calibri" panose="020F0502020204030204" pitchFamily="34" charset="0"/>
                <a:ea typeface="HGS明朝E" panose="02020900000000000000" pitchFamily="18" charset="-128"/>
              </a:endParaRPr>
            </a:p>
          </p:txBody>
        </p:sp>
      </p:grpSp>
    </p:spTree>
    <p:extLst>
      <p:ext uri="{BB962C8B-B14F-4D97-AF65-F5344CB8AC3E}">
        <p14:creationId xmlns:p14="http://schemas.microsoft.com/office/powerpoint/2010/main" val="1971831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1"/>
          <p:cNvSpPr>
            <a:spLocks noGrp="1"/>
          </p:cNvSpPr>
          <p:nvPr>
            <p:ph type="sldNum" sz="quarter" idx="10"/>
          </p:nvPr>
        </p:nvSpPr>
        <p:spPr>
          <a:xfrm>
            <a:off x="9952038" y="7094538"/>
            <a:ext cx="563562" cy="296862"/>
          </a:xfrm>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41D0BBC6-DC2A-414E-9DE6-A8072C2ED23F}" type="slidenum">
              <a:rPr lang="en-US" altLang="ja-JP" sz="1800">
                <a:latin typeface="Times New Roman" panose="02020603050405020304" pitchFamily="18" charset="0"/>
              </a:rPr>
              <a:pPr/>
              <a:t>18</a:t>
            </a:fld>
            <a:endParaRPr lang="en-US" altLang="ja-JP" sz="1800">
              <a:latin typeface="Times New Roman" panose="02020603050405020304" pitchFamily="18" charset="0"/>
            </a:endParaRPr>
          </a:p>
        </p:txBody>
      </p:sp>
      <p:pic>
        <p:nvPicPr>
          <p:cNvPr id="2" name="図 1"/>
          <p:cNvPicPr>
            <a:picLocks noChangeAspect="1"/>
          </p:cNvPicPr>
          <p:nvPr/>
        </p:nvPicPr>
        <p:blipFill>
          <a:blip r:embed="rId3"/>
          <a:stretch>
            <a:fillRect/>
          </a:stretch>
        </p:blipFill>
        <p:spPr>
          <a:xfrm>
            <a:off x="87735" y="1189137"/>
            <a:ext cx="10441160" cy="5238847"/>
          </a:xfrm>
          <a:prstGeom prst="rect">
            <a:avLst/>
          </a:prstGeom>
        </p:spPr>
      </p:pic>
      <p:grpSp>
        <p:nvGrpSpPr>
          <p:cNvPr id="7" name="図形グループ 12"/>
          <p:cNvGrpSpPr>
            <a:grpSpLocks/>
          </p:cNvGrpSpPr>
          <p:nvPr/>
        </p:nvGrpSpPr>
        <p:grpSpPr bwMode="auto">
          <a:xfrm>
            <a:off x="447675" y="381000"/>
            <a:ext cx="10081220" cy="592138"/>
            <a:chOff x="447675" y="381000"/>
            <a:chExt cx="10081220" cy="592113"/>
          </a:xfrm>
        </p:grpSpPr>
        <p:cxnSp>
          <p:nvCxnSpPr>
            <p:cNvPr id="8" name="直線コネクタ 7"/>
            <p:cNvCxnSpPr>
              <a:cxnSpLocks noChangeShapeType="1"/>
            </p:cNvCxnSpPr>
            <p:nvPr/>
          </p:nvCxnSpPr>
          <p:spPr bwMode="auto">
            <a:xfrm>
              <a:off x="447675" y="973113"/>
              <a:ext cx="9504363" cy="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9" name="テキスト ボックス 2"/>
            <p:cNvSpPr txBox="1">
              <a:spLocks noChangeArrowheads="1"/>
            </p:cNvSpPr>
            <p:nvPr/>
          </p:nvSpPr>
          <p:spPr bwMode="auto">
            <a:xfrm>
              <a:off x="519707" y="381000"/>
              <a:ext cx="10009188" cy="46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dirty="0">
                  <a:latin typeface="Calibri" panose="020F0502020204030204" pitchFamily="34" charset="0"/>
                  <a:ea typeface="HGS明朝E" panose="02020900000000000000" pitchFamily="18" charset="-128"/>
                </a:rPr>
                <a:t>3</a:t>
              </a:r>
              <a:r>
                <a:rPr lang="en-US" altLang="ja-JP" dirty="0" smtClean="0">
                  <a:latin typeface="Calibri" panose="020F0502020204030204" pitchFamily="34" charset="0"/>
                  <a:ea typeface="HGS明朝E" panose="02020900000000000000" pitchFamily="18" charset="-128"/>
                </a:rPr>
                <a:t> </a:t>
              </a:r>
              <a:r>
                <a:rPr lang="en-US" altLang="ja-JP" dirty="0" err="1">
                  <a:latin typeface="Calibri" panose="020F0502020204030204" pitchFamily="34" charset="0"/>
                  <a:ea typeface="HGS明朝E" panose="02020900000000000000" pitchFamily="18" charset="-128"/>
                </a:rPr>
                <a:t>OIST</a:t>
              </a:r>
              <a:r>
                <a:rPr lang="en-US" altLang="ja-JP" dirty="0">
                  <a:latin typeface="Calibri" panose="020F0502020204030204" pitchFamily="34" charset="0"/>
                  <a:ea typeface="HGS明朝E" panose="02020900000000000000" pitchFamily="18" charset="-128"/>
                </a:rPr>
                <a:t> Efforts Addressed to Promotion of Research Integrity (</a:t>
              </a:r>
              <a:r>
                <a:rPr lang="en-US" altLang="ja-JP" dirty="0" smtClean="0">
                  <a:latin typeface="Calibri" panose="020F0502020204030204" pitchFamily="34" charset="0"/>
                  <a:ea typeface="HGS明朝E" panose="02020900000000000000" pitchFamily="18" charset="-128"/>
                </a:rPr>
                <a:t>CITI Japan</a:t>
              </a:r>
              <a:r>
                <a:rPr lang="ja-JP" altLang="en-US" dirty="0">
                  <a:latin typeface="Calibri" panose="020F0502020204030204" pitchFamily="34" charset="0"/>
                  <a:ea typeface="HGS明朝E" panose="02020900000000000000" pitchFamily="18" charset="-128"/>
                </a:rPr>
                <a:t> </a:t>
              </a:r>
              <a:r>
                <a:rPr lang="en-US" altLang="ja-JP" dirty="0" smtClean="0">
                  <a:latin typeface="Calibri" panose="020F0502020204030204" pitchFamily="34" charset="0"/>
                  <a:ea typeface="HGS明朝E" panose="02020900000000000000" pitchFamily="18" charset="-128"/>
                </a:rPr>
                <a:t>Project) </a:t>
              </a:r>
              <a:endParaRPr lang="ja-JP" altLang="en-US" dirty="0">
                <a:latin typeface="Calibri" panose="020F0502020204030204" pitchFamily="34" charset="0"/>
                <a:ea typeface="HGS明朝E" panose="02020900000000000000" pitchFamily="18" charset="-128"/>
              </a:endParaRPr>
            </a:p>
          </p:txBody>
        </p:sp>
      </p:grpSp>
    </p:spTree>
    <p:extLst>
      <p:ext uri="{BB962C8B-B14F-4D97-AF65-F5344CB8AC3E}">
        <p14:creationId xmlns:p14="http://schemas.microsoft.com/office/powerpoint/2010/main" val="1128775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4BD65291-517D-40CC-A1EA-0CF9163D5DE9}" type="slidenum">
              <a:rPr lang="en-US" altLang="ja-JP" smtClean="0"/>
              <a:pPr/>
              <a:t>1</a:t>
            </a:fld>
            <a:endParaRPr lang="en-US" altLang="ja-JP" sz="1400"/>
          </a:p>
        </p:txBody>
      </p:sp>
      <p:sp>
        <p:nvSpPr>
          <p:cNvPr id="3" name="テキスト ボックス 2"/>
          <p:cNvSpPr txBox="1"/>
          <p:nvPr/>
        </p:nvSpPr>
        <p:spPr>
          <a:xfrm>
            <a:off x="591791" y="1837209"/>
            <a:ext cx="9573234" cy="3785652"/>
          </a:xfrm>
          <a:prstGeom prst="rect">
            <a:avLst/>
          </a:prstGeom>
          <a:noFill/>
        </p:spPr>
        <p:txBody>
          <a:bodyPr wrap="square" rtlCol="0">
            <a:spAutoFit/>
          </a:bodyPr>
          <a:lstStyle/>
          <a:p>
            <a:pPr marL="534988" indent="-534988">
              <a:buFont typeface="+mj-lt"/>
              <a:buAutoNum type="arabicPeriod"/>
            </a:pPr>
            <a:r>
              <a:rPr kumimoji="1" lang="en-US" altLang="ja-JP" sz="4000" dirty="0" smtClean="0">
                <a:latin typeface="Calibri" panose="020F0502020204030204" pitchFamily="34" charset="0"/>
              </a:rPr>
              <a:t>Background of Formulation of Guidelines for Responding to Misconduct in Research (New Guidelines) </a:t>
            </a:r>
          </a:p>
          <a:p>
            <a:pPr marL="534988" indent="-534988">
              <a:buFont typeface="+mj-lt"/>
              <a:buAutoNum type="arabicPeriod"/>
            </a:pPr>
            <a:r>
              <a:rPr lang="en-US" altLang="ja-JP" sz="4000" dirty="0" smtClean="0">
                <a:latin typeface="Calibri" panose="020F0502020204030204" pitchFamily="34" charset="0"/>
              </a:rPr>
              <a:t>Outline of the New Guidelines</a:t>
            </a:r>
          </a:p>
          <a:p>
            <a:pPr marL="534988" indent="-534988">
              <a:buFont typeface="+mj-lt"/>
              <a:buAutoNum type="arabicPeriod"/>
            </a:pPr>
            <a:r>
              <a:rPr lang="en-US" altLang="ja-JP" sz="4000" dirty="0" err="1" smtClean="0">
                <a:latin typeface="Calibri" panose="020F0502020204030204" pitchFamily="34" charset="0"/>
              </a:rPr>
              <a:t>OIST</a:t>
            </a:r>
            <a:r>
              <a:rPr lang="en-US" altLang="ja-JP" sz="4000" dirty="0" smtClean="0">
                <a:latin typeface="Calibri" panose="020F0502020204030204" pitchFamily="34" charset="0"/>
              </a:rPr>
              <a:t> Efforts Addressed to Promotion of Research Integrity</a:t>
            </a:r>
            <a:endParaRPr kumimoji="1" lang="ja-JP" altLang="en-US" sz="4000" dirty="0">
              <a:latin typeface="Calibri" panose="020F0502020204030204" pitchFamily="34" charset="0"/>
            </a:endParaRPr>
          </a:p>
        </p:txBody>
      </p:sp>
    </p:spTree>
    <p:extLst>
      <p:ext uri="{BB962C8B-B14F-4D97-AF65-F5344CB8AC3E}">
        <p14:creationId xmlns:p14="http://schemas.microsoft.com/office/powerpoint/2010/main" val="12481772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番号プレースホルダー 1"/>
          <p:cNvSpPr>
            <a:spLocks noGrp="1"/>
          </p:cNvSpPr>
          <p:nvPr>
            <p:ph type="sldNum" sz="quarter" idx="10"/>
          </p:nvPr>
        </p:nvSpPr>
        <p:spPr>
          <a:xfrm>
            <a:off x="9952038" y="7094538"/>
            <a:ext cx="563562" cy="296862"/>
          </a:xfrm>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05438EE6-581E-4A1F-A5E9-AF8AC94DF016}" type="slidenum">
              <a:rPr lang="en-US" altLang="ja-JP" sz="1800">
                <a:latin typeface="Calibri" panose="020F0502020204030204" pitchFamily="34" charset="0"/>
              </a:rPr>
              <a:pPr/>
              <a:t>19</a:t>
            </a:fld>
            <a:endParaRPr lang="en-US" altLang="ja-JP" sz="1800">
              <a:latin typeface="Calibri" panose="020F0502020204030204" pitchFamily="34" charset="0"/>
            </a:endParaRPr>
          </a:p>
        </p:txBody>
      </p:sp>
      <p:grpSp>
        <p:nvGrpSpPr>
          <p:cNvPr id="20483" name="図形グループ 12"/>
          <p:cNvGrpSpPr>
            <a:grpSpLocks/>
          </p:cNvGrpSpPr>
          <p:nvPr/>
        </p:nvGrpSpPr>
        <p:grpSpPr bwMode="auto">
          <a:xfrm>
            <a:off x="447675" y="381000"/>
            <a:ext cx="10009188" cy="712183"/>
            <a:chOff x="447675" y="381000"/>
            <a:chExt cx="10009188" cy="712153"/>
          </a:xfrm>
        </p:grpSpPr>
        <p:cxnSp>
          <p:nvCxnSpPr>
            <p:cNvPr id="14" name="直線コネクタ 13"/>
            <p:cNvCxnSpPr>
              <a:cxnSpLocks noChangeShapeType="1"/>
            </p:cNvCxnSpPr>
            <p:nvPr/>
          </p:nvCxnSpPr>
          <p:spPr bwMode="auto">
            <a:xfrm>
              <a:off x="447675" y="973113"/>
              <a:ext cx="9504363" cy="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20489" name="テキスト ボックス 2"/>
            <p:cNvSpPr txBox="1">
              <a:spLocks noChangeArrowheads="1"/>
            </p:cNvSpPr>
            <p:nvPr/>
          </p:nvSpPr>
          <p:spPr bwMode="auto">
            <a:xfrm>
              <a:off x="447675" y="381000"/>
              <a:ext cx="10009188" cy="71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lnSpc>
                  <a:spcPts val="2400"/>
                </a:lnSpc>
              </a:pPr>
              <a:r>
                <a:rPr lang="en-US" altLang="ja-JP" dirty="0">
                  <a:latin typeface="Calibri" panose="020F0502020204030204" pitchFamily="34" charset="0"/>
                  <a:ea typeface="HGS明朝E" panose="02020900000000000000" pitchFamily="18" charset="-128"/>
                </a:rPr>
                <a:t>3 </a:t>
              </a:r>
              <a:r>
                <a:rPr lang="en-US" altLang="ja-JP" dirty="0" err="1">
                  <a:latin typeface="Calibri" panose="020F0502020204030204" pitchFamily="34" charset="0"/>
                  <a:ea typeface="HGS明朝E" panose="02020900000000000000" pitchFamily="18" charset="-128"/>
                </a:rPr>
                <a:t>OIST</a:t>
              </a:r>
              <a:r>
                <a:rPr lang="en-US" altLang="ja-JP" dirty="0">
                  <a:latin typeface="Calibri" panose="020F0502020204030204" pitchFamily="34" charset="0"/>
                  <a:ea typeface="HGS明朝E" panose="02020900000000000000" pitchFamily="18" charset="-128"/>
                </a:rPr>
                <a:t> Efforts Addressed to Promotion of Research Integrity </a:t>
              </a:r>
              <a:r>
                <a:rPr lang="en-US" altLang="ja-JP" dirty="0" smtClean="0">
                  <a:latin typeface="Calibri" panose="020F0502020204030204" pitchFamily="34" charset="0"/>
                  <a:ea typeface="HGS明朝E" panose="02020900000000000000" pitchFamily="18" charset="-128"/>
                </a:rPr>
                <a:t>(Institutional </a:t>
              </a:r>
              <a:r>
                <a:rPr lang="en-US" altLang="ja-JP" dirty="0">
                  <a:latin typeface="Calibri" panose="020F0502020204030204" pitchFamily="34" charset="0"/>
                  <a:ea typeface="HGS明朝E" panose="02020900000000000000" pitchFamily="18" charset="-128"/>
                </a:rPr>
                <a:t>R</a:t>
              </a:r>
              <a:r>
                <a:rPr lang="en-US" altLang="ja-JP" dirty="0" smtClean="0">
                  <a:latin typeface="Calibri" panose="020F0502020204030204" pitchFamily="34" charset="0"/>
                  <a:ea typeface="HGS明朝E" panose="02020900000000000000" pitchFamily="18" charset="-128"/>
                </a:rPr>
                <a:t>ules and Mechanisms for Responsible Conduct of Research)</a:t>
              </a:r>
              <a:endParaRPr lang="ja-JP" altLang="en-US" dirty="0">
                <a:latin typeface="Calibri" panose="020F0502020204030204" pitchFamily="34" charset="0"/>
                <a:ea typeface="HGS明朝E" panose="02020900000000000000" pitchFamily="18" charset="-128"/>
              </a:endParaRPr>
            </a:p>
          </p:txBody>
        </p:sp>
      </p:grpSp>
      <p:sp>
        <p:nvSpPr>
          <p:cNvPr id="6" name="テキスト ボックス 88"/>
          <p:cNvSpPr txBox="1">
            <a:spLocks noChangeArrowheads="1"/>
          </p:cNvSpPr>
          <p:nvPr/>
        </p:nvSpPr>
        <p:spPr bwMode="auto">
          <a:xfrm>
            <a:off x="5221829" y="1117129"/>
            <a:ext cx="5041007" cy="4062651"/>
          </a:xfrm>
          <a:prstGeom prst="rect">
            <a:avLst/>
          </a:prstGeom>
          <a:noFill/>
          <a:ln w="412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455613" indent="1588" eaLnBrk="0" hangingPunct="0">
              <a:defRPr kumimoji="1" sz="2400">
                <a:solidFill>
                  <a:schemeClr val="tx1"/>
                </a:solidFill>
                <a:latin typeface="Arial" panose="020B0604020202020204" pitchFamily="34" charset="0"/>
                <a:ea typeface="ＭＳ Ｐゴシック" panose="020B0600070205080204" pitchFamily="50" charset="-128"/>
              </a:defRPr>
            </a:lvl2pPr>
            <a:lvl3pPr marL="911225" indent="3175" eaLnBrk="0" hangingPunct="0">
              <a:defRPr kumimoji="1" sz="2400">
                <a:solidFill>
                  <a:schemeClr val="tx1"/>
                </a:solidFill>
                <a:latin typeface="Arial" panose="020B0604020202020204" pitchFamily="34" charset="0"/>
                <a:ea typeface="ＭＳ Ｐゴシック" panose="020B0600070205080204" pitchFamily="50" charset="-128"/>
              </a:defRPr>
            </a:lvl3pPr>
            <a:lvl4pPr marL="1368425" indent="3175" eaLnBrk="0" hangingPunct="0">
              <a:defRPr kumimoji="1" sz="2400">
                <a:solidFill>
                  <a:schemeClr val="tx1"/>
                </a:solidFill>
                <a:latin typeface="Arial" panose="020B0604020202020204" pitchFamily="34" charset="0"/>
                <a:ea typeface="ＭＳ Ｐゴシック" panose="020B0600070205080204" pitchFamily="50" charset="-128"/>
              </a:defRPr>
            </a:lvl4pPr>
            <a:lvl5pPr marL="1824038" indent="4763" eaLnBrk="0" hangingPunct="0">
              <a:defRPr kumimoji="1" sz="2400">
                <a:solidFill>
                  <a:schemeClr val="tx1"/>
                </a:solidFill>
                <a:latin typeface="Arial" panose="020B0604020202020204" pitchFamily="34" charset="0"/>
                <a:ea typeface="ＭＳ Ｐゴシック" panose="020B0600070205080204" pitchFamily="50" charset="-128"/>
              </a:defRPr>
            </a:lvl5pPr>
            <a:lvl6pPr marL="2281238" indent="47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738438" indent="47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195638" indent="47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652838" indent="47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just" eaLnBrk="1" hangingPunct="1">
              <a:defRPr/>
            </a:pPr>
            <a:r>
              <a:rPr lang="en-US" altLang="ja-JP" b="1" dirty="0">
                <a:latin typeface="Calibri" panose="020F0502020204030204" pitchFamily="34" charset="0"/>
                <a:ea typeface="小塚明朝 Pro B" panose="02020800000000000000" pitchFamily="18" charset="-128"/>
              </a:rPr>
              <a:t>I</a:t>
            </a:r>
            <a:r>
              <a:rPr lang="en-US" altLang="ja-JP" b="1" dirty="0" smtClean="0">
                <a:latin typeface="Calibri" panose="020F0502020204030204" pitchFamily="34" charset="0"/>
                <a:ea typeface="小塚明朝 Pro B" panose="02020800000000000000" pitchFamily="18" charset="-128"/>
              </a:rPr>
              <a:t>nstitutional </a:t>
            </a:r>
            <a:r>
              <a:rPr lang="en-US" altLang="ja-JP" b="1" dirty="0">
                <a:latin typeface="Calibri" panose="020F0502020204030204" pitchFamily="34" charset="0"/>
                <a:ea typeface="小塚明朝 Pro B" panose="02020800000000000000" pitchFamily="18" charset="-128"/>
              </a:rPr>
              <a:t>R</a:t>
            </a:r>
            <a:r>
              <a:rPr lang="en-US" altLang="ja-JP" b="1" dirty="0" smtClean="0">
                <a:latin typeface="Calibri" panose="020F0502020204030204" pitchFamily="34" charset="0"/>
                <a:ea typeface="小塚明朝 Pro B" panose="02020800000000000000" pitchFamily="18" charset="-128"/>
              </a:rPr>
              <a:t>ules </a:t>
            </a:r>
            <a:endParaRPr lang="en-US" altLang="ja-JP" sz="2000" b="1" dirty="0" smtClean="0">
              <a:latin typeface="Calibri" panose="020F0502020204030204" pitchFamily="34" charset="0"/>
              <a:ea typeface="小塚明朝 Pro B" panose="02020800000000000000" pitchFamily="18" charset="-128"/>
            </a:endParaRPr>
          </a:p>
          <a:p>
            <a:pPr indent="-285750" algn="just" eaLnBrk="1" hangingPunct="1">
              <a:buFont typeface="Wingdings" panose="05000000000000000000" pitchFamily="2" charset="2"/>
              <a:buChar char="l"/>
              <a:defRPr/>
            </a:pPr>
            <a:r>
              <a:rPr lang="en-US" altLang="ja-JP" sz="1800" b="1" dirty="0" smtClean="0">
                <a:latin typeface="Calibri" panose="020F0502020204030204" pitchFamily="34" charset="0"/>
                <a:ea typeface="小塚明朝 Pro B" panose="02020800000000000000" pitchFamily="18" charset="-128"/>
              </a:rPr>
              <a:t>Revision of existing university rules</a:t>
            </a:r>
          </a:p>
          <a:p>
            <a:pPr lvl="1" indent="-285750" eaLnBrk="1" hangingPunct="1">
              <a:buFont typeface="Wingdings" panose="05000000000000000000" pitchFamily="2" charset="2"/>
              <a:buChar char="p"/>
              <a:defRPr/>
            </a:pPr>
            <a:r>
              <a:rPr lang="en-US" altLang="ja-JP" sz="1800" b="1" dirty="0" smtClean="0">
                <a:latin typeface="Calibri" panose="020F0502020204030204" pitchFamily="34" charset="0"/>
                <a:ea typeface="小塚明朝 Pro B" panose="02020800000000000000" pitchFamily="18" charset="-128"/>
              </a:rPr>
              <a:t>Chapter 4: "Research Activities"</a:t>
            </a:r>
            <a:br>
              <a:rPr lang="en-US" altLang="ja-JP" sz="1800" b="1" dirty="0" smtClean="0">
                <a:latin typeface="Calibri" panose="020F0502020204030204" pitchFamily="34" charset="0"/>
                <a:ea typeface="小塚明朝 Pro B" panose="02020800000000000000" pitchFamily="18" charset="-128"/>
              </a:rPr>
            </a:br>
            <a:r>
              <a:rPr lang="en-US" altLang="ja-JP" sz="1800" b="1" dirty="0" smtClean="0">
                <a:latin typeface="Calibri" panose="020F0502020204030204" pitchFamily="34" charset="0"/>
                <a:ea typeface="小塚明朝 Pro B" panose="02020800000000000000" pitchFamily="18" charset="-128"/>
              </a:rPr>
              <a:t>This chapter stipulates basic policies and guidelines on research integrity.</a:t>
            </a:r>
          </a:p>
          <a:p>
            <a:pPr lvl="1" indent="-285750" eaLnBrk="1" hangingPunct="1">
              <a:buFont typeface="Wingdings" panose="05000000000000000000" pitchFamily="2" charset="2"/>
              <a:buChar char="p"/>
              <a:defRPr/>
            </a:pPr>
            <a:r>
              <a:rPr lang="en-US" altLang="ja-JP" sz="1800" b="1" dirty="0" smtClean="0">
                <a:latin typeface="Calibri" panose="020F0502020204030204" pitchFamily="34" charset="0"/>
                <a:ea typeface="小塚明朝 Pro B" panose="02020800000000000000" pitchFamily="18" charset="-128"/>
              </a:rPr>
              <a:t>Chapter 23</a:t>
            </a:r>
            <a:r>
              <a:rPr lang="en-US" altLang="ja-JP" sz="1800" b="1" dirty="0">
                <a:latin typeface="Calibri" panose="020F0502020204030204" pitchFamily="34" charset="0"/>
                <a:ea typeface="小塚明朝 Pro B" panose="02020800000000000000" pitchFamily="18" charset="-128"/>
              </a:rPr>
              <a:t>: </a:t>
            </a:r>
            <a:r>
              <a:rPr lang="en-US" altLang="ja-JP" sz="1800" b="1" dirty="0" smtClean="0">
                <a:latin typeface="Calibri" panose="020F0502020204030204" pitchFamily="34" charset="0"/>
                <a:ea typeface="小塚明朝 Pro B" panose="02020800000000000000" pitchFamily="18" charset="-128"/>
              </a:rPr>
              <a:t>"Investigation </a:t>
            </a:r>
            <a:r>
              <a:rPr lang="en-US" altLang="ja-JP" sz="1800" b="1" dirty="0">
                <a:latin typeface="Calibri" panose="020F0502020204030204" pitchFamily="34" charset="0"/>
                <a:ea typeface="小塚明朝 Pro B" panose="02020800000000000000" pitchFamily="18" charset="-128"/>
              </a:rPr>
              <a:t>and Determination of Misconduct &amp; Whistleblower </a:t>
            </a:r>
            <a:r>
              <a:rPr lang="en-US" altLang="ja-JP" sz="1800" b="1" dirty="0" smtClean="0">
                <a:latin typeface="Calibri" panose="020F0502020204030204" pitchFamily="34" charset="0"/>
                <a:ea typeface="小塚明朝 Pro B" panose="02020800000000000000" pitchFamily="18" charset="-128"/>
              </a:rPr>
              <a:t>Protection"</a:t>
            </a:r>
            <a:r>
              <a:rPr lang="en-US" altLang="ja-JP" sz="1800" b="1" dirty="0">
                <a:latin typeface="Calibri" panose="020F0502020204030204" pitchFamily="34" charset="0"/>
                <a:ea typeface="小塚明朝 Pro B" panose="02020800000000000000" pitchFamily="18" charset="-128"/>
              </a:rPr>
              <a:t/>
            </a:r>
            <a:br>
              <a:rPr lang="en-US" altLang="ja-JP" sz="1800" b="1" dirty="0">
                <a:latin typeface="Calibri" panose="020F0502020204030204" pitchFamily="34" charset="0"/>
                <a:ea typeface="小塚明朝 Pro B" panose="02020800000000000000" pitchFamily="18" charset="-128"/>
              </a:rPr>
            </a:br>
            <a:r>
              <a:rPr lang="en-US" altLang="ja-JP" sz="1800" b="1" dirty="0" smtClean="0">
                <a:latin typeface="Calibri" panose="020F0502020204030204" pitchFamily="34" charset="0"/>
                <a:ea typeface="小塚明朝 Pro B" panose="02020800000000000000" pitchFamily="18" charset="-128"/>
              </a:rPr>
              <a:t>This chapter stipulates procedures for whistleblowing, investigation and penalties. Besides research misconduct, the chapter stipulates procedures for any kind of misconduct in a broader sense such as incompliance with any laws or institutional rules and research fund misuse.</a:t>
            </a:r>
            <a:endParaRPr lang="en-US" altLang="ja-JP" sz="1800" dirty="0" smtClean="0">
              <a:latin typeface="Calibri" panose="020F0502020204030204" pitchFamily="34" charset="0"/>
              <a:ea typeface="小塚明朝 Pro B" panose="02020800000000000000" pitchFamily="18" charset="-128"/>
            </a:endParaRPr>
          </a:p>
        </p:txBody>
      </p:sp>
      <p:graphicFrame>
        <p:nvGraphicFramePr>
          <p:cNvPr id="2" name="図表 1"/>
          <p:cNvGraphicFramePr/>
          <p:nvPr>
            <p:extLst>
              <p:ext uri="{D42A27DB-BD31-4B8C-83A1-F6EECF244321}">
                <p14:modId xmlns:p14="http://schemas.microsoft.com/office/powerpoint/2010/main" val="1484823570"/>
              </p:ext>
            </p:extLst>
          </p:nvPr>
        </p:nvGraphicFramePr>
        <p:xfrm>
          <a:off x="0" y="1150022"/>
          <a:ext cx="5184575" cy="331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左右矢印 2"/>
          <p:cNvSpPr/>
          <p:nvPr/>
        </p:nvSpPr>
        <p:spPr bwMode="auto">
          <a:xfrm>
            <a:off x="1598262" y="3925441"/>
            <a:ext cx="432048" cy="288032"/>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Calibri" panose="020F0502020204030204" pitchFamily="34" charset="0"/>
              <a:ea typeface="ＭＳ Ｐゴシック" charset="0"/>
              <a:cs typeface="ＭＳ Ｐゴシック" charset="0"/>
            </a:endParaRPr>
          </a:p>
        </p:txBody>
      </p:sp>
      <p:sp>
        <p:nvSpPr>
          <p:cNvPr id="13" name="左右矢印 12"/>
          <p:cNvSpPr/>
          <p:nvPr/>
        </p:nvSpPr>
        <p:spPr bwMode="auto">
          <a:xfrm>
            <a:off x="3144775" y="3925441"/>
            <a:ext cx="432048" cy="288032"/>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Calibri" panose="020F0502020204030204" pitchFamily="34" charset="0"/>
              <a:ea typeface="ＭＳ Ｐゴシック" charset="0"/>
              <a:cs typeface="ＭＳ Ｐゴシック" charset="0"/>
            </a:endParaRPr>
          </a:p>
        </p:txBody>
      </p:sp>
      <p:sp>
        <p:nvSpPr>
          <p:cNvPr id="4" name="テキスト ボックス 3"/>
          <p:cNvSpPr txBox="1"/>
          <p:nvPr/>
        </p:nvSpPr>
        <p:spPr>
          <a:xfrm>
            <a:off x="3426834" y="4636442"/>
            <a:ext cx="1280930" cy="400110"/>
          </a:xfrm>
          <a:prstGeom prst="rect">
            <a:avLst/>
          </a:prstGeom>
          <a:solidFill>
            <a:schemeClr val="accent6">
              <a:lumMod val="20000"/>
              <a:lumOff val="80000"/>
            </a:schemeClr>
          </a:solidFill>
          <a:ln w="15875">
            <a:solidFill>
              <a:schemeClr val="tx1"/>
            </a:solidFill>
          </a:ln>
        </p:spPr>
        <p:txBody>
          <a:bodyPr wrap="square" rtlCol="0">
            <a:spAutoFit/>
          </a:bodyPr>
          <a:lstStyle/>
          <a:p>
            <a:pPr algn="ctr"/>
            <a:r>
              <a:rPr lang="en-US" altLang="ja-JP" sz="2000" dirty="0" smtClean="0">
                <a:latin typeface="Calibri" panose="020F0502020204030204" pitchFamily="34" charset="0"/>
              </a:rPr>
              <a:t>Students</a:t>
            </a:r>
            <a:endParaRPr kumimoji="1" lang="ja-JP" altLang="en-US" sz="2000" dirty="0">
              <a:latin typeface="Calibri" panose="020F0502020204030204" pitchFamily="34" charset="0"/>
            </a:endParaRPr>
          </a:p>
        </p:txBody>
      </p:sp>
      <p:sp>
        <p:nvSpPr>
          <p:cNvPr id="15" name="テキスト ボックス 14"/>
          <p:cNvSpPr txBox="1"/>
          <p:nvPr/>
        </p:nvSpPr>
        <p:spPr>
          <a:xfrm>
            <a:off x="285766" y="4638342"/>
            <a:ext cx="3057040" cy="1938992"/>
          </a:xfrm>
          <a:prstGeom prst="rect">
            <a:avLst/>
          </a:prstGeom>
          <a:solidFill>
            <a:schemeClr val="accent6">
              <a:lumMod val="20000"/>
              <a:lumOff val="80000"/>
            </a:schemeClr>
          </a:solidFill>
          <a:ln w="15875">
            <a:solidFill>
              <a:schemeClr val="tx1"/>
            </a:solidFill>
          </a:ln>
        </p:spPr>
        <p:txBody>
          <a:bodyPr wrap="square" rtlCol="0">
            <a:spAutoFit/>
          </a:bodyPr>
          <a:lstStyle/>
          <a:p>
            <a:pPr marL="1346200"/>
            <a:r>
              <a:rPr lang="ja-JP" altLang="en-US" sz="2000" dirty="0" smtClean="0">
                <a:latin typeface="Calibri" panose="020F0502020204030204" pitchFamily="34" charset="0"/>
              </a:rPr>
              <a:t>　　</a:t>
            </a:r>
            <a:r>
              <a:rPr lang="en-US" altLang="ja-JP" sz="2000" dirty="0" smtClean="0">
                <a:latin typeface="Calibri" panose="020F0502020204030204" pitchFamily="34" charset="0"/>
              </a:rPr>
              <a:t>Faculty members</a:t>
            </a:r>
            <a:r>
              <a:rPr kumimoji="1" lang="ja-JP" altLang="en-US" sz="2000" dirty="0" smtClean="0">
                <a:latin typeface="Calibri" panose="020F0502020204030204" pitchFamily="34" charset="0"/>
              </a:rPr>
              <a:t>　　　</a:t>
            </a:r>
            <a:r>
              <a:rPr kumimoji="1" lang="en-US" altLang="ja-JP" sz="2000" dirty="0" smtClean="0">
                <a:latin typeface="Calibri" panose="020F0502020204030204" pitchFamily="34" charset="0"/>
              </a:rPr>
              <a:t>Researchers </a:t>
            </a:r>
          </a:p>
          <a:p>
            <a:pPr algn="ctr"/>
            <a:endParaRPr lang="en-US" altLang="ja-JP" sz="2000" dirty="0">
              <a:latin typeface="Calibri" panose="020F0502020204030204" pitchFamily="34" charset="0"/>
            </a:endParaRPr>
          </a:p>
          <a:p>
            <a:pPr algn="ctr"/>
            <a:endParaRPr lang="en-US" altLang="ja-JP" sz="2000" dirty="0">
              <a:latin typeface="Calibri" panose="020F0502020204030204" pitchFamily="34" charset="0"/>
            </a:endParaRPr>
          </a:p>
          <a:p>
            <a:pPr algn="ctr"/>
            <a:endParaRPr kumimoji="1" lang="ja-JP" altLang="en-US" sz="2000" dirty="0">
              <a:latin typeface="Calibri" panose="020F0502020204030204" pitchFamily="34" charset="0"/>
            </a:endParaRPr>
          </a:p>
        </p:txBody>
      </p:sp>
      <p:sp>
        <p:nvSpPr>
          <p:cNvPr id="16" name="テキスト ボックス 15"/>
          <p:cNvSpPr txBox="1"/>
          <p:nvPr/>
        </p:nvSpPr>
        <p:spPr>
          <a:xfrm>
            <a:off x="291770" y="4636442"/>
            <a:ext cx="1280930" cy="1015663"/>
          </a:xfrm>
          <a:prstGeom prst="rect">
            <a:avLst/>
          </a:prstGeom>
          <a:solidFill>
            <a:schemeClr val="accent6">
              <a:lumMod val="20000"/>
              <a:lumOff val="80000"/>
            </a:schemeClr>
          </a:solidFill>
          <a:ln w="15875">
            <a:solidFill>
              <a:schemeClr val="tx1"/>
            </a:solidFill>
          </a:ln>
        </p:spPr>
        <p:txBody>
          <a:bodyPr wrap="square" rtlCol="0">
            <a:spAutoFit/>
          </a:bodyPr>
          <a:lstStyle/>
          <a:p>
            <a:pPr algn="ctr"/>
            <a:r>
              <a:rPr lang="en-US" altLang="ja-JP" sz="2000" dirty="0" smtClean="0">
                <a:latin typeface="Calibri" panose="020F0502020204030204" pitchFamily="34" charset="0"/>
              </a:rPr>
              <a:t>Research support staff</a:t>
            </a:r>
            <a:endParaRPr kumimoji="1" lang="ja-JP" altLang="en-US" sz="20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番号プレースホルダー 1"/>
          <p:cNvSpPr>
            <a:spLocks noGrp="1"/>
          </p:cNvSpPr>
          <p:nvPr>
            <p:ph type="sldNum" sz="quarter" idx="10"/>
          </p:nvPr>
        </p:nvSpPr>
        <p:spPr>
          <a:xfrm>
            <a:off x="9952038" y="7094538"/>
            <a:ext cx="563562" cy="296862"/>
          </a:xfrm>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05438EE6-581E-4A1F-A5E9-AF8AC94DF016}" type="slidenum">
              <a:rPr lang="en-US" altLang="ja-JP" sz="1800">
                <a:latin typeface="Calibri" panose="020F0502020204030204" pitchFamily="34" charset="0"/>
              </a:rPr>
              <a:pPr/>
              <a:t>20</a:t>
            </a:fld>
            <a:endParaRPr lang="en-US" altLang="ja-JP" sz="1800">
              <a:latin typeface="Calibri" panose="020F0502020204030204" pitchFamily="34" charset="0"/>
            </a:endParaRPr>
          </a:p>
        </p:txBody>
      </p:sp>
      <p:grpSp>
        <p:nvGrpSpPr>
          <p:cNvPr id="20483" name="図形グループ 12"/>
          <p:cNvGrpSpPr>
            <a:grpSpLocks/>
          </p:cNvGrpSpPr>
          <p:nvPr/>
        </p:nvGrpSpPr>
        <p:grpSpPr bwMode="auto">
          <a:xfrm>
            <a:off x="447675" y="381000"/>
            <a:ext cx="10009188" cy="592138"/>
            <a:chOff x="447675" y="381000"/>
            <a:chExt cx="10009188" cy="592113"/>
          </a:xfrm>
        </p:grpSpPr>
        <p:cxnSp>
          <p:nvCxnSpPr>
            <p:cNvPr id="14" name="直線コネクタ 13"/>
            <p:cNvCxnSpPr>
              <a:cxnSpLocks noChangeShapeType="1"/>
            </p:cNvCxnSpPr>
            <p:nvPr/>
          </p:nvCxnSpPr>
          <p:spPr bwMode="auto">
            <a:xfrm>
              <a:off x="447675" y="973113"/>
              <a:ext cx="9504363" cy="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20489" name="テキスト ボックス 2"/>
            <p:cNvSpPr txBox="1">
              <a:spLocks noChangeArrowheads="1"/>
            </p:cNvSpPr>
            <p:nvPr/>
          </p:nvSpPr>
          <p:spPr bwMode="auto">
            <a:xfrm>
              <a:off x="447675" y="381000"/>
              <a:ext cx="10009188" cy="46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pc="-50" dirty="0">
                  <a:latin typeface="Calibri" panose="020F0502020204030204" pitchFamily="34" charset="0"/>
                  <a:ea typeface="HGS明朝E" panose="02020900000000000000" pitchFamily="18" charset="-128"/>
                </a:rPr>
                <a:t>3 </a:t>
              </a:r>
              <a:r>
                <a:rPr lang="en-US" altLang="ja-JP" spc="-50" dirty="0" err="1">
                  <a:latin typeface="Calibri" panose="020F0502020204030204" pitchFamily="34" charset="0"/>
                  <a:ea typeface="HGS明朝E" panose="02020900000000000000" pitchFamily="18" charset="-128"/>
                </a:rPr>
                <a:t>OIST</a:t>
              </a:r>
              <a:r>
                <a:rPr lang="en-US" altLang="ja-JP" spc="-50" dirty="0">
                  <a:latin typeface="Calibri" panose="020F0502020204030204" pitchFamily="34" charset="0"/>
                  <a:ea typeface="HGS明朝E" panose="02020900000000000000" pitchFamily="18" charset="-128"/>
                </a:rPr>
                <a:t> Efforts Addressed to Promotion of Research Integrity </a:t>
              </a:r>
              <a:r>
                <a:rPr lang="en-US" altLang="ja-JP" spc="-50" dirty="0" smtClean="0">
                  <a:latin typeface="Calibri" panose="020F0502020204030204" pitchFamily="34" charset="0"/>
                  <a:ea typeface="HGS明朝E" panose="02020900000000000000" pitchFamily="18" charset="-128"/>
                </a:rPr>
                <a:t>(Relevant Committees)</a:t>
              </a:r>
              <a:endParaRPr lang="ja-JP" altLang="en-US" spc="-50" dirty="0">
                <a:latin typeface="Calibri" panose="020F0502020204030204" pitchFamily="34" charset="0"/>
                <a:ea typeface="HGS明朝E" panose="02020900000000000000" pitchFamily="18" charset="-128"/>
              </a:endParaRPr>
            </a:p>
          </p:txBody>
        </p:sp>
      </p:grpSp>
      <p:graphicFrame>
        <p:nvGraphicFramePr>
          <p:cNvPr id="7" name="図表 6"/>
          <p:cNvGraphicFramePr/>
          <p:nvPr>
            <p:extLst>
              <p:ext uri="{D42A27DB-BD31-4B8C-83A1-F6EECF244321}">
                <p14:modId xmlns:p14="http://schemas.microsoft.com/office/powerpoint/2010/main" val="3072712550"/>
              </p:ext>
            </p:extLst>
          </p:nvPr>
        </p:nvGraphicFramePr>
        <p:xfrm>
          <a:off x="445895" y="1927600"/>
          <a:ext cx="9866976" cy="1709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テキスト ボックス 8"/>
          <p:cNvSpPr txBox="1"/>
          <p:nvPr/>
        </p:nvSpPr>
        <p:spPr>
          <a:xfrm>
            <a:off x="663799" y="3781425"/>
            <a:ext cx="4752528" cy="3327193"/>
          </a:xfrm>
          <a:prstGeom prst="rect">
            <a:avLst/>
          </a:prstGeom>
          <a:noFill/>
        </p:spPr>
        <p:txBody>
          <a:bodyPr wrap="square" rtlCol="0">
            <a:spAutoFit/>
          </a:bodyPr>
          <a:lstStyle/>
          <a:p>
            <a:pPr marL="342900" indent="-342900">
              <a:lnSpc>
                <a:spcPts val="1800"/>
              </a:lnSpc>
              <a:buFont typeface="Wingdings" panose="05000000000000000000" pitchFamily="2" charset="2"/>
              <a:buChar char="Ø"/>
            </a:pPr>
            <a:r>
              <a:rPr lang="en-US" altLang="ja-JP" sz="1800" dirty="0" smtClean="0">
                <a:latin typeface="Calibri" panose="020F0502020204030204" pitchFamily="34" charset="0"/>
              </a:rPr>
              <a:t>Chair: Dean of </a:t>
            </a:r>
            <a:r>
              <a:rPr lang="en-US" altLang="ja-JP" sz="1800" dirty="0">
                <a:latin typeface="Calibri" panose="020F0502020204030204" pitchFamily="34" charset="0"/>
              </a:rPr>
              <a:t>Faculty Affairs </a:t>
            </a:r>
            <a:endParaRPr lang="en-US" altLang="ja-JP" sz="1800" dirty="0" smtClean="0">
              <a:latin typeface="Calibri" panose="020F0502020204030204" pitchFamily="34" charset="0"/>
            </a:endParaRPr>
          </a:p>
          <a:p>
            <a:pPr marL="342900" indent="-342900">
              <a:lnSpc>
                <a:spcPts val="1800"/>
              </a:lnSpc>
              <a:buFont typeface="Wingdings" panose="05000000000000000000" pitchFamily="2" charset="2"/>
              <a:buChar char="Ø"/>
            </a:pPr>
            <a:r>
              <a:rPr lang="en-US" altLang="ja-JP" sz="1800" dirty="0" smtClean="0">
                <a:latin typeface="Calibri" panose="020F0502020204030204" pitchFamily="34" charset="0"/>
              </a:rPr>
              <a:t>Members: Dean of Faculty Affairs, University General Counsel, Dean of Research</a:t>
            </a:r>
            <a:r>
              <a:rPr lang="en-US" altLang="ja-JP" sz="1800" dirty="0">
                <a:latin typeface="Calibri" panose="020F0502020204030204" pitchFamily="34" charset="0"/>
              </a:rPr>
              <a:t>, Chair of the Faculty Counsel, Chair of the Faculty Assembly, Occupation Health and Safety Section Leader, Grants and Research Collaborations Section Leader, external experts (</a:t>
            </a:r>
            <a:r>
              <a:rPr lang="en-US" altLang="ja-JP" sz="1800" dirty="0" smtClean="0">
                <a:latin typeface="Calibri" panose="020F0502020204030204" pitchFamily="34" charset="0"/>
              </a:rPr>
              <a:t>need </a:t>
            </a:r>
            <a:r>
              <a:rPr lang="en-US" altLang="ja-JP" sz="1800" dirty="0">
                <a:latin typeface="Calibri" panose="020F0502020204030204" pitchFamily="34" charset="0"/>
              </a:rPr>
              <a:t>to be over half of the members), and other eligible persons whom the Chair considers necessary</a:t>
            </a:r>
            <a:endParaRPr lang="en-US" altLang="ja-JP" sz="1800" dirty="0" smtClean="0">
              <a:latin typeface="Calibri" panose="020F0502020204030204" pitchFamily="34" charset="0"/>
            </a:endParaRPr>
          </a:p>
          <a:p>
            <a:pPr marL="342900" indent="-342900">
              <a:lnSpc>
                <a:spcPts val="1800"/>
              </a:lnSpc>
              <a:buFont typeface="Wingdings" panose="05000000000000000000" pitchFamily="2" charset="2"/>
              <a:buChar char="Ø"/>
            </a:pPr>
            <a:r>
              <a:rPr lang="en-US" altLang="ja-JP" sz="1800" dirty="0" smtClean="0">
                <a:latin typeface="Calibri" panose="020F0502020204030204" pitchFamily="34" charset="0"/>
              </a:rPr>
              <a:t>After-action measures: Upon receipt of a whistleblowing of alleged misconduct, commences investigation.</a:t>
            </a:r>
            <a:endParaRPr lang="ja-JP" altLang="en-US" sz="1800" dirty="0">
              <a:latin typeface="Calibri" panose="020F0502020204030204" pitchFamily="34" charset="0"/>
            </a:endParaRPr>
          </a:p>
          <a:p>
            <a:pPr>
              <a:lnSpc>
                <a:spcPts val="1800"/>
              </a:lnSpc>
            </a:pPr>
            <a:endParaRPr kumimoji="1" lang="ja-JP" altLang="en-US" sz="1800" dirty="0">
              <a:latin typeface="Calibri" panose="020F0502020204030204" pitchFamily="34" charset="0"/>
            </a:endParaRPr>
          </a:p>
        </p:txBody>
      </p:sp>
      <p:sp>
        <p:nvSpPr>
          <p:cNvPr id="17" name="テキスト ボックス 16"/>
          <p:cNvSpPr txBox="1"/>
          <p:nvPr/>
        </p:nvSpPr>
        <p:spPr>
          <a:xfrm>
            <a:off x="5563393" y="3781425"/>
            <a:ext cx="4752528" cy="2862322"/>
          </a:xfrm>
          <a:prstGeom prst="rect">
            <a:avLst/>
          </a:prstGeom>
          <a:noFill/>
        </p:spPr>
        <p:txBody>
          <a:bodyPr wrap="square" rtlCol="0">
            <a:spAutoFit/>
          </a:bodyPr>
          <a:lstStyle/>
          <a:p>
            <a:pPr marL="342900" indent="-342900">
              <a:lnSpc>
                <a:spcPts val="1800"/>
              </a:lnSpc>
              <a:buFont typeface="Wingdings" panose="05000000000000000000" pitchFamily="2" charset="2"/>
              <a:buChar char="Ø"/>
            </a:pPr>
            <a:r>
              <a:rPr lang="en-US" altLang="ja-JP" sz="1800" dirty="0" smtClean="0">
                <a:latin typeface="Calibri" panose="020F0502020204030204" pitchFamily="34" charset="0"/>
              </a:rPr>
              <a:t>Chair: Dean of Research</a:t>
            </a:r>
          </a:p>
          <a:p>
            <a:pPr marL="342900" indent="-342900">
              <a:lnSpc>
                <a:spcPts val="1800"/>
              </a:lnSpc>
              <a:buFont typeface="Wingdings" panose="05000000000000000000" pitchFamily="2" charset="2"/>
              <a:buChar char="Ø"/>
            </a:pPr>
            <a:r>
              <a:rPr lang="en-US" altLang="ja-JP" sz="1800" dirty="0" smtClean="0">
                <a:latin typeface="Calibri" panose="020F0502020204030204" pitchFamily="34" charset="0"/>
              </a:rPr>
              <a:t>Members: Dean of Research, Dean of Faculty Affairs, Chair of the Faculty Counsel, Chair of the Faculty Assembly, Occupational Safety and Heath Section Leader, </a:t>
            </a:r>
            <a:r>
              <a:rPr lang="en-US" altLang="ja-JP" sz="1800" dirty="0" err="1" smtClean="0">
                <a:latin typeface="Calibri" panose="020F0502020204030204" pitchFamily="34" charset="0"/>
              </a:rPr>
              <a:t>OIST</a:t>
            </a:r>
            <a:r>
              <a:rPr lang="en-US" altLang="ja-JP" sz="1800" dirty="0" smtClean="0">
                <a:latin typeface="Calibri" panose="020F0502020204030204" pitchFamily="34" charset="0"/>
              </a:rPr>
              <a:t> faculty members, and external experts</a:t>
            </a:r>
          </a:p>
          <a:p>
            <a:pPr marL="342900" indent="-342900">
              <a:lnSpc>
                <a:spcPts val="1800"/>
              </a:lnSpc>
              <a:buFont typeface="Wingdings" panose="05000000000000000000" pitchFamily="2" charset="2"/>
              <a:buChar char="Ø"/>
            </a:pPr>
            <a:r>
              <a:rPr lang="en-US" altLang="ja-JP" sz="1800" dirty="0" smtClean="0">
                <a:latin typeface="Calibri" panose="020F0502020204030204" pitchFamily="34" charset="0"/>
              </a:rPr>
              <a:t>Preventive measures: Prepares materials for education  and training for promoting responsible research; prepares relevant institutional guidelines, providing seminars for increasing awareness, etc.</a:t>
            </a:r>
            <a:endParaRPr lang="ja-JP" altLang="en-US" sz="1800" dirty="0">
              <a:latin typeface="Calibri" panose="020F0502020204030204" pitchFamily="34" charset="0"/>
            </a:endParaRPr>
          </a:p>
          <a:p>
            <a:pPr>
              <a:lnSpc>
                <a:spcPts val="1800"/>
              </a:lnSpc>
            </a:pPr>
            <a:endParaRPr kumimoji="1" lang="ja-JP" altLang="en-US" sz="1800" dirty="0">
              <a:latin typeface="Calibri" panose="020F0502020204030204" pitchFamily="34" charset="0"/>
            </a:endParaRPr>
          </a:p>
        </p:txBody>
      </p:sp>
      <p:sp>
        <p:nvSpPr>
          <p:cNvPr id="18" name="テキスト ボックス 17"/>
          <p:cNvSpPr txBox="1"/>
          <p:nvPr/>
        </p:nvSpPr>
        <p:spPr>
          <a:xfrm>
            <a:off x="97270" y="1138515"/>
            <a:ext cx="10355857" cy="1015663"/>
          </a:xfrm>
          <a:prstGeom prst="rect">
            <a:avLst/>
          </a:prstGeom>
          <a:noFill/>
        </p:spPr>
        <p:txBody>
          <a:bodyPr wrap="square" rtlCol="0">
            <a:spAutoFit/>
          </a:bodyPr>
          <a:lstStyle/>
          <a:p>
            <a:r>
              <a:rPr lang="en-US" altLang="ja-JP" sz="2000" dirty="0" err="1" smtClean="0">
                <a:latin typeface="Calibri" panose="020F0502020204030204" pitchFamily="34" charset="0"/>
              </a:rPr>
              <a:t>OIST</a:t>
            </a:r>
            <a:r>
              <a:rPr lang="en-US" altLang="ja-JP" sz="2000" dirty="0" smtClean="0">
                <a:latin typeface="Calibri" panose="020F0502020204030204" pitchFamily="34" charset="0"/>
              </a:rPr>
              <a:t> has two committees on research integrity to promote efforts for misconduct </a:t>
            </a:r>
            <a:r>
              <a:rPr lang="en-US" altLang="ja-JP" sz="2000" dirty="0" err="1" smtClean="0">
                <a:latin typeface="Calibri" panose="020F0502020204030204" pitchFamily="34" charset="0"/>
              </a:rPr>
              <a:t>prevetion</a:t>
            </a:r>
            <a:r>
              <a:rPr lang="en-US" altLang="ja-JP" sz="2000" dirty="0" smtClean="0">
                <a:latin typeface="Calibri" panose="020F0502020204030204" pitchFamily="34" charset="0"/>
              </a:rPr>
              <a:t> and to appropriate and speedy implementation of investigation in case of a misconduct.</a:t>
            </a:r>
            <a:endParaRPr lang="ja-JP" altLang="en-US" sz="2000" dirty="0">
              <a:latin typeface="Calibri" panose="020F0502020204030204" pitchFamily="34" charset="0"/>
            </a:endParaRPr>
          </a:p>
          <a:p>
            <a:endParaRPr kumimoji="1" lang="ja-JP" altLang="en-US" sz="2000" dirty="0">
              <a:latin typeface="Calibri" panose="020F0502020204030204" pitchFamily="34" charset="0"/>
            </a:endParaRPr>
          </a:p>
        </p:txBody>
      </p:sp>
    </p:spTree>
    <p:extLst>
      <p:ext uri="{BB962C8B-B14F-4D97-AF65-F5344CB8AC3E}">
        <p14:creationId xmlns:p14="http://schemas.microsoft.com/office/powerpoint/2010/main" val="34635294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番号プレースホルダー 1"/>
          <p:cNvSpPr>
            <a:spLocks noGrp="1"/>
          </p:cNvSpPr>
          <p:nvPr>
            <p:ph type="sldNum" sz="quarter" idx="10"/>
          </p:nvPr>
        </p:nvSpPr>
        <p:spPr>
          <a:xfrm>
            <a:off x="9952038" y="7094538"/>
            <a:ext cx="563562" cy="296862"/>
          </a:xfrm>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05438EE6-581E-4A1F-A5E9-AF8AC94DF016}" type="slidenum">
              <a:rPr lang="en-US" altLang="ja-JP" sz="1800">
                <a:latin typeface="Calibri" panose="020F0502020204030204" pitchFamily="34" charset="0"/>
              </a:rPr>
              <a:pPr/>
              <a:t>21</a:t>
            </a:fld>
            <a:endParaRPr lang="en-US" altLang="ja-JP" sz="1800">
              <a:latin typeface="Calibri" panose="020F0502020204030204" pitchFamily="34" charset="0"/>
            </a:endParaRPr>
          </a:p>
        </p:txBody>
      </p:sp>
      <p:grpSp>
        <p:nvGrpSpPr>
          <p:cNvPr id="20483" name="図形グループ 12"/>
          <p:cNvGrpSpPr>
            <a:grpSpLocks/>
          </p:cNvGrpSpPr>
          <p:nvPr/>
        </p:nvGrpSpPr>
        <p:grpSpPr bwMode="auto">
          <a:xfrm>
            <a:off x="447675" y="381000"/>
            <a:ext cx="10009188" cy="592138"/>
            <a:chOff x="447675" y="381000"/>
            <a:chExt cx="10009188" cy="592113"/>
          </a:xfrm>
        </p:grpSpPr>
        <p:cxnSp>
          <p:nvCxnSpPr>
            <p:cNvPr id="14" name="直線コネクタ 13"/>
            <p:cNvCxnSpPr>
              <a:cxnSpLocks noChangeShapeType="1"/>
            </p:cNvCxnSpPr>
            <p:nvPr/>
          </p:nvCxnSpPr>
          <p:spPr bwMode="auto">
            <a:xfrm>
              <a:off x="447675" y="973113"/>
              <a:ext cx="9504363" cy="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20489" name="テキスト ボックス 2"/>
            <p:cNvSpPr txBox="1">
              <a:spLocks noChangeArrowheads="1"/>
            </p:cNvSpPr>
            <p:nvPr/>
          </p:nvSpPr>
          <p:spPr bwMode="auto">
            <a:xfrm>
              <a:off x="447675" y="381000"/>
              <a:ext cx="10009188" cy="43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200" spc="-20" dirty="0">
                  <a:latin typeface="Calibri" panose="020F0502020204030204" pitchFamily="34" charset="0"/>
                  <a:ea typeface="HGS明朝E" panose="02020900000000000000" pitchFamily="18" charset="-128"/>
                </a:rPr>
                <a:t>3 </a:t>
              </a:r>
              <a:r>
                <a:rPr lang="en-US" altLang="ja-JP" sz="2200" spc="-20" dirty="0" err="1">
                  <a:latin typeface="Calibri" panose="020F0502020204030204" pitchFamily="34" charset="0"/>
                  <a:ea typeface="HGS明朝E" panose="02020900000000000000" pitchFamily="18" charset="-128"/>
                </a:rPr>
                <a:t>OIST</a:t>
              </a:r>
              <a:r>
                <a:rPr lang="en-US" altLang="ja-JP" sz="2200" spc="-20" dirty="0">
                  <a:latin typeface="Calibri" panose="020F0502020204030204" pitchFamily="34" charset="0"/>
                  <a:ea typeface="HGS明朝E" panose="02020900000000000000" pitchFamily="18" charset="-128"/>
                </a:rPr>
                <a:t> Efforts Addressed to Promotion of Research Integrity </a:t>
              </a:r>
              <a:r>
                <a:rPr lang="en-US" altLang="ja-JP" sz="2200" spc="-20" dirty="0" smtClean="0">
                  <a:latin typeface="Calibri" panose="020F0502020204030204" pitchFamily="34" charset="0"/>
                  <a:ea typeface="HGS明朝E" panose="02020900000000000000" pitchFamily="18" charset="-128"/>
                </a:rPr>
                <a:t>(research ethics education )</a:t>
              </a:r>
              <a:endParaRPr lang="ja-JP" altLang="en-US" sz="2200" spc="-20" dirty="0">
                <a:latin typeface="Calibri" panose="020F0502020204030204" pitchFamily="34" charset="0"/>
                <a:ea typeface="HGS明朝E" panose="02020900000000000000" pitchFamily="18" charset="-128"/>
              </a:endParaRPr>
            </a:p>
          </p:txBody>
        </p:sp>
      </p:grpSp>
      <p:graphicFrame>
        <p:nvGraphicFramePr>
          <p:cNvPr id="2" name="図表 1"/>
          <p:cNvGraphicFramePr/>
          <p:nvPr>
            <p:extLst>
              <p:ext uri="{D42A27DB-BD31-4B8C-83A1-F6EECF244321}">
                <p14:modId xmlns:p14="http://schemas.microsoft.com/office/powerpoint/2010/main" val="1765804103"/>
              </p:ext>
            </p:extLst>
          </p:nvPr>
        </p:nvGraphicFramePr>
        <p:xfrm>
          <a:off x="1" y="1333153"/>
          <a:ext cx="10688638"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右中かっこ 2"/>
          <p:cNvSpPr/>
          <p:nvPr/>
        </p:nvSpPr>
        <p:spPr bwMode="auto">
          <a:xfrm>
            <a:off x="4624239" y="4357489"/>
            <a:ext cx="288032" cy="2232248"/>
          </a:xfrm>
          <a:prstGeom prst="rightBrac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Calibri" panose="020F0502020204030204" pitchFamily="34" charset="0"/>
              <a:ea typeface="ＭＳ Ｐゴシック" charset="0"/>
              <a:cs typeface="ＭＳ Ｐゴシック" charset="0"/>
            </a:endParaRPr>
          </a:p>
        </p:txBody>
      </p:sp>
      <p:pic>
        <p:nvPicPr>
          <p:cNvPr id="12" name="図 1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074467" y="5077569"/>
            <a:ext cx="1728192" cy="830390"/>
          </a:xfrm>
          <a:prstGeom prst="rect">
            <a:avLst/>
          </a:prstGeom>
        </p:spPr>
      </p:pic>
      <p:sp>
        <p:nvSpPr>
          <p:cNvPr id="4" name="テキスト ボックス 3"/>
          <p:cNvSpPr txBox="1"/>
          <p:nvPr/>
        </p:nvSpPr>
        <p:spPr>
          <a:xfrm>
            <a:off x="-6639" y="1083833"/>
            <a:ext cx="7266519" cy="1426031"/>
          </a:xfrm>
          <a:prstGeom prst="rect">
            <a:avLst/>
          </a:prstGeom>
          <a:noFill/>
        </p:spPr>
        <p:txBody>
          <a:bodyPr wrap="square" rtlCol="0">
            <a:spAutoFit/>
          </a:bodyPr>
          <a:lstStyle/>
          <a:p>
            <a:pPr>
              <a:lnSpc>
                <a:spcPts val="2600"/>
              </a:lnSpc>
            </a:pPr>
            <a:r>
              <a:rPr lang="en-US" altLang="ja-JP" dirty="0" smtClean="0">
                <a:latin typeface="Calibri" panose="020F0502020204030204" pitchFamily="34" charset="0"/>
              </a:rPr>
              <a:t>Characteristics of research ethics education at </a:t>
            </a:r>
            <a:r>
              <a:rPr lang="en-US" altLang="ja-JP" dirty="0" err="1" smtClean="0">
                <a:latin typeface="Calibri" panose="020F0502020204030204" pitchFamily="34" charset="0"/>
              </a:rPr>
              <a:t>OIST</a:t>
            </a:r>
            <a:endParaRPr lang="en-US" altLang="ja-JP" dirty="0" smtClean="0">
              <a:latin typeface="Calibri" panose="020F0502020204030204" pitchFamily="34" charset="0"/>
            </a:endParaRPr>
          </a:p>
          <a:p>
            <a:pPr marL="342900" indent="-342900">
              <a:lnSpc>
                <a:spcPts val="2600"/>
              </a:lnSpc>
              <a:buFont typeface="Wingdings" panose="05000000000000000000" pitchFamily="2" charset="2"/>
              <a:buChar char="p"/>
            </a:pPr>
            <a:r>
              <a:rPr kumimoji="1" lang="en-US" altLang="ja-JP" dirty="0" smtClean="0">
                <a:latin typeface="Calibri" panose="020F0502020204030204" pitchFamily="34" charset="0"/>
              </a:rPr>
              <a:t>Based primarily on E-learning materials;</a:t>
            </a:r>
          </a:p>
          <a:p>
            <a:pPr marL="342900" indent="-342900">
              <a:lnSpc>
                <a:spcPts val="2600"/>
              </a:lnSpc>
              <a:buFont typeface="Wingdings" panose="05000000000000000000" pitchFamily="2" charset="2"/>
              <a:buChar char="p"/>
            </a:pPr>
            <a:r>
              <a:rPr lang="en-US" altLang="ja-JP" dirty="0" smtClean="0">
                <a:latin typeface="Calibri" panose="020F0502020204030204" pitchFamily="34" charset="0"/>
              </a:rPr>
              <a:t>While utilizing face-to-face and collective sessions;</a:t>
            </a:r>
            <a:endParaRPr kumimoji="1" lang="en-US" altLang="ja-JP" dirty="0" smtClean="0">
              <a:latin typeface="Calibri" panose="020F0502020204030204" pitchFamily="34" charset="0"/>
            </a:endParaRPr>
          </a:p>
          <a:p>
            <a:pPr marL="342900" indent="-342900">
              <a:lnSpc>
                <a:spcPts val="2600"/>
              </a:lnSpc>
              <a:buFont typeface="Wingdings" panose="05000000000000000000" pitchFamily="2" charset="2"/>
              <a:buChar char="p"/>
            </a:pPr>
            <a:r>
              <a:rPr kumimoji="1" lang="en-US" altLang="ja-JP" dirty="0" err="1" smtClean="0">
                <a:latin typeface="Calibri" panose="020F0502020204030204" pitchFamily="34" charset="0"/>
              </a:rPr>
              <a:t>Multitiered</a:t>
            </a:r>
            <a:r>
              <a:rPr kumimoji="1" lang="en-US" altLang="ja-JP" dirty="0" smtClean="0">
                <a:latin typeface="Calibri" panose="020F0502020204030204" pitchFamily="34" charset="0"/>
              </a:rPr>
              <a:t> education  is provided.</a:t>
            </a:r>
            <a:endParaRPr kumimoji="1" lang="ja-JP" altLang="en-US" dirty="0">
              <a:latin typeface="Calibri" panose="020F0502020204030204" pitchFamily="34" charset="0"/>
            </a:endParaRPr>
          </a:p>
        </p:txBody>
      </p:sp>
      <p:sp>
        <p:nvSpPr>
          <p:cNvPr id="15" name="楕円 14"/>
          <p:cNvSpPr/>
          <p:nvPr/>
        </p:nvSpPr>
        <p:spPr>
          <a:xfrm>
            <a:off x="3723420" y="3060363"/>
            <a:ext cx="414766" cy="414766"/>
          </a:xfrm>
          <a:prstGeom prst="ellipse">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 name="テキスト ボックス 4"/>
          <p:cNvSpPr txBox="1"/>
          <p:nvPr/>
        </p:nvSpPr>
        <p:spPr>
          <a:xfrm>
            <a:off x="4138186" y="2475233"/>
            <a:ext cx="2412268" cy="788036"/>
          </a:xfrm>
          <a:prstGeom prst="rect">
            <a:avLst/>
          </a:prstGeom>
          <a:noFill/>
        </p:spPr>
        <p:txBody>
          <a:bodyPr wrap="square" rtlCol="0">
            <a:spAutoFit/>
          </a:bodyPr>
          <a:lstStyle/>
          <a:p>
            <a:pPr>
              <a:lnSpc>
                <a:spcPts val="1800"/>
              </a:lnSpc>
            </a:pPr>
            <a:r>
              <a:rPr kumimoji="1" lang="en-US" altLang="ja-JP" sz="1800" dirty="0" smtClean="0">
                <a:latin typeface="Calibri" panose="020F0502020204030204" pitchFamily="34" charset="0"/>
              </a:rPr>
              <a:t>University lectures</a:t>
            </a:r>
          </a:p>
          <a:p>
            <a:pPr>
              <a:lnSpc>
                <a:spcPts val="1800"/>
              </a:lnSpc>
            </a:pPr>
            <a:r>
              <a:rPr lang="en-US" altLang="ja-JP" sz="1800" dirty="0" smtClean="0">
                <a:latin typeface="Calibri" panose="020F0502020204030204" pitchFamily="34" charset="0"/>
              </a:rPr>
              <a:t>Professional Development</a:t>
            </a:r>
            <a:endParaRPr kumimoji="1" lang="ja-JP" altLang="en-US" sz="1800" dirty="0">
              <a:latin typeface="Calibri" panose="020F0502020204030204" pitchFamily="34" charset="0"/>
            </a:endParaRPr>
          </a:p>
        </p:txBody>
      </p:sp>
      <p:pic>
        <p:nvPicPr>
          <p:cNvPr id="6" name="図 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259880" y="4861545"/>
            <a:ext cx="3005000" cy="1555327"/>
          </a:xfrm>
          <a:prstGeom prst="rect">
            <a:avLst/>
          </a:prstGeom>
        </p:spPr>
      </p:pic>
      <p:pic>
        <p:nvPicPr>
          <p:cNvPr id="8" name="図 7"/>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59066" y="2869491"/>
            <a:ext cx="2017564" cy="1513173"/>
          </a:xfrm>
          <a:prstGeom prst="rect">
            <a:avLst/>
          </a:prstGeom>
        </p:spPr>
      </p:pic>
    </p:spTree>
    <p:extLst>
      <p:ext uri="{BB962C8B-B14F-4D97-AF65-F5344CB8AC3E}">
        <p14:creationId xmlns:p14="http://schemas.microsoft.com/office/powerpoint/2010/main" val="15208447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49391557"/>
              </p:ext>
            </p:extLst>
          </p:nvPr>
        </p:nvGraphicFramePr>
        <p:xfrm>
          <a:off x="735807" y="1837209"/>
          <a:ext cx="9289032" cy="4307840"/>
        </p:xfrm>
        <a:graphic>
          <a:graphicData uri="http://schemas.openxmlformats.org/drawingml/2006/table">
            <a:tbl>
              <a:tblPr firstRow="1" bandRow="1">
                <a:tableStyleId>{5C22544A-7EE6-4342-B048-85BDC9FD1C3A}</a:tableStyleId>
              </a:tblPr>
              <a:tblGrid>
                <a:gridCol w="2160241">
                  <a:extLst>
                    <a:ext uri="{9D8B030D-6E8A-4147-A177-3AD203B41FA5}">
                      <a16:colId xmlns:a16="http://schemas.microsoft.com/office/drawing/2014/main" xmlns="" val="20000"/>
                    </a:ext>
                  </a:extLst>
                </a:gridCol>
                <a:gridCol w="5256584">
                  <a:extLst>
                    <a:ext uri="{9D8B030D-6E8A-4147-A177-3AD203B41FA5}">
                      <a16:colId xmlns:a16="http://schemas.microsoft.com/office/drawing/2014/main" xmlns="" val="20001"/>
                    </a:ext>
                  </a:extLst>
                </a:gridCol>
                <a:gridCol w="1872207">
                  <a:extLst>
                    <a:ext uri="{9D8B030D-6E8A-4147-A177-3AD203B41FA5}">
                      <a16:colId xmlns:a16="http://schemas.microsoft.com/office/drawing/2014/main" xmlns="" val="20002"/>
                    </a:ext>
                  </a:extLst>
                </a:gridCol>
              </a:tblGrid>
              <a:tr h="370840">
                <a:tc rowSpan="2">
                  <a:txBody>
                    <a:bodyPr/>
                    <a:lstStyle/>
                    <a:p>
                      <a:pPr algn="ctr"/>
                      <a:r>
                        <a:rPr kumimoji="1" lang="en-US" altLang="ja-JP" b="0" dirty="0" smtClean="0">
                          <a:solidFill>
                            <a:schemeClr val="tx2"/>
                          </a:solidFill>
                          <a:latin typeface="Calibri" panose="020F0502020204030204" pitchFamily="34" charset="0"/>
                        </a:rPr>
                        <a:t>Case Category</a:t>
                      </a:r>
                      <a:endParaRPr kumimoji="1" lang="ja-JP" altLang="en-US" b="0" dirty="0">
                        <a:solidFill>
                          <a:schemeClr val="tx2"/>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kumimoji="1" lang="en-US" altLang="ja-JP" b="0" dirty="0" smtClean="0">
                          <a:solidFill>
                            <a:schemeClr val="tx2"/>
                          </a:solidFill>
                          <a:latin typeface="Calibri" panose="020F0502020204030204" pitchFamily="34" charset="0"/>
                        </a:rPr>
                        <a:t>Contact Points</a:t>
                      </a:r>
                      <a:endParaRPr kumimoji="1" lang="ja-JP" altLang="en-US" b="0" dirty="0">
                        <a:solidFill>
                          <a:schemeClr val="tx2"/>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370840">
                <a:tc vMerge="1">
                  <a:txBody>
                    <a:bodyPr/>
                    <a:lstStyle/>
                    <a:p>
                      <a:endParaRPr kumimoji="1" lang="ja-JP" altLang="en-US"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dirty="0" smtClean="0">
                          <a:solidFill>
                            <a:schemeClr val="tx2"/>
                          </a:solidFill>
                          <a:latin typeface="Calibri" panose="020F0502020204030204" pitchFamily="34" charset="0"/>
                        </a:rPr>
                        <a:t>Internal</a:t>
                      </a:r>
                      <a:endParaRPr kumimoji="1" lang="ja-JP" altLang="en-US" b="0" dirty="0">
                        <a:solidFill>
                          <a:schemeClr val="tx2"/>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0" dirty="0" smtClean="0">
                          <a:solidFill>
                            <a:schemeClr val="tx2"/>
                          </a:solidFill>
                          <a:latin typeface="Calibri" panose="020F0502020204030204" pitchFamily="34" charset="0"/>
                        </a:rPr>
                        <a:t>External</a:t>
                      </a:r>
                      <a:endParaRPr kumimoji="1" lang="ja-JP" altLang="en-US" b="0" dirty="0">
                        <a:solidFill>
                          <a:schemeClr val="tx2"/>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b="0" dirty="0" smtClean="0">
                          <a:solidFill>
                            <a:schemeClr val="tx2"/>
                          </a:solidFill>
                          <a:latin typeface="Calibri" panose="020F0502020204030204" pitchFamily="34" charset="0"/>
                        </a:rPr>
                        <a:t>Non-compliance</a:t>
                      </a:r>
                      <a:endParaRPr kumimoji="1" lang="ja-JP" altLang="en-US" b="0" dirty="0" smtClean="0">
                        <a:solidFill>
                          <a:schemeClr val="tx2"/>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b="0" dirty="0" err="1" smtClean="0">
                          <a:solidFill>
                            <a:schemeClr val="tx2"/>
                          </a:solidFill>
                          <a:latin typeface="Calibri" panose="020F0502020204030204" pitchFamily="34" charset="0"/>
                        </a:rPr>
                        <a:t>VPAC</a:t>
                      </a:r>
                      <a:endParaRPr kumimoji="1" lang="en-US" altLang="ja-JP" b="0" dirty="0" smtClean="0">
                        <a:solidFill>
                          <a:schemeClr val="tx2"/>
                        </a:solidFill>
                        <a:latin typeface="Calibri" panose="020F0502020204030204" pitchFamily="34" charset="0"/>
                      </a:endParaRPr>
                    </a:p>
                    <a:p>
                      <a:endParaRPr kumimoji="1" lang="en-US" altLang="ja-JP" b="0" dirty="0" smtClean="0">
                        <a:solidFill>
                          <a:schemeClr val="tx2"/>
                        </a:solidFill>
                        <a:latin typeface="Calibri" panose="020F0502020204030204" pitchFamily="34" charset="0"/>
                      </a:endParaRPr>
                    </a:p>
                    <a:p>
                      <a:r>
                        <a:rPr kumimoji="1" lang="en-US" altLang="ja-JP" b="0" dirty="0" smtClean="0">
                          <a:solidFill>
                            <a:schemeClr val="tx2"/>
                          </a:solidFill>
                          <a:latin typeface="Calibri" panose="020F0502020204030204" pitchFamily="34" charset="0"/>
                        </a:rPr>
                        <a:t>Compliance Section Manager</a:t>
                      </a:r>
                      <a:endParaRPr kumimoji="1" lang="ja-JP" altLang="en-US" b="0" dirty="0">
                        <a:solidFill>
                          <a:schemeClr val="tx2"/>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r>
                        <a:rPr kumimoji="1" lang="en-US" altLang="ja-JP" b="0" dirty="0" smtClean="0">
                          <a:solidFill>
                            <a:schemeClr val="tx2"/>
                          </a:solidFill>
                          <a:latin typeface="Calibri" panose="020F0502020204030204" pitchFamily="34" charset="0"/>
                        </a:rPr>
                        <a:t>Outside</a:t>
                      </a:r>
                      <a:r>
                        <a:rPr kumimoji="1" lang="en-US" altLang="ja-JP" b="0" baseline="0" dirty="0" smtClean="0">
                          <a:solidFill>
                            <a:schemeClr val="tx2"/>
                          </a:solidFill>
                          <a:latin typeface="Calibri" panose="020F0502020204030204" pitchFamily="34" charset="0"/>
                        </a:rPr>
                        <a:t> lawyer</a:t>
                      </a:r>
                      <a:endParaRPr kumimoji="1" lang="ja-JP" altLang="en-US" b="0" dirty="0">
                        <a:solidFill>
                          <a:schemeClr val="tx2"/>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70840">
                <a:tc>
                  <a:txBody>
                    <a:bodyPr/>
                    <a:lstStyle/>
                    <a:p>
                      <a:pPr algn="ctr"/>
                      <a:r>
                        <a:rPr kumimoji="1" lang="en-US" altLang="ja-JP" b="0" dirty="0" smtClean="0">
                          <a:solidFill>
                            <a:schemeClr val="tx2"/>
                          </a:solidFill>
                          <a:latin typeface="Calibri" panose="020F0502020204030204" pitchFamily="34" charset="0"/>
                        </a:rPr>
                        <a:t>Public</a:t>
                      </a:r>
                      <a:r>
                        <a:rPr kumimoji="1" lang="en-US" altLang="ja-JP" b="0" baseline="0" dirty="0" smtClean="0">
                          <a:solidFill>
                            <a:schemeClr val="tx2"/>
                          </a:solidFill>
                          <a:latin typeface="Calibri" panose="020F0502020204030204" pitchFamily="34" charset="0"/>
                        </a:rPr>
                        <a:t> research fund misuse</a:t>
                      </a:r>
                      <a:endParaRPr kumimoji="1" lang="ja-JP" altLang="en-US" b="0" dirty="0">
                        <a:solidFill>
                          <a:schemeClr val="tx2"/>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b="0" dirty="0" smtClean="0">
                          <a:solidFill>
                            <a:schemeClr val="tx2"/>
                          </a:solidFill>
                          <a:latin typeface="Calibri" panose="020F0502020204030204" pitchFamily="34" charset="0"/>
                        </a:rPr>
                        <a:t>Dean of Faculty</a:t>
                      </a:r>
                      <a:r>
                        <a:rPr kumimoji="1" lang="en-US" altLang="ja-JP" b="0" baseline="0" dirty="0" smtClean="0">
                          <a:solidFill>
                            <a:schemeClr val="tx2"/>
                          </a:solidFill>
                          <a:latin typeface="Calibri" panose="020F0502020204030204" pitchFamily="34" charset="0"/>
                        </a:rPr>
                        <a:t> Affairs</a:t>
                      </a:r>
                    </a:p>
                    <a:p>
                      <a:endParaRPr kumimoji="1" lang="en-US" altLang="ja-JP" b="0" baseline="0" dirty="0" smtClean="0">
                        <a:solidFill>
                          <a:schemeClr val="tx2"/>
                        </a:solidFill>
                        <a:latin typeface="Calibri" panose="020F0502020204030204" pitchFamily="34" charset="0"/>
                      </a:endParaRPr>
                    </a:p>
                    <a:p>
                      <a:r>
                        <a:rPr kumimoji="1" lang="en-US" altLang="ja-JP" b="0" baseline="0" dirty="0" smtClean="0">
                          <a:solidFill>
                            <a:schemeClr val="tx2"/>
                          </a:solidFill>
                          <a:latin typeface="Calibri" panose="020F0502020204030204" pitchFamily="34" charset="0"/>
                        </a:rPr>
                        <a:t>Misuse of open-recruitment type research funding may also be reported to the Grants and Research Collaborations Section Manager or the Business Development Section Manager.</a:t>
                      </a:r>
                      <a:endParaRPr kumimoji="1" lang="ja-JP" altLang="en-US" b="0" dirty="0">
                        <a:solidFill>
                          <a:schemeClr val="tx2"/>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70840">
                <a:tc>
                  <a:txBody>
                    <a:bodyPr/>
                    <a:lstStyle/>
                    <a:p>
                      <a:pPr algn="ctr"/>
                      <a:r>
                        <a:rPr kumimoji="1" lang="en-US" altLang="ja-JP" b="0" dirty="0" smtClean="0">
                          <a:solidFill>
                            <a:schemeClr val="tx2"/>
                          </a:solidFill>
                          <a:latin typeface="Calibri" panose="020F0502020204030204" pitchFamily="34" charset="0"/>
                        </a:rPr>
                        <a:t>Misconduct</a:t>
                      </a:r>
                      <a:r>
                        <a:rPr kumimoji="1" lang="en-US" altLang="ja-JP" b="0" baseline="0" dirty="0" smtClean="0">
                          <a:solidFill>
                            <a:schemeClr val="tx2"/>
                          </a:solidFill>
                          <a:latin typeface="Calibri" panose="020F0502020204030204" pitchFamily="34" charset="0"/>
                        </a:rPr>
                        <a:t> in research activities</a:t>
                      </a:r>
                      <a:endParaRPr kumimoji="1" lang="ja-JP" altLang="en-US" b="0" dirty="0">
                        <a:solidFill>
                          <a:schemeClr val="tx2"/>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b="0" dirty="0" smtClean="0">
                          <a:solidFill>
                            <a:schemeClr val="tx2"/>
                          </a:solidFill>
                          <a:latin typeface="Calibri" panose="020F0502020204030204" pitchFamily="34" charset="0"/>
                        </a:rPr>
                        <a:t>Dean of Faculty</a:t>
                      </a:r>
                      <a:r>
                        <a:rPr kumimoji="1" lang="en-US" altLang="ja-JP" b="0" baseline="0" dirty="0" smtClean="0">
                          <a:solidFill>
                            <a:schemeClr val="tx2"/>
                          </a:solidFill>
                          <a:latin typeface="Calibri" panose="020F0502020204030204" pitchFamily="34" charset="0"/>
                        </a:rPr>
                        <a:t> Affairs</a:t>
                      </a:r>
                    </a:p>
                    <a:p>
                      <a:endParaRPr kumimoji="1" lang="en-US" altLang="ja-JP" b="0" baseline="0" dirty="0" smtClean="0">
                        <a:solidFill>
                          <a:schemeClr val="tx2"/>
                        </a:solidFill>
                        <a:latin typeface="Calibri" panose="020F0502020204030204" pitchFamily="34" charset="0"/>
                      </a:endParaRPr>
                    </a:p>
                    <a:p>
                      <a:r>
                        <a:rPr kumimoji="1" lang="en-US" altLang="ja-JP" b="0" baseline="0" dirty="0" smtClean="0">
                          <a:solidFill>
                            <a:schemeClr val="tx2"/>
                          </a:solidFill>
                          <a:latin typeface="Calibri" panose="020F0502020204030204" pitchFamily="34" charset="0"/>
                        </a:rPr>
                        <a:t>Occupational Health and Safety Section Manager</a:t>
                      </a:r>
                      <a:endParaRPr kumimoji="1" lang="ja-JP" altLang="en-US" b="0" dirty="0">
                        <a:solidFill>
                          <a:schemeClr val="tx2"/>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
        <p:nvSpPr>
          <p:cNvPr id="20482" name="スライド番号プレースホルダー 1"/>
          <p:cNvSpPr>
            <a:spLocks noGrp="1"/>
          </p:cNvSpPr>
          <p:nvPr>
            <p:ph type="sldNum" sz="quarter" idx="10"/>
          </p:nvPr>
        </p:nvSpPr>
        <p:spPr>
          <a:xfrm>
            <a:off x="9952038" y="7094538"/>
            <a:ext cx="563562" cy="296862"/>
          </a:xfrm>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05438EE6-581E-4A1F-A5E9-AF8AC94DF016}" type="slidenum">
              <a:rPr lang="en-US" altLang="ja-JP" sz="1800">
                <a:latin typeface="Calibri" panose="020F0502020204030204" pitchFamily="34" charset="0"/>
              </a:rPr>
              <a:pPr/>
              <a:t>22</a:t>
            </a:fld>
            <a:endParaRPr lang="en-US" altLang="ja-JP" sz="1800">
              <a:latin typeface="Calibri" panose="020F0502020204030204" pitchFamily="34" charset="0"/>
            </a:endParaRPr>
          </a:p>
        </p:txBody>
      </p:sp>
      <p:grpSp>
        <p:nvGrpSpPr>
          <p:cNvPr id="20483" name="図形グループ 12"/>
          <p:cNvGrpSpPr>
            <a:grpSpLocks/>
          </p:cNvGrpSpPr>
          <p:nvPr/>
        </p:nvGrpSpPr>
        <p:grpSpPr bwMode="auto">
          <a:xfrm>
            <a:off x="447675" y="381000"/>
            <a:ext cx="10009188" cy="592138"/>
            <a:chOff x="447675" y="381000"/>
            <a:chExt cx="10009188" cy="592113"/>
          </a:xfrm>
        </p:grpSpPr>
        <p:cxnSp>
          <p:nvCxnSpPr>
            <p:cNvPr id="14" name="直線コネクタ 13"/>
            <p:cNvCxnSpPr>
              <a:cxnSpLocks noChangeShapeType="1"/>
            </p:cNvCxnSpPr>
            <p:nvPr/>
          </p:nvCxnSpPr>
          <p:spPr bwMode="auto">
            <a:xfrm>
              <a:off x="447675" y="973113"/>
              <a:ext cx="9504363" cy="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20489" name="テキスト ボックス 2"/>
            <p:cNvSpPr txBox="1">
              <a:spLocks noChangeArrowheads="1"/>
            </p:cNvSpPr>
            <p:nvPr/>
          </p:nvSpPr>
          <p:spPr bwMode="auto">
            <a:xfrm>
              <a:off x="447675" y="381000"/>
              <a:ext cx="10009188" cy="46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dirty="0">
                  <a:latin typeface="Calibri" panose="020F0502020204030204" pitchFamily="34" charset="0"/>
                  <a:ea typeface="HGS明朝E" panose="02020900000000000000" pitchFamily="18" charset="-128"/>
                </a:rPr>
                <a:t>3 </a:t>
              </a:r>
              <a:r>
                <a:rPr lang="en-US" altLang="ja-JP" dirty="0" err="1">
                  <a:latin typeface="Calibri" panose="020F0502020204030204" pitchFamily="34" charset="0"/>
                  <a:ea typeface="HGS明朝E" panose="02020900000000000000" pitchFamily="18" charset="-128"/>
                </a:rPr>
                <a:t>OIST</a:t>
              </a:r>
              <a:r>
                <a:rPr lang="en-US" altLang="ja-JP" dirty="0">
                  <a:latin typeface="Calibri" panose="020F0502020204030204" pitchFamily="34" charset="0"/>
                  <a:ea typeface="HGS明朝E" panose="02020900000000000000" pitchFamily="18" charset="-128"/>
                </a:rPr>
                <a:t> Efforts Addressed to Promotion of Research Integrity </a:t>
              </a:r>
              <a:r>
                <a:rPr lang="en-US" altLang="ja-JP" dirty="0" smtClean="0">
                  <a:latin typeface="Calibri" panose="020F0502020204030204" pitchFamily="34" charset="0"/>
                  <a:ea typeface="HGS明朝E" panose="02020900000000000000" pitchFamily="18" charset="-128"/>
                </a:rPr>
                <a:t>(Contact Points) </a:t>
              </a:r>
              <a:endParaRPr lang="ja-JP" altLang="en-US" dirty="0">
                <a:latin typeface="Calibri" panose="020F0502020204030204" pitchFamily="34" charset="0"/>
                <a:ea typeface="HGS明朝E" panose="02020900000000000000" pitchFamily="18" charset="-128"/>
              </a:endParaRPr>
            </a:p>
          </p:txBody>
        </p:sp>
      </p:grpSp>
      <p:sp>
        <p:nvSpPr>
          <p:cNvPr id="6" name="テキスト ボックス 88"/>
          <p:cNvSpPr txBox="1">
            <a:spLocks noChangeArrowheads="1"/>
          </p:cNvSpPr>
          <p:nvPr/>
        </p:nvSpPr>
        <p:spPr bwMode="auto">
          <a:xfrm>
            <a:off x="435011" y="1117129"/>
            <a:ext cx="2245011" cy="646331"/>
          </a:xfrm>
          <a:prstGeom prst="rect">
            <a:avLst/>
          </a:prstGeom>
          <a:noFill/>
          <a:ln w="412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455613" indent="1588" eaLnBrk="0" hangingPunct="0">
              <a:defRPr kumimoji="1" sz="2400">
                <a:solidFill>
                  <a:schemeClr val="tx1"/>
                </a:solidFill>
                <a:latin typeface="Arial" panose="020B0604020202020204" pitchFamily="34" charset="0"/>
                <a:ea typeface="ＭＳ Ｐゴシック" panose="020B0600070205080204" pitchFamily="50" charset="-128"/>
              </a:defRPr>
            </a:lvl2pPr>
            <a:lvl3pPr marL="911225" indent="3175" eaLnBrk="0" hangingPunct="0">
              <a:defRPr kumimoji="1" sz="2400">
                <a:solidFill>
                  <a:schemeClr val="tx1"/>
                </a:solidFill>
                <a:latin typeface="Arial" panose="020B0604020202020204" pitchFamily="34" charset="0"/>
                <a:ea typeface="ＭＳ Ｐゴシック" panose="020B0600070205080204" pitchFamily="50" charset="-128"/>
              </a:defRPr>
            </a:lvl3pPr>
            <a:lvl4pPr marL="1368425" indent="3175" eaLnBrk="0" hangingPunct="0">
              <a:defRPr kumimoji="1" sz="2400">
                <a:solidFill>
                  <a:schemeClr val="tx1"/>
                </a:solidFill>
                <a:latin typeface="Arial" panose="020B0604020202020204" pitchFamily="34" charset="0"/>
                <a:ea typeface="ＭＳ Ｐゴシック" panose="020B0600070205080204" pitchFamily="50" charset="-128"/>
              </a:defRPr>
            </a:lvl4pPr>
            <a:lvl5pPr marL="1824038" indent="4763" eaLnBrk="0" hangingPunct="0">
              <a:defRPr kumimoji="1" sz="2400">
                <a:solidFill>
                  <a:schemeClr val="tx1"/>
                </a:solidFill>
                <a:latin typeface="Arial" panose="020B0604020202020204" pitchFamily="34" charset="0"/>
                <a:ea typeface="ＭＳ Ｐゴシック" panose="020B0600070205080204" pitchFamily="50" charset="-128"/>
              </a:defRPr>
            </a:lvl5pPr>
            <a:lvl6pPr marL="2281238" indent="47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738438" indent="47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195638" indent="47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652838" indent="476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just" eaLnBrk="1" hangingPunct="1">
              <a:lnSpc>
                <a:spcPct val="150000"/>
              </a:lnSpc>
              <a:defRPr/>
            </a:pPr>
            <a:r>
              <a:rPr lang="en-US" altLang="ja-JP" b="1" dirty="0" smtClean="0">
                <a:latin typeface="Calibri" panose="020F0502020204030204" pitchFamily="34" charset="0"/>
                <a:ea typeface="小塚明朝 Pro B" panose="02020800000000000000" pitchFamily="18" charset="-128"/>
              </a:rPr>
              <a:t>Contact Points</a:t>
            </a:r>
            <a:endParaRPr lang="en-US" altLang="ja-JP" sz="1800" dirty="0" smtClean="0">
              <a:latin typeface="Calibri" panose="020F0502020204030204" pitchFamily="34" charset="0"/>
              <a:ea typeface="小塚明朝 Pro B" panose="02020800000000000000" pitchFamily="18" charset="-128"/>
            </a:endParaRPr>
          </a:p>
        </p:txBody>
      </p:sp>
      <p:cxnSp>
        <p:nvCxnSpPr>
          <p:cNvPr id="11" name="直線コネクタ 10"/>
          <p:cNvCxnSpPr/>
          <p:nvPr/>
        </p:nvCxnSpPr>
        <p:spPr bwMode="auto">
          <a:xfrm>
            <a:off x="2968055" y="3421385"/>
            <a:ext cx="2736304" cy="0"/>
          </a:xfrm>
          <a:prstGeom prst="line">
            <a:avLst/>
          </a:prstGeom>
          <a:ln>
            <a:solidFill>
              <a:srgbClr val="FF0000"/>
            </a:solidFill>
            <a:headEnd type="none" w="med" len="med"/>
            <a:tailEnd type="none" w="med" len="med"/>
          </a:ln>
          <a:extLst/>
        </p:spPr>
        <p:style>
          <a:lnRef idx="3">
            <a:schemeClr val="accent4"/>
          </a:lnRef>
          <a:fillRef idx="0">
            <a:schemeClr val="accent4"/>
          </a:fillRef>
          <a:effectRef idx="2">
            <a:schemeClr val="accent4"/>
          </a:effectRef>
          <a:fontRef idx="minor">
            <a:schemeClr val="tx1"/>
          </a:fontRef>
        </p:style>
      </p:cxnSp>
      <p:cxnSp>
        <p:nvCxnSpPr>
          <p:cNvPr id="19" name="直線コネクタ 18"/>
          <p:cNvCxnSpPr/>
          <p:nvPr/>
        </p:nvCxnSpPr>
        <p:spPr bwMode="auto">
          <a:xfrm flipV="1">
            <a:off x="2968055" y="4914106"/>
            <a:ext cx="2952328" cy="19447"/>
          </a:xfrm>
          <a:prstGeom prst="line">
            <a:avLst/>
          </a:prstGeom>
          <a:ln>
            <a:solidFill>
              <a:srgbClr val="FF0000"/>
            </a:solidFill>
            <a:headEnd type="none" w="med" len="med"/>
            <a:tailEnd type="none" w="med" len="med"/>
          </a:ln>
          <a:extLst/>
        </p:spPr>
        <p:style>
          <a:lnRef idx="3">
            <a:schemeClr val="accent4"/>
          </a:lnRef>
          <a:fillRef idx="0">
            <a:schemeClr val="accent4"/>
          </a:fillRef>
          <a:effectRef idx="2">
            <a:schemeClr val="accent4"/>
          </a:effectRef>
          <a:fontRef idx="minor">
            <a:schemeClr val="tx1"/>
          </a:fontRef>
        </p:style>
      </p:cxnSp>
      <p:cxnSp>
        <p:nvCxnSpPr>
          <p:cNvPr id="20" name="直線コネクタ 19"/>
          <p:cNvCxnSpPr/>
          <p:nvPr/>
        </p:nvCxnSpPr>
        <p:spPr bwMode="auto">
          <a:xfrm>
            <a:off x="5668355" y="4645521"/>
            <a:ext cx="1908212" cy="0"/>
          </a:xfrm>
          <a:prstGeom prst="line">
            <a:avLst/>
          </a:prstGeom>
          <a:ln>
            <a:solidFill>
              <a:srgbClr val="FF0000"/>
            </a:solidFill>
            <a:headEnd type="none" w="med" len="med"/>
            <a:tailEnd type="none" w="med" len="med"/>
          </a:ln>
          <a:extLst/>
        </p:spPr>
        <p:style>
          <a:lnRef idx="3">
            <a:schemeClr val="accent4"/>
          </a:lnRef>
          <a:fillRef idx="0">
            <a:schemeClr val="accent4"/>
          </a:fillRef>
          <a:effectRef idx="2">
            <a:schemeClr val="accent4"/>
          </a:effectRef>
          <a:fontRef idx="minor">
            <a:schemeClr val="tx1"/>
          </a:fontRef>
        </p:style>
      </p:cxnSp>
      <p:cxnSp>
        <p:nvCxnSpPr>
          <p:cNvPr id="21" name="直線コネクタ 20"/>
          <p:cNvCxnSpPr/>
          <p:nvPr/>
        </p:nvCxnSpPr>
        <p:spPr bwMode="auto">
          <a:xfrm>
            <a:off x="2968055" y="6085681"/>
            <a:ext cx="4572508" cy="0"/>
          </a:xfrm>
          <a:prstGeom prst="line">
            <a:avLst/>
          </a:prstGeom>
          <a:ln>
            <a:solidFill>
              <a:srgbClr val="FF0000"/>
            </a:solidFill>
            <a:headEnd type="none" w="med" len="med"/>
            <a:tailEnd type="none" w="med" len="med"/>
          </a:ln>
          <a:extLst/>
        </p:spPr>
        <p:style>
          <a:lnRef idx="3">
            <a:schemeClr val="accent4"/>
          </a:lnRef>
          <a:fillRef idx="0">
            <a:schemeClr val="accent4"/>
          </a:fillRef>
          <a:effectRef idx="2">
            <a:schemeClr val="accent4"/>
          </a:effectRef>
          <a:fontRef idx="minor">
            <a:schemeClr val="tx1"/>
          </a:fontRef>
        </p:style>
      </p:cxnSp>
      <p:cxnSp>
        <p:nvCxnSpPr>
          <p:cNvPr id="18" name="直線コネクタ 17"/>
          <p:cNvCxnSpPr/>
          <p:nvPr/>
        </p:nvCxnSpPr>
        <p:spPr bwMode="auto">
          <a:xfrm>
            <a:off x="2968055" y="5149577"/>
            <a:ext cx="2952328" cy="0"/>
          </a:xfrm>
          <a:prstGeom prst="line">
            <a:avLst/>
          </a:prstGeom>
          <a:ln>
            <a:solidFill>
              <a:srgbClr val="FF0000"/>
            </a:solidFill>
            <a:headEnd type="none" w="med" len="med"/>
            <a:tailEnd type="none" w="med" len="med"/>
          </a:ln>
          <a:extLst/>
        </p:spPr>
        <p:style>
          <a:lnRef idx="3">
            <a:schemeClr val="accent4"/>
          </a:lnRef>
          <a:fillRef idx="0">
            <a:schemeClr val="accent4"/>
          </a:fillRef>
          <a:effectRef idx="2">
            <a:schemeClr val="accent4"/>
          </a:effectRef>
          <a:fontRef idx="minor">
            <a:schemeClr val="tx1"/>
          </a:fontRef>
        </p:style>
      </p:cxnSp>
      <p:cxnSp>
        <p:nvCxnSpPr>
          <p:cNvPr id="22" name="直線コネクタ 21"/>
          <p:cNvCxnSpPr/>
          <p:nvPr/>
        </p:nvCxnSpPr>
        <p:spPr bwMode="auto">
          <a:xfrm>
            <a:off x="6622461" y="4914106"/>
            <a:ext cx="918102" cy="0"/>
          </a:xfrm>
          <a:prstGeom prst="line">
            <a:avLst/>
          </a:prstGeom>
          <a:ln>
            <a:solidFill>
              <a:srgbClr val="FF0000"/>
            </a:solidFill>
            <a:headEnd type="none" w="med" len="med"/>
            <a:tailEnd type="none" w="med" len="med"/>
          </a:ln>
          <a:extLst/>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5598550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3" name="図形グループ 12"/>
          <p:cNvGrpSpPr>
            <a:grpSpLocks/>
          </p:cNvGrpSpPr>
          <p:nvPr/>
        </p:nvGrpSpPr>
        <p:grpSpPr bwMode="auto">
          <a:xfrm>
            <a:off x="447675" y="381000"/>
            <a:ext cx="10009188" cy="592138"/>
            <a:chOff x="447675" y="381000"/>
            <a:chExt cx="10009188" cy="592113"/>
          </a:xfrm>
        </p:grpSpPr>
        <p:cxnSp>
          <p:nvCxnSpPr>
            <p:cNvPr id="14" name="直線コネクタ 13"/>
            <p:cNvCxnSpPr>
              <a:cxnSpLocks noChangeShapeType="1"/>
            </p:cNvCxnSpPr>
            <p:nvPr/>
          </p:nvCxnSpPr>
          <p:spPr bwMode="auto">
            <a:xfrm>
              <a:off x="447675" y="973113"/>
              <a:ext cx="9504363" cy="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20489" name="テキスト ボックス 2"/>
            <p:cNvSpPr txBox="1">
              <a:spLocks noChangeArrowheads="1"/>
            </p:cNvSpPr>
            <p:nvPr/>
          </p:nvSpPr>
          <p:spPr bwMode="auto">
            <a:xfrm>
              <a:off x="447675" y="381000"/>
              <a:ext cx="10009188" cy="492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600" spc="-30" dirty="0">
                  <a:latin typeface="Calibri" panose="020F0502020204030204" pitchFamily="34" charset="0"/>
                  <a:ea typeface="HGS明朝E" panose="02020900000000000000" pitchFamily="18" charset="-128"/>
                </a:rPr>
                <a:t>3 </a:t>
              </a:r>
              <a:r>
                <a:rPr lang="en-US" altLang="ja-JP" sz="2600" spc="-30" dirty="0" err="1">
                  <a:latin typeface="Calibri" panose="020F0502020204030204" pitchFamily="34" charset="0"/>
                  <a:ea typeface="HGS明朝E" panose="02020900000000000000" pitchFamily="18" charset="-128"/>
                </a:rPr>
                <a:t>OIST</a:t>
              </a:r>
              <a:r>
                <a:rPr lang="en-US" altLang="ja-JP" sz="2600" spc="-30" dirty="0">
                  <a:latin typeface="Calibri" panose="020F0502020204030204" pitchFamily="34" charset="0"/>
                  <a:ea typeface="HGS明朝E" panose="02020900000000000000" pitchFamily="18" charset="-128"/>
                </a:rPr>
                <a:t> Efforts Addressed to Promotion of Research Integrity </a:t>
              </a:r>
              <a:r>
                <a:rPr lang="en-US" altLang="ja-JP" sz="2600" spc="-30" dirty="0" smtClean="0">
                  <a:latin typeface="Calibri" panose="020F0502020204030204" pitchFamily="34" charset="0"/>
                  <a:ea typeface="HGS明朝E" panose="02020900000000000000" pitchFamily="18" charset="-128"/>
                </a:rPr>
                <a:t>(Investigation ) </a:t>
              </a:r>
              <a:endParaRPr lang="ja-JP" altLang="en-US" sz="2600" spc="-30" dirty="0">
                <a:latin typeface="Calibri" panose="020F0502020204030204" pitchFamily="34" charset="0"/>
                <a:ea typeface="HGS明朝E" panose="02020900000000000000" pitchFamily="18" charset="-128"/>
              </a:endParaRPr>
            </a:p>
          </p:txBody>
        </p:sp>
      </p:grpSp>
      <p:graphicFrame>
        <p:nvGraphicFramePr>
          <p:cNvPr id="2" name="図表 1"/>
          <p:cNvGraphicFramePr/>
          <p:nvPr>
            <p:extLst>
              <p:ext uri="{D42A27DB-BD31-4B8C-83A1-F6EECF244321}">
                <p14:modId xmlns:p14="http://schemas.microsoft.com/office/powerpoint/2010/main" val="2993890524"/>
              </p:ext>
            </p:extLst>
          </p:nvPr>
        </p:nvGraphicFramePr>
        <p:xfrm>
          <a:off x="159743" y="1117129"/>
          <a:ext cx="10369152" cy="5691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69673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3" name="図形グループ 12"/>
          <p:cNvGrpSpPr>
            <a:grpSpLocks/>
          </p:cNvGrpSpPr>
          <p:nvPr/>
        </p:nvGrpSpPr>
        <p:grpSpPr bwMode="auto">
          <a:xfrm>
            <a:off x="447675" y="381000"/>
            <a:ext cx="10009188" cy="592138"/>
            <a:chOff x="447675" y="381000"/>
            <a:chExt cx="10009188" cy="592113"/>
          </a:xfrm>
        </p:grpSpPr>
        <p:cxnSp>
          <p:nvCxnSpPr>
            <p:cNvPr id="14" name="直線コネクタ 13"/>
            <p:cNvCxnSpPr>
              <a:cxnSpLocks noChangeShapeType="1"/>
            </p:cNvCxnSpPr>
            <p:nvPr/>
          </p:nvCxnSpPr>
          <p:spPr bwMode="auto">
            <a:xfrm>
              <a:off x="447675" y="973113"/>
              <a:ext cx="9504363" cy="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20489" name="テキスト ボックス 2"/>
            <p:cNvSpPr txBox="1">
              <a:spLocks noChangeArrowheads="1"/>
            </p:cNvSpPr>
            <p:nvPr/>
          </p:nvSpPr>
          <p:spPr bwMode="auto">
            <a:xfrm>
              <a:off x="447675" y="381000"/>
              <a:ext cx="10009188" cy="52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dirty="0" smtClean="0">
                  <a:latin typeface="Calibri" panose="020F0502020204030204" pitchFamily="34" charset="0"/>
                  <a:ea typeface="HGS明朝E" panose="02020900000000000000" pitchFamily="18" charset="-128"/>
                </a:rPr>
                <a:t>Sources and Acknowledgement</a:t>
              </a:r>
              <a:endParaRPr lang="ja-JP" altLang="en-US" sz="2000" dirty="0">
                <a:latin typeface="Calibri" panose="020F0502020204030204" pitchFamily="34" charset="0"/>
                <a:ea typeface="HGS明朝E" panose="02020900000000000000" pitchFamily="18" charset="-128"/>
              </a:endParaRPr>
            </a:p>
          </p:txBody>
        </p:sp>
      </p:grpSp>
      <p:sp>
        <p:nvSpPr>
          <p:cNvPr id="3" name="テキスト ボックス 2"/>
          <p:cNvSpPr txBox="1"/>
          <p:nvPr/>
        </p:nvSpPr>
        <p:spPr>
          <a:xfrm>
            <a:off x="1096181" y="1261145"/>
            <a:ext cx="8712175" cy="4708981"/>
          </a:xfrm>
          <a:prstGeom prst="rect">
            <a:avLst/>
          </a:prstGeom>
          <a:noFill/>
        </p:spPr>
        <p:txBody>
          <a:bodyPr wrap="square" rtlCol="0">
            <a:spAutoFit/>
          </a:bodyPr>
          <a:lstStyle/>
          <a:p>
            <a:pPr marL="457200" indent="-457200">
              <a:buFont typeface="+mj-lt"/>
              <a:buAutoNum type="arabicPeriod"/>
            </a:pPr>
            <a:endParaRPr kumimoji="1" lang="en-US" altLang="ja-JP" sz="2000" dirty="0" smtClean="0">
              <a:latin typeface="Calibri" panose="020F0502020204030204" pitchFamily="34" charset="0"/>
            </a:endParaRPr>
          </a:p>
          <a:p>
            <a:pPr marL="457200" indent="-457200">
              <a:buFont typeface="+mj-lt"/>
              <a:buAutoNum type="arabicPeriod"/>
            </a:pPr>
            <a:r>
              <a:rPr kumimoji="1" lang="en-US" altLang="ja-JP" sz="2000" dirty="0" smtClean="0">
                <a:latin typeface="Calibri" panose="020F0502020204030204" pitchFamily="34" charset="0"/>
              </a:rPr>
              <a:t>Promotion of Research </a:t>
            </a:r>
            <a:r>
              <a:rPr lang="en-US" altLang="ja-JP" sz="2000" dirty="0">
                <a:latin typeface="Calibri" panose="020F0502020204030204" pitchFamily="34" charset="0"/>
              </a:rPr>
              <a:t>A</a:t>
            </a:r>
            <a:r>
              <a:rPr kumimoji="1" lang="en-US" altLang="ja-JP" sz="2000" dirty="0" smtClean="0">
                <a:latin typeface="Calibri" panose="020F0502020204030204" pitchFamily="34" charset="0"/>
              </a:rPr>
              <a:t>ctivities with Integrity, November 11, 2015,</a:t>
            </a:r>
            <a:r>
              <a:rPr kumimoji="1" lang="ja-JP" altLang="en-US" sz="2000" dirty="0" smtClean="0">
                <a:latin typeface="Calibri" panose="020F0502020204030204" pitchFamily="34" charset="0"/>
              </a:rPr>
              <a:t> </a:t>
            </a:r>
            <a:r>
              <a:rPr lang="en-US" altLang="ja-JP" sz="2000" dirty="0">
                <a:latin typeface="Calibri" panose="020F0502020204030204" pitchFamily="34" charset="0"/>
              </a:rPr>
              <a:t>Office for Research </a:t>
            </a:r>
            <a:r>
              <a:rPr lang="en-US" altLang="ja-JP" sz="2000" dirty="0" smtClean="0">
                <a:latin typeface="Calibri" panose="020F0502020204030204" pitchFamily="34" charset="0"/>
              </a:rPr>
              <a:t>Integrity, </a:t>
            </a:r>
            <a:r>
              <a:rPr lang="en-US" altLang="ja-JP" sz="2000" dirty="0">
                <a:latin typeface="Calibri" panose="020F0502020204030204" pitchFamily="34" charset="0"/>
              </a:rPr>
              <a:t>Knowledge Infrastructure Policy Division, Science and Technology Policy </a:t>
            </a:r>
            <a:r>
              <a:rPr lang="en-US" altLang="ja-JP" sz="2000" dirty="0" smtClean="0">
                <a:latin typeface="Calibri" panose="020F0502020204030204" pitchFamily="34" charset="0"/>
              </a:rPr>
              <a:t>Bureau, </a:t>
            </a:r>
            <a:r>
              <a:rPr lang="en-US" altLang="ja-JP" sz="2000" dirty="0">
                <a:latin typeface="Calibri" panose="020F0502020204030204" pitchFamily="34" charset="0"/>
              </a:rPr>
              <a:t>MEXT</a:t>
            </a:r>
            <a:endParaRPr kumimoji="1" lang="en-US" altLang="ja-JP" sz="2000" dirty="0" smtClean="0">
              <a:latin typeface="Calibri" panose="020F0502020204030204" pitchFamily="34" charset="0"/>
            </a:endParaRPr>
          </a:p>
          <a:p>
            <a:pPr marL="457200" indent="-457200">
              <a:buFont typeface="+mj-lt"/>
              <a:buAutoNum type="arabicPeriod"/>
            </a:pPr>
            <a:r>
              <a:rPr kumimoji="1" lang="en-US" altLang="ja-JP" sz="2000" dirty="0" err="1" smtClean="0">
                <a:latin typeface="Calibri" panose="020F0502020204030204" pitchFamily="34" charset="0"/>
              </a:rPr>
              <a:t>Takaaki</a:t>
            </a:r>
            <a:r>
              <a:rPr kumimoji="1" lang="en-US" altLang="ja-JP" sz="2000" dirty="0" smtClean="0">
                <a:latin typeface="Calibri" panose="020F0502020204030204" pitchFamily="34" charset="0"/>
              </a:rPr>
              <a:t> Matsuzawa,</a:t>
            </a:r>
            <a:r>
              <a:rPr lang="ja-JP" altLang="en-US" sz="2000" dirty="0" smtClean="0">
                <a:latin typeface="Calibri" panose="020F0502020204030204" pitchFamily="34" charset="0"/>
              </a:rPr>
              <a:t> </a:t>
            </a:r>
            <a:r>
              <a:rPr kumimoji="1" lang="en-US" altLang="ja-JP" sz="2000" dirty="0" smtClean="0">
                <a:latin typeface="Calibri" panose="020F0502020204030204" pitchFamily="34" charset="0"/>
              </a:rPr>
              <a:t>National Research Integrity System in Other Countries (1), </a:t>
            </a:r>
            <a:r>
              <a:rPr kumimoji="1" lang="en-US" altLang="ja-JP" sz="2000" i="1" dirty="0" smtClean="0">
                <a:latin typeface="Calibri" panose="020F0502020204030204" pitchFamily="34" charset="0"/>
              </a:rPr>
              <a:t>Joho-</a:t>
            </a:r>
            <a:r>
              <a:rPr kumimoji="1" lang="en-US" altLang="ja-JP" sz="2000" i="1" dirty="0" err="1" smtClean="0">
                <a:latin typeface="Calibri" panose="020F0502020204030204" pitchFamily="34" charset="0"/>
              </a:rPr>
              <a:t>kanri</a:t>
            </a:r>
            <a:r>
              <a:rPr kumimoji="1" lang="en-US" altLang="ja-JP" sz="2000" dirty="0" smtClean="0">
                <a:latin typeface="Calibri" panose="020F0502020204030204" pitchFamily="34" charset="0"/>
              </a:rPr>
              <a:t> (Information Management)</a:t>
            </a:r>
            <a:r>
              <a:rPr lang="en-US" altLang="ja-JP" sz="2000" dirty="0" smtClean="0">
                <a:latin typeface="Calibri" panose="020F0502020204030204" pitchFamily="34" charset="0"/>
              </a:rPr>
              <a:t>, vol. 56. no. 10,  2014</a:t>
            </a:r>
          </a:p>
          <a:p>
            <a:pPr marL="457200" indent="-457200">
              <a:buFont typeface="+mj-lt"/>
              <a:buAutoNum type="arabicPeriod"/>
            </a:pPr>
            <a:r>
              <a:rPr lang="en-US" altLang="ja-JP" sz="2000" dirty="0">
                <a:latin typeface="Calibri" panose="020F0502020204030204" pitchFamily="34" charset="0"/>
              </a:rPr>
              <a:t>Hickling Arthurs Low Corporation </a:t>
            </a:r>
            <a:r>
              <a:rPr lang="en-US" altLang="ja-JP" sz="2000" dirty="0" smtClean="0">
                <a:latin typeface="Calibri" panose="020F0502020204030204" pitchFamily="34" charset="0"/>
              </a:rPr>
              <a:t> (HAL) , </a:t>
            </a:r>
            <a:r>
              <a:rPr lang="en-US" altLang="ja-JP" sz="2000" dirty="0">
                <a:latin typeface="Calibri" panose="020F0502020204030204" pitchFamily="34" charset="0"/>
              </a:rPr>
              <a:t>"The State of Research Integrity and Misconduct Policies </a:t>
            </a:r>
            <a:r>
              <a:rPr lang="en-US" altLang="ja-JP" sz="2000" dirty="0" smtClean="0">
                <a:latin typeface="Calibri" panose="020F0502020204030204" pitchFamily="34" charset="0"/>
              </a:rPr>
              <a:t>in Canada</a:t>
            </a:r>
            <a:r>
              <a:rPr lang="en-US" altLang="ja-JP" sz="2000" dirty="0">
                <a:latin typeface="Calibri" panose="020F0502020204030204" pitchFamily="34" charset="0"/>
              </a:rPr>
              <a:t>", October, 2009</a:t>
            </a:r>
            <a:r>
              <a:rPr lang="en-US" altLang="ja-JP" sz="2000" dirty="0" smtClean="0">
                <a:latin typeface="Calibri" panose="020F0502020204030204" pitchFamily="34" charset="0"/>
              </a:rPr>
              <a:t>.</a:t>
            </a:r>
          </a:p>
          <a:p>
            <a:pPr marL="457200" indent="-457200">
              <a:buFont typeface="+mj-lt"/>
              <a:buAutoNum type="arabicPeriod"/>
            </a:pPr>
            <a:r>
              <a:rPr lang="en-US" altLang="ja-JP" sz="2000" dirty="0">
                <a:latin typeface="Calibri" panose="020F0502020204030204" pitchFamily="34" charset="0"/>
              </a:rPr>
              <a:t>The European Working Group Meeting of the Global Research Council, "European Network of </a:t>
            </a:r>
            <a:r>
              <a:rPr lang="en-US" altLang="ja-JP" sz="2000" dirty="0" smtClean="0">
                <a:latin typeface="Calibri" panose="020F0502020204030204" pitchFamily="34" charset="0"/>
              </a:rPr>
              <a:t>Research Integrity </a:t>
            </a:r>
            <a:r>
              <a:rPr lang="en-US" altLang="ja-JP" sz="2000" dirty="0">
                <a:latin typeface="Calibri" panose="020F0502020204030204" pitchFamily="34" charset="0"/>
              </a:rPr>
              <a:t>Offices", Brussels 22, October, 2012</a:t>
            </a:r>
            <a:r>
              <a:rPr lang="en-US" altLang="ja-JP" sz="2000" dirty="0" smtClean="0">
                <a:latin typeface="Calibri" panose="020F0502020204030204" pitchFamily="34" charset="0"/>
              </a:rPr>
              <a:t>.</a:t>
            </a:r>
          </a:p>
          <a:p>
            <a:pPr marL="457200" indent="-457200">
              <a:buFont typeface="+mj-lt"/>
              <a:buAutoNum type="arabicPeriod"/>
            </a:pPr>
            <a:r>
              <a:rPr lang="en-US" altLang="ja-JP" sz="2000" dirty="0">
                <a:latin typeface="Calibri" panose="020F0502020204030204" pitchFamily="34" charset="0"/>
              </a:rPr>
              <a:t>Council of Canadian Academies </a:t>
            </a:r>
            <a:r>
              <a:rPr lang="en-US" altLang="ja-JP" sz="2000" dirty="0" smtClean="0">
                <a:latin typeface="Calibri" panose="020F0502020204030204" pitchFamily="34" charset="0"/>
              </a:rPr>
              <a:t> (</a:t>
            </a:r>
            <a:r>
              <a:rPr lang="en-US" altLang="ja-JP" sz="2000" dirty="0" err="1" smtClean="0">
                <a:latin typeface="Calibri" panose="020F0502020204030204" pitchFamily="34" charset="0"/>
              </a:rPr>
              <a:t>CCA</a:t>
            </a:r>
            <a:r>
              <a:rPr lang="en-US" altLang="ja-JP" sz="2000" dirty="0" smtClean="0">
                <a:latin typeface="Calibri" panose="020F0502020204030204" pitchFamily="34" charset="0"/>
              </a:rPr>
              <a:t>) , </a:t>
            </a:r>
            <a:r>
              <a:rPr lang="en-US" altLang="ja-JP" sz="2000" dirty="0">
                <a:latin typeface="Calibri" panose="020F0502020204030204" pitchFamily="34" charset="0"/>
              </a:rPr>
              <a:t>"Honesty, Accountability and Trust </a:t>
            </a:r>
            <a:r>
              <a:rPr lang="en-US" altLang="ja-JP" sz="2000" dirty="0" smtClean="0">
                <a:latin typeface="Calibri" panose="020F0502020204030204" pitchFamily="34" charset="0"/>
              </a:rPr>
              <a:t>:  </a:t>
            </a:r>
            <a:r>
              <a:rPr lang="en-US" altLang="ja-JP" sz="2000" dirty="0">
                <a:latin typeface="Calibri" panose="020F0502020204030204" pitchFamily="34" charset="0"/>
              </a:rPr>
              <a:t>Fostering Research </a:t>
            </a:r>
            <a:r>
              <a:rPr lang="en-US" altLang="ja-JP" sz="2000" dirty="0" smtClean="0">
                <a:latin typeface="Calibri" panose="020F0502020204030204" pitchFamily="34" charset="0"/>
              </a:rPr>
              <a:t>Integrity in </a:t>
            </a:r>
            <a:r>
              <a:rPr lang="en-US" altLang="ja-JP" sz="2000" dirty="0">
                <a:latin typeface="Calibri" panose="020F0502020204030204" pitchFamily="34" charset="0"/>
              </a:rPr>
              <a:t>Canada-Expert Panel on Research Integrity", 2010, ISBN-978-1-926558-26-4</a:t>
            </a:r>
            <a:endParaRPr lang="en-US" altLang="ja-JP" sz="2000" dirty="0" smtClean="0">
              <a:latin typeface="Calibri" panose="020F0502020204030204" pitchFamily="34" charset="0"/>
            </a:endParaRPr>
          </a:p>
          <a:p>
            <a:pPr marL="457200" indent="-457200">
              <a:buFont typeface="+mj-lt"/>
              <a:buAutoNum type="arabicPeriod"/>
            </a:pPr>
            <a:r>
              <a:rPr kumimoji="1" lang="en-US" altLang="ja-JP" sz="2000" dirty="0" smtClean="0">
                <a:latin typeface="Calibri" panose="020F0502020204030204" pitchFamily="34" charset="0"/>
              </a:rPr>
              <a:t>CITI Japan Project Steering Committee, Meeting and Workshop References</a:t>
            </a:r>
          </a:p>
          <a:p>
            <a:pPr marL="457200" indent="-457200">
              <a:buFont typeface="+mj-lt"/>
              <a:buAutoNum type="arabicPeriod"/>
            </a:pPr>
            <a:r>
              <a:rPr lang="en-US" altLang="ja-JP" sz="2000" dirty="0" smtClean="0">
                <a:latin typeface="Calibri" panose="020F0502020204030204" pitchFamily="34" charset="0"/>
              </a:rPr>
              <a:t>CITI Japan project members</a:t>
            </a:r>
            <a:endParaRPr kumimoji="1" lang="ja-JP" altLang="en-US" sz="2000" dirty="0">
              <a:latin typeface="Calibri" panose="020F0502020204030204" pitchFamily="34" charset="0"/>
            </a:endParaRPr>
          </a:p>
        </p:txBody>
      </p:sp>
    </p:spTree>
    <p:extLst>
      <p:ext uri="{BB962C8B-B14F-4D97-AF65-F5344CB8AC3E}">
        <p14:creationId xmlns:p14="http://schemas.microsoft.com/office/powerpoint/2010/main" val="5313655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スライド番号プレースホルダー 1"/>
          <p:cNvSpPr>
            <a:spLocks noGrp="1"/>
          </p:cNvSpPr>
          <p:nvPr>
            <p:ph type="sldNum" sz="quarter" idx="10"/>
          </p:nvPr>
        </p:nvSpPr>
        <p:spPr>
          <a:xfrm>
            <a:off x="9952038" y="7086600"/>
            <a:ext cx="563562" cy="304800"/>
          </a:xfrm>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FEAEC34C-0458-4AEE-B5B3-DA270A954CEB}" type="slidenum">
              <a:rPr lang="en-US" altLang="ja-JP" sz="1800">
                <a:latin typeface="Times New Roman" panose="02020603050405020304" pitchFamily="18" charset="0"/>
              </a:rPr>
              <a:pPr/>
              <a:t>25</a:t>
            </a:fld>
            <a:endParaRPr lang="en-US" altLang="ja-JP" sz="1800">
              <a:latin typeface="Times New Roman" panose="02020603050405020304" pitchFamily="18" charset="0"/>
            </a:endParaRPr>
          </a:p>
        </p:txBody>
      </p:sp>
      <p:sp>
        <p:nvSpPr>
          <p:cNvPr id="88067" name="テキスト ボックス 2"/>
          <p:cNvSpPr txBox="1">
            <a:spLocks noChangeArrowheads="1"/>
          </p:cNvSpPr>
          <p:nvPr/>
        </p:nvSpPr>
        <p:spPr bwMode="auto">
          <a:xfrm>
            <a:off x="1887935" y="2917329"/>
            <a:ext cx="70897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2800" dirty="0" smtClean="0">
                <a:latin typeface="Calibri" panose="020F0502020204030204" pitchFamily="34" charset="0"/>
                <a:ea typeface="HGS明朝E" panose="02020900000000000000" pitchFamily="18" charset="-128"/>
              </a:rPr>
              <a:t>Thank you.</a:t>
            </a:r>
            <a:endParaRPr lang="en-US" altLang="ja-JP" sz="2800" dirty="0">
              <a:latin typeface="Calibri" panose="020F0502020204030204" pitchFamily="34" charset="0"/>
              <a:ea typeface="HGS明朝E" panose="02020900000000000000" pitchFamily="18"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図表 1"/>
          <p:cNvGraphicFramePr/>
          <p:nvPr>
            <p:extLst>
              <p:ext uri="{D42A27DB-BD31-4B8C-83A1-F6EECF244321}">
                <p14:modId xmlns:p14="http://schemas.microsoft.com/office/powerpoint/2010/main" val="3484143510"/>
              </p:ext>
            </p:extLst>
          </p:nvPr>
        </p:nvGraphicFramePr>
        <p:xfrm>
          <a:off x="-28086" y="159435"/>
          <a:ext cx="10688637" cy="36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4" name="スライド番号プレースホルダー 1"/>
          <p:cNvSpPr>
            <a:spLocks noGrp="1"/>
          </p:cNvSpPr>
          <p:nvPr>
            <p:ph type="sldNum" sz="quarter" idx="10"/>
          </p:nvPr>
        </p:nvSpPr>
        <p:spPr>
          <a:xfrm>
            <a:off x="9952038" y="7094538"/>
            <a:ext cx="563562" cy="296862"/>
          </a:xfrm>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E2E47B71-2A42-4B78-9F63-2F08EB03491E}" type="slidenum">
              <a:rPr lang="en-US" altLang="ja-JP" sz="1800">
                <a:latin typeface="Times New Roman" panose="02020603050405020304" pitchFamily="18" charset="0"/>
              </a:rPr>
              <a:pPr/>
              <a:t>2</a:t>
            </a:fld>
            <a:endParaRPr lang="en-US" altLang="ja-JP" sz="1800">
              <a:latin typeface="Times New Roman" panose="02020603050405020304" pitchFamily="18" charset="0"/>
            </a:endParaRPr>
          </a:p>
        </p:txBody>
      </p:sp>
      <p:grpSp>
        <p:nvGrpSpPr>
          <p:cNvPr id="18435" name="図形グループ 12"/>
          <p:cNvGrpSpPr>
            <a:grpSpLocks/>
          </p:cNvGrpSpPr>
          <p:nvPr/>
        </p:nvGrpSpPr>
        <p:grpSpPr bwMode="auto">
          <a:xfrm>
            <a:off x="447675" y="381000"/>
            <a:ext cx="10009188" cy="592138"/>
            <a:chOff x="447675" y="381000"/>
            <a:chExt cx="10009188" cy="592113"/>
          </a:xfrm>
        </p:grpSpPr>
        <p:cxnSp>
          <p:nvCxnSpPr>
            <p:cNvPr id="14" name="直線コネクタ 13"/>
            <p:cNvCxnSpPr>
              <a:cxnSpLocks noChangeShapeType="1"/>
            </p:cNvCxnSpPr>
            <p:nvPr/>
          </p:nvCxnSpPr>
          <p:spPr bwMode="auto">
            <a:xfrm>
              <a:off x="447675" y="973113"/>
              <a:ext cx="9504363" cy="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8445" name="テキスト ボックス 2"/>
            <p:cNvSpPr txBox="1">
              <a:spLocks noChangeArrowheads="1"/>
            </p:cNvSpPr>
            <p:nvPr/>
          </p:nvSpPr>
          <p:spPr bwMode="auto">
            <a:xfrm>
              <a:off x="447675" y="381000"/>
              <a:ext cx="10009188" cy="52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dirty="0" smtClean="0">
                  <a:latin typeface="Calibri" panose="020F0502020204030204" pitchFamily="34" charset="0"/>
                  <a:ea typeface="HGS明朝E" panose="02020900000000000000" pitchFamily="18" charset="-128"/>
                </a:rPr>
                <a:t>1 Background of the New Guidelines</a:t>
              </a:r>
              <a:endParaRPr lang="ja-JP" altLang="en-US" sz="2000" dirty="0">
                <a:latin typeface="Calibri" panose="020F0502020204030204" pitchFamily="34" charset="0"/>
                <a:ea typeface="HGS明朝E" panose="02020900000000000000" pitchFamily="18" charset="-128"/>
              </a:endParaRPr>
            </a:p>
          </p:txBody>
        </p:sp>
      </p:grpSp>
      <p:sp>
        <p:nvSpPr>
          <p:cNvPr id="18437" name="右矢印 2"/>
          <p:cNvSpPr>
            <a:spLocks noChangeArrowheads="1"/>
          </p:cNvSpPr>
          <p:nvPr/>
        </p:nvSpPr>
        <p:spPr bwMode="auto">
          <a:xfrm>
            <a:off x="231775" y="2701925"/>
            <a:ext cx="10225088" cy="647700"/>
          </a:xfrm>
          <a:prstGeom prst="rightArrow">
            <a:avLst>
              <a:gd name="adj1" fmla="val 50000"/>
              <a:gd name="adj2" fmla="val 50065"/>
            </a:avLst>
          </a:prstGeom>
          <a:solidFill>
            <a:srgbClr val="FFCC00"/>
          </a:solidFill>
          <a:ln w="9525" algn="ctr">
            <a:solidFill>
              <a:schemeClr val="tx1"/>
            </a:solidFill>
            <a:round/>
            <a:headEnd/>
            <a:tailEnd/>
          </a:ln>
        </p:spPr>
        <p:txBody>
          <a:bodyPr lIns="0" tIns="0" rIns="0" bIns="0"/>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0975" eaLnBrk="1" hangingPunct="1"/>
            <a:r>
              <a:rPr kumimoji="0" lang="en-US" altLang="ja-JP" sz="1800" dirty="0" smtClean="0">
                <a:solidFill>
                  <a:srgbClr val="000000"/>
                </a:solidFill>
                <a:latin typeface="Calibri" panose="020F0502020204030204" pitchFamily="34" charset="0"/>
                <a:cs typeface="Times New Roman" panose="02020603050405020304" pitchFamily="18" charset="0"/>
              </a:rPr>
              <a:t>Research Misconduct: </a:t>
            </a:r>
            <a:r>
              <a:rPr kumimoji="0" lang="en-US" altLang="ja-JP" sz="1400" dirty="0" smtClean="0">
                <a:solidFill>
                  <a:srgbClr val="000000"/>
                </a:solidFill>
                <a:latin typeface="Calibri" panose="020F0502020204030204" pitchFamily="34" charset="0"/>
                <a:cs typeface="Times New Roman" panose="02020603050405020304" pitchFamily="18" charset="0"/>
              </a:rPr>
              <a:t>Fabrication, falsification, plagiarism, duplicate submission , inappropriate authorship </a:t>
            </a:r>
            <a:endParaRPr kumimoji="0" lang="ja-JP" altLang="en-US" sz="1400" dirty="0">
              <a:solidFill>
                <a:srgbClr val="000000"/>
              </a:solidFill>
              <a:latin typeface="Calibri" panose="020F0502020204030204" pitchFamily="34" charset="0"/>
              <a:cs typeface="Times New Roman" panose="02020603050405020304" pitchFamily="18" charset="0"/>
            </a:endParaRPr>
          </a:p>
        </p:txBody>
      </p:sp>
      <p:pic>
        <p:nvPicPr>
          <p:cNvPr id="18438" name="Picture 6" descr="http://new22nozawa.cocolog-nifty.com/blog/images/2014/03/20/stap.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927850" y="3719513"/>
            <a:ext cx="2906713"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8" descr="http://scienceandtechnology.jp/wp-content/uploads/RetractedCell2003png.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738563" y="3302000"/>
            <a:ext cx="2716212" cy="333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2"/>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1281113" y="3436836"/>
            <a:ext cx="4852988" cy="2225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テキスト ボックス 3"/>
          <p:cNvSpPr txBox="1">
            <a:spLocks noChangeArrowheads="1"/>
          </p:cNvSpPr>
          <p:nvPr/>
        </p:nvSpPr>
        <p:spPr bwMode="auto">
          <a:xfrm>
            <a:off x="7288213" y="5518150"/>
            <a:ext cx="20891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2800">
                <a:solidFill>
                  <a:srgbClr val="FF0000"/>
                </a:solidFill>
              </a:rPr>
              <a:t>STAP CELL SCANDAL</a:t>
            </a:r>
            <a:endParaRPr lang="ja-JP" altLang="en-US" sz="2800">
              <a:solidFill>
                <a:srgbClr val="FF0000"/>
              </a:solidFill>
            </a:endParaRPr>
          </a:p>
        </p:txBody>
      </p:sp>
      <p:sp>
        <p:nvSpPr>
          <p:cNvPr id="18442" name="テキスト ボックス 16"/>
          <p:cNvSpPr txBox="1">
            <a:spLocks noChangeArrowheads="1"/>
          </p:cNvSpPr>
          <p:nvPr/>
        </p:nvSpPr>
        <p:spPr bwMode="auto">
          <a:xfrm>
            <a:off x="231775" y="5641975"/>
            <a:ext cx="32400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FF0000"/>
                </a:solidFill>
              </a:rPr>
              <a:t>REUSE OF DATA ON DIFFERENT PAPERS</a:t>
            </a:r>
            <a:endParaRPr lang="ja-JP" altLang="en-US">
              <a:solidFill>
                <a:srgbClr val="FF0000"/>
              </a:solidFill>
            </a:endParaRPr>
          </a:p>
        </p:txBody>
      </p:sp>
      <p:sp>
        <p:nvSpPr>
          <p:cNvPr id="10" name="上矢印吹き出し 9"/>
          <p:cNvSpPr/>
          <p:nvPr/>
        </p:nvSpPr>
        <p:spPr bwMode="auto">
          <a:xfrm>
            <a:off x="7360543" y="2485281"/>
            <a:ext cx="2664296" cy="1273918"/>
          </a:xfrm>
          <a:prstGeom prst="upArrowCallout">
            <a:avLst>
              <a:gd name="adj1" fmla="val 44046"/>
              <a:gd name="adj2" fmla="val 35715"/>
              <a:gd name="adj3" fmla="val 33108"/>
              <a:gd name="adj4" fmla="val 49162"/>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lnSpc>
                <a:spcPts val="2000"/>
              </a:lnSpc>
              <a:defRPr/>
            </a:pPr>
            <a:r>
              <a:rPr kumimoji="0" lang="en-US" altLang="ja-JP" sz="2000" dirty="0" smtClean="0">
                <a:solidFill>
                  <a:srgbClr val="000000"/>
                </a:solidFill>
                <a:latin typeface="Calibri" panose="020F0502020204030204" pitchFamily="34" charset="0"/>
                <a:ea typeface="ＭＳ Ｐゴシック" charset="0"/>
              </a:rPr>
              <a:t>Substantial regulations for research institutions</a:t>
            </a:r>
            <a:endParaRPr kumimoji="0" lang="ja-JP" altLang="en-US" sz="2000" dirty="0">
              <a:solidFill>
                <a:srgbClr val="000000"/>
              </a:solidFill>
              <a:latin typeface="Calibri" panose="020F0502020204030204" pitchFamily="34" charset="0"/>
              <a:ea typeface="ＭＳ Ｐゴシック" charset="0"/>
            </a:endParaRPr>
          </a:p>
        </p:txBody>
      </p:sp>
      <p:sp>
        <p:nvSpPr>
          <p:cNvPr id="3" name="テキスト ボックス 2"/>
          <p:cNvSpPr txBox="1"/>
          <p:nvPr/>
        </p:nvSpPr>
        <p:spPr>
          <a:xfrm>
            <a:off x="1815927" y="3436836"/>
            <a:ext cx="1728192" cy="253916"/>
          </a:xfrm>
          <a:prstGeom prst="rect">
            <a:avLst/>
          </a:prstGeom>
          <a:noFill/>
        </p:spPr>
        <p:txBody>
          <a:bodyPr wrap="square" rtlCol="0">
            <a:spAutoFit/>
          </a:bodyPr>
          <a:lstStyle/>
          <a:p>
            <a:r>
              <a:rPr lang="en-US" altLang="ja-JP" sz="1050" b="1" dirty="0" smtClean="0">
                <a:solidFill>
                  <a:srgbClr val="FF0000"/>
                </a:solidFill>
              </a:rPr>
              <a:t>5 sequences are similar</a:t>
            </a:r>
            <a:endParaRPr kumimoji="1" lang="ja-JP" altLang="en-US" sz="1050" b="1" dirty="0">
              <a:solidFill>
                <a:srgbClr val="FF0000"/>
              </a:solidFill>
            </a:endParaRPr>
          </a:p>
        </p:txBody>
      </p:sp>
      <p:sp>
        <p:nvSpPr>
          <p:cNvPr id="15" name="テキスト ボックス 14"/>
          <p:cNvSpPr txBox="1"/>
          <p:nvPr/>
        </p:nvSpPr>
        <p:spPr>
          <a:xfrm>
            <a:off x="144017" y="3798483"/>
            <a:ext cx="1599902" cy="253916"/>
          </a:xfrm>
          <a:prstGeom prst="rect">
            <a:avLst/>
          </a:prstGeom>
          <a:noFill/>
        </p:spPr>
        <p:txBody>
          <a:bodyPr wrap="square" rtlCol="0">
            <a:spAutoFit/>
          </a:bodyPr>
          <a:lstStyle/>
          <a:p>
            <a:r>
              <a:rPr lang="en-US" altLang="ja-JP" sz="1050" b="1" dirty="0" smtClean="0">
                <a:solidFill>
                  <a:srgbClr val="0070C0"/>
                </a:solidFill>
              </a:rPr>
              <a:t>Paper #3 Figure 2(B)</a:t>
            </a:r>
            <a:endParaRPr kumimoji="1" lang="ja-JP" altLang="en-US" sz="1050" b="1" dirty="0">
              <a:solidFill>
                <a:srgbClr val="0070C0"/>
              </a:solidFill>
            </a:endParaRPr>
          </a:p>
        </p:txBody>
      </p:sp>
      <p:sp>
        <p:nvSpPr>
          <p:cNvPr id="16" name="テキスト ボックス 15"/>
          <p:cNvSpPr txBox="1"/>
          <p:nvPr/>
        </p:nvSpPr>
        <p:spPr>
          <a:xfrm>
            <a:off x="144017" y="4422817"/>
            <a:ext cx="1599902" cy="253916"/>
          </a:xfrm>
          <a:prstGeom prst="rect">
            <a:avLst/>
          </a:prstGeom>
          <a:noFill/>
        </p:spPr>
        <p:txBody>
          <a:bodyPr wrap="square" rtlCol="0">
            <a:spAutoFit/>
          </a:bodyPr>
          <a:lstStyle/>
          <a:p>
            <a:r>
              <a:rPr lang="en-US" altLang="ja-JP" sz="1050" b="1" dirty="0" smtClean="0">
                <a:solidFill>
                  <a:srgbClr val="0070C0"/>
                </a:solidFill>
              </a:rPr>
              <a:t>Paper #9 Figure 1(B)</a:t>
            </a:r>
            <a:endParaRPr kumimoji="1" lang="ja-JP" altLang="en-US" sz="1050" b="1" dirty="0">
              <a:solidFill>
                <a:srgbClr val="0070C0"/>
              </a:solidFill>
            </a:endParaRPr>
          </a:p>
        </p:txBody>
      </p:sp>
      <p:sp>
        <p:nvSpPr>
          <p:cNvPr id="17" name="テキスト ボックス 16"/>
          <p:cNvSpPr txBox="1"/>
          <p:nvPr/>
        </p:nvSpPr>
        <p:spPr>
          <a:xfrm>
            <a:off x="-1368127" y="4938003"/>
            <a:ext cx="1599902" cy="253916"/>
          </a:xfrm>
          <a:prstGeom prst="rect">
            <a:avLst/>
          </a:prstGeom>
          <a:noFill/>
        </p:spPr>
        <p:txBody>
          <a:bodyPr wrap="square" rtlCol="0">
            <a:spAutoFit/>
          </a:bodyPr>
          <a:lstStyle/>
          <a:p>
            <a:r>
              <a:rPr lang="en-US" altLang="ja-JP" sz="1050" b="1" dirty="0" smtClean="0">
                <a:solidFill>
                  <a:srgbClr val="0070C0"/>
                </a:solidFill>
              </a:rPr>
              <a:t>Paper #4 Figure 1(B)</a:t>
            </a:r>
            <a:endParaRPr kumimoji="1" lang="ja-JP" altLang="en-US" sz="1050" b="1" dirty="0">
              <a:solidFill>
                <a:srgbClr val="0070C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番号プレースホルダー 1"/>
          <p:cNvSpPr>
            <a:spLocks noGrp="1"/>
          </p:cNvSpPr>
          <p:nvPr>
            <p:ph type="sldNum" sz="quarter" idx="10"/>
          </p:nvPr>
        </p:nvSpPr>
        <p:spPr>
          <a:xfrm>
            <a:off x="9952038" y="7094538"/>
            <a:ext cx="563562" cy="296862"/>
          </a:xfrm>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E2E47B71-2A42-4B78-9F63-2F08EB03491E}" type="slidenum">
              <a:rPr lang="en-US" altLang="ja-JP" sz="1800">
                <a:latin typeface="Calibri" panose="020F0502020204030204" pitchFamily="34" charset="0"/>
              </a:rPr>
              <a:pPr/>
              <a:t>3</a:t>
            </a:fld>
            <a:endParaRPr lang="en-US" altLang="ja-JP" sz="1800">
              <a:latin typeface="Calibri" panose="020F0502020204030204" pitchFamily="34" charset="0"/>
            </a:endParaRPr>
          </a:p>
        </p:txBody>
      </p:sp>
      <p:grpSp>
        <p:nvGrpSpPr>
          <p:cNvPr id="18435" name="図形グループ 12"/>
          <p:cNvGrpSpPr>
            <a:grpSpLocks/>
          </p:cNvGrpSpPr>
          <p:nvPr/>
        </p:nvGrpSpPr>
        <p:grpSpPr bwMode="auto">
          <a:xfrm>
            <a:off x="447675" y="381000"/>
            <a:ext cx="10009188" cy="592138"/>
            <a:chOff x="447675" y="381000"/>
            <a:chExt cx="10009188" cy="592113"/>
          </a:xfrm>
        </p:grpSpPr>
        <p:cxnSp>
          <p:nvCxnSpPr>
            <p:cNvPr id="14" name="直線コネクタ 13"/>
            <p:cNvCxnSpPr>
              <a:cxnSpLocks noChangeShapeType="1"/>
            </p:cNvCxnSpPr>
            <p:nvPr/>
          </p:nvCxnSpPr>
          <p:spPr bwMode="auto">
            <a:xfrm>
              <a:off x="447675" y="973113"/>
              <a:ext cx="9504363" cy="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8445" name="テキスト ボックス 2"/>
            <p:cNvSpPr txBox="1">
              <a:spLocks noChangeArrowheads="1"/>
            </p:cNvSpPr>
            <p:nvPr/>
          </p:nvSpPr>
          <p:spPr bwMode="auto">
            <a:xfrm>
              <a:off x="447675" y="381000"/>
              <a:ext cx="10009188" cy="52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dirty="0">
                  <a:latin typeface="Calibri" panose="020F0502020204030204" pitchFamily="34" charset="0"/>
                  <a:ea typeface="HGS明朝E" panose="02020900000000000000" pitchFamily="18" charset="-128"/>
                </a:rPr>
                <a:t>2</a:t>
              </a:r>
              <a:r>
                <a:rPr lang="en-US" altLang="ja-JP" sz="2800" dirty="0" smtClean="0">
                  <a:latin typeface="Calibri" panose="020F0502020204030204" pitchFamily="34" charset="0"/>
                  <a:ea typeface="HGS明朝E" panose="02020900000000000000" pitchFamily="18" charset="-128"/>
                </a:rPr>
                <a:t> Outline of the New Guidelines</a:t>
              </a:r>
              <a:endParaRPr lang="ja-JP" altLang="en-US" sz="2000" dirty="0">
                <a:latin typeface="Calibri" panose="020F0502020204030204" pitchFamily="34" charset="0"/>
                <a:ea typeface="HGS明朝E" panose="02020900000000000000" pitchFamily="18" charset="-128"/>
              </a:endParaRPr>
            </a:p>
          </p:txBody>
        </p:sp>
      </p:grpSp>
      <p:sp>
        <p:nvSpPr>
          <p:cNvPr id="3" name="テキスト ボックス 2"/>
          <p:cNvSpPr txBox="1"/>
          <p:nvPr/>
        </p:nvSpPr>
        <p:spPr>
          <a:xfrm>
            <a:off x="-5753" y="2526278"/>
            <a:ext cx="6264696" cy="3888244"/>
          </a:xfrm>
          <a:prstGeom prst="rect">
            <a:avLst/>
          </a:prstGeom>
          <a:noFill/>
        </p:spPr>
        <p:txBody>
          <a:bodyPr wrap="square" rtlCol="0">
            <a:spAutoFit/>
          </a:bodyPr>
          <a:lstStyle/>
          <a:p>
            <a:pPr marL="342900" indent="-342900">
              <a:lnSpc>
                <a:spcPts val="2400"/>
              </a:lnSpc>
              <a:spcBef>
                <a:spcPts val="200"/>
              </a:spcBef>
              <a:buFont typeface="Wingdings" panose="05000000000000000000" pitchFamily="2" charset="2"/>
              <a:buChar char="p"/>
            </a:pPr>
            <a:r>
              <a:rPr kumimoji="1" lang="en-US" altLang="ja-JP" sz="2200" dirty="0" smtClean="0">
                <a:latin typeface="Calibri" panose="020F0502020204030204" pitchFamily="34" charset="0"/>
              </a:rPr>
              <a:t>Intensive information activities in councils, academic societies and briefings</a:t>
            </a:r>
            <a:r>
              <a:rPr lang="ja-JP" altLang="en-US" sz="2200" dirty="0">
                <a:latin typeface="Calibri" panose="020F0502020204030204" pitchFamily="34" charset="0"/>
              </a:rPr>
              <a:t> </a:t>
            </a:r>
            <a:r>
              <a:rPr lang="en-US" altLang="ja-JP" sz="2200" dirty="0" smtClean="0">
                <a:latin typeface="Calibri" panose="020F0502020204030204" pitchFamily="34" charset="0"/>
              </a:rPr>
              <a:t>by directors </a:t>
            </a:r>
            <a:r>
              <a:rPr lang="en-US" altLang="ja-JP" sz="2200" dirty="0">
                <a:latin typeface="Calibri" panose="020F0502020204030204" pitchFamily="34" charset="0"/>
              </a:rPr>
              <a:t>and staff members of </a:t>
            </a:r>
            <a:r>
              <a:rPr lang="en-US" altLang="ja-JP" sz="2200" dirty="0" smtClean="0">
                <a:latin typeface="Calibri" panose="020F0502020204030204" pitchFamily="34" charset="0"/>
              </a:rPr>
              <a:t>the office of MEXT</a:t>
            </a:r>
          </a:p>
          <a:p>
            <a:pPr marL="342900" indent="-342900">
              <a:lnSpc>
                <a:spcPts val="2400"/>
              </a:lnSpc>
              <a:spcBef>
                <a:spcPts val="200"/>
              </a:spcBef>
              <a:buFont typeface="Wingdings" panose="05000000000000000000" pitchFamily="2" charset="2"/>
              <a:buChar char="p"/>
            </a:pPr>
            <a:r>
              <a:rPr lang="en-US" altLang="ja-JP" sz="2200" dirty="0" smtClean="0">
                <a:latin typeface="Calibri" panose="020F0502020204030204" pitchFamily="34" charset="0"/>
              </a:rPr>
              <a:t>Universities prioritized the efforts to meet the demands of the new Guidelines,  as an urgent task addressed </a:t>
            </a:r>
            <a:r>
              <a:rPr lang="en-US" altLang="ja-JP" sz="2200" dirty="0">
                <a:latin typeface="Calibri" panose="020F0502020204030204" pitchFamily="34" charset="0"/>
              </a:rPr>
              <a:t>by the top-management level </a:t>
            </a:r>
            <a:endParaRPr lang="en-US" altLang="ja-JP" sz="2200" dirty="0" smtClean="0">
              <a:latin typeface="Calibri" panose="020F0502020204030204" pitchFamily="34" charset="0"/>
            </a:endParaRPr>
          </a:p>
          <a:p>
            <a:pPr marL="342900" indent="-342900">
              <a:lnSpc>
                <a:spcPts val="2400"/>
              </a:lnSpc>
              <a:spcBef>
                <a:spcPts val="200"/>
              </a:spcBef>
              <a:buFont typeface="Wingdings" panose="05000000000000000000" pitchFamily="2" charset="2"/>
              <a:buChar char="p"/>
            </a:pPr>
            <a:r>
              <a:rPr lang="en-US" altLang="ja-JP" sz="2200" dirty="0" smtClean="0">
                <a:latin typeface="Calibri" panose="020F0502020204030204" pitchFamily="34" charset="0"/>
              </a:rPr>
              <a:t>Appointment of </a:t>
            </a:r>
            <a:r>
              <a:rPr kumimoji="1" lang="en-US" altLang="ja-JP" sz="2200" dirty="0" smtClean="0">
                <a:latin typeface="Calibri" panose="020F0502020204030204" pitchFamily="34" charset="0"/>
              </a:rPr>
              <a:t>faculty members, staff members and offices that are specially assigned to this task</a:t>
            </a:r>
          </a:p>
          <a:p>
            <a:pPr marL="342900" indent="-342900">
              <a:lnSpc>
                <a:spcPts val="2400"/>
              </a:lnSpc>
              <a:spcBef>
                <a:spcPts val="200"/>
              </a:spcBef>
              <a:buFont typeface="Wingdings" panose="05000000000000000000" pitchFamily="2" charset="2"/>
              <a:buChar char="p"/>
            </a:pPr>
            <a:r>
              <a:rPr lang="en-US" altLang="ja-JP" sz="2200" dirty="0" smtClean="0">
                <a:latin typeface="Calibri" panose="020F0502020204030204" pitchFamily="34" charset="0"/>
              </a:rPr>
              <a:t>Symposiums and seminars relating to this task</a:t>
            </a:r>
            <a:endParaRPr kumimoji="1" lang="en-US" altLang="ja-JP" sz="2200" dirty="0" smtClean="0">
              <a:latin typeface="Calibri" panose="020F0502020204030204" pitchFamily="34" charset="0"/>
            </a:endParaRPr>
          </a:p>
          <a:p>
            <a:pPr marL="342900" indent="-342900">
              <a:lnSpc>
                <a:spcPts val="2400"/>
              </a:lnSpc>
              <a:spcBef>
                <a:spcPts val="200"/>
              </a:spcBef>
              <a:buFont typeface="Wingdings" panose="05000000000000000000" pitchFamily="2" charset="2"/>
              <a:buChar char="p"/>
            </a:pPr>
            <a:r>
              <a:rPr lang="en-US" altLang="ja-JP" sz="2200" dirty="0">
                <a:latin typeface="Calibri" panose="020F0502020204030204" pitchFamily="34" charset="0"/>
              </a:rPr>
              <a:t>U</a:t>
            </a:r>
            <a:r>
              <a:rPr lang="en-US" altLang="ja-JP" sz="2200" dirty="0" smtClean="0">
                <a:latin typeface="Calibri" panose="020F0502020204030204" pitchFamily="34" charset="0"/>
              </a:rPr>
              <a:t>rgent need of adding an undergraduate course and a department or a post graduate educational curriculum on responsible conduct of research</a:t>
            </a:r>
            <a:endParaRPr kumimoji="1" lang="ja-JP" altLang="en-US" sz="2200" dirty="0">
              <a:latin typeface="Calibri" panose="020F0502020204030204" pitchFamily="34" charset="0"/>
            </a:endParaRPr>
          </a:p>
        </p:txBody>
      </p:sp>
      <p:sp>
        <p:nvSpPr>
          <p:cNvPr id="4" name="角丸四角形 3"/>
          <p:cNvSpPr/>
          <p:nvPr/>
        </p:nvSpPr>
        <p:spPr bwMode="auto">
          <a:xfrm>
            <a:off x="447674" y="1123385"/>
            <a:ext cx="9504363" cy="1073864"/>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r>
              <a:rPr kumimoji="0" lang="en-US" altLang="ja-JP" sz="2800" dirty="0">
                <a:solidFill>
                  <a:srgbClr val="000000"/>
                </a:solidFill>
                <a:latin typeface="Calibri" panose="020F0502020204030204" pitchFamily="34" charset="0"/>
                <a:ea typeface="ＭＳ Ｐゴシック" charset="0"/>
                <a:cs typeface="ＭＳ Ｐゴシック" charset="0"/>
              </a:rPr>
              <a:t>Guidelines for Responding to Misconduct </a:t>
            </a:r>
            <a:r>
              <a:rPr kumimoji="0" lang="en-US" altLang="ja-JP" sz="2800" dirty="0" smtClean="0">
                <a:solidFill>
                  <a:srgbClr val="000000"/>
                </a:solidFill>
                <a:latin typeface="Calibri" panose="020F0502020204030204" pitchFamily="34" charset="0"/>
                <a:ea typeface="ＭＳ Ｐゴシック" charset="0"/>
                <a:cs typeface="ＭＳ Ｐゴシック" charset="0"/>
              </a:rPr>
              <a:t>in Research</a:t>
            </a:r>
          </a:p>
          <a:p>
            <a:pPr eaLnBrk="1" hangingPunct="1"/>
            <a:r>
              <a:rPr kumimoji="0" lang="en-US" altLang="ja-JP" sz="2800" dirty="0">
                <a:solidFill>
                  <a:srgbClr val="000000"/>
                </a:solidFill>
                <a:latin typeface="Calibri" panose="020F0502020204030204" pitchFamily="34" charset="0"/>
                <a:ea typeface="ＭＳ Ｐゴシック" charset="0"/>
                <a:cs typeface="ＭＳ Ｐゴシック" charset="0"/>
              </a:rPr>
              <a:t> </a:t>
            </a:r>
            <a:r>
              <a:rPr kumimoji="0" lang="en-US" altLang="ja-JP" sz="2800" dirty="0" smtClean="0">
                <a:solidFill>
                  <a:srgbClr val="000000"/>
                </a:solidFill>
                <a:latin typeface="Calibri" panose="020F0502020204030204" pitchFamily="34" charset="0"/>
                <a:ea typeface="ＭＳ Ｐゴシック" charset="0"/>
                <a:cs typeface="ＭＳ Ｐゴシック" charset="0"/>
              </a:rPr>
              <a:t>                                                                          Minister's Decision</a:t>
            </a:r>
            <a:endParaRPr kumimoji="0" lang="ja-JP" altLang="en-US" sz="2800" dirty="0">
              <a:solidFill>
                <a:srgbClr val="000000"/>
              </a:solidFill>
              <a:latin typeface="Calibri" panose="020F0502020204030204" pitchFamily="34" charset="0"/>
              <a:ea typeface="ＭＳ Ｐゴシック" charset="0"/>
              <a:cs typeface="ＭＳ Ｐゴシック" charset="0"/>
            </a:endParaRPr>
          </a:p>
        </p:txBody>
      </p:sp>
      <p:pic>
        <p:nvPicPr>
          <p:cNvPr id="2" name="図 1"/>
          <p:cNvPicPr>
            <a:picLocks noChangeAspect="1"/>
          </p:cNvPicPr>
          <p:nvPr/>
        </p:nvPicPr>
        <p:blipFill>
          <a:blip r:embed="rId3"/>
          <a:stretch>
            <a:fillRect/>
          </a:stretch>
        </p:blipFill>
        <p:spPr>
          <a:xfrm>
            <a:off x="6280334" y="2531092"/>
            <a:ext cx="4255914" cy="3459088"/>
          </a:xfrm>
          <a:prstGeom prst="rect">
            <a:avLst/>
          </a:prstGeom>
        </p:spPr>
      </p:pic>
    </p:spTree>
    <p:extLst>
      <p:ext uri="{BB962C8B-B14F-4D97-AF65-F5344CB8AC3E}">
        <p14:creationId xmlns:p14="http://schemas.microsoft.com/office/powerpoint/2010/main" val="2348130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a:xfrm>
            <a:off x="663799" y="1261145"/>
            <a:ext cx="9474570" cy="5616624"/>
          </a:xfrm>
        </p:spPr>
        <p:txBody>
          <a:bodyPr/>
          <a:lstStyle/>
          <a:p>
            <a:pPr>
              <a:lnSpc>
                <a:spcPts val="1800"/>
              </a:lnSpc>
              <a:spcBef>
                <a:spcPts val="300"/>
              </a:spcBef>
              <a:spcAft>
                <a:spcPts val="300"/>
              </a:spcAft>
              <a:buFont typeface="Calibri" panose="020F0502020204030204" pitchFamily="34" charset="0"/>
              <a:buChar char="⃝"/>
            </a:pPr>
            <a:r>
              <a:rPr lang="en-US" altLang="ja-JP" sz="1800" dirty="0" smtClean="0">
                <a:latin typeface="Calibri" panose="020F0502020204030204" pitchFamily="34" charset="0"/>
              </a:rPr>
              <a:t>There is a general tendency of lack of adequate education on research manners and researchers' ethics</a:t>
            </a:r>
            <a:endParaRPr lang="ja-JP" altLang="en-US" sz="1800" dirty="0">
              <a:latin typeface="Calibri" panose="020F0502020204030204" pitchFamily="34" charset="0"/>
            </a:endParaRPr>
          </a:p>
          <a:p>
            <a:pPr>
              <a:lnSpc>
                <a:spcPts val="1800"/>
              </a:lnSpc>
              <a:spcBef>
                <a:spcPts val="300"/>
              </a:spcBef>
              <a:spcAft>
                <a:spcPts val="300"/>
              </a:spcAft>
              <a:buFont typeface="Calibri" panose="020F0502020204030204" pitchFamily="34" charset="0"/>
              <a:buChar char="⃝"/>
            </a:pPr>
            <a:r>
              <a:rPr lang="en-US" altLang="ja-JP" sz="1800" dirty="0" smtClean="0">
                <a:latin typeface="Calibri" panose="020F0502020204030204" pitchFamily="34" charset="0"/>
              </a:rPr>
              <a:t>Some of the researchers who are in the position of giving </a:t>
            </a:r>
            <a:r>
              <a:rPr lang="en-US" altLang="ja-JP" sz="1800" dirty="0">
                <a:latin typeface="Calibri" panose="020F0502020204030204" pitchFamily="34" charset="0"/>
              </a:rPr>
              <a:t>research </a:t>
            </a:r>
            <a:r>
              <a:rPr lang="en-US" altLang="ja-JP" sz="1800" dirty="0" smtClean="0">
                <a:latin typeface="Calibri" panose="020F0502020204030204" pitchFamily="34" charset="0"/>
              </a:rPr>
              <a:t>guidance are not fully aware of their duties and responsibilities</a:t>
            </a:r>
            <a:endParaRPr lang="ja-JP" altLang="en-US" sz="1800" dirty="0">
              <a:latin typeface="Calibri" panose="020F0502020204030204" pitchFamily="34" charset="0"/>
            </a:endParaRPr>
          </a:p>
          <a:p>
            <a:pPr>
              <a:lnSpc>
                <a:spcPts val="1800"/>
              </a:lnSpc>
              <a:spcBef>
                <a:spcPts val="300"/>
              </a:spcBef>
              <a:spcAft>
                <a:spcPts val="300"/>
              </a:spcAft>
              <a:buFont typeface="Calibri" panose="020F0502020204030204" pitchFamily="34" charset="0"/>
              <a:buChar char="⃝"/>
            </a:pPr>
            <a:r>
              <a:rPr lang="en-US" altLang="ja-JP" sz="1800" dirty="0" smtClean="0">
                <a:latin typeface="Calibri" panose="020F0502020204030204" pitchFamily="34" charset="0"/>
              </a:rPr>
              <a:t>Some </a:t>
            </a:r>
            <a:r>
              <a:rPr lang="en-US" altLang="ja-JP" sz="1800" dirty="0">
                <a:latin typeface="Calibri" panose="020F0502020204030204" pitchFamily="34" charset="0"/>
              </a:rPr>
              <a:t>point out </a:t>
            </a:r>
            <a:r>
              <a:rPr lang="en-US" altLang="ja-JP" sz="1800" dirty="0" smtClean="0">
                <a:latin typeface="Calibri" panose="020F0502020204030204" pitchFamily="34" charset="0"/>
              </a:rPr>
              <a:t>that there </a:t>
            </a:r>
            <a:r>
              <a:rPr lang="en-US" altLang="ja-JP" sz="1800" dirty="0">
                <a:latin typeface="Calibri" panose="020F0502020204030204" pitchFamily="34" charset="0"/>
              </a:rPr>
              <a:t>are problems of preventing a healthy autonomous system for eliminating misconduct in the scientific community, due to rapid introduction of competitive environment, advancing subdivision and specialization of research area and growing complexity and diversity in the system for research activities.</a:t>
            </a:r>
            <a:endParaRPr lang="ja-JP" altLang="en-US" sz="1800" dirty="0">
              <a:latin typeface="Calibri" panose="020F0502020204030204" pitchFamily="34" charset="0"/>
            </a:endParaRPr>
          </a:p>
          <a:p>
            <a:pPr>
              <a:lnSpc>
                <a:spcPts val="1800"/>
              </a:lnSpc>
              <a:spcBef>
                <a:spcPts val="300"/>
              </a:spcBef>
              <a:spcAft>
                <a:spcPts val="300"/>
              </a:spcAft>
              <a:buFont typeface="Calibri" panose="020F0502020204030204" pitchFamily="34" charset="0"/>
              <a:buChar char="⃝"/>
            </a:pPr>
            <a:r>
              <a:rPr lang="en-US" altLang="ja-JP" sz="1800" dirty="0" smtClean="0">
                <a:latin typeface="Calibri" panose="020F0502020204030204" pitchFamily="34" charset="0"/>
              </a:rPr>
              <a:t>Past practices </a:t>
            </a:r>
            <a:r>
              <a:rPr lang="en-US" altLang="ja-JP" sz="1800" dirty="0">
                <a:latin typeface="Calibri" panose="020F0502020204030204" pitchFamily="34" charset="0"/>
              </a:rPr>
              <a:t>in the efforts of preventing misconduct had heavily relied on </a:t>
            </a:r>
            <a:r>
              <a:rPr lang="en-US" altLang="ja-JP" sz="1800" dirty="0" smtClean="0">
                <a:latin typeface="Calibri" panose="020F0502020204030204" pitchFamily="34" charset="0"/>
              </a:rPr>
              <a:t>self-discipline and responsibility </a:t>
            </a:r>
            <a:r>
              <a:rPr lang="en-US" altLang="ja-JP" sz="1800" dirty="0">
                <a:latin typeface="Calibri" panose="020F0502020204030204" pitchFamily="34" charset="0"/>
              </a:rPr>
              <a:t>of individual researchers </a:t>
            </a:r>
          </a:p>
          <a:p>
            <a:pPr>
              <a:lnSpc>
                <a:spcPts val="1800"/>
              </a:lnSpc>
              <a:spcBef>
                <a:spcPts val="300"/>
              </a:spcBef>
              <a:spcAft>
                <a:spcPts val="300"/>
              </a:spcAft>
              <a:buFont typeface="Calibri" panose="020F0502020204030204" pitchFamily="34" charset="0"/>
              <a:buChar char="⃝"/>
            </a:pPr>
            <a:r>
              <a:rPr lang="en-US" altLang="ja-JP" sz="1800" dirty="0" smtClean="0">
                <a:latin typeface="Calibri" panose="020F0502020204030204" pitchFamily="34" charset="0"/>
              </a:rPr>
              <a:t>Data </a:t>
            </a:r>
            <a:r>
              <a:rPr lang="en-US" altLang="ja-JP" sz="1800" dirty="0">
                <a:latin typeface="Calibri" panose="020F0502020204030204" pitchFamily="34" charset="0"/>
              </a:rPr>
              <a:t>are not adequately stored in such a manner that </a:t>
            </a:r>
            <a:r>
              <a:rPr lang="en-US" altLang="ja-JP" sz="1800" dirty="0" smtClean="0">
                <a:latin typeface="Calibri" panose="020F0502020204030204" pitchFamily="34" charset="0"/>
              </a:rPr>
              <a:t>contributes to the prevention of misconduct and to the defense of researchers themselves in </a:t>
            </a:r>
            <a:r>
              <a:rPr lang="en-US" altLang="ja-JP" sz="1800" dirty="0">
                <a:latin typeface="Calibri" panose="020F0502020204030204" pitchFamily="34" charset="0"/>
              </a:rPr>
              <a:t>case of allegation of </a:t>
            </a:r>
            <a:r>
              <a:rPr lang="en-US" altLang="ja-JP" sz="1800" dirty="0" smtClean="0">
                <a:latin typeface="Calibri" panose="020F0502020204030204" pitchFamily="34" charset="0"/>
              </a:rPr>
              <a:t>misconduct, while ensuring verifiability of research results by third parties.</a:t>
            </a:r>
          </a:p>
          <a:p>
            <a:pPr>
              <a:lnSpc>
                <a:spcPts val="1800"/>
              </a:lnSpc>
              <a:spcBef>
                <a:spcPts val="300"/>
              </a:spcBef>
              <a:spcAft>
                <a:spcPts val="300"/>
              </a:spcAft>
              <a:buFont typeface="Calibri" panose="020F0502020204030204" pitchFamily="34" charset="0"/>
              <a:buChar char="⃝"/>
            </a:pPr>
            <a:endParaRPr kumimoji="1" lang="en-US" altLang="ja-JP" sz="1800" dirty="0" smtClean="0">
              <a:latin typeface="Calibri" panose="020F0502020204030204" pitchFamily="34" charset="0"/>
            </a:endParaRPr>
          </a:p>
          <a:p>
            <a:pPr>
              <a:lnSpc>
                <a:spcPts val="1800"/>
              </a:lnSpc>
              <a:spcBef>
                <a:spcPts val="300"/>
              </a:spcBef>
              <a:spcAft>
                <a:spcPts val="300"/>
              </a:spcAft>
              <a:buFont typeface="Calibri" panose="020F0502020204030204" pitchFamily="34" charset="0"/>
              <a:buChar char="⃝"/>
            </a:pPr>
            <a:endParaRPr kumimoji="1" lang="en-US" altLang="ja-JP" sz="1800" dirty="0">
              <a:latin typeface="Calibri" panose="020F0502020204030204" pitchFamily="34" charset="0"/>
            </a:endParaRPr>
          </a:p>
          <a:p>
            <a:pPr>
              <a:lnSpc>
                <a:spcPts val="1800"/>
              </a:lnSpc>
              <a:spcBef>
                <a:spcPts val="300"/>
              </a:spcBef>
              <a:spcAft>
                <a:spcPts val="300"/>
              </a:spcAft>
              <a:buFont typeface="Calibri" panose="020F0502020204030204" pitchFamily="34" charset="0"/>
              <a:buChar char="⃝"/>
            </a:pPr>
            <a:r>
              <a:rPr lang="en-US" altLang="ja-JP" sz="1800" dirty="0" smtClean="0">
                <a:latin typeface="Calibri" panose="020F0502020204030204" pitchFamily="34" charset="0"/>
              </a:rPr>
              <a:t>The  </a:t>
            </a:r>
            <a:r>
              <a:rPr lang="en-US" altLang="ja-JP" sz="1800" dirty="0">
                <a:latin typeface="Calibri" panose="020F0502020204030204" pitchFamily="34" charset="0"/>
              </a:rPr>
              <a:t>new Guidelines </a:t>
            </a:r>
            <a:r>
              <a:rPr lang="en-US" altLang="ja-JP" sz="1800" dirty="0" smtClean="0">
                <a:latin typeface="Calibri" panose="020F0502020204030204" pitchFamily="34" charset="0"/>
              </a:rPr>
              <a:t>have been formulated as </a:t>
            </a:r>
            <a:r>
              <a:rPr lang="en-US" altLang="ja-JP" sz="1800" dirty="0">
                <a:latin typeface="Calibri" panose="020F0502020204030204" pitchFamily="34" charset="0"/>
              </a:rPr>
              <a:t>a decision of the Minister of Education, Culture, Sports, Science and Technology.</a:t>
            </a:r>
            <a:r>
              <a:rPr lang="ja-JP" altLang="en-US" sz="1800" dirty="0" smtClean="0">
                <a:latin typeface="Calibri" panose="020F0502020204030204" pitchFamily="34" charset="0"/>
              </a:rPr>
              <a:t> </a:t>
            </a:r>
            <a:endParaRPr lang="ja-JP" altLang="en-US" sz="1800" dirty="0">
              <a:latin typeface="Calibri" panose="020F0502020204030204" pitchFamily="34" charset="0"/>
            </a:endParaRPr>
          </a:p>
          <a:p>
            <a:pPr>
              <a:lnSpc>
                <a:spcPts val="1800"/>
              </a:lnSpc>
              <a:spcBef>
                <a:spcPts val="300"/>
              </a:spcBef>
              <a:spcAft>
                <a:spcPts val="300"/>
              </a:spcAft>
              <a:buFont typeface="Calibri" panose="020F0502020204030204" pitchFamily="34" charset="0"/>
              <a:buChar char="⃝"/>
            </a:pPr>
            <a:r>
              <a:rPr lang="en-US" altLang="ja-JP" sz="1800" dirty="0" smtClean="0">
                <a:latin typeface="Calibri" panose="020F0502020204030204" pitchFamily="34" charset="0"/>
              </a:rPr>
              <a:t>Conventionally</a:t>
            </a:r>
            <a:r>
              <a:rPr lang="en-US" altLang="ja-JP" sz="1800" dirty="0">
                <a:latin typeface="Calibri" panose="020F0502020204030204" pitchFamily="34" charset="0"/>
              </a:rPr>
              <a:t>, responses to misconduct in research activities had heavily relied on a sole responsibility of individual researchers, but from now, research institutions will be more actively and responsibly involved in the process of preventing misconduct.</a:t>
            </a:r>
            <a:endParaRPr kumimoji="1" lang="ja-JP" altLang="en-US" sz="1800" dirty="0">
              <a:latin typeface="Calibri" panose="020F0502020204030204" pitchFamily="34" charset="0"/>
            </a:endParaRPr>
          </a:p>
        </p:txBody>
      </p:sp>
      <p:sp>
        <p:nvSpPr>
          <p:cNvPr id="19458" name="スライド番号プレースホルダー 1"/>
          <p:cNvSpPr>
            <a:spLocks noGrp="1"/>
          </p:cNvSpPr>
          <p:nvPr>
            <p:ph type="sldNum" sz="quarter" idx="10"/>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41D0BBC6-DC2A-414E-9DE6-A8072C2ED23F}" type="slidenum">
              <a:rPr lang="en-US" altLang="ja-JP" sz="1800">
                <a:latin typeface="Times New Roman" panose="02020603050405020304" pitchFamily="18" charset="0"/>
              </a:rPr>
              <a:pPr/>
              <a:t>4</a:t>
            </a:fld>
            <a:endParaRPr lang="en-US" altLang="ja-JP" sz="1800">
              <a:latin typeface="Times New Roman" panose="02020603050405020304" pitchFamily="18" charset="0"/>
            </a:endParaRPr>
          </a:p>
        </p:txBody>
      </p:sp>
      <p:grpSp>
        <p:nvGrpSpPr>
          <p:cNvPr id="19459" name="図形グループ 12"/>
          <p:cNvGrpSpPr>
            <a:grpSpLocks/>
          </p:cNvGrpSpPr>
          <p:nvPr/>
        </p:nvGrpSpPr>
        <p:grpSpPr bwMode="auto">
          <a:xfrm>
            <a:off x="447675" y="381000"/>
            <a:ext cx="10081220" cy="592138"/>
            <a:chOff x="447675" y="381000"/>
            <a:chExt cx="10081220" cy="592113"/>
          </a:xfrm>
        </p:grpSpPr>
        <p:cxnSp>
          <p:nvCxnSpPr>
            <p:cNvPr id="14" name="直線コネクタ 13"/>
            <p:cNvCxnSpPr>
              <a:cxnSpLocks noChangeShapeType="1"/>
            </p:cNvCxnSpPr>
            <p:nvPr/>
          </p:nvCxnSpPr>
          <p:spPr bwMode="auto">
            <a:xfrm>
              <a:off x="447675" y="973113"/>
              <a:ext cx="9504363" cy="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9465" name="テキスト ボックス 2"/>
            <p:cNvSpPr txBox="1">
              <a:spLocks noChangeArrowheads="1"/>
            </p:cNvSpPr>
            <p:nvPr/>
          </p:nvSpPr>
          <p:spPr bwMode="auto">
            <a:xfrm>
              <a:off x="519707" y="381000"/>
              <a:ext cx="10009188" cy="52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dirty="0" smtClean="0">
                  <a:latin typeface="Calibri" panose="020F0502020204030204" pitchFamily="34" charset="0"/>
                  <a:ea typeface="HGS明朝E" panose="02020900000000000000" pitchFamily="18" charset="-128"/>
                </a:rPr>
                <a:t>2 Outline of the New Guidelines</a:t>
              </a:r>
              <a:r>
                <a:rPr lang="ja-JP" altLang="en-US" sz="2800" dirty="0" smtClean="0">
                  <a:latin typeface="Calibri" panose="020F0502020204030204" pitchFamily="34" charset="0"/>
                  <a:ea typeface="HGS明朝E" panose="02020900000000000000" pitchFamily="18" charset="-128"/>
                </a:rPr>
                <a:t> </a:t>
              </a:r>
              <a:r>
                <a:rPr lang="en-US" altLang="ja-JP" sz="2800" dirty="0" smtClean="0">
                  <a:latin typeface="Calibri" panose="020F0502020204030204" pitchFamily="34" charset="0"/>
                  <a:ea typeface="HGS明朝E" panose="02020900000000000000" pitchFamily="18" charset="-128"/>
                </a:rPr>
                <a:t>(Direction of Revision) </a:t>
              </a:r>
              <a:endParaRPr lang="ja-JP" altLang="en-US" sz="2000" dirty="0">
                <a:latin typeface="Calibri" panose="020F0502020204030204" pitchFamily="34" charset="0"/>
                <a:ea typeface="HGS明朝E" panose="02020900000000000000" pitchFamily="18" charset="-128"/>
              </a:endParaRPr>
            </a:p>
          </p:txBody>
        </p:sp>
      </p:grpSp>
      <p:sp>
        <p:nvSpPr>
          <p:cNvPr id="5" name="下矢印 4"/>
          <p:cNvSpPr/>
          <p:nvPr/>
        </p:nvSpPr>
        <p:spPr bwMode="auto">
          <a:xfrm>
            <a:off x="4984279" y="4717529"/>
            <a:ext cx="864096" cy="360040"/>
          </a:xfrm>
          <a:prstGeom prst="downArrow">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角丸四角形 5"/>
          <p:cNvSpPr/>
          <p:nvPr/>
        </p:nvSpPr>
        <p:spPr bwMode="auto">
          <a:xfrm>
            <a:off x="519707" y="1189137"/>
            <a:ext cx="9721156" cy="3456384"/>
          </a:xfrm>
          <a:prstGeom prst="roundRect">
            <a:avLst/>
          </a:prstGeom>
          <a:no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1" name="角丸四角形 10"/>
          <p:cNvSpPr/>
          <p:nvPr/>
        </p:nvSpPr>
        <p:spPr bwMode="auto">
          <a:xfrm>
            <a:off x="519707" y="5149577"/>
            <a:ext cx="9721156" cy="1476164"/>
          </a:xfrm>
          <a:prstGeom prst="roundRect">
            <a:avLst/>
          </a:prstGeom>
          <a:no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645686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a:xfrm>
            <a:off x="519319" y="1454621"/>
            <a:ext cx="9505596" cy="5639172"/>
          </a:xfrm>
        </p:spPr>
        <p:txBody>
          <a:bodyPr/>
          <a:lstStyle/>
          <a:p>
            <a:pPr>
              <a:lnSpc>
                <a:spcPts val="1800"/>
              </a:lnSpc>
              <a:spcBef>
                <a:spcPts val="200"/>
              </a:spcBef>
            </a:pPr>
            <a:endParaRPr lang="en-US" altLang="ja-JP" sz="1800" dirty="0" smtClean="0">
              <a:latin typeface="Calibri" panose="020F0502020204030204" pitchFamily="34" charset="0"/>
            </a:endParaRPr>
          </a:p>
          <a:p>
            <a:pPr>
              <a:lnSpc>
                <a:spcPts val="1800"/>
              </a:lnSpc>
              <a:spcBef>
                <a:spcPts val="200"/>
              </a:spcBef>
            </a:pPr>
            <a:r>
              <a:rPr lang="en-US" altLang="ja-JP" sz="1800" dirty="0">
                <a:latin typeface="Calibri" panose="020F0502020204030204" pitchFamily="34" charset="0"/>
              </a:rPr>
              <a:t>Misconduct in research activities contradicts to the nature of research activities and publication of results thereof, and </a:t>
            </a:r>
            <a:r>
              <a:rPr lang="en-US" altLang="ja-JP" sz="1800" b="1" dirty="0">
                <a:solidFill>
                  <a:srgbClr val="0070C0"/>
                </a:solidFill>
                <a:latin typeface="Calibri" panose="020F0502020204030204" pitchFamily="34" charset="0"/>
              </a:rPr>
              <a:t>betrayal of science itself</a:t>
            </a:r>
            <a:r>
              <a:rPr lang="en-US" altLang="ja-JP" sz="1800" dirty="0" smtClean="0">
                <a:latin typeface="Calibri" panose="020F0502020204030204" pitchFamily="34" charset="0"/>
              </a:rPr>
              <a:t>.</a:t>
            </a:r>
          </a:p>
          <a:p>
            <a:pPr>
              <a:lnSpc>
                <a:spcPts val="1800"/>
              </a:lnSpc>
              <a:spcBef>
                <a:spcPts val="200"/>
              </a:spcBef>
            </a:pPr>
            <a:r>
              <a:rPr lang="en-US" altLang="ja-JP" sz="1800" dirty="0">
                <a:latin typeface="Calibri" panose="020F0502020204030204" pitchFamily="34" charset="0"/>
              </a:rPr>
              <a:t>Not only individual researchers but also research institutions </a:t>
            </a:r>
            <a:r>
              <a:rPr lang="en-US" altLang="ja-JP" sz="1800" dirty="0" smtClean="0">
                <a:latin typeface="Calibri" panose="020F0502020204030204" pitchFamily="34" charset="0"/>
              </a:rPr>
              <a:t>are </a:t>
            </a:r>
            <a:r>
              <a:rPr lang="en-US" altLang="ja-JP" sz="1800" dirty="0">
                <a:latin typeface="Calibri" panose="020F0502020204030204" pitchFamily="34" charset="0"/>
              </a:rPr>
              <a:t>required to take strict attitudes against misconduct</a:t>
            </a:r>
            <a:r>
              <a:rPr lang="en-US" altLang="ja-JP" sz="1800" dirty="0" smtClean="0">
                <a:latin typeface="Calibri" panose="020F0502020204030204" pitchFamily="34" charset="0"/>
              </a:rPr>
              <a:t>.</a:t>
            </a:r>
          </a:p>
          <a:p>
            <a:pPr marL="0" indent="0">
              <a:lnSpc>
                <a:spcPts val="1800"/>
              </a:lnSpc>
              <a:spcBef>
                <a:spcPts val="200"/>
              </a:spcBef>
              <a:buNone/>
            </a:pPr>
            <a:endParaRPr lang="en-US" altLang="ja-JP" sz="1800" dirty="0">
              <a:latin typeface="Calibri" panose="020F0502020204030204" pitchFamily="34" charset="0"/>
            </a:endParaRPr>
          </a:p>
          <a:p>
            <a:pPr marL="0" indent="0">
              <a:lnSpc>
                <a:spcPts val="1800"/>
              </a:lnSpc>
              <a:spcBef>
                <a:spcPts val="200"/>
              </a:spcBef>
              <a:buNone/>
            </a:pPr>
            <a:endParaRPr lang="ja-JP" altLang="en-US" sz="1800" dirty="0">
              <a:latin typeface="Calibri" panose="020F0502020204030204" pitchFamily="34" charset="0"/>
            </a:endParaRPr>
          </a:p>
          <a:p>
            <a:pPr>
              <a:lnSpc>
                <a:spcPts val="1800"/>
              </a:lnSpc>
              <a:spcBef>
                <a:spcPts val="200"/>
              </a:spcBef>
            </a:pPr>
            <a:r>
              <a:rPr lang="en-US" altLang="ja-JP" sz="1800" dirty="0">
                <a:latin typeface="Calibri" panose="020F0502020204030204" pitchFamily="34" charset="0"/>
              </a:rPr>
              <a:t>Responses to misconduct must be based primarily on the </a:t>
            </a:r>
            <a:r>
              <a:rPr lang="en-US" altLang="ja-JP" sz="1800" b="1" dirty="0">
                <a:solidFill>
                  <a:srgbClr val="0070C0"/>
                </a:solidFill>
                <a:latin typeface="Calibri" panose="020F0502020204030204" pitchFamily="34" charset="0"/>
              </a:rPr>
              <a:t>self-discipline of </a:t>
            </a:r>
            <a:r>
              <a:rPr lang="en-US" altLang="ja-JP" sz="1800" b="1" dirty="0" smtClean="0">
                <a:solidFill>
                  <a:srgbClr val="0070C0"/>
                </a:solidFill>
                <a:latin typeface="Calibri" panose="020F0502020204030204" pitchFamily="34" charset="0"/>
              </a:rPr>
              <a:t>individual researchers</a:t>
            </a:r>
            <a:r>
              <a:rPr lang="en-US" altLang="ja-JP" sz="1800" dirty="0" smtClean="0">
                <a:latin typeface="Calibri" panose="020F0502020204030204" pitchFamily="34" charset="0"/>
              </a:rPr>
              <a:t> </a:t>
            </a:r>
            <a:r>
              <a:rPr lang="en-US" altLang="ja-JP" sz="1800" dirty="0">
                <a:latin typeface="Calibri" panose="020F0502020204030204" pitchFamily="34" charset="0"/>
              </a:rPr>
              <a:t>and </a:t>
            </a:r>
            <a:r>
              <a:rPr lang="en-US" altLang="ja-JP" sz="1800" dirty="0" smtClean="0">
                <a:latin typeface="Calibri" panose="020F0502020204030204" pitchFamily="34" charset="0"/>
              </a:rPr>
              <a:t>as </a:t>
            </a:r>
            <a:r>
              <a:rPr lang="en-US" altLang="ja-JP" sz="1800" b="1" dirty="0" smtClean="0">
                <a:solidFill>
                  <a:srgbClr val="0070C0"/>
                </a:solidFill>
                <a:latin typeface="Calibri" panose="020F0502020204030204" pitchFamily="34" charset="0"/>
              </a:rPr>
              <a:t>a </a:t>
            </a:r>
            <a:r>
              <a:rPr lang="en-US" altLang="ja-JP" sz="1800" b="1" dirty="0">
                <a:solidFill>
                  <a:srgbClr val="0070C0"/>
                </a:solidFill>
                <a:latin typeface="Calibri" panose="020F0502020204030204" pitchFamily="34" charset="0"/>
              </a:rPr>
              <a:t>self-correction system </a:t>
            </a:r>
            <a:r>
              <a:rPr lang="en-US" altLang="ja-JP" sz="1800" b="1" dirty="0" smtClean="0">
                <a:solidFill>
                  <a:srgbClr val="0070C0"/>
                </a:solidFill>
                <a:latin typeface="Calibri" panose="020F0502020204030204" pitchFamily="34" charset="0"/>
              </a:rPr>
              <a:t>based on autonomous </a:t>
            </a:r>
            <a:r>
              <a:rPr lang="en-US" altLang="ja-JP" sz="1800" b="1" dirty="0">
                <a:solidFill>
                  <a:srgbClr val="0070C0"/>
                </a:solidFill>
                <a:latin typeface="Calibri" panose="020F0502020204030204" pitchFamily="34" charset="0"/>
              </a:rPr>
              <a:t>decision-making of the scientific community or each research </a:t>
            </a:r>
            <a:r>
              <a:rPr lang="en-US" altLang="ja-JP" sz="1800" b="1" dirty="0" smtClean="0">
                <a:solidFill>
                  <a:srgbClr val="0070C0"/>
                </a:solidFill>
                <a:latin typeface="Calibri" panose="020F0502020204030204" pitchFamily="34" charset="0"/>
              </a:rPr>
              <a:t>institution</a:t>
            </a:r>
            <a:r>
              <a:rPr lang="en-US" altLang="ja-JP" sz="1800" dirty="0" smtClean="0">
                <a:latin typeface="Calibri" panose="020F0502020204030204" pitchFamily="34" charset="0"/>
              </a:rPr>
              <a:t>.</a:t>
            </a:r>
          </a:p>
          <a:p>
            <a:pPr marL="0" indent="0">
              <a:lnSpc>
                <a:spcPts val="1800"/>
              </a:lnSpc>
              <a:spcBef>
                <a:spcPts val="200"/>
              </a:spcBef>
              <a:buNone/>
            </a:pPr>
            <a:r>
              <a:rPr lang="ja-JP" altLang="en-US" sz="1800" dirty="0" smtClean="0">
                <a:latin typeface="Calibri" panose="020F0502020204030204" pitchFamily="34" charset="0"/>
              </a:rPr>
              <a:t> </a:t>
            </a:r>
            <a:endParaRPr lang="ja-JP" altLang="en-US" sz="1800" dirty="0">
              <a:latin typeface="Calibri" panose="020F0502020204030204" pitchFamily="34" charset="0"/>
            </a:endParaRPr>
          </a:p>
          <a:p>
            <a:pPr>
              <a:lnSpc>
                <a:spcPts val="1800"/>
              </a:lnSpc>
              <a:spcBef>
                <a:spcPts val="200"/>
              </a:spcBef>
            </a:pPr>
            <a:endParaRPr lang="ja-JP" altLang="en-US" sz="1800" dirty="0">
              <a:latin typeface="Calibri" panose="020F0502020204030204" pitchFamily="34" charset="0"/>
            </a:endParaRPr>
          </a:p>
          <a:p>
            <a:pPr>
              <a:lnSpc>
                <a:spcPts val="1800"/>
              </a:lnSpc>
              <a:spcBef>
                <a:spcPts val="200"/>
              </a:spcBef>
            </a:pPr>
            <a:endParaRPr lang="en-US" altLang="ja-JP" sz="1800" dirty="0" smtClean="0">
              <a:latin typeface="Calibri" panose="020F0502020204030204" pitchFamily="34" charset="0"/>
            </a:endParaRPr>
          </a:p>
          <a:p>
            <a:pPr>
              <a:lnSpc>
                <a:spcPts val="1800"/>
              </a:lnSpc>
              <a:spcBef>
                <a:spcPts val="200"/>
              </a:spcBef>
            </a:pPr>
            <a:r>
              <a:rPr lang="en-US" altLang="ja-JP" sz="1800" b="1" dirty="0" smtClean="0">
                <a:solidFill>
                  <a:srgbClr val="0070C0"/>
                </a:solidFill>
                <a:latin typeface="Calibri" panose="020F0502020204030204" pitchFamily="34" charset="0"/>
              </a:rPr>
              <a:t>Research </a:t>
            </a:r>
            <a:r>
              <a:rPr lang="en-US" altLang="ja-JP" sz="1800" b="1" dirty="0">
                <a:solidFill>
                  <a:srgbClr val="0070C0"/>
                </a:solidFill>
                <a:latin typeface="Calibri" panose="020F0502020204030204" pitchFamily="34" charset="0"/>
              </a:rPr>
              <a:t>institutions actively and responsibly involve in the prevention of misconduct</a:t>
            </a:r>
            <a:r>
              <a:rPr lang="en-US" altLang="ja-JP" sz="1800" dirty="0">
                <a:latin typeface="Calibri" panose="020F0502020204030204" pitchFamily="34" charset="0"/>
              </a:rPr>
              <a:t> and create </a:t>
            </a:r>
            <a:r>
              <a:rPr lang="en-US" altLang="ja-JP" sz="1800" b="1" dirty="0">
                <a:solidFill>
                  <a:srgbClr val="0070C0"/>
                </a:solidFill>
                <a:latin typeface="Calibri" panose="020F0502020204030204" pitchFamily="34" charset="0"/>
              </a:rPr>
              <a:t>an environment that discourages acts of misconduct</a:t>
            </a:r>
            <a:r>
              <a:rPr lang="en-US" altLang="ja-JP" sz="1800" dirty="0">
                <a:latin typeface="Calibri" panose="020F0502020204030204" pitchFamily="34" charset="0"/>
              </a:rPr>
              <a:t>. </a:t>
            </a:r>
            <a:endParaRPr lang="en-US" altLang="ja-JP" sz="1800" dirty="0" smtClean="0">
              <a:latin typeface="Calibri" panose="020F0502020204030204" pitchFamily="34" charset="0"/>
            </a:endParaRPr>
          </a:p>
          <a:p>
            <a:pPr>
              <a:lnSpc>
                <a:spcPts val="1800"/>
              </a:lnSpc>
              <a:spcBef>
                <a:spcPts val="200"/>
              </a:spcBef>
            </a:pPr>
            <a:r>
              <a:rPr lang="en-US" altLang="ja-JP" sz="1800" dirty="0" smtClean="0">
                <a:latin typeface="Calibri" panose="020F0502020204030204" pitchFamily="34" charset="0"/>
              </a:rPr>
              <a:t>In particular, </a:t>
            </a:r>
            <a:r>
              <a:rPr lang="en-US" altLang="ja-JP" sz="1800" b="1" dirty="0">
                <a:solidFill>
                  <a:srgbClr val="0070C0"/>
                </a:solidFill>
                <a:latin typeface="Calibri" panose="020F0502020204030204" pitchFamily="34" charset="0"/>
              </a:rPr>
              <a:t>efforts addressed to the clarification of management responsibility</a:t>
            </a:r>
            <a:r>
              <a:rPr lang="en-US" altLang="ja-JP" sz="1800" dirty="0">
                <a:latin typeface="Calibri" panose="020F0502020204030204" pitchFamily="34" charset="0"/>
              </a:rPr>
              <a:t> by establishing an organizational system for assuming responsibilities </a:t>
            </a:r>
            <a:r>
              <a:rPr lang="en-US" altLang="ja-JP" sz="1800" b="1" dirty="0">
                <a:solidFill>
                  <a:srgbClr val="0070C0"/>
                </a:solidFill>
                <a:latin typeface="Calibri" panose="020F0502020204030204" pitchFamily="34" charset="0"/>
              </a:rPr>
              <a:t>and the prevention of misconduc</a:t>
            </a:r>
            <a:r>
              <a:rPr lang="en-US" altLang="ja-JP" sz="1800" dirty="0">
                <a:latin typeface="Calibri" panose="020F0502020204030204" pitchFamily="34" charset="0"/>
              </a:rPr>
              <a:t>t must be promoted. </a:t>
            </a:r>
            <a:endParaRPr lang="ja-JP" altLang="en-US" sz="1800" dirty="0">
              <a:latin typeface="Calibri" panose="020F0502020204030204" pitchFamily="34" charset="0"/>
            </a:endParaRPr>
          </a:p>
          <a:p>
            <a:pPr lvl="1">
              <a:lnSpc>
                <a:spcPts val="1500"/>
              </a:lnSpc>
              <a:spcBef>
                <a:spcPts val="200"/>
              </a:spcBef>
            </a:pPr>
            <a:r>
              <a:rPr lang="en-US" altLang="ja-JP" sz="1400" dirty="0" smtClean="0">
                <a:latin typeface="Calibri" panose="020F0502020204030204" pitchFamily="34" charset="0"/>
              </a:rPr>
              <a:t>Clarification </a:t>
            </a:r>
            <a:r>
              <a:rPr lang="en-US" altLang="ja-JP" sz="1400" dirty="0">
                <a:latin typeface="Calibri" panose="020F0502020204030204" pitchFamily="34" charset="0"/>
              </a:rPr>
              <a:t>of divisions of roles and responsibilities among individual researchers, etc. in collaborative research</a:t>
            </a:r>
            <a:endParaRPr lang="ja-JP" altLang="en-US" sz="1400" dirty="0">
              <a:latin typeface="Calibri" panose="020F0502020204030204" pitchFamily="34" charset="0"/>
            </a:endParaRPr>
          </a:p>
          <a:p>
            <a:pPr lvl="1">
              <a:lnSpc>
                <a:spcPts val="1500"/>
              </a:lnSpc>
              <a:spcBef>
                <a:spcPts val="200"/>
              </a:spcBef>
            </a:pPr>
            <a:r>
              <a:rPr lang="en-US" altLang="ja-JP" sz="1400" dirty="0" smtClean="0">
                <a:latin typeface="Calibri" panose="020F0502020204030204" pitchFamily="34" charset="0"/>
              </a:rPr>
              <a:t>Appropriate </a:t>
            </a:r>
            <a:r>
              <a:rPr lang="en-US" altLang="ja-JP" sz="1400" dirty="0">
                <a:latin typeface="Calibri" panose="020F0502020204030204" pitchFamily="34" charset="0"/>
              </a:rPr>
              <a:t>checking of research outcome by PIs who are responsible for putting together the whole picture of research activities by team</a:t>
            </a:r>
            <a:endParaRPr lang="ja-JP" altLang="en-US" sz="1400" dirty="0">
              <a:latin typeface="Calibri" panose="020F0502020204030204" pitchFamily="34" charset="0"/>
            </a:endParaRPr>
          </a:p>
          <a:p>
            <a:pPr lvl="1">
              <a:lnSpc>
                <a:spcPts val="1500"/>
              </a:lnSpc>
              <a:spcBef>
                <a:spcPts val="200"/>
              </a:spcBef>
            </a:pPr>
            <a:r>
              <a:rPr lang="en-US" altLang="ja-JP" sz="1400" dirty="0" smtClean="0">
                <a:latin typeface="Calibri" panose="020F0502020204030204" pitchFamily="34" charset="0"/>
              </a:rPr>
              <a:t>Provision </a:t>
            </a:r>
            <a:r>
              <a:rPr lang="en-US" altLang="ja-JP" sz="1400" dirty="0">
                <a:latin typeface="Calibri" panose="020F0502020204030204" pitchFamily="34" charset="0"/>
              </a:rPr>
              <a:t>of appropriate advices and supporting environment that encourages young researchers, etc. to perform research activities independently (e.g., providing mentors)</a:t>
            </a:r>
            <a:endParaRPr kumimoji="1" lang="ja-JP" altLang="en-US" sz="1400" dirty="0">
              <a:latin typeface="Calibri" panose="020F0502020204030204" pitchFamily="34" charset="0"/>
            </a:endParaRPr>
          </a:p>
        </p:txBody>
      </p:sp>
      <p:sp>
        <p:nvSpPr>
          <p:cNvPr id="19458" name="スライド番号プレースホルダー 1"/>
          <p:cNvSpPr>
            <a:spLocks noGrp="1"/>
          </p:cNvSpPr>
          <p:nvPr>
            <p:ph type="sldNum" sz="quarter" idx="10"/>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41D0BBC6-DC2A-414E-9DE6-A8072C2ED23F}" type="slidenum">
              <a:rPr lang="en-US" altLang="ja-JP" sz="1800">
                <a:latin typeface="Times New Roman" panose="02020603050405020304" pitchFamily="18" charset="0"/>
              </a:rPr>
              <a:pPr/>
              <a:t>5</a:t>
            </a:fld>
            <a:endParaRPr lang="en-US" altLang="ja-JP" sz="1800">
              <a:latin typeface="Times New Roman" panose="02020603050405020304" pitchFamily="18" charset="0"/>
            </a:endParaRPr>
          </a:p>
        </p:txBody>
      </p:sp>
      <p:grpSp>
        <p:nvGrpSpPr>
          <p:cNvPr id="19459" name="図形グループ 12"/>
          <p:cNvGrpSpPr>
            <a:grpSpLocks/>
          </p:cNvGrpSpPr>
          <p:nvPr/>
        </p:nvGrpSpPr>
        <p:grpSpPr bwMode="auto">
          <a:xfrm>
            <a:off x="447675" y="381000"/>
            <a:ext cx="10081220" cy="592138"/>
            <a:chOff x="447675" y="381000"/>
            <a:chExt cx="10081220" cy="592113"/>
          </a:xfrm>
        </p:grpSpPr>
        <p:cxnSp>
          <p:nvCxnSpPr>
            <p:cNvPr id="14" name="直線コネクタ 13"/>
            <p:cNvCxnSpPr>
              <a:cxnSpLocks noChangeShapeType="1"/>
            </p:cNvCxnSpPr>
            <p:nvPr/>
          </p:nvCxnSpPr>
          <p:spPr bwMode="auto">
            <a:xfrm>
              <a:off x="447675" y="973113"/>
              <a:ext cx="9504363" cy="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9465" name="テキスト ボックス 2"/>
            <p:cNvSpPr txBox="1">
              <a:spLocks noChangeArrowheads="1"/>
            </p:cNvSpPr>
            <p:nvPr/>
          </p:nvSpPr>
          <p:spPr bwMode="auto">
            <a:xfrm>
              <a:off x="519707" y="381000"/>
              <a:ext cx="10009188" cy="52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dirty="0" smtClean="0">
                  <a:latin typeface="Calibri" panose="020F0502020204030204" pitchFamily="34" charset="0"/>
                  <a:ea typeface="HGS明朝E" panose="02020900000000000000" pitchFamily="18" charset="-128"/>
                </a:rPr>
                <a:t>2 Outline of the New Guidelines</a:t>
              </a:r>
              <a:r>
                <a:rPr lang="ja-JP" altLang="en-US" sz="2800" dirty="0" smtClean="0">
                  <a:latin typeface="Calibri" panose="020F0502020204030204" pitchFamily="34" charset="0"/>
                  <a:ea typeface="HGS明朝E" panose="02020900000000000000" pitchFamily="18" charset="-128"/>
                </a:rPr>
                <a:t> </a:t>
              </a:r>
              <a:r>
                <a:rPr lang="en-US" altLang="ja-JP" sz="2800" dirty="0" smtClean="0">
                  <a:latin typeface="Calibri" panose="020F0502020204030204" pitchFamily="34" charset="0"/>
                  <a:ea typeface="HGS明朝E" panose="02020900000000000000" pitchFamily="18" charset="-128"/>
                </a:rPr>
                <a:t>(Basic Policies) </a:t>
              </a:r>
              <a:endParaRPr lang="ja-JP" altLang="en-US" sz="2000" dirty="0">
                <a:latin typeface="Calibri" panose="020F0502020204030204" pitchFamily="34" charset="0"/>
                <a:ea typeface="HGS明朝E" panose="02020900000000000000" pitchFamily="18" charset="-128"/>
              </a:endParaRPr>
            </a:p>
          </p:txBody>
        </p:sp>
      </p:grpSp>
      <p:sp>
        <p:nvSpPr>
          <p:cNvPr id="9" name="角丸四角形 8"/>
          <p:cNvSpPr/>
          <p:nvPr/>
        </p:nvSpPr>
        <p:spPr bwMode="auto">
          <a:xfrm>
            <a:off x="663799" y="1294830"/>
            <a:ext cx="3888432" cy="360040"/>
          </a:xfrm>
          <a:prstGeom prst="roundRect">
            <a:avLst/>
          </a:prstGeom>
          <a:solidFill>
            <a:schemeClr val="accent6">
              <a:lumMod val="75000"/>
            </a:schemeClr>
          </a:solidFill>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eaLnBrk="1" hangingPunct="1"/>
            <a:r>
              <a:rPr lang="en-US" altLang="ja-JP" sz="1800" b="1" dirty="0" smtClean="0">
                <a:solidFill>
                  <a:schemeClr val="bg1"/>
                </a:solidFill>
                <a:latin typeface="Calibri" panose="020F0502020204030204" pitchFamily="34" charset="0"/>
              </a:rPr>
              <a:t>Basic attitudes toward misconduct</a:t>
            </a:r>
            <a:endParaRPr lang="ja-JP" altLang="en-US" sz="1800" b="1" dirty="0">
              <a:solidFill>
                <a:schemeClr val="bg1"/>
              </a:solidFill>
            </a:endParaRPr>
          </a:p>
        </p:txBody>
      </p:sp>
      <p:sp>
        <p:nvSpPr>
          <p:cNvPr id="10" name="角丸四角形 9"/>
          <p:cNvSpPr/>
          <p:nvPr/>
        </p:nvSpPr>
        <p:spPr bwMode="auto">
          <a:xfrm>
            <a:off x="676946" y="2831418"/>
            <a:ext cx="7128792" cy="360040"/>
          </a:xfrm>
          <a:prstGeom prst="roundRect">
            <a:avLst/>
          </a:prstGeom>
          <a:solidFill>
            <a:schemeClr val="accent6">
              <a:lumMod val="75000"/>
            </a:schemeClr>
          </a:solidFill>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eaLnBrk="1" hangingPunct="1"/>
            <a:r>
              <a:rPr lang="en-US" altLang="ja-JP" sz="1800" b="1" dirty="0">
                <a:solidFill>
                  <a:schemeClr val="bg1"/>
                </a:solidFill>
                <a:latin typeface="Calibri" panose="020F0502020204030204" pitchFamily="34" charset="0"/>
              </a:rPr>
              <a:t>Autonomy and self-discipline of researchers, scientific community, etc.</a:t>
            </a:r>
            <a:endParaRPr lang="ja-JP" altLang="en-US" sz="1800" b="1" dirty="0">
              <a:solidFill>
                <a:schemeClr val="bg1"/>
              </a:solidFill>
            </a:endParaRPr>
          </a:p>
        </p:txBody>
      </p:sp>
      <p:sp>
        <p:nvSpPr>
          <p:cNvPr id="11" name="角丸四角形 10"/>
          <p:cNvSpPr/>
          <p:nvPr/>
        </p:nvSpPr>
        <p:spPr bwMode="auto">
          <a:xfrm>
            <a:off x="663799" y="4213473"/>
            <a:ext cx="5328592" cy="360040"/>
          </a:xfrm>
          <a:prstGeom prst="roundRect">
            <a:avLst/>
          </a:prstGeom>
          <a:solidFill>
            <a:schemeClr val="accent6">
              <a:lumMod val="75000"/>
            </a:schemeClr>
          </a:solidFill>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eaLnBrk="1" hangingPunct="1"/>
            <a:r>
              <a:rPr lang="en-US" altLang="ja-JP" sz="1800" b="1" dirty="0">
                <a:solidFill>
                  <a:schemeClr val="bg1"/>
                </a:solidFill>
                <a:latin typeface="Calibri" panose="020F0502020204030204" pitchFamily="34" charset="0"/>
              </a:rPr>
              <a:t>Managerial responsibilities of research institution</a:t>
            </a:r>
            <a:endParaRPr lang="ja-JP" altLang="en-US" sz="1800" b="1" dirty="0">
              <a:solidFill>
                <a:schemeClr val="bg1"/>
              </a:solidFill>
            </a:endParaRPr>
          </a:p>
        </p:txBody>
      </p:sp>
      <p:sp>
        <p:nvSpPr>
          <p:cNvPr id="12" name="角丸四角形 11"/>
          <p:cNvSpPr/>
          <p:nvPr/>
        </p:nvSpPr>
        <p:spPr bwMode="auto">
          <a:xfrm>
            <a:off x="303759" y="1261145"/>
            <a:ext cx="9721156" cy="1440160"/>
          </a:xfrm>
          <a:prstGeom prst="roundRect">
            <a:avLst/>
          </a:prstGeom>
          <a:no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3" name="角丸四角形 12"/>
          <p:cNvSpPr/>
          <p:nvPr/>
        </p:nvSpPr>
        <p:spPr bwMode="auto">
          <a:xfrm>
            <a:off x="303759" y="2827623"/>
            <a:ext cx="9721156" cy="1169826"/>
          </a:xfrm>
          <a:prstGeom prst="roundRect">
            <a:avLst/>
          </a:prstGeom>
          <a:no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5" name="角丸四角形 14"/>
          <p:cNvSpPr/>
          <p:nvPr/>
        </p:nvSpPr>
        <p:spPr bwMode="auto">
          <a:xfrm>
            <a:off x="303759" y="4213473"/>
            <a:ext cx="9721156" cy="2664296"/>
          </a:xfrm>
          <a:prstGeom prst="roundRect">
            <a:avLst/>
          </a:prstGeom>
          <a:no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4262726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a:xfrm>
            <a:off x="1167855" y="1333153"/>
            <a:ext cx="8784184" cy="5544616"/>
          </a:xfrm>
        </p:spPr>
        <p:txBody>
          <a:bodyPr/>
          <a:lstStyle/>
          <a:p>
            <a:pPr marL="0" indent="0">
              <a:buNone/>
            </a:pPr>
            <a:endParaRPr lang="ja-JP" altLang="en-US" sz="1800" dirty="0">
              <a:latin typeface="Calibri" panose="020F0502020204030204" pitchFamily="34" charset="0"/>
            </a:endParaRPr>
          </a:p>
          <a:p>
            <a:pPr marL="0" indent="0">
              <a:buNone/>
            </a:pPr>
            <a:r>
              <a:rPr lang="en-US" altLang="ja-JP" sz="1800" b="1" dirty="0" smtClean="0">
                <a:solidFill>
                  <a:srgbClr val="0070C0"/>
                </a:solidFill>
                <a:latin typeface="Calibri" panose="020F0502020204030204" pitchFamily="34" charset="0"/>
              </a:rPr>
              <a:t>Fabrication</a:t>
            </a:r>
            <a:r>
              <a:rPr lang="en-US" altLang="ja-JP" sz="1800" b="1" dirty="0">
                <a:solidFill>
                  <a:srgbClr val="0070C0"/>
                </a:solidFill>
                <a:latin typeface="Calibri" panose="020F0502020204030204" pitchFamily="34" charset="0"/>
              </a:rPr>
              <a:t>, falsification and plagiarism</a:t>
            </a:r>
            <a:r>
              <a:rPr lang="en-US" altLang="ja-JP" sz="1800" dirty="0">
                <a:latin typeface="Calibri" panose="020F0502020204030204" pitchFamily="34" charset="0"/>
              </a:rPr>
              <a:t> relating to data, findings of study and the like which are present in research results published in a paper submitted to academic journals, which are caused by a </a:t>
            </a:r>
            <a:r>
              <a:rPr lang="en-US" altLang="ja-JP" sz="1800" b="1" dirty="0">
                <a:solidFill>
                  <a:srgbClr val="0070C0"/>
                </a:solidFill>
                <a:latin typeface="Calibri" panose="020F0502020204030204" pitchFamily="34" charset="0"/>
              </a:rPr>
              <a:t>willful</a:t>
            </a:r>
            <a:r>
              <a:rPr lang="en-US" altLang="ja-JP" sz="1800" dirty="0">
                <a:latin typeface="Calibri" panose="020F0502020204030204" pitchFamily="34" charset="0"/>
              </a:rPr>
              <a:t> act or </a:t>
            </a:r>
            <a:r>
              <a:rPr lang="en-US" altLang="ja-JP" sz="1800" b="1" dirty="0">
                <a:solidFill>
                  <a:srgbClr val="0070C0"/>
                </a:solidFill>
                <a:latin typeface="Calibri" panose="020F0502020204030204" pitchFamily="34" charset="0"/>
              </a:rPr>
              <a:t>gross negligence of basic duty of care that must have been exercised by an ordinary </a:t>
            </a:r>
            <a:r>
              <a:rPr lang="en-US" altLang="ja-JP" sz="1800" b="1" dirty="0" smtClean="0">
                <a:solidFill>
                  <a:srgbClr val="0070C0"/>
                </a:solidFill>
                <a:latin typeface="Calibri" panose="020F0502020204030204" pitchFamily="34" charset="0"/>
              </a:rPr>
              <a:t>researcher</a:t>
            </a:r>
            <a:r>
              <a:rPr lang="en-US" altLang="ja-JP" sz="1800" b="1" dirty="0" smtClean="0">
                <a:solidFill>
                  <a:schemeClr val="tx2"/>
                </a:solidFill>
                <a:latin typeface="Calibri" panose="020F0502020204030204" pitchFamily="34" charset="0"/>
              </a:rPr>
              <a:t>.</a:t>
            </a:r>
            <a:endParaRPr lang="ja-JP" altLang="en-US" sz="1800" b="1" dirty="0">
              <a:solidFill>
                <a:schemeClr val="tx2"/>
              </a:solidFill>
              <a:latin typeface="Calibri" panose="020F0502020204030204" pitchFamily="34" charset="0"/>
            </a:endParaRPr>
          </a:p>
          <a:p>
            <a:pPr marL="0" indent="0">
              <a:buNone/>
            </a:pPr>
            <a:endParaRPr lang="ja-JP" altLang="en-US" sz="1800" dirty="0">
              <a:latin typeface="Calibri" panose="020F0502020204030204" pitchFamily="34" charset="0"/>
            </a:endParaRPr>
          </a:p>
          <a:p>
            <a:pPr marL="355600" indent="0">
              <a:buNone/>
            </a:pPr>
            <a:r>
              <a:rPr lang="en-US" altLang="ja-JP" sz="1800" dirty="0" smtClean="0">
                <a:latin typeface="Calibri" panose="020F0502020204030204" pitchFamily="34" charset="0"/>
              </a:rPr>
              <a:t>*Fabrication, falsification  and plagiarism </a:t>
            </a:r>
            <a:r>
              <a:rPr lang="ja-JP" altLang="en-US" sz="1800" dirty="0" smtClean="0">
                <a:latin typeface="Calibri" panose="020F0502020204030204" pitchFamily="34" charset="0"/>
              </a:rPr>
              <a:t> </a:t>
            </a:r>
            <a:r>
              <a:rPr lang="en-US" altLang="ja-JP" sz="1800" dirty="0" smtClean="0">
                <a:latin typeface="Calibri" panose="020F0502020204030204" pitchFamily="34" charset="0"/>
                <a:sym typeface="Wingdings" panose="05000000000000000000" pitchFamily="2" charset="2"/>
              </a:rPr>
              <a:t> </a:t>
            </a:r>
            <a:r>
              <a:rPr lang="ja-JP" altLang="en-US" sz="1800" dirty="0" smtClean="0">
                <a:latin typeface="Calibri" panose="020F0502020204030204" pitchFamily="34" charset="0"/>
              </a:rPr>
              <a:t> </a:t>
            </a:r>
            <a:r>
              <a:rPr lang="en-US" altLang="ja-JP" sz="1800" b="1" dirty="0" smtClean="0">
                <a:solidFill>
                  <a:srgbClr val="0070C0"/>
                </a:solidFill>
                <a:latin typeface="Calibri" panose="020F0502020204030204" pitchFamily="34" charset="0"/>
              </a:rPr>
              <a:t>Specified Misconduct </a:t>
            </a:r>
            <a:r>
              <a:rPr lang="ja-JP" altLang="en-US" sz="1800" b="1" dirty="0" smtClean="0">
                <a:solidFill>
                  <a:srgbClr val="0070C0"/>
                </a:solidFill>
                <a:latin typeface="Calibri" panose="020F0502020204030204" pitchFamily="34" charset="0"/>
              </a:rPr>
              <a:t> </a:t>
            </a:r>
            <a:endParaRPr lang="ja-JP" altLang="en-US" sz="1800" b="1" dirty="0">
              <a:solidFill>
                <a:srgbClr val="0070C0"/>
              </a:solidFill>
              <a:latin typeface="Calibri" panose="020F0502020204030204" pitchFamily="34" charset="0"/>
            </a:endParaRPr>
          </a:p>
          <a:p>
            <a:pPr marL="0" indent="0">
              <a:buNone/>
            </a:pPr>
            <a:endParaRPr lang="ja-JP" altLang="en-US" sz="1800" dirty="0">
              <a:latin typeface="Calibri" panose="020F0502020204030204" pitchFamily="34" charset="0"/>
            </a:endParaRPr>
          </a:p>
          <a:p>
            <a:pPr marL="0" indent="0">
              <a:buNone/>
            </a:pPr>
            <a:endParaRPr lang="en-US" altLang="ja-JP" sz="1800" dirty="0" smtClean="0">
              <a:latin typeface="Calibri" panose="020F0502020204030204" pitchFamily="34" charset="0"/>
            </a:endParaRPr>
          </a:p>
          <a:p>
            <a:pPr marL="0" indent="0">
              <a:buNone/>
            </a:pPr>
            <a:endParaRPr lang="en-US" altLang="ja-JP" sz="1800" dirty="0" smtClean="0">
              <a:latin typeface="Calibri" panose="020F0502020204030204" pitchFamily="34" charset="0"/>
            </a:endParaRPr>
          </a:p>
          <a:p>
            <a:pPr marL="0" indent="0">
              <a:buNone/>
            </a:pPr>
            <a:r>
              <a:rPr lang="en-US" altLang="ja-JP" sz="1800" b="1" dirty="0" smtClean="0">
                <a:solidFill>
                  <a:srgbClr val="0070C0"/>
                </a:solidFill>
                <a:latin typeface="Calibri" panose="020F0502020204030204" pitchFamily="34" charset="0"/>
              </a:rPr>
              <a:t>Development and publication of </a:t>
            </a:r>
            <a:r>
              <a:rPr lang="en-US" altLang="ja-JP" sz="1800" b="1" dirty="0">
                <a:solidFill>
                  <a:srgbClr val="0070C0"/>
                </a:solidFill>
                <a:latin typeface="Calibri" panose="020F0502020204030204" pitchFamily="34" charset="0"/>
              </a:rPr>
              <a:t>institutional rules</a:t>
            </a:r>
            <a:r>
              <a:rPr lang="en-US" altLang="ja-JP" sz="1800" dirty="0">
                <a:latin typeface="Calibri" panose="020F0502020204030204" pitchFamily="34" charset="0"/>
              </a:rPr>
              <a:t> </a:t>
            </a:r>
            <a:r>
              <a:rPr lang="en-US" altLang="ja-JP" sz="1800" dirty="0" smtClean="0">
                <a:latin typeface="Calibri" panose="020F0502020204030204" pitchFamily="34" charset="0"/>
              </a:rPr>
              <a:t>on the procedures and methods for investigation in case of a Specified </a:t>
            </a:r>
            <a:r>
              <a:rPr lang="en-US" altLang="ja-JP" sz="1800" dirty="0">
                <a:latin typeface="Calibri" panose="020F0502020204030204" pitchFamily="34" charset="0"/>
              </a:rPr>
              <a:t>Misconduct </a:t>
            </a:r>
            <a:r>
              <a:rPr lang="en-US" altLang="ja-JP" sz="1800" dirty="0" smtClean="0">
                <a:latin typeface="Calibri" panose="020F0502020204030204" pitchFamily="34" charset="0"/>
              </a:rPr>
              <a:t>allegation:</a:t>
            </a:r>
            <a:endParaRPr lang="ja-JP" altLang="en-US" sz="1800" dirty="0">
              <a:latin typeface="Calibri" panose="020F0502020204030204" pitchFamily="34" charset="0"/>
            </a:endParaRPr>
          </a:p>
          <a:p>
            <a:pPr>
              <a:buFont typeface="Wingdings" panose="05000000000000000000" pitchFamily="2" charset="2"/>
              <a:buChar char="u"/>
            </a:pPr>
            <a:r>
              <a:rPr lang="en-US" altLang="ja-JP" sz="1800" b="1" dirty="0" smtClean="0">
                <a:solidFill>
                  <a:srgbClr val="0070C0"/>
                </a:solidFill>
                <a:latin typeface="Calibri" panose="020F0502020204030204" pitchFamily="34" charset="0"/>
              </a:rPr>
              <a:t>Clarification of a person in charge</a:t>
            </a:r>
            <a:r>
              <a:rPr lang="en-US" altLang="ja-JP" sz="1800" dirty="0" smtClean="0">
                <a:latin typeface="Calibri" panose="020F0502020204030204" pitchFamily="34" charset="0"/>
              </a:rPr>
              <a:t> of responses to </a:t>
            </a:r>
            <a:r>
              <a:rPr lang="en-US" altLang="ja-JP" sz="1800" dirty="0">
                <a:latin typeface="Calibri" panose="020F0502020204030204" pitchFamily="34" charset="0"/>
              </a:rPr>
              <a:t>misconduct</a:t>
            </a:r>
            <a:r>
              <a:rPr lang="en-US" altLang="ja-JP" sz="1800" dirty="0" smtClean="0">
                <a:latin typeface="Calibri" panose="020F0502020204030204" pitchFamily="34" charset="0"/>
              </a:rPr>
              <a:t>, and identification of </a:t>
            </a:r>
            <a:r>
              <a:rPr lang="en-US" altLang="ja-JP" sz="1800" b="1" dirty="0" smtClean="0">
                <a:solidFill>
                  <a:srgbClr val="0070C0"/>
                </a:solidFill>
                <a:latin typeface="Calibri" panose="020F0502020204030204" pitchFamily="34" charset="0"/>
              </a:rPr>
              <a:t>roles  </a:t>
            </a:r>
            <a:r>
              <a:rPr lang="en-US" altLang="ja-JP" sz="1800" b="1" dirty="0">
                <a:solidFill>
                  <a:srgbClr val="0070C0"/>
                </a:solidFill>
                <a:latin typeface="Calibri" panose="020F0502020204030204" pitchFamily="34" charset="0"/>
              </a:rPr>
              <a:t>and </a:t>
            </a:r>
            <a:r>
              <a:rPr lang="en-US" altLang="ja-JP" sz="1800" b="1" dirty="0" smtClean="0">
                <a:solidFill>
                  <a:srgbClr val="0070C0"/>
                </a:solidFill>
                <a:latin typeface="Calibri" panose="020F0502020204030204" pitchFamily="34" charset="0"/>
              </a:rPr>
              <a:t>scope </a:t>
            </a:r>
            <a:r>
              <a:rPr lang="en-US" altLang="ja-JP" sz="1800" b="1" dirty="0">
                <a:solidFill>
                  <a:srgbClr val="0070C0"/>
                </a:solidFill>
                <a:latin typeface="Calibri" panose="020F0502020204030204" pitchFamily="34" charset="0"/>
              </a:rPr>
              <a:t>of </a:t>
            </a:r>
            <a:r>
              <a:rPr lang="en-US" altLang="ja-JP" sz="1800" b="1" dirty="0" smtClean="0">
                <a:solidFill>
                  <a:srgbClr val="0070C0"/>
                </a:solidFill>
                <a:latin typeface="Calibri" panose="020F0502020204030204" pitchFamily="34" charset="0"/>
              </a:rPr>
              <a:t>responsibility of the person in charge</a:t>
            </a:r>
            <a:r>
              <a:rPr lang="en-US" altLang="ja-JP" sz="1800" dirty="0" smtClean="0">
                <a:latin typeface="Calibri" panose="020F0502020204030204" pitchFamily="34" charset="0"/>
              </a:rPr>
              <a:t>.</a:t>
            </a:r>
            <a:r>
              <a:rPr lang="ja-JP" altLang="en-US" sz="1800" dirty="0" smtClean="0">
                <a:latin typeface="Calibri" panose="020F0502020204030204" pitchFamily="34" charset="0"/>
              </a:rPr>
              <a:t> </a:t>
            </a:r>
            <a:endParaRPr lang="ja-JP" altLang="en-US" sz="1800" dirty="0">
              <a:latin typeface="Calibri" panose="020F0502020204030204" pitchFamily="34" charset="0"/>
            </a:endParaRPr>
          </a:p>
          <a:p>
            <a:pPr>
              <a:buFont typeface="Wingdings" panose="05000000000000000000" pitchFamily="2" charset="2"/>
              <a:buChar char="u"/>
            </a:pPr>
            <a:r>
              <a:rPr lang="en-US" altLang="ja-JP" sz="1800" dirty="0" smtClean="0">
                <a:latin typeface="Calibri" panose="020F0502020204030204" pitchFamily="34" charset="0"/>
              </a:rPr>
              <a:t>Strict control of confidentiality of whistleblowers and others and clarification of specific procedures after whistleblowing</a:t>
            </a:r>
            <a:r>
              <a:rPr lang="en-US" altLang="ja-JP" sz="1800" dirty="0">
                <a:latin typeface="Calibri" panose="020F0502020204030204" pitchFamily="34" charset="0"/>
              </a:rPr>
              <a:t>.</a:t>
            </a:r>
            <a:endParaRPr lang="ja-JP" altLang="en-US" sz="1800" dirty="0">
              <a:latin typeface="Calibri" panose="020F0502020204030204" pitchFamily="34" charset="0"/>
            </a:endParaRPr>
          </a:p>
          <a:p>
            <a:pPr>
              <a:buFont typeface="Wingdings" panose="05000000000000000000" pitchFamily="2" charset="2"/>
              <a:buChar char="u"/>
            </a:pPr>
            <a:r>
              <a:rPr lang="en-US" altLang="ja-JP" sz="1800" b="1" dirty="0" smtClean="0">
                <a:solidFill>
                  <a:srgbClr val="0070C0"/>
                </a:solidFill>
                <a:latin typeface="Calibri" panose="020F0502020204030204" pitchFamily="34" charset="0"/>
              </a:rPr>
              <a:t>Obligation to submit reports to MEXT, etc.</a:t>
            </a:r>
            <a:r>
              <a:rPr lang="en-US" altLang="ja-JP" sz="1800" dirty="0" smtClean="0">
                <a:latin typeface="Calibri" panose="020F0502020204030204" pitchFamily="34" charset="0"/>
              </a:rPr>
              <a:t>, regarding investigation on Specified Misconduct.</a:t>
            </a:r>
            <a:endParaRPr kumimoji="1" lang="ja-JP" altLang="en-US" sz="1800" dirty="0">
              <a:latin typeface="Calibri" panose="020F0502020204030204" pitchFamily="34" charset="0"/>
            </a:endParaRPr>
          </a:p>
        </p:txBody>
      </p:sp>
      <p:sp>
        <p:nvSpPr>
          <p:cNvPr id="19458" name="スライド番号プレースホルダー 1"/>
          <p:cNvSpPr>
            <a:spLocks noGrp="1"/>
          </p:cNvSpPr>
          <p:nvPr>
            <p:ph type="sldNum" sz="quarter" idx="10"/>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41D0BBC6-DC2A-414E-9DE6-A8072C2ED23F}" type="slidenum">
              <a:rPr lang="en-US" altLang="ja-JP" sz="1800">
                <a:latin typeface="Times New Roman" panose="02020603050405020304" pitchFamily="18" charset="0"/>
              </a:rPr>
              <a:pPr/>
              <a:t>6</a:t>
            </a:fld>
            <a:endParaRPr lang="en-US" altLang="ja-JP" sz="1800">
              <a:latin typeface="Times New Roman" panose="02020603050405020304" pitchFamily="18" charset="0"/>
            </a:endParaRPr>
          </a:p>
        </p:txBody>
      </p:sp>
      <p:grpSp>
        <p:nvGrpSpPr>
          <p:cNvPr id="19459" name="図形グループ 12"/>
          <p:cNvGrpSpPr>
            <a:grpSpLocks/>
          </p:cNvGrpSpPr>
          <p:nvPr/>
        </p:nvGrpSpPr>
        <p:grpSpPr bwMode="auto">
          <a:xfrm>
            <a:off x="447675" y="381000"/>
            <a:ext cx="10081220" cy="592138"/>
            <a:chOff x="447675" y="381000"/>
            <a:chExt cx="10081220" cy="592113"/>
          </a:xfrm>
        </p:grpSpPr>
        <p:cxnSp>
          <p:nvCxnSpPr>
            <p:cNvPr id="14" name="直線コネクタ 13"/>
            <p:cNvCxnSpPr>
              <a:cxnSpLocks noChangeShapeType="1"/>
            </p:cNvCxnSpPr>
            <p:nvPr/>
          </p:nvCxnSpPr>
          <p:spPr bwMode="auto">
            <a:xfrm>
              <a:off x="447675" y="973113"/>
              <a:ext cx="9504363" cy="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9465" name="テキスト ボックス 2"/>
            <p:cNvSpPr txBox="1">
              <a:spLocks noChangeArrowheads="1"/>
            </p:cNvSpPr>
            <p:nvPr/>
          </p:nvSpPr>
          <p:spPr bwMode="auto">
            <a:xfrm>
              <a:off x="519707" y="381000"/>
              <a:ext cx="10009188" cy="46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dirty="0" smtClean="0">
                  <a:latin typeface="Calibri" panose="020F0502020204030204" pitchFamily="34" charset="0"/>
                  <a:ea typeface="HGS明朝E" panose="02020900000000000000" pitchFamily="18" charset="-128"/>
                </a:rPr>
                <a:t>2 Outline of </a:t>
              </a:r>
              <a:r>
                <a:rPr lang="en-US" altLang="ja-JP" dirty="0">
                  <a:latin typeface="Calibri" panose="020F0502020204030204" pitchFamily="34" charset="0"/>
                  <a:ea typeface="HGS明朝E" panose="02020900000000000000" pitchFamily="18" charset="-128"/>
                </a:rPr>
                <a:t>the New Guidelines </a:t>
              </a:r>
              <a:r>
                <a:rPr lang="en-US" altLang="ja-JP" dirty="0" smtClean="0">
                  <a:latin typeface="Calibri" panose="020F0502020204030204" pitchFamily="34" charset="0"/>
                  <a:ea typeface="HGS明朝E" panose="02020900000000000000" pitchFamily="18" charset="-128"/>
                </a:rPr>
                <a:t>(Misconduct/Institutional Rules ) </a:t>
              </a:r>
              <a:endParaRPr lang="ja-JP" altLang="en-US" dirty="0">
                <a:latin typeface="Calibri" panose="020F0502020204030204" pitchFamily="34" charset="0"/>
                <a:ea typeface="HGS明朝E" panose="02020900000000000000" pitchFamily="18" charset="-128"/>
              </a:endParaRPr>
            </a:p>
          </p:txBody>
        </p:sp>
      </p:grpSp>
      <p:sp>
        <p:nvSpPr>
          <p:cNvPr id="6" name="角丸四角形 5"/>
          <p:cNvSpPr/>
          <p:nvPr/>
        </p:nvSpPr>
        <p:spPr bwMode="auto">
          <a:xfrm>
            <a:off x="663799" y="1294830"/>
            <a:ext cx="5688632" cy="360040"/>
          </a:xfrm>
          <a:prstGeom prst="roundRect">
            <a:avLst/>
          </a:prstGeom>
          <a:solidFill>
            <a:schemeClr val="accent6">
              <a:lumMod val="75000"/>
            </a:schemeClr>
          </a:solidFill>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eaLnBrk="1" hangingPunct="1"/>
            <a:r>
              <a:rPr lang="en-US" altLang="ja-JP" sz="1800" b="1" dirty="0">
                <a:solidFill>
                  <a:schemeClr val="bg1"/>
                </a:solidFill>
                <a:latin typeface="Calibri" panose="020F0502020204030204" pitchFamily="34" charset="0"/>
              </a:rPr>
              <a:t>Misconduct in the scope of application of the </a:t>
            </a:r>
            <a:r>
              <a:rPr lang="en-US" altLang="ja-JP" sz="1800" b="1" dirty="0" smtClean="0">
                <a:solidFill>
                  <a:schemeClr val="bg1"/>
                </a:solidFill>
                <a:latin typeface="Calibri" panose="020F0502020204030204" pitchFamily="34" charset="0"/>
              </a:rPr>
              <a:t>Guidelines</a:t>
            </a:r>
            <a:endParaRPr lang="ja-JP" altLang="en-US" sz="1800" b="1" dirty="0">
              <a:solidFill>
                <a:schemeClr val="bg1"/>
              </a:solidFill>
            </a:endParaRPr>
          </a:p>
        </p:txBody>
      </p:sp>
      <p:sp>
        <p:nvSpPr>
          <p:cNvPr id="11" name="角丸四角形 10"/>
          <p:cNvSpPr/>
          <p:nvPr/>
        </p:nvSpPr>
        <p:spPr bwMode="auto">
          <a:xfrm>
            <a:off x="665114" y="3826953"/>
            <a:ext cx="5903341" cy="674552"/>
          </a:xfrm>
          <a:prstGeom prst="roundRect">
            <a:avLst/>
          </a:prstGeom>
          <a:solidFill>
            <a:schemeClr val="accent6">
              <a:lumMod val="75000"/>
            </a:schemeClr>
          </a:solidFill>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eaLnBrk="1" hangingPunct="1"/>
            <a:r>
              <a:rPr lang="en-US" altLang="ja-JP" sz="1800" b="1" dirty="0">
                <a:solidFill>
                  <a:schemeClr val="bg1"/>
                </a:solidFill>
                <a:latin typeface="Calibri" panose="020F0502020204030204" pitchFamily="34" charset="0"/>
              </a:rPr>
              <a:t>Development and publication of institutional rules and systems in research institutions and funding agencies</a:t>
            </a:r>
            <a:endParaRPr lang="ja-JP" altLang="en-US" sz="1800" b="1" dirty="0">
              <a:solidFill>
                <a:schemeClr val="bg1"/>
              </a:solidFill>
            </a:endParaRPr>
          </a:p>
        </p:txBody>
      </p:sp>
      <p:sp>
        <p:nvSpPr>
          <p:cNvPr id="9" name="角丸四角形 8"/>
          <p:cNvSpPr/>
          <p:nvPr/>
        </p:nvSpPr>
        <p:spPr bwMode="auto">
          <a:xfrm>
            <a:off x="303759" y="1261145"/>
            <a:ext cx="9721156" cy="2349784"/>
          </a:xfrm>
          <a:prstGeom prst="roundRect">
            <a:avLst/>
          </a:prstGeom>
          <a:no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0" name="角丸四角形 9"/>
          <p:cNvSpPr/>
          <p:nvPr/>
        </p:nvSpPr>
        <p:spPr bwMode="auto">
          <a:xfrm>
            <a:off x="303759" y="3826953"/>
            <a:ext cx="9721156" cy="3050816"/>
          </a:xfrm>
          <a:prstGeom prst="roundRect">
            <a:avLst/>
          </a:prstGeom>
          <a:no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898585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a:xfrm>
            <a:off x="534988" y="1405161"/>
            <a:ext cx="9618662" cy="4991100"/>
          </a:xfrm>
        </p:spPr>
        <p:txBody>
          <a:bodyPr/>
          <a:lstStyle/>
          <a:p>
            <a:endParaRPr lang="en-US" altLang="ja-JP" sz="1800" dirty="0" smtClean="0">
              <a:latin typeface="Calibri" panose="020F0502020204030204" pitchFamily="34" charset="0"/>
            </a:endParaRPr>
          </a:p>
          <a:p>
            <a:pPr marL="0" indent="0">
              <a:buNone/>
            </a:pPr>
            <a:r>
              <a:rPr lang="ja-JP" altLang="en-US" sz="1800" dirty="0" smtClean="0">
                <a:latin typeface="Calibri" panose="020F0502020204030204" pitchFamily="34" charset="0"/>
              </a:rPr>
              <a:t>○</a:t>
            </a:r>
            <a:r>
              <a:rPr lang="en-US" altLang="ja-JP" sz="1800" b="1" dirty="0" smtClean="0">
                <a:solidFill>
                  <a:srgbClr val="0070C0"/>
                </a:solidFill>
                <a:latin typeface="Calibri" panose="020F0502020204030204" pitchFamily="34" charset="0"/>
              </a:rPr>
              <a:t>Increasing </a:t>
            </a:r>
            <a:r>
              <a:rPr lang="en-US" altLang="ja-JP" sz="1800" b="1" dirty="0">
                <a:solidFill>
                  <a:srgbClr val="0070C0"/>
                </a:solidFill>
                <a:latin typeface="Calibri" panose="020F0502020204030204" pitchFamily="34" charset="0"/>
              </a:rPr>
              <a:t>awareness in researchers ethics</a:t>
            </a:r>
            <a:r>
              <a:rPr lang="en-US" altLang="ja-JP" sz="1800" dirty="0">
                <a:latin typeface="Calibri" panose="020F0502020204030204" pitchFamily="34" charset="0"/>
              </a:rPr>
              <a:t> through </a:t>
            </a:r>
            <a:r>
              <a:rPr lang="en-US" altLang="ja-JP" sz="1800" dirty="0" smtClean="0">
                <a:latin typeface="Calibri" panose="020F0502020204030204" pitchFamily="34" charset="0"/>
              </a:rPr>
              <a:t>research ethics education </a:t>
            </a:r>
            <a:endParaRPr lang="ja-JP" altLang="en-US" sz="1800" dirty="0">
              <a:latin typeface="Calibri" panose="020F0502020204030204" pitchFamily="34" charset="0"/>
            </a:endParaRPr>
          </a:p>
          <a:p>
            <a:pPr lvl="1"/>
            <a:r>
              <a:rPr lang="en-US" altLang="ja-JP" sz="1400" u="sng" dirty="0" smtClean="0">
                <a:latin typeface="Calibri" panose="020F0502020204030204" pitchFamily="34" charset="0"/>
              </a:rPr>
              <a:t>Research institutions</a:t>
            </a:r>
            <a:r>
              <a:rPr lang="en-US" altLang="ja-JP" sz="1400" dirty="0" smtClean="0">
                <a:latin typeface="Calibri" panose="020F0502020204030204" pitchFamily="34" charset="0"/>
              </a:rPr>
              <a:t>: </a:t>
            </a:r>
            <a:r>
              <a:rPr lang="en-US" altLang="ja-JP" sz="1400" dirty="0">
                <a:latin typeface="Calibri" panose="020F0502020204030204" pitchFamily="34" charset="0"/>
              </a:rPr>
              <a:t>Develop necessary organizational systems including appointment of a "Research Ethics Education Officer" and provide </a:t>
            </a:r>
            <a:r>
              <a:rPr lang="en-US" altLang="ja-JP" sz="1400" b="1" dirty="0">
                <a:solidFill>
                  <a:srgbClr val="0070C0"/>
                </a:solidFill>
                <a:latin typeface="Calibri" panose="020F0502020204030204" pitchFamily="34" charset="0"/>
              </a:rPr>
              <a:t>periodical Research Ethics Education</a:t>
            </a:r>
            <a:r>
              <a:rPr lang="en-US" altLang="ja-JP" sz="1400" dirty="0">
                <a:latin typeface="Calibri" panose="020F0502020204030204" pitchFamily="34" charset="0"/>
              </a:rPr>
              <a:t> for a wide range of people who engage in research activities</a:t>
            </a:r>
            <a:r>
              <a:rPr lang="en-US" altLang="ja-JP" sz="1400" dirty="0" smtClean="0">
                <a:latin typeface="Calibri" panose="020F0502020204030204" pitchFamily="34" charset="0"/>
              </a:rPr>
              <a:t>.</a:t>
            </a:r>
          </a:p>
          <a:p>
            <a:pPr lvl="1"/>
            <a:r>
              <a:rPr lang="en-US" altLang="ja-JP" sz="1400" u="sng" dirty="0" smtClean="0">
                <a:latin typeface="Calibri" panose="020F0502020204030204" pitchFamily="34" charset="0"/>
              </a:rPr>
              <a:t>Universities</a:t>
            </a:r>
            <a:r>
              <a:rPr lang="en-US" altLang="ja-JP" sz="1400" dirty="0">
                <a:latin typeface="Calibri" panose="020F0502020204030204" pitchFamily="34" charset="0"/>
              </a:rPr>
              <a:t>: Promote </a:t>
            </a:r>
            <a:r>
              <a:rPr lang="en-US" altLang="ja-JP" sz="1400" b="1" dirty="0">
                <a:solidFill>
                  <a:srgbClr val="0070C0"/>
                </a:solidFill>
                <a:latin typeface="Calibri" panose="020F0502020204030204" pitchFamily="34" charset="0"/>
              </a:rPr>
              <a:t>Research Ethics Education to their students</a:t>
            </a:r>
            <a:r>
              <a:rPr lang="en-US" altLang="ja-JP" sz="1400" dirty="0">
                <a:latin typeface="Calibri" panose="020F0502020204030204" pitchFamily="34" charset="0"/>
              </a:rPr>
              <a:t>, in order to increase awareness in compliance regarding researchers ethics among students</a:t>
            </a:r>
            <a:r>
              <a:rPr lang="en-US" altLang="ja-JP" sz="1400" dirty="0" smtClean="0">
                <a:latin typeface="Calibri" panose="020F0502020204030204" pitchFamily="34" charset="0"/>
              </a:rPr>
              <a:t>.</a:t>
            </a:r>
          </a:p>
          <a:p>
            <a:pPr lvl="1"/>
            <a:r>
              <a:rPr lang="en-US" altLang="ja-JP" sz="1400" u="sng" dirty="0">
                <a:latin typeface="Calibri" panose="020F0502020204030204" pitchFamily="34" charset="0"/>
              </a:rPr>
              <a:t>Funding agencies</a:t>
            </a:r>
            <a:r>
              <a:rPr lang="en-US" altLang="ja-JP" sz="1400" dirty="0">
                <a:latin typeface="Calibri" panose="020F0502020204030204" pitchFamily="34" charset="0"/>
              </a:rPr>
              <a:t>: Ensure completion of a program relating to Research Ethics Education by all researchers who participate in the research activities based on the competitive research funding, and </a:t>
            </a:r>
            <a:r>
              <a:rPr lang="en-US" altLang="ja-JP" sz="1400" b="1" dirty="0">
                <a:solidFill>
                  <a:srgbClr val="0070C0"/>
                </a:solidFill>
                <a:latin typeface="Calibri" panose="020F0502020204030204" pitchFamily="34" charset="0"/>
              </a:rPr>
              <a:t>ensure confirmation of completion of the Research Ethics Education</a:t>
            </a:r>
            <a:r>
              <a:rPr lang="en-US" altLang="ja-JP" sz="1400" dirty="0" smtClean="0">
                <a:latin typeface="Calibri" panose="020F0502020204030204" pitchFamily="34" charset="0"/>
              </a:rPr>
              <a:t>.</a:t>
            </a:r>
            <a:endParaRPr lang="ja-JP" altLang="en-US" sz="1800" dirty="0">
              <a:latin typeface="Calibri" panose="020F0502020204030204" pitchFamily="34" charset="0"/>
            </a:endParaRPr>
          </a:p>
          <a:p>
            <a:pPr marL="0" indent="0">
              <a:buNone/>
            </a:pPr>
            <a:r>
              <a:rPr lang="ja-JP" altLang="en-US" sz="1800" dirty="0" smtClean="0">
                <a:latin typeface="Calibri" panose="020F0502020204030204" pitchFamily="34" charset="0"/>
              </a:rPr>
              <a:t>○</a:t>
            </a:r>
            <a:r>
              <a:rPr lang="en-US" altLang="ja-JP" sz="1800" b="1" dirty="0">
                <a:solidFill>
                  <a:srgbClr val="0070C0"/>
                </a:solidFill>
                <a:latin typeface="Calibri" panose="020F0502020204030204" pitchFamily="34" charset="0"/>
              </a:rPr>
              <a:t>Storage of research data</a:t>
            </a:r>
            <a:r>
              <a:rPr lang="en-US" altLang="ja-JP" sz="1800" dirty="0">
                <a:latin typeface="Calibri" panose="020F0502020204030204" pitchFamily="34" charset="0"/>
              </a:rPr>
              <a:t> </a:t>
            </a:r>
            <a:r>
              <a:rPr lang="en-US" altLang="ja-JP" sz="1800" b="1" dirty="0" smtClean="0">
                <a:solidFill>
                  <a:srgbClr val="0070C0"/>
                </a:solidFill>
                <a:latin typeface="Calibri" panose="020F0502020204030204" pitchFamily="34" charset="0"/>
              </a:rPr>
              <a:t>for a certain period of time and disclosure thereof </a:t>
            </a:r>
            <a:r>
              <a:rPr lang="en-US" altLang="ja-JP" sz="1800" dirty="0" smtClean="0">
                <a:latin typeface="Calibri" panose="020F0502020204030204" pitchFamily="34" charset="0"/>
              </a:rPr>
              <a:t>by </a:t>
            </a:r>
            <a:r>
              <a:rPr lang="en-US" altLang="ja-JP" sz="1800" dirty="0">
                <a:latin typeface="Calibri" panose="020F0502020204030204" pitchFamily="34" charset="0"/>
              </a:rPr>
              <a:t>research </a:t>
            </a:r>
            <a:r>
              <a:rPr lang="en-US" altLang="ja-JP" sz="1800" dirty="0" smtClean="0">
                <a:latin typeface="Calibri" panose="020F0502020204030204" pitchFamily="34" charset="0"/>
              </a:rPr>
              <a:t>institutions</a:t>
            </a:r>
          </a:p>
          <a:p>
            <a:endParaRPr lang="en-US" altLang="ja-JP" sz="1800" dirty="0">
              <a:latin typeface="Calibri" panose="020F0502020204030204" pitchFamily="34" charset="0"/>
            </a:endParaRPr>
          </a:p>
          <a:p>
            <a:endParaRPr lang="ja-JP" altLang="en-US" sz="1800" dirty="0">
              <a:latin typeface="Calibri" panose="020F0502020204030204" pitchFamily="34" charset="0"/>
            </a:endParaRPr>
          </a:p>
          <a:p>
            <a:pPr marL="0" indent="0">
              <a:buNone/>
            </a:pPr>
            <a:endParaRPr lang="en-US" altLang="ja-JP" sz="1800" dirty="0" smtClean="0">
              <a:latin typeface="Calibri" panose="020F0502020204030204" pitchFamily="34" charset="0"/>
            </a:endParaRPr>
          </a:p>
          <a:p>
            <a:pPr marL="177800" indent="0">
              <a:buNone/>
            </a:pPr>
            <a:r>
              <a:rPr lang="en-US" altLang="ja-JP" sz="1800" dirty="0">
                <a:latin typeface="Calibri" panose="020F0502020204030204" pitchFamily="34" charset="0"/>
              </a:rPr>
              <a:t>MEXT </a:t>
            </a:r>
            <a:r>
              <a:rPr lang="en-US" altLang="ja-JP" sz="1800" b="1" dirty="0">
                <a:solidFill>
                  <a:srgbClr val="0070C0"/>
                </a:solidFill>
                <a:latin typeface="Calibri" panose="020F0502020204030204" pitchFamily="34" charset="0"/>
              </a:rPr>
              <a:t>makes a list of </a:t>
            </a:r>
            <a:r>
              <a:rPr lang="en-US" altLang="ja-JP" sz="1800" dirty="0">
                <a:solidFill>
                  <a:schemeClr val="tx2"/>
                </a:solidFill>
                <a:latin typeface="Calibri" panose="020F0502020204030204" pitchFamily="34" charset="0"/>
              </a:rPr>
              <a:t>cases </a:t>
            </a:r>
            <a:r>
              <a:rPr lang="en-US" altLang="ja-JP" sz="1800" dirty="0" smtClean="0">
                <a:solidFill>
                  <a:schemeClr val="tx2"/>
                </a:solidFill>
                <a:latin typeface="Calibri" panose="020F0502020204030204" pitchFamily="34" charset="0"/>
              </a:rPr>
              <a:t>being confirmed to be misconduct </a:t>
            </a:r>
            <a:r>
              <a:rPr lang="en-US" altLang="ja-JP" sz="1800" b="1" dirty="0" smtClean="0">
                <a:solidFill>
                  <a:srgbClr val="0070C0"/>
                </a:solidFill>
                <a:latin typeface="Calibri" panose="020F0502020204030204" pitchFamily="34" charset="0"/>
              </a:rPr>
              <a:t>and makes the list publicly available</a:t>
            </a:r>
            <a:r>
              <a:rPr lang="en-US" altLang="ja-JP" sz="1800" dirty="0" smtClean="0">
                <a:latin typeface="Calibri" panose="020F0502020204030204" pitchFamily="34" charset="0"/>
              </a:rPr>
              <a:t>.</a:t>
            </a:r>
            <a:r>
              <a:rPr lang="ja-JP" altLang="en-US" sz="1800" dirty="0" smtClean="0">
                <a:latin typeface="Calibri" panose="020F0502020204030204" pitchFamily="34" charset="0"/>
              </a:rPr>
              <a:t> </a:t>
            </a:r>
            <a:endParaRPr lang="ja-JP" altLang="en-US" sz="1800" dirty="0">
              <a:latin typeface="Calibri" panose="020F0502020204030204" pitchFamily="34" charset="0"/>
            </a:endParaRPr>
          </a:p>
          <a:p>
            <a:endParaRPr kumimoji="1" lang="ja-JP" altLang="en-US" sz="1800" dirty="0">
              <a:latin typeface="Calibri" panose="020F0502020204030204" pitchFamily="34" charset="0"/>
            </a:endParaRPr>
          </a:p>
        </p:txBody>
      </p:sp>
      <p:sp>
        <p:nvSpPr>
          <p:cNvPr id="19458" name="スライド番号プレースホルダー 1"/>
          <p:cNvSpPr>
            <a:spLocks noGrp="1"/>
          </p:cNvSpPr>
          <p:nvPr>
            <p:ph type="sldNum" sz="quarter" idx="10"/>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41D0BBC6-DC2A-414E-9DE6-A8072C2ED23F}" type="slidenum">
              <a:rPr lang="en-US" altLang="ja-JP" sz="1800">
                <a:latin typeface="Calibri" panose="020F0502020204030204" pitchFamily="34" charset="0"/>
              </a:rPr>
              <a:pPr/>
              <a:t>7</a:t>
            </a:fld>
            <a:endParaRPr lang="en-US" altLang="ja-JP" sz="1800">
              <a:latin typeface="Calibri" panose="020F0502020204030204" pitchFamily="34" charset="0"/>
            </a:endParaRPr>
          </a:p>
        </p:txBody>
      </p:sp>
      <p:grpSp>
        <p:nvGrpSpPr>
          <p:cNvPr id="19459" name="図形グループ 12"/>
          <p:cNvGrpSpPr>
            <a:grpSpLocks/>
          </p:cNvGrpSpPr>
          <p:nvPr/>
        </p:nvGrpSpPr>
        <p:grpSpPr bwMode="auto">
          <a:xfrm>
            <a:off x="447675" y="381000"/>
            <a:ext cx="10081220" cy="592138"/>
            <a:chOff x="447675" y="381000"/>
            <a:chExt cx="10081220" cy="592113"/>
          </a:xfrm>
        </p:grpSpPr>
        <p:cxnSp>
          <p:nvCxnSpPr>
            <p:cNvPr id="14" name="直線コネクタ 13"/>
            <p:cNvCxnSpPr>
              <a:cxnSpLocks noChangeShapeType="1"/>
            </p:cNvCxnSpPr>
            <p:nvPr/>
          </p:nvCxnSpPr>
          <p:spPr bwMode="auto">
            <a:xfrm>
              <a:off x="447675" y="973113"/>
              <a:ext cx="9504363" cy="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9465" name="テキスト ボックス 2"/>
            <p:cNvSpPr txBox="1">
              <a:spLocks noChangeArrowheads="1"/>
            </p:cNvSpPr>
            <p:nvPr/>
          </p:nvSpPr>
          <p:spPr bwMode="auto">
            <a:xfrm>
              <a:off x="519707" y="381000"/>
              <a:ext cx="10009188" cy="492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600" dirty="0" smtClean="0">
                  <a:latin typeface="Calibri" panose="020F0502020204030204" pitchFamily="34" charset="0"/>
                  <a:ea typeface="HGS明朝E" panose="02020900000000000000" pitchFamily="18" charset="-128"/>
                </a:rPr>
                <a:t>2 Outline of </a:t>
              </a:r>
              <a:r>
                <a:rPr lang="en-US" altLang="ja-JP" sz="2600" dirty="0">
                  <a:latin typeface="Calibri" panose="020F0502020204030204" pitchFamily="34" charset="0"/>
                  <a:ea typeface="HGS明朝E" panose="02020900000000000000" pitchFamily="18" charset="-128"/>
                </a:rPr>
                <a:t>the New Guidelines (</a:t>
              </a:r>
              <a:r>
                <a:rPr lang="en-US" altLang="ja-JP" sz="2600" dirty="0" smtClean="0">
                  <a:latin typeface="Calibri" panose="020F0502020204030204" pitchFamily="34" charset="0"/>
                  <a:ea typeface="HGS明朝E" panose="02020900000000000000" pitchFamily="18" charset="-128"/>
                </a:rPr>
                <a:t>Efforts of Each Institution) </a:t>
              </a:r>
              <a:endParaRPr lang="ja-JP" altLang="en-US" sz="2600" dirty="0">
                <a:latin typeface="Calibri" panose="020F0502020204030204" pitchFamily="34" charset="0"/>
                <a:ea typeface="HGS明朝E" panose="02020900000000000000" pitchFamily="18" charset="-128"/>
              </a:endParaRPr>
            </a:p>
          </p:txBody>
        </p:sp>
      </p:grpSp>
      <p:sp>
        <p:nvSpPr>
          <p:cNvPr id="9" name="角丸四角形 8"/>
          <p:cNvSpPr/>
          <p:nvPr/>
        </p:nvSpPr>
        <p:spPr bwMode="auto">
          <a:xfrm>
            <a:off x="663799" y="1294830"/>
            <a:ext cx="5688632" cy="360040"/>
          </a:xfrm>
          <a:prstGeom prst="roundRect">
            <a:avLst/>
          </a:prstGeom>
          <a:solidFill>
            <a:schemeClr val="accent6">
              <a:lumMod val="75000"/>
            </a:schemeClr>
          </a:solidFill>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eaLnBrk="1" hangingPunct="1"/>
            <a:r>
              <a:rPr lang="en-US" altLang="ja-JP" sz="1800" b="1" dirty="0">
                <a:solidFill>
                  <a:schemeClr val="bg1"/>
                </a:solidFill>
                <a:latin typeface="Calibri" panose="020F0502020204030204" pitchFamily="34" charset="0"/>
              </a:rPr>
              <a:t>Developing the environment for preventing misconduct</a:t>
            </a:r>
            <a:endParaRPr lang="ja-JP" altLang="en-US" sz="1800" b="1" dirty="0">
              <a:solidFill>
                <a:schemeClr val="bg1"/>
              </a:solidFill>
            </a:endParaRPr>
          </a:p>
        </p:txBody>
      </p:sp>
      <p:sp>
        <p:nvSpPr>
          <p:cNvPr id="10" name="角丸四角形 9"/>
          <p:cNvSpPr/>
          <p:nvPr/>
        </p:nvSpPr>
        <p:spPr bwMode="auto">
          <a:xfrm>
            <a:off x="663799" y="4969557"/>
            <a:ext cx="6552728" cy="360040"/>
          </a:xfrm>
          <a:prstGeom prst="roundRect">
            <a:avLst/>
          </a:prstGeom>
          <a:solidFill>
            <a:schemeClr val="accent6">
              <a:lumMod val="75000"/>
            </a:schemeClr>
          </a:solidFill>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eaLnBrk="1" hangingPunct="1"/>
            <a:r>
              <a:rPr lang="en-US" altLang="ja-JP" sz="1800" b="1" dirty="0">
                <a:solidFill>
                  <a:schemeClr val="bg1"/>
                </a:solidFill>
                <a:latin typeface="Calibri" panose="020F0502020204030204" pitchFamily="34" charset="0"/>
              </a:rPr>
              <a:t>Making a list of misconduct cases </a:t>
            </a:r>
            <a:r>
              <a:rPr lang="en-US" altLang="ja-JP" sz="1800" b="1" dirty="0" smtClean="0">
                <a:solidFill>
                  <a:schemeClr val="bg1"/>
                </a:solidFill>
                <a:latin typeface="Calibri" panose="020F0502020204030204" pitchFamily="34" charset="0"/>
              </a:rPr>
              <a:t>to be available to  </a:t>
            </a:r>
            <a:r>
              <a:rPr lang="en-US" altLang="ja-JP" sz="1800" b="1" dirty="0">
                <a:solidFill>
                  <a:schemeClr val="bg1"/>
                </a:solidFill>
                <a:latin typeface="Calibri" panose="020F0502020204030204" pitchFamily="34" charset="0"/>
              </a:rPr>
              <a:t>public announcement</a:t>
            </a:r>
            <a:endParaRPr lang="ja-JP" altLang="en-US" sz="1800" b="1" dirty="0">
              <a:solidFill>
                <a:schemeClr val="bg1"/>
              </a:solidFill>
            </a:endParaRPr>
          </a:p>
        </p:txBody>
      </p:sp>
      <p:sp>
        <p:nvSpPr>
          <p:cNvPr id="11" name="角丸四角形 10"/>
          <p:cNvSpPr/>
          <p:nvPr/>
        </p:nvSpPr>
        <p:spPr bwMode="auto">
          <a:xfrm>
            <a:off x="303759" y="1261145"/>
            <a:ext cx="9721156" cy="3456384"/>
          </a:xfrm>
          <a:prstGeom prst="roundRect">
            <a:avLst/>
          </a:prstGeom>
          <a:no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2" name="角丸四角形 11"/>
          <p:cNvSpPr/>
          <p:nvPr/>
        </p:nvSpPr>
        <p:spPr bwMode="auto">
          <a:xfrm>
            <a:off x="303759" y="4969557"/>
            <a:ext cx="9721156" cy="1476164"/>
          </a:xfrm>
          <a:prstGeom prst="roundRect">
            <a:avLst/>
          </a:prstGeom>
          <a:no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829890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a:xfrm>
            <a:off x="534988" y="1765300"/>
            <a:ext cx="9273827" cy="4991100"/>
          </a:xfrm>
        </p:spPr>
        <p:txBody>
          <a:bodyPr/>
          <a:lstStyle/>
          <a:p>
            <a:pPr marL="355600" indent="0">
              <a:buNone/>
            </a:pPr>
            <a:r>
              <a:rPr lang="en-US" altLang="ja-JP" sz="1800" dirty="0" smtClean="0">
                <a:latin typeface="Calibri" panose="020F0502020204030204" pitchFamily="34" charset="0"/>
              </a:rPr>
              <a:t>Procedures and methods including </a:t>
            </a:r>
            <a:r>
              <a:rPr lang="en-US" altLang="ja-JP" sz="1800" dirty="0">
                <a:latin typeface="Calibri" panose="020F0502020204030204" pitchFamily="34" charset="0"/>
              </a:rPr>
              <a:t>receiving allegations of specified </a:t>
            </a:r>
            <a:r>
              <a:rPr lang="en-US" altLang="ja-JP" sz="1800" dirty="0" smtClean="0">
                <a:latin typeface="Calibri" panose="020F0502020204030204" pitchFamily="34" charset="0"/>
              </a:rPr>
              <a:t>misconduct, investigation, determination, appeal and public announcement of results of the investigation </a:t>
            </a:r>
            <a:r>
              <a:rPr lang="en-US" altLang="ja-JP" sz="1800" dirty="0">
                <a:latin typeface="Calibri" panose="020F0502020204030204" pitchFamily="34" charset="0"/>
              </a:rPr>
              <a:t>to investigating </a:t>
            </a:r>
            <a:r>
              <a:rPr lang="en-US" altLang="ja-JP" sz="1800" dirty="0" smtClean="0">
                <a:latin typeface="Calibri" panose="020F0502020204030204" pitchFamily="34" charset="0"/>
              </a:rPr>
              <a:t>alleged:</a:t>
            </a:r>
            <a:endParaRPr lang="ja-JP" altLang="en-US" sz="1800" dirty="0">
              <a:latin typeface="Calibri" panose="020F0502020204030204" pitchFamily="34" charset="0"/>
            </a:endParaRPr>
          </a:p>
          <a:p>
            <a:pPr marL="728663"/>
            <a:endParaRPr lang="ja-JP" altLang="en-US" sz="1800" dirty="0">
              <a:latin typeface="Calibri" panose="020F0502020204030204" pitchFamily="34" charset="0"/>
            </a:endParaRPr>
          </a:p>
          <a:p>
            <a:pPr marL="728663">
              <a:buFont typeface="Wingdings" panose="05000000000000000000" pitchFamily="2" charset="2"/>
              <a:buChar char="u"/>
            </a:pPr>
            <a:r>
              <a:rPr lang="en-US" altLang="ja-JP" sz="1800" dirty="0" smtClean="0">
                <a:latin typeface="Calibri" panose="020F0502020204030204" pitchFamily="34" charset="0"/>
              </a:rPr>
              <a:t>Designate </a:t>
            </a:r>
            <a:r>
              <a:rPr lang="en-US" altLang="ja-JP" sz="1800" dirty="0">
                <a:latin typeface="Calibri" panose="020F0502020204030204" pitchFamily="34" charset="0"/>
              </a:rPr>
              <a:t>a contact point for allegations and </a:t>
            </a:r>
            <a:r>
              <a:rPr lang="en-US" altLang="ja-JP" sz="1800" b="1" dirty="0">
                <a:solidFill>
                  <a:srgbClr val="0070C0"/>
                </a:solidFill>
                <a:latin typeface="Calibri" panose="020F0502020204030204" pitchFamily="34" charset="0"/>
              </a:rPr>
              <a:t>consultations</a:t>
            </a:r>
            <a:r>
              <a:rPr lang="en-US" altLang="ja-JP" sz="1800" dirty="0">
                <a:latin typeface="Calibri" panose="020F0502020204030204" pitchFamily="34" charset="0"/>
              </a:rPr>
              <a:t>, and fully inform of the contact point. *The services of the contact point may be </a:t>
            </a:r>
            <a:r>
              <a:rPr lang="en-US" altLang="ja-JP" sz="1800" b="1" dirty="0">
                <a:solidFill>
                  <a:srgbClr val="0070C0"/>
                </a:solidFill>
                <a:latin typeface="Calibri" panose="020F0502020204030204" pitchFamily="34" charset="0"/>
              </a:rPr>
              <a:t>commissioned to a third party by a contract</a:t>
            </a:r>
            <a:r>
              <a:rPr lang="en-US" altLang="ja-JP" sz="1800" dirty="0">
                <a:latin typeface="Calibri" panose="020F0502020204030204" pitchFamily="34" charset="0"/>
              </a:rPr>
              <a:t>.</a:t>
            </a:r>
            <a:endParaRPr lang="ja-JP" altLang="en-US" sz="1800" dirty="0">
              <a:latin typeface="Calibri" panose="020F0502020204030204" pitchFamily="34" charset="0"/>
            </a:endParaRPr>
          </a:p>
          <a:p>
            <a:pPr marL="728663">
              <a:buFont typeface="Wingdings" panose="05000000000000000000" pitchFamily="2" charset="2"/>
              <a:buChar char="u"/>
            </a:pPr>
            <a:r>
              <a:rPr lang="en-US" altLang="ja-JP" sz="1800" dirty="0" smtClean="0">
                <a:latin typeface="Calibri" panose="020F0502020204030204" pitchFamily="34" charset="0"/>
              </a:rPr>
              <a:t>Prescribe </a:t>
            </a:r>
            <a:r>
              <a:rPr lang="en-US" altLang="ja-JP" sz="1800" b="1" dirty="0">
                <a:solidFill>
                  <a:srgbClr val="0070C0"/>
                </a:solidFill>
                <a:latin typeface="Calibri" panose="020F0502020204030204" pitchFamily="34" charset="0"/>
              </a:rPr>
              <a:t>a standard period of time for investigation</a:t>
            </a:r>
            <a:r>
              <a:rPr lang="en-US" altLang="ja-JP" sz="1800" dirty="0">
                <a:latin typeface="Calibri" panose="020F0502020204030204" pitchFamily="34" charset="0"/>
              </a:rPr>
              <a:t> in research institutions</a:t>
            </a:r>
            <a:endParaRPr lang="ja-JP" altLang="en-US" sz="1800" dirty="0">
              <a:latin typeface="Calibri" panose="020F0502020204030204" pitchFamily="34" charset="0"/>
            </a:endParaRPr>
          </a:p>
          <a:p>
            <a:pPr marL="728663">
              <a:buFont typeface="Wingdings" panose="05000000000000000000" pitchFamily="2" charset="2"/>
              <a:buChar char="u"/>
            </a:pPr>
            <a:r>
              <a:rPr lang="en-US" altLang="ja-JP" sz="1800" dirty="0" smtClean="0">
                <a:latin typeface="Calibri" panose="020F0502020204030204" pitchFamily="34" charset="0"/>
              </a:rPr>
              <a:t>Organize </a:t>
            </a:r>
            <a:r>
              <a:rPr lang="en-US" altLang="ja-JP" sz="1800" dirty="0">
                <a:latin typeface="Calibri" panose="020F0502020204030204" pitchFamily="34" charset="0"/>
              </a:rPr>
              <a:t>an investigatory committee, in which </a:t>
            </a:r>
            <a:r>
              <a:rPr lang="en-US" altLang="ja-JP" sz="1800" b="1" dirty="0">
                <a:solidFill>
                  <a:srgbClr val="0070C0"/>
                </a:solidFill>
                <a:latin typeface="Calibri" panose="020F0502020204030204" pitchFamily="34" charset="0"/>
              </a:rPr>
              <a:t>at least half of the members are external expert members</a:t>
            </a:r>
            <a:r>
              <a:rPr lang="en-US" altLang="ja-JP" sz="1800" dirty="0">
                <a:latin typeface="Calibri" panose="020F0502020204030204" pitchFamily="34" charset="0"/>
              </a:rPr>
              <a:t> (also stipulate exclusion of interested parties).</a:t>
            </a:r>
            <a:endParaRPr lang="ja-JP" altLang="en-US" sz="1800" dirty="0">
              <a:latin typeface="Calibri" panose="020F0502020204030204" pitchFamily="34" charset="0"/>
            </a:endParaRPr>
          </a:p>
          <a:p>
            <a:pPr marL="728663">
              <a:buFont typeface="Wingdings" panose="05000000000000000000" pitchFamily="2" charset="2"/>
              <a:buChar char="u"/>
            </a:pPr>
            <a:r>
              <a:rPr lang="en-US" altLang="ja-JP" sz="1800" dirty="0" smtClean="0">
                <a:latin typeface="Calibri" panose="020F0502020204030204" pitchFamily="34" charset="0"/>
              </a:rPr>
              <a:t>When </a:t>
            </a:r>
            <a:r>
              <a:rPr lang="en-US" altLang="ja-JP" sz="1800" dirty="0">
                <a:latin typeface="Calibri" panose="020F0502020204030204" pitchFamily="34" charset="0"/>
              </a:rPr>
              <a:t>the investigatory committee finds it necessary</a:t>
            </a:r>
            <a:r>
              <a:rPr lang="en-US" altLang="ja-JP" sz="1800" b="1" dirty="0">
                <a:solidFill>
                  <a:srgbClr val="0070C0"/>
                </a:solidFill>
                <a:latin typeface="Calibri" panose="020F0502020204030204" pitchFamily="34" charset="0"/>
              </a:rPr>
              <a:t>, provide an opportunity for reproductive experiment</a:t>
            </a:r>
            <a:r>
              <a:rPr lang="en-US" altLang="ja-JP" sz="1800" dirty="0">
                <a:latin typeface="Calibri" panose="020F0502020204030204" pitchFamily="34" charset="0"/>
              </a:rPr>
              <a:t>, under the direction/supervision of the investigatory committee</a:t>
            </a:r>
            <a:r>
              <a:rPr lang="en-US" altLang="ja-JP" sz="1800" dirty="0" smtClean="0">
                <a:latin typeface="Calibri" panose="020F0502020204030204" pitchFamily="34" charset="0"/>
              </a:rPr>
              <a:t>.</a:t>
            </a:r>
          </a:p>
          <a:p>
            <a:pPr marL="728663">
              <a:buFont typeface="Wingdings" panose="05000000000000000000" pitchFamily="2" charset="2"/>
              <a:buChar char="u"/>
            </a:pPr>
            <a:r>
              <a:rPr lang="en-US" altLang="ja-JP" sz="1800" dirty="0" smtClean="0">
                <a:latin typeface="Calibri" panose="020F0502020204030204" pitchFamily="34" charset="0"/>
              </a:rPr>
              <a:t>If a new decision that requires expert knowledge needs to be made in an appeal, the review will be conducted </a:t>
            </a:r>
            <a:r>
              <a:rPr lang="en-US" altLang="ja-JP" sz="1800" b="1" dirty="0" smtClean="0">
                <a:solidFill>
                  <a:srgbClr val="0070C0"/>
                </a:solidFill>
                <a:latin typeface="Calibri" panose="020F0502020204030204" pitchFamily="34" charset="0"/>
              </a:rPr>
              <a:t>by replacing or adding members of the investigatory committee</a:t>
            </a:r>
            <a:r>
              <a:rPr lang="en-US" altLang="ja-JP" sz="1800" dirty="0" smtClean="0">
                <a:latin typeface="Calibri" panose="020F0502020204030204" pitchFamily="34" charset="0"/>
              </a:rPr>
              <a:t>.</a:t>
            </a:r>
            <a:endParaRPr kumimoji="1" lang="ja-JP" altLang="en-US" sz="1800" dirty="0">
              <a:latin typeface="Calibri" panose="020F0502020204030204" pitchFamily="34" charset="0"/>
            </a:endParaRPr>
          </a:p>
        </p:txBody>
      </p:sp>
      <p:sp>
        <p:nvSpPr>
          <p:cNvPr id="19458" name="スライド番号プレースホルダー 1"/>
          <p:cNvSpPr>
            <a:spLocks noGrp="1"/>
          </p:cNvSpPr>
          <p:nvPr>
            <p:ph type="sldNum" sz="quarter" idx="10"/>
          </p:nvPr>
        </p:nvSpPr>
        <p:spPr>
          <a:noFill/>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41D0BBC6-DC2A-414E-9DE6-A8072C2ED23F}" type="slidenum">
              <a:rPr lang="en-US" altLang="ja-JP" sz="1800">
                <a:latin typeface="Calibri" panose="020F0502020204030204" pitchFamily="34" charset="0"/>
              </a:rPr>
              <a:pPr/>
              <a:t>8</a:t>
            </a:fld>
            <a:endParaRPr lang="en-US" altLang="ja-JP" sz="1800">
              <a:latin typeface="Calibri" panose="020F0502020204030204" pitchFamily="34" charset="0"/>
            </a:endParaRPr>
          </a:p>
        </p:txBody>
      </p:sp>
      <p:grpSp>
        <p:nvGrpSpPr>
          <p:cNvPr id="19459" name="図形グループ 12"/>
          <p:cNvGrpSpPr>
            <a:grpSpLocks/>
          </p:cNvGrpSpPr>
          <p:nvPr/>
        </p:nvGrpSpPr>
        <p:grpSpPr bwMode="auto">
          <a:xfrm>
            <a:off x="447675" y="381000"/>
            <a:ext cx="10081220" cy="592138"/>
            <a:chOff x="447675" y="381000"/>
            <a:chExt cx="10081220" cy="592113"/>
          </a:xfrm>
        </p:grpSpPr>
        <p:cxnSp>
          <p:nvCxnSpPr>
            <p:cNvPr id="14" name="直線コネクタ 13"/>
            <p:cNvCxnSpPr>
              <a:cxnSpLocks noChangeShapeType="1"/>
            </p:cNvCxnSpPr>
            <p:nvPr/>
          </p:nvCxnSpPr>
          <p:spPr bwMode="auto">
            <a:xfrm>
              <a:off x="447675" y="973113"/>
              <a:ext cx="9504363" cy="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9465" name="テキスト ボックス 2"/>
            <p:cNvSpPr txBox="1">
              <a:spLocks noChangeArrowheads="1"/>
            </p:cNvSpPr>
            <p:nvPr/>
          </p:nvSpPr>
          <p:spPr bwMode="auto">
            <a:xfrm>
              <a:off x="519707" y="381000"/>
              <a:ext cx="10009188" cy="46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pc="-40" dirty="0" smtClean="0">
                  <a:latin typeface="Calibri" panose="020F0502020204030204" pitchFamily="34" charset="0"/>
                  <a:ea typeface="HGS明朝E" panose="02020900000000000000" pitchFamily="18" charset="-128"/>
                </a:rPr>
                <a:t>2 Outline of </a:t>
              </a:r>
              <a:r>
                <a:rPr lang="en-US" altLang="ja-JP" spc="-40" dirty="0">
                  <a:latin typeface="Calibri" panose="020F0502020204030204" pitchFamily="34" charset="0"/>
                  <a:ea typeface="HGS明朝E" panose="02020900000000000000" pitchFamily="18" charset="-128"/>
                </a:rPr>
                <a:t>the New Guidelines (</a:t>
              </a:r>
              <a:r>
                <a:rPr lang="en-US" altLang="ja-JP" spc="-40" dirty="0" smtClean="0">
                  <a:latin typeface="Calibri" panose="020F0502020204030204" pitchFamily="34" charset="0"/>
                  <a:ea typeface="HGS明朝E" panose="02020900000000000000" pitchFamily="18" charset="-128"/>
                </a:rPr>
                <a:t>Whistleblowing and Investigation ) </a:t>
              </a:r>
              <a:endParaRPr lang="ja-JP" altLang="en-US" spc="-40" dirty="0">
                <a:latin typeface="Calibri" panose="020F0502020204030204" pitchFamily="34" charset="0"/>
                <a:ea typeface="HGS明朝E" panose="02020900000000000000" pitchFamily="18" charset="-128"/>
              </a:endParaRPr>
            </a:p>
          </p:txBody>
        </p:sp>
      </p:grpSp>
      <p:sp>
        <p:nvSpPr>
          <p:cNvPr id="11" name="角丸四角形 10"/>
          <p:cNvSpPr/>
          <p:nvPr/>
        </p:nvSpPr>
        <p:spPr bwMode="auto">
          <a:xfrm>
            <a:off x="663799" y="1294830"/>
            <a:ext cx="7848872" cy="360040"/>
          </a:xfrm>
          <a:prstGeom prst="roundRect">
            <a:avLst/>
          </a:prstGeom>
          <a:solidFill>
            <a:schemeClr val="accent6">
              <a:lumMod val="75000"/>
            </a:schemeClr>
          </a:solidFill>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eaLnBrk="1" hangingPunct="1"/>
            <a:r>
              <a:rPr lang="en-US" altLang="ja-JP" sz="1800" b="1" dirty="0">
                <a:solidFill>
                  <a:schemeClr val="bg1"/>
                </a:solidFill>
                <a:latin typeface="Calibri" panose="020F0502020204030204" pitchFamily="34" charset="0"/>
              </a:rPr>
              <a:t>Receiving allegations of specified misconduct and investigating alleged cases</a:t>
            </a:r>
            <a:endParaRPr lang="ja-JP" altLang="en-US" sz="1800" b="1" dirty="0">
              <a:solidFill>
                <a:schemeClr val="bg1"/>
              </a:solidFill>
              <a:latin typeface="Calibri" panose="020F0502020204030204" pitchFamily="34" charset="0"/>
            </a:endParaRPr>
          </a:p>
        </p:txBody>
      </p:sp>
      <p:sp>
        <p:nvSpPr>
          <p:cNvPr id="8" name="角丸四角形 7"/>
          <p:cNvSpPr/>
          <p:nvPr/>
        </p:nvSpPr>
        <p:spPr bwMode="auto">
          <a:xfrm>
            <a:off x="231751" y="1261145"/>
            <a:ext cx="9721156" cy="5328592"/>
          </a:xfrm>
          <a:prstGeom prst="roundRect">
            <a:avLst/>
          </a:prstGeom>
          <a:no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3168559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スライド 1&quot;/&gt;&lt;property id=&quot;20307&quot; value=&quot;264&quot;/&gt;&lt;/object&gt;&lt;object type=&quot;3&quot; unique_id=&quot;10004&quot;&gt;&lt;property id=&quot;20148&quot; value=&quot;5&quot;/&gt;&lt;property id=&quot;20300&quot; value=&quot;スライド 3&quot;/&gt;&lt;property id=&quot;20307&quot; value=&quot;307&quot;/&gt;&lt;/object&gt;&lt;object type=&quot;3&quot; unique_id=&quot;10005&quot;&gt;&lt;property id=&quot;20148&quot; value=&quot;5&quot;/&gt;&lt;property id=&quot;20300&quot; value=&quot;スライド 2&quot;/&gt;&lt;property id=&quot;20307&quot; value=&quot;390&quot;/&gt;&lt;/object&gt;&lt;object type=&quot;3&quot; unique_id=&quot;10006&quot;&gt;&lt;property id=&quot;20148&quot; value=&quot;5&quot;/&gt;&lt;property id=&quot;20300&quot; value=&quot;スライド 6&quot;/&gt;&lt;property id=&quot;20307&quot; value=&quot;366&quot;/&gt;&lt;/object&gt;&lt;object type=&quot;3&quot; unique_id=&quot;10048&quot;&gt;&lt;property id=&quot;20148&quot; value=&quot;5&quot;/&gt;&lt;property id=&quot;20300&quot; value=&quot;スライド 56&quot;/&gt;&lt;property id=&quot;20307&quot; value=&quot;343&quot;/&gt;&lt;/object&gt;&lt;object type=&quot;3&quot; unique_id=&quot;10099&quot;&gt;&lt;property id=&quot;20148&quot; value=&quot;5&quot;/&gt;&lt;property id=&quot;20300&quot; value=&quot;スライド 4&quot;/&gt;&lt;property id=&quot;20307&quot; value=&quot;403&quot;/&gt;&lt;/object&gt;&lt;object type=&quot;3&quot; unique_id=&quot;10100&quot;&gt;&lt;property id=&quot;20148&quot; value=&quot;5&quot;/&gt;&lt;property id=&quot;20300&quot; value=&quot;スライド 5&quot;/&gt;&lt;property id=&quot;20307&quot; value=&quot;402&quot;/&gt;&lt;/object&gt;&lt;object type=&quot;3&quot; unique_id=&quot;10101&quot;&gt;&lt;property id=&quot;20148&quot; value=&quot;5&quot;/&gt;&lt;property id=&quot;20300&quot; value=&quot;スライド 9&quot;/&gt;&lt;property id=&quot;20307&quot; value=&quot;404&quot;/&gt;&lt;/object&gt;&lt;object type=&quot;3&quot; unique_id=&quot;10102&quot;&gt;&lt;property id=&quot;20148&quot; value=&quot;5&quot;/&gt;&lt;property id=&quot;20300&quot; value=&quot;スライド 10&quot;/&gt;&lt;property id=&quot;20307&quot; value=&quot;405&quot;/&gt;&lt;/object&gt;&lt;object type=&quot;3&quot; unique_id=&quot;10103&quot;&gt;&lt;property id=&quot;20148&quot; value=&quot;5&quot;/&gt;&lt;property id=&quot;20300&quot; value=&quot;スライド 15&quot;/&gt;&lt;property id=&quot;20307&quot; value=&quot;406&quot;/&gt;&lt;/object&gt;&lt;object type=&quot;3&quot; unique_id=&quot;10104&quot;&gt;&lt;property id=&quot;20148&quot; value=&quot;5&quot;/&gt;&lt;property id=&quot;20300&quot; value=&quot;スライド 16&quot;/&gt;&lt;property id=&quot;20307&quot; value=&quot;407&quot;/&gt;&lt;/object&gt;&lt;object type=&quot;3&quot; unique_id=&quot;10105&quot;&gt;&lt;property id=&quot;20148&quot; value=&quot;5&quot;/&gt;&lt;property id=&quot;20300&quot; value=&quot;スライド 18&quot;/&gt;&lt;property id=&quot;20307&quot; value=&quot;408&quot;/&gt;&lt;/object&gt;&lt;object type=&quot;3&quot; unique_id=&quot;10106&quot;&gt;&lt;property id=&quot;20148&quot; value=&quot;5&quot;/&gt;&lt;property id=&quot;20300&quot; value=&quot;スライド 19&quot;/&gt;&lt;property id=&quot;20307&quot; value=&quot;409&quot;/&gt;&lt;/object&gt;&lt;object type=&quot;3&quot; unique_id=&quot;10107&quot;&gt;&lt;property id=&quot;20148&quot; value=&quot;5&quot;/&gt;&lt;property id=&quot;20300&quot; value=&quot;スライド 21&quot;/&gt;&lt;property id=&quot;20307&quot; value=&quot;410&quot;/&gt;&lt;/object&gt;&lt;object type=&quot;3&quot; unique_id=&quot;10113&quot;&gt;&lt;property id=&quot;20148&quot; value=&quot;5&quot;/&gt;&lt;property id=&quot;20300&quot; value=&quot;スライド 33&quot;/&gt;&lt;property id=&quot;20307&quot; value=&quot;416&quot;/&gt;&lt;/object&gt;&lt;object type=&quot;3&quot; unique_id=&quot;10117&quot;&gt;&lt;property id=&quot;20148&quot; value=&quot;5&quot;/&gt;&lt;property id=&quot;20300&quot; value=&quot;スライド 49&quot;/&gt;&lt;property id=&quot;20307&quot; value=&quot;422&quot;/&gt;&lt;/object&gt;&lt;object type=&quot;3&quot; unique_id=&quot;10118&quot;&gt;&lt;property id=&quot;20148&quot; value=&quot;5&quot;/&gt;&lt;property id=&quot;20300&quot; value=&quot;スライド 50 - &amp;quot;OIST 安全衛生委員会 ヒヤリ・ハット　プロジェクト&amp;quot;&quot;/&gt;&lt;property id=&quot;20307&quot; value=&quot;423&quot;/&gt;&lt;/object&gt;&lt;object type=&quot;3&quot; unique_id=&quot;10119&quot;&gt;&lt;property id=&quot;20148&quot; value=&quot;5&quot;/&gt;&lt;property id=&quot;20300&quot; value=&quot;スライド 54&quot;/&gt;&lt;property id=&quot;20307&quot; value=&quot;424&quot;/&gt;&lt;/object&gt;&lt;object type=&quot;3&quot; unique_id=&quot;10120&quot;&gt;&lt;property id=&quot;20148&quot; value=&quot;5&quot;/&gt;&lt;property id=&quot;20300&quot; value=&quot;スライド 55&quot;/&gt;&lt;property id=&quot;20307&quot; value=&quot;426&quot;/&gt;&lt;/object&gt;&lt;object type=&quot;3&quot; unique_id=&quot;10122&quot;&gt;&lt;property id=&quot;20148&quot; value=&quot;5&quot;/&gt;&lt;property id=&quot;20300&quot; value=&quot;スライド 7&quot;/&gt;&lt;property id=&quot;20307&quot; value=&quot;454&quot;/&gt;&lt;/object&gt;&lt;object type=&quot;3&quot; unique_id=&quot;10123&quot;&gt;&lt;property id=&quot;20148&quot; value=&quot;5&quot;/&gt;&lt;property id=&quot;20300&quot; value=&quot;スライド 8&quot;/&gt;&lt;property id=&quot;20307&quot; value=&quot;455&quot;/&gt;&lt;/object&gt;&lt;object type=&quot;3&quot; unique_id=&quot;10124&quot;&gt;&lt;property id=&quot;20148&quot; value=&quot;5&quot;/&gt;&lt;property id=&quot;20300&quot; value=&quot;スライド 11&quot;/&gt;&lt;property id=&quot;20307&quot; value=&quot;456&quot;/&gt;&lt;/object&gt;&lt;object type=&quot;3&quot; unique_id=&quot;10125&quot;&gt;&lt;property id=&quot;20148&quot; value=&quot;5&quot;/&gt;&lt;property id=&quot;20300&quot; value=&quot;スライド 12&quot;/&gt;&lt;property id=&quot;20307&quot; value=&quot;457&quot;/&gt;&lt;/object&gt;&lt;object type=&quot;3&quot; unique_id=&quot;10126&quot;&gt;&lt;property id=&quot;20148&quot; value=&quot;5&quot;/&gt;&lt;property id=&quot;20300&quot; value=&quot;スライド 13&quot;/&gt;&lt;property id=&quot;20307&quot; value=&quot;432&quot;/&gt;&lt;/object&gt;&lt;object type=&quot;3&quot; unique_id=&quot;10127&quot;&gt;&lt;property id=&quot;20148&quot; value=&quot;5&quot;/&gt;&lt;property id=&quot;20300&quot; value=&quot;スライド 14&quot;/&gt;&lt;property id=&quot;20307&quot; value=&quot;458&quot;/&gt;&lt;/object&gt;&lt;object type=&quot;3&quot; unique_id=&quot;10128&quot;&gt;&lt;property id=&quot;20148&quot; value=&quot;5&quot;/&gt;&lt;property id=&quot;20300&quot; value=&quot;スライド 17&quot;/&gt;&lt;property id=&quot;20307&quot; value=&quot;459&quot;/&gt;&lt;/object&gt;&lt;object type=&quot;3&quot; unique_id=&quot;10129&quot;&gt;&lt;property id=&quot;20148&quot; value=&quot;5&quot;/&gt;&lt;property id=&quot;20300&quot; value=&quot;スライド 20&quot;/&gt;&lt;property id=&quot;20307&quot; value=&quot;460&quot;/&gt;&lt;/object&gt;&lt;object type=&quot;3&quot; unique_id=&quot;10130&quot;&gt;&lt;property id=&quot;20148&quot; value=&quot;5&quot;/&gt;&lt;property id=&quot;20300&quot; value=&quot;スライド 22&quot;/&gt;&lt;property id=&quot;20307&quot; value=&quot;451&quot;/&gt;&lt;/object&gt;&lt;object type=&quot;3&quot; unique_id=&quot;10131&quot;&gt;&lt;property id=&quot;20148&quot; value=&quot;5&quot;/&gt;&lt;property id=&quot;20300&quot; value=&quot;スライド 23&quot;/&gt;&lt;property id=&quot;20307&quot; value=&quot;452&quot;/&gt;&lt;/object&gt;&lt;object type=&quot;3&quot; unique_id=&quot;10132&quot;&gt;&lt;property id=&quot;20148&quot; value=&quot;5&quot;/&gt;&lt;property id=&quot;20300&quot; value=&quot;スライド 24&quot;/&gt;&lt;property id=&quot;20307&quot; value=&quot;453&quot;/&gt;&lt;/object&gt;&lt;object type=&quot;3&quot; unique_id=&quot;10133&quot;&gt;&lt;property id=&quot;20148&quot; value=&quot;5&quot;/&gt;&lt;property id=&quot;20300&quot; value=&quot;スライド 27&quot;/&gt;&lt;property id=&quot;20307&quot; value=&quot;435&quot;/&gt;&lt;/object&gt;&lt;object type=&quot;3&quot; unique_id=&quot;10134&quot;&gt;&lt;property id=&quot;20148&quot; value=&quot;5&quot;/&gt;&lt;property id=&quot;20300&quot; value=&quot;スライド 28&quot;/&gt;&lt;property id=&quot;20307&quot; value=&quot;436&quot;/&gt;&lt;/object&gt;&lt;object type=&quot;3&quot; unique_id=&quot;10135&quot;&gt;&lt;property id=&quot;20148&quot; value=&quot;5&quot;/&gt;&lt;property id=&quot;20300&quot; value=&quot;スライド 29&quot;/&gt;&lt;property id=&quot;20307&quot; value=&quot;437&quot;/&gt;&lt;/object&gt;&lt;object type=&quot;3&quot; unique_id=&quot;10136&quot;&gt;&lt;property id=&quot;20148&quot; value=&quot;5&quot;/&gt;&lt;property id=&quot;20300&quot; value=&quot;スライド 30&quot;/&gt;&lt;property id=&quot;20307&quot; value=&quot;484&quot;/&gt;&lt;/object&gt;&lt;object type=&quot;3&quot; unique_id=&quot;10137&quot;&gt;&lt;property id=&quot;20148&quot; value=&quot;5&quot;/&gt;&lt;property id=&quot;20300&quot; value=&quot;スライド 31&quot;/&gt;&lt;property id=&quot;20307&quot; value=&quot;440&quot;/&gt;&lt;/object&gt;&lt;object type=&quot;3&quot; unique_id=&quot;10138&quot;&gt;&lt;property id=&quot;20148&quot; value=&quot;5&quot;/&gt;&lt;property id=&quot;20300&quot; value=&quot;スライド 32&quot;/&gt;&lt;property id=&quot;20307&quot; value=&quot;441&quot;/&gt;&lt;/object&gt;&lt;object type=&quot;3&quot; unique_id=&quot;10139&quot;&gt;&lt;property id=&quot;20148&quot; value=&quot;5&quot;/&gt;&lt;property id=&quot;20300&quot; value=&quot;スライド 34&quot;/&gt;&lt;property id=&quot;20307&quot; value=&quot;442&quot;/&gt;&lt;/object&gt;&lt;object type=&quot;3&quot; unique_id=&quot;10140&quot;&gt;&lt;property id=&quot;20148&quot; value=&quot;5&quot;/&gt;&lt;property id=&quot;20300&quot; value=&quot;スライド 35&quot;/&gt;&lt;property id=&quot;20307&quot; value=&quot;443&quot;/&gt;&lt;/object&gt;&lt;object type=&quot;3&quot; unique_id=&quot;10141&quot;&gt;&lt;property id=&quot;20148&quot; value=&quot;5&quot;/&gt;&lt;property id=&quot;20300&quot; value=&quot;スライド 36&quot;/&gt;&lt;property id=&quot;20307&quot; value=&quot;471&quot;/&gt;&lt;/object&gt;&lt;object type=&quot;3&quot; unique_id=&quot;10142&quot;&gt;&lt;property id=&quot;20148&quot; value=&quot;5&quot;/&gt;&lt;property id=&quot;20300&quot; value=&quot;スライド 37&quot;/&gt;&lt;property id=&quot;20307&quot; value=&quot;472&quot;/&gt;&lt;/object&gt;&lt;object type=&quot;3&quot; unique_id=&quot;10143&quot;&gt;&lt;property id=&quot;20148&quot; value=&quot;5&quot;/&gt;&lt;property id=&quot;20300&quot; value=&quot;スライド 38&quot;/&gt;&lt;property id=&quot;20307&quot; value=&quot;473&quot;/&gt;&lt;/object&gt;&lt;object type=&quot;3&quot; unique_id=&quot;10144&quot;&gt;&lt;property id=&quot;20148&quot; value=&quot;5&quot;/&gt;&lt;property id=&quot;20300&quot; value=&quot;スライド 39&quot;/&gt;&lt;property id=&quot;20307&quot; value=&quot;474&quot;/&gt;&lt;/object&gt;&lt;object type=&quot;3&quot; unique_id=&quot;10145&quot;&gt;&lt;property id=&quot;20148&quot; value=&quot;5&quot;/&gt;&lt;property id=&quot;20300&quot; value=&quot;スライド 40&quot;/&gt;&lt;property id=&quot;20307&quot; value=&quot;475&quot;/&gt;&lt;/object&gt;&lt;object type=&quot;3&quot; unique_id=&quot;10146&quot;&gt;&lt;property id=&quot;20148&quot; value=&quot;5&quot;/&gt;&lt;property id=&quot;20300&quot; value=&quot;スライド 41&quot;/&gt;&lt;property id=&quot;20307&quot; value=&quot;476&quot;/&gt;&lt;/object&gt;&lt;object type=&quot;3&quot; unique_id=&quot;10147&quot;&gt;&lt;property id=&quot;20148&quot; value=&quot;5&quot;/&gt;&lt;property id=&quot;20300&quot; value=&quot;スライド 42&quot;/&gt;&lt;property id=&quot;20307&quot; value=&quot;477&quot;/&gt;&lt;/object&gt;&lt;object type=&quot;3&quot; unique_id=&quot;10148&quot;&gt;&lt;property id=&quot;20148&quot; value=&quot;5&quot;/&gt;&lt;property id=&quot;20300&quot; value=&quot;スライド 43&quot;/&gt;&lt;property id=&quot;20307&quot; value=&quot;478&quot;/&gt;&lt;/object&gt;&lt;object type=&quot;3&quot; unique_id=&quot;10149&quot;&gt;&lt;property id=&quot;20148&quot; value=&quot;5&quot;/&gt;&lt;property id=&quot;20300&quot; value=&quot;スライド 44&quot;/&gt;&lt;property id=&quot;20307&quot; value=&quot;479&quot;/&gt;&lt;/object&gt;&lt;object type=&quot;3&quot; unique_id=&quot;10150&quot;&gt;&lt;property id=&quot;20148&quot; value=&quot;5&quot;/&gt;&lt;property id=&quot;20300&quot; value=&quot;スライド 45&quot;/&gt;&lt;property id=&quot;20307&quot; value=&quot;480&quot;/&gt;&lt;/object&gt;&lt;object type=&quot;3&quot; unique_id=&quot;10151&quot;&gt;&lt;property id=&quot;20148&quot; value=&quot;5&quot;/&gt;&lt;property id=&quot;20300&quot; value=&quot;スライド 46&quot;/&gt;&lt;property id=&quot;20307&quot; value=&quot;481&quot;/&gt;&lt;/object&gt;&lt;object type=&quot;3&quot; unique_id=&quot;10152&quot;&gt;&lt;property id=&quot;20148&quot; value=&quot;5&quot;/&gt;&lt;property id=&quot;20300&quot; value=&quot;スライド 47&quot;/&gt;&lt;property id=&quot;20307&quot; value=&quot;482&quot;/&gt;&lt;/object&gt;&lt;object type=&quot;3&quot; unique_id=&quot;10153&quot;&gt;&lt;property id=&quot;20148&quot; value=&quot;5&quot;/&gt;&lt;property id=&quot;20300&quot; value=&quot;スライド 48&quot;/&gt;&lt;property id=&quot;20307&quot; value=&quot;483&quot;/&gt;&lt;/object&gt;&lt;object type=&quot;3&quot; unique_id=&quot;10154&quot;&gt;&lt;property id=&quot;20148&quot; value=&quot;5&quot;/&gt;&lt;property id=&quot;20300&quot; value=&quot;スライド 51&quot;/&gt;&lt;property id=&quot;20307&quot; value=&quot;433&quot;/&gt;&lt;/object&gt;&lt;object type=&quot;3&quot; unique_id=&quot;10155&quot;&gt;&lt;property id=&quot;20148&quot; value=&quot;5&quot;/&gt;&lt;property id=&quot;20300&quot; value=&quot;スライド 52&quot;/&gt;&lt;property id=&quot;20307&quot; value=&quot;470&quot;/&gt;&lt;/object&gt;&lt;object type=&quot;3&quot; unique_id=&quot;10156&quot;&gt;&lt;property id=&quot;20148&quot; value=&quot;5&quot;/&gt;&lt;property id=&quot;20300&quot; value=&quot;スライド 53&quot;/&gt;&lt;property id=&quot;20307&quot; value=&quot;434&quot;/&gt;&lt;/object&gt;&lt;object type=&quot;3&quot; unique_id=&quot;10513&quot;&gt;&lt;property id=&quot;20148&quot; value=&quot;5&quot;/&gt;&lt;property id=&quot;20300&quot; value=&quot;スライド 25&quot;/&gt;&lt;property id=&quot;20307&quot; value=&quot;485&quot;/&gt;&lt;/object&gt;&lt;object type=&quot;3&quot; unique_id=&quot;10514&quot;&gt;&lt;property id=&quot;20148&quot; value=&quot;5&quot;/&gt;&lt;property id=&quot;20300&quot; value=&quot;スライド 26&quot;/&gt;&lt;property id=&quot;20307&quot; value=&quot;486&quot;/&gt;&lt;/object&gt;&lt;/object&gt;&lt;object type=&quot;8&quot; unique_id=&quot;10096&quot;&gt;&lt;/object&gt;&lt;/object&gt;&lt;/database&gt;"/>
  <p:tag name="SECTOMILLISECCONVERTED" val="1"/>
</p:tagLst>
</file>

<file path=ppt/theme/theme1.xml><?xml version="1.0" encoding="utf-8"?>
<a:theme xmlns:a="http://schemas.openxmlformats.org/drawingml/2006/main" name="新しいプレゼンテーション">
  <a:themeElements>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新しいプレゼンテーション">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10696</TotalTime>
  <Words>6656</Words>
  <Application>Microsoft Office PowerPoint</Application>
  <PresentationFormat>ユーザー設定</PresentationFormat>
  <Paragraphs>529</Paragraphs>
  <Slides>26</Slides>
  <Notes>26</Notes>
  <HiddenSlides>0</HiddenSlides>
  <MMClips>0</MMClips>
  <ScaleCrop>false</ScaleCrop>
  <HeadingPairs>
    <vt:vector size="4" baseType="variant">
      <vt:variant>
        <vt:lpstr>テーマ</vt:lpstr>
      </vt:variant>
      <vt:variant>
        <vt:i4>1</vt:i4>
      </vt:variant>
      <vt:variant>
        <vt:lpstr>スライド タイトル</vt:lpstr>
      </vt:variant>
      <vt:variant>
        <vt:i4>26</vt:i4>
      </vt:variant>
    </vt:vector>
  </HeadingPairs>
  <TitlesOfParts>
    <vt:vector size="27" baseType="lpstr">
      <vt:lpstr>新しいプレゼンテーション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提案書（表紙）</dc:title>
  <dc:creator>Kasai.S</dc:creator>
  <cp:lastModifiedBy>Eri Kanemoto</cp:lastModifiedBy>
  <cp:revision>953</cp:revision>
  <cp:lastPrinted>2016-02-10T02:49:15Z</cp:lastPrinted>
  <dcterms:created xsi:type="dcterms:W3CDTF">2007-09-04T09:28:18Z</dcterms:created>
  <dcterms:modified xsi:type="dcterms:W3CDTF">2016-02-10T07:24:07Z</dcterms:modified>
</cp:coreProperties>
</file>