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handoutMasterIdLst>
    <p:handoutMasterId r:id="rId29"/>
  </p:handoutMasterIdLst>
  <p:sldIdLst>
    <p:sldId id="697" r:id="rId2"/>
    <p:sldId id="733" r:id="rId3"/>
    <p:sldId id="698" r:id="rId4"/>
    <p:sldId id="754" r:id="rId5"/>
    <p:sldId id="734" r:id="rId6"/>
    <p:sldId id="735" r:id="rId7"/>
    <p:sldId id="737" r:id="rId8"/>
    <p:sldId id="736" r:id="rId9"/>
    <p:sldId id="738" r:id="rId10"/>
    <p:sldId id="739" r:id="rId11"/>
    <p:sldId id="740" r:id="rId12"/>
    <p:sldId id="742" r:id="rId13"/>
    <p:sldId id="753" r:id="rId14"/>
    <p:sldId id="743" r:id="rId15"/>
    <p:sldId id="746" r:id="rId16"/>
    <p:sldId id="744" r:id="rId17"/>
    <p:sldId id="747" r:id="rId18"/>
    <p:sldId id="755" r:id="rId19"/>
    <p:sldId id="756" r:id="rId20"/>
    <p:sldId id="700" r:id="rId21"/>
    <p:sldId id="750" r:id="rId22"/>
    <p:sldId id="751" r:id="rId23"/>
    <p:sldId id="748" r:id="rId24"/>
    <p:sldId id="749" r:id="rId25"/>
    <p:sldId id="757" r:id="rId26"/>
    <p:sldId id="343" r:id="rId27"/>
  </p:sldIdLst>
  <p:sldSz cx="10688638" cy="7562850"/>
  <p:notesSz cx="6807200" cy="9939338"/>
  <p:custDataLst>
    <p:tags r:id="rId30"/>
  </p:custDataLst>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382">
          <p15:clr>
            <a:srgbClr val="A4A3A4"/>
          </p15:clr>
        </p15:guide>
        <p15:guide id="2" pos="336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俊憲" initials="田中俊憲" lastIdx="1" clrIdx="0">
    <p:extLst>
      <p:ext uri="{19B8F6BF-5375-455C-9EA6-DF929625EA0E}">
        <p15:presenceInfo xmlns:p15="http://schemas.microsoft.com/office/powerpoint/2012/main" userId="f2f3c5181270a9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0000"/>
    <a:srgbClr val="FFCCFF"/>
    <a:srgbClr val="FFFFFF"/>
    <a:srgbClr val="CCFFCC"/>
    <a:srgbClr val="FFFF66"/>
    <a:srgbClr val="FF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99" autoAdjust="0"/>
  </p:normalViewPr>
  <p:slideViewPr>
    <p:cSldViewPr>
      <p:cViewPr varScale="1">
        <p:scale>
          <a:sx n="73" d="100"/>
          <a:sy n="73" d="100"/>
        </p:scale>
        <p:origin x="2094" y="66"/>
      </p:cViewPr>
      <p:guideLst>
        <p:guide orient="horz" pos="238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18"/>
    </p:cViewPr>
  </p:sorterViewPr>
  <p:notesViewPr>
    <p:cSldViewPr>
      <p:cViewPr varScale="1">
        <p:scale>
          <a:sx n="90" d="100"/>
          <a:sy n="90" d="100"/>
        </p:scale>
        <p:origin x="-792"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2F94F-ACDB-45E6-8732-BCC34F3FDB7C}"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kumimoji="1" lang="ja-JP" altLang="en-US"/>
        </a:p>
      </dgm:t>
    </dgm:pt>
    <dgm:pt modelId="{8A08203D-801B-45D9-B3D4-7D40322B4DB1}">
      <dgm:prSet phldrT="[テキスト]"/>
      <dgm:spPr/>
      <dgm:t>
        <a:bodyPr/>
        <a:lstStyle/>
        <a:p>
          <a:r>
            <a:rPr kumimoji="1" lang="ja-JP" altLang="en-US" dirty="0" smtClean="0"/>
            <a:t>●研究活動の不正行為への対応のガイドライン（</a:t>
          </a:r>
          <a:r>
            <a:rPr kumimoji="1" lang="en-US" altLang="ja-JP" dirty="0" smtClean="0"/>
            <a:t>H18</a:t>
          </a:r>
          <a:r>
            <a:rPr kumimoji="1" lang="ja-JP" altLang="en-US" dirty="0" smtClean="0"/>
            <a:t>年）</a:t>
          </a:r>
          <a:endParaRPr kumimoji="1" lang="en-US" altLang="ja-JP" dirty="0" smtClean="0"/>
        </a:p>
        <a:p>
          <a:r>
            <a:rPr kumimoji="1" lang="en-US" altLang="ja-JP" dirty="0" smtClean="0"/>
            <a:t>MEXT</a:t>
          </a:r>
          <a:r>
            <a:rPr kumimoji="1" lang="ja-JP" altLang="en-US" dirty="0" smtClean="0"/>
            <a:t>特別委員会</a:t>
          </a:r>
          <a:endParaRPr kumimoji="1" lang="en-US" altLang="ja-JP" dirty="0" smtClean="0"/>
        </a:p>
        <a:p>
          <a:r>
            <a:rPr kumimoji="1" lang="ja-JP" altLang="en-US" dirty="0" smtClean="0"/>
            <a:t>●科学者の行動規範（</a:t>
          </a:r>
          <a:r>
            <a:rPr kumimoji="1" lang="en-US" altLang="ja-JP" dirty="0" smtClean="0"/>
            <a:t>H18</a:t>
          </a:r>
          <a:r>
            <a:rPr kumimoji="1" lang="ja-JP" altLang="en-US" dirty="0" smtClean="0"/>
            <a:t>年）</a:t>
          </a:r>
          <a:endParaRPr kumimoji="1" lang="en-US" altLang="ja-JP" dirty="0" smtClean="0"/>
        </a:p>
        <a:p>
          <a:r>
            <a:rPr kumimoji="1" lang="ja-JP" altLang="en-US" dirty="0" smtClean="0"/>
            <a:t>日本学術会議</a:t>
          </a:r>
          <a:endParaRPr kumimoji="1" lang="ja-JP" altLang="en-US" dirty="0"/>
        </a:p>
      </dgm:t>
    </dgm:pt>
    <dgm:pt modelId="{5CDB32B1-62D0-4BD3-B31F-4A6A303D5A4F}" type="parTrans" cxnId="{0692C51B-2B63-4C14-8E99-6276D6B4D2DB}">
      <dgm:prSet/>
      <dgm:spPr/>
      <dgm:t>
        <a:bodyPr/>
        <a:lstStyle/>
        <a:p>
          <a:endParaRPr kumimoji="1" lang="ja-JP" altLang="en-US"/>
        </a:p>
      </dgm:t>
    </dgm:pt>
    <dgm:pt modelId="{7E9BB47C-3DC2-46C8-8C37-1B84DFA1F124}" type="sibTrans" cxnId="{0692C51B-2B63-4C14-8E99-6276D6B4D2DB}">
      <dgm:prSet/>
      <dgm:spPr/>
      <dgm:t>
        <a:bodyPr/>
        <a:lstStyle/>
        <a:p>
          <a:endParaRPr kumimoji="1" lang="ja-JP" altLang="en-US"/>
        </a:p>
      </dgm:t>
    </dgm:pt>
    <dgm:pt modelId="{765DACED-8BA2-4DF8-B7AF-0090002A29BB}">
      <dgm:prSet phldrT="[テキスト]"/>
      <dgm:spPr/>
      <dgm:t>
        <a:bodyPr/>
        <a:lstStyle/>
        <a:p>
          <a:r>
            <a:rPr kumimoji="1" lang="ja-JP" altLang="en-US" dirty="0" smtClean="0"/>
            <a:t>●研究における不正行為・研究費の不正使用に関するタスクフォース（</a:t>
          </a:r>
          <a:r>
            <a:rPr kumimoji="1" lang="en-US" altLang="ja-JP" dirty="0" smtClean="0"/>
            <a:t>H25</a:t>
          </a:r>
          <a:r>
            <a:rPr kumimoji="1" lang="ja-JP" altLang="en-US" dirty="0" smtClean="0"/>
            <a:t>年）</a:t>
          </a:r>
          <a:endParaRPr kumimoji="1" lang="ja-JP" altLang="en-US" dirty="0"/>
        </a:p>
      </dgm:t>
    </dgm:pt>
    <dgm:pt modelId="{2F64BB67-5A9E-44C1-B33A-105262C7F065}" type="parTrans" cxnId="{5944F888-788E-4437-A123-8E963650A529}">
      <dgm:prSet/>
      <dgm:spPr/>
      <dgm:t>
        <a:bodyPr/>
        <a:lstStyle/>
        <a:p>
          <a:endParaRPr kumimoji="1" lang="ja-JP" altLang="en-US"/>
        </a:p>
      </dgm:t>
    </dgm:pt>
    <dgm:pt modelId="{5CBAFA49-520D-4B14-B9F8-9539F6333CA6}" type="sibTrans" cxnId="{5944F888-788E-4437-A123-8E963650A529}">
      <dgm:prSet/>
      <dgm:spPr/>
      <dgm:t>
        <a:bodyPr/>
        <a:lstStyle/>
        <a:p>
          <a:endParaRPr kumimoji="1" lang="ja-JP" altLang="en-US"/>
        </a:p>
      </dgm:t>
    </dgm:pt>
    <dgm:pt modelId="{2A534BB6-ADEF-4DBA-939D-A51709ECAB52}">
      <dgm:prSet/>
      <dgm:spPr/>
      <dgm:t>
        <a:bodyPr/>
        <a:lstStyle/>
        <a:p>
          <a:r>
            <a:rPr kumimoji="1" lang="ja-JP" altLang="en-US" dirty="0" smtClean="0"/>
            <a:t>●科学者の行動規範（改訂版）（</a:t>
          </a:r>
          <a:r>
            <a:rPr kumimoji="1" lang="en-US" altLang="ja-JP" dirty="0" smtClean="0"/>
            <a:t>H25</a:t>
          </a:r>
          <a:r>
            <a:rPr kumimoji="1" lang="ja-JP" altLang="en-US" dirty="0" smtClean="0"/>
            <a:t>年）</a:t>
          </a:r>
          <a:endParaRPr kumimoji="1" lang="en-US" altLang="ja-JP" dirty="0" smtClean="0"/>
        </a:p>
        <a:p>
          <a:r>
            <a:rPr kumimoji="1" lang="ja-JP" altLang="en-US" dirty="0" smtClean="0"/>
            <a:t>日本学術会議</a:t>
          </a:r>
          <a:endParaRPr kumimoji="1" lang="ja-JP" altLang="en-US" dirty="0"/>
        </a:p>
      </dgm:t>
    </dgm:pt>
    <dgm:pt modelId="{D3649751-76CD-43CF-91C8-E864FEABF4EC}" type="parTrans" cxnId="{A5A9B4D2-C893-493E-9C27-984F860EADEB}">
      <dgm:prSet/>
      <dgm:spPr/>
      <dgm:t>
        <a:bodyPr/>
        <a:lstStyle/>
        <a:p>
          <a:endParaRPr kumimoji="1" lang="ja-JP" altLang="en-US"/>
        </a:p>
      </dgm:t>
    </dgm:pt>
    <dgm:pt modelId="{04F9B9D9-6AD1-41F7-97C9-581EA08F5C3C}" type="sibTrans" cxnId="{A5A9B4D2-C893-493E-9C27-984F860EADEB}">
      <dgm:prSet/>
      <dgm:spPr/>
      <dgm:t>
        <a:bodyPr/>
        <a:lstStyle/>
        <a:p>
          <a:endParaRPr kumimoji="1" lang="ja-JP" altLang="en-US"/>
        </a:p>
      </dgm:t>
    </dgm:pt>
    <dgm:pt modelId="{57247775-B4E8-49B7-BC5F-F6DABC7D2658}">
      <dgm:prSet custT="1"/>
      <dgm:spPr>
        <a:ln>
          <a:solidFill>
            <a:srgbClr val="FF0000"/>
          </a:solidFill>
        </a:ln>
      </dgm:spPr>
      <dgm:t>
        <a:bodyPr/>
        <a:lstStyle/>
        <a:p>
          <a:pPr algn="ctr"/>
          <a:r>
            <a:rPr kumimoji="1" lang="ja-JP" altLang="en-US" sz="2000" b="1" dirty="0" smtClean="0"/>
            <a:t>●研究活動における不正行為への対応等に関するガイドライン（</a:t>
          </a:r>
          <a:r>
            <a:rPr kumimoji="1" lang="en-US" altLang="ja-JP" sz="2000" b="1" dirty="0" smtClean="0"/>
            <a:t>H26</a:t>
          </a:r>
          <a:r>
            <a:rPr kumimoji="1" lang="ja-JP" altLang="en-US" sz="2000" b="1" dirty="0" smtClean="0"/>
            <a:t>年）</a:t>
          </a:r>
          <a:endParaRPr kumimoji="1" lang="en-US" altLang="ja-JP" sz="2000" b="1" dirty="0" smtClean="0"/>
        </a:p>
        <a:p>
          <a:pPr algn="l"/>
          <a:r>
            <a:rPr kumimoji="1" lang="ja-JP" altLang="en-US" sz="2000" b="1" u="sng" dirty="0" smtClean="0"/>
            <a:t>    大臣決定</a:t>
          </a:r>
          <a:endParaRPr kumimoji="1" lang="ja-JP" altLang="en-US" sz="2000" b="1" u="sng" dirty="0"/>
        </a:p>
      </dgm:t>
    </dgm:pt>
    <dgm:pt modelId="{EE636DC9-FB7D-4379-8EDB-7C25C476C02B}" type="parTrans" cxnId="{53B97CBC-A9F9-4426-B220-F5219CDF1C91}">
      <dgm:prSet/>
      <dgm:spPr/>
      <dgm:t>
        <a:bodyPr/>
        <a:lstStyle/>
        <a:p>
          <a:endParaRPr kumimoji="1" lang="ja-JP" altLang="en-US"/>
        </a:p>
      </dgm:t>
    </dgm:pt>
    <dgm:pt modelId="{2D67D706-C373-4413-B1BF-892CA1C832D1}" type="sibTrans" cxnId="{53B97CBC-A9F9-4426-B220-F5219CDF1C91}">
      <dgm:prSet/>
      <dgm:spPr/>
      <dgm:t>
        <a:bodyPr/>
        <a:lstStyle/>
        <a:p>
          <a:endParaRPr kumimoji="1" lang="ja-JP" altLang="en-US"/>
        </a:p>
      </dgm:t>
    </dgm:pt>
    <dgm:pt modelId="{6823768D-F6A6-47DA-9584-A218FA9CF62B}" type="pres">
      <dgm:prSet presAssocID="{23E2F94F-ACDB-45E6-8732-BCC34F3FDB7C}" presName="CompostProcess" presStyleCnt="0">
        <dgm:presLayoutVars>
          <dgm:dir/>
          <dgm:resizeHandles val="exact"/>
        </dgm:presLayoutVars>
      </dgm:prSet>
      <dgm:spPr/>
      <dgm:t>
        <a:bodyPr/>
        <a:lstStyle/>
        <a:p>
          <a:endParaRPr kumimoji="1" lang="ja-JP" altLang="en-US"/>
        </a:p>
      </dgm:t>
    </dgm:pt>
    <dgm:pt modelId="{28BFB5AF-3A66-44B5-9727-B30B21D17A34}" type="pres">
      <dgm:prSet presAssocID="{23E2F94F-ACDB-45E6-8732-BCC34F3FDB7C}" presName="arrow" presStyleLbl="bgShp" presStyleIdx="0" presStyleCnt="1" custLinFactNeighborX="1188" custLinFactNeighborY="43998"/>
      <dgm:spPr/>
    </dgm:pt>
    <dgm:pt modelId="{59E72C1F-95DD-4B83-99C1-4AE04880FFF7}" type="pres">
      <dgm:prSet presAssocID="{23E2F94F-ACDB-45E6-8732-BCC34F3FDB7C}" presName="linearProcess" presStyleCnt="0"/>
      <dgm:spPr/>
    </dgm:pt>
    <dgm:pt modelId="{5C616E8A-1CF3-48DE-B538-91432B254891}" type="pres">
      <dgm:prSet presAssocID="{8A08203D-801B-45D9-B3D4-7D40322B4DB1}" presName="textNode" presStyleLbl="node1" presStyleIdx="0" presStyleCnt="4" custScaleX="85515">
        <dgm:presLayoutVars>
          <dgm:bulletEnabled val="1"/>
        </dgm:presLayoutVars>
      </dgm:prSet>
      <dgm:spPr/>
      <dgm:t>
        <a:bodyPr/>
        <a:lstStyle/>
        <a:p>
          <a:endParaRPr kumimoji="1" lang="ja-JP" altLang="en-US"/>
        </a:p>
      </dgm:t>
    </dgm:pt>
    <dgm:pt modelId="{A2CC6C45-2768-4F89-9937-D532BB189C6B}" type="pres">
      <dgm:prSet presAssocID="{7E9BB47C-3DC2-46C8-8C37-1B84DFA1F124}" presName="sibTrans" presStyleCnt="0"/>
      <dgm:spPr/>
    </dgm:pt>
    <dgm:pt modelId="{19EFEB34-545D-4C0C-88CE-0709AF805022}" type="pres">
      <dgm:prSet presAssocID="{765DACED-8BA2-4DF8-B7AF-0090002A29BB}" presName="textNode" presStyleLbl="node1" presStyleIdx="1" presStyleCnt="4" custScaleX="73749">
        <dgm:presLayoutVars>
          <dgm:bulletEnabled val="1"/>
        </dgm:presLayoutVars>
      </dgm:prSet>
      <dgm:spPr/>
      <dgm:t>
        <a:bodyPr/>
        <a:lstStyle/>
        <a:p>
          <a:endParaRPr kumimoji="1" lang="ja-JP" altLang="en-US"/>
        </a:p>
      </dgm:t>
    </dgm:pt>
    <dgm:pt modelId="{E43F5EF4-51AD-468A-A753-E027890C4304}" type="pres">
      <dgm:prSet presAssocID="{5CBAFA49-520D-4B14-B9F8-9539F6333CA6}" presName="sibTrans" presStyleCnt="0"/>
      <dgm:spPr/>
    </dgm:pt>
    <dgm:pt modelId="{B57F786A-8BD8-4445-BD2F-6B70C121506B}" type="pres">
      <dgm:prSet presAssocID="{2A534BB6-ADEF-4DBA-939D-A51709ECAB52}" presName="textNode" presStyleLbl="node1" presStyleIdx="2" presStyleCnt="4" custScaleX="61852">
        <dgm:presLayoutVars>
          <dgm:bulletEnabled val="1"/>
        </dgm:presLayoutVars>
      </dgm:prSet>
      <dgm:spPr/>
      <dgm:t>
        <a:bodyPr/>
        <a:lstStyle/>
        <a:p>
          <a:endParaRPr kumimoji="1" lang="ja-JP" altLang="en-US"/>
        </a:p>
      </dgm:t>
    </dgm:pt>
    <dgm:pt modelId="{B3568C7B-E653-48D3-813D-8C009D8AD160}" type="pres">
      <dgm:prSet presAssocID="{04F9B9D9-6AD1-41F7-97C9-581EA08F5C3C}" presName="sibTrans" presStyleCnt="0"/>
      <dgm:spPr/>
    </dgm:pt>
    <dgm:pt modelId="{F92EFB95-1312-4CCA-ABE0-8A1ED886635B}" type="pres">
      <dgm:prSet presAssocID="{57247775-B4E8-49B7-BC5F-F6DABC7D2658}" presName="textNode" presStyleLbl="node1" presStyleIdx="3" presStyleCnt="4" custScaleX="127476">
        <dgm:presLayoutVars>
          <dgm:bulletEnabled val="1"/>
        </dgm:presLayoutVars>
      </dgm:prSet>
      <dgm:spPr/>
      <dgm:t>
        <a:bodyPr/>
        <a:lstStyle/>
        <a:p>
          <a:endParaRPr kumimoji="1" lang="ja-JP" altLang="en-US"/>
        </a:p>
      </dgm:t>
    </dgm:pt>
  </dgm:ptLst>
  <dgm:cxnLst>
    <dgm:cxn modelId="{298F89FC-FD9C-4812-9C85-69D2B94391FD}" type="presOf" srcId="{765DACED-8BA2-4DF8-B7AF-0090002A29BB}" destId="{19EFEB34-545D-4C0C-88CE-0709AF805022}" srcOrd="0" destOrd="0" presId="urn:microsoft.com/office/officeart/2005/8/layout/hProcess9"/>
    <dgm:cxn modelId="{1CFFCE3A-9EDA-4E59-B2FB-878F37A9A9B9}" type="presOf" srcId="{57247775-B4E8-49B7-BC5F-F6DABC7D2658}" destId="{F92EFB95-1312-4CCA-ABE0-8A1ED886635B}" srcOrd="0" destOrd="0" presId="urn:microsoft.com/office/officeart/2005/8/layout/hProcess9"/>
    <dgm:cxn modelId="{53B97CBC-A9F9-4426-B220-F5219CDF1C91}" srcId="{23E2F94F-ACDB-45E6-8732-BCC34F3FDB7C}" destId="{57247775-B4E8-49B7-BC5F-F6DABC7D2658}" srcOrd="3" destOrd="0" parTransId="{EE636DC9-FB7D-4379-8EDB-7C25C476C02B}" sibTransId="{2D67D706-C373-4413-B1BF-892CA1C832D1}"/>
    <dgm:cxn modelId="{9A4C55FF-6A9E-4A14-89AD-3D791CCB3415}" type="presOf" srcId="{8A08203D-801B-45D9-B3D4-7D40322B4DB1}" destId="{5C616E8A-1CF3-48DE-B538-91432B254891}" srcOrd="0" destOrd="0" presId="urn:microsoft.com/office/officeart/2005/8/layout/hProcess9"/>
    <dgm:cxn modelId="{5944F888-788E-4437-A123-8E963650A529}" srcId="{23E2F94F-ACDB-45E6-8732-BCC34F3FDB7C}" destId="{765DACED-8BA2-4DF8-B7AF-0090002A29BB}" srcOrd="1" destOrd="0" parTransId="{2F64BB67-5A9E-44C1-B33A-105262C7F065}" sibTransId="{5CBAFA49-520D-4B14-B9F8-9539F6333CA6}"/>
    <dgm:cxn modelId="{D85EB2E0-D89C-4CF2-B229-E6ECD6F8B8E9}" type="presOf" srcId="{23E2F94F-ACDB-45E6-8732-BCC34F3FDB7C}" destId="{6823768D-F6A6-47DA-9584-A218FA9CF62B}" srcOrd="0" destOrd="0" presId="urn:microsoft.com/office/officeart/2005/8/layout/hProcess9"/>
    <dgm:cxn modelId="{12BC21FF-D319-4E07-9DED-39BA85B0C2F5}" type="presOf" srcId="{2A534BB6-ADEF-4DBA-939D-A51709ECAB52}" destId="{B57F786A-8BD8-4445-BD2F-6B70C121506B}" srcOrd="0" destOrd="0" presId="urn:microsoft.com/office/officeart/2005/8/layout/hProcess9"/>
    <dgm:cxn modelId="{A5A9B4D2-C893-493E-9C27-984F860EADEB}" srcId="{23E2F94F-ACDB-45E6-8732-BCC34F3FDB7C}" destId="{2A534BB6-ADEF-4DBA-939D-A51709ECAB52}" srcOrd="2" destOrd="0" parTransId="{D3649751-76CD-43CF-91C8-E864FEABF4EC}" sibTransId="{04F9B9D9-6AD1-41F7-97C9-581EA08F5C3C}"/>
    <dgm:cxn modelId="{0692C51B-2B63-4C14-8E99-6276D6B4D2DB}" srcId="{23E2F94F-ACDB-45E6-8732-BCC34F3FDB7C}" destId="{8A08203D-801B-45D9-B3D4-7D40322B4DB1}" srcOrd="0" destOrd="0" parTransId="{5CDB32B1-62D0-4BD3-B31F-4A6A303D5A4F}" sibTransId="{7E9BB47C-3DC2-46C8-8C37-1B84DFA1F124}"/>
    <dgm:cxn modelId="{90D76D01-E58F-4A09-9FD5-D590578BACF4}" type="presParOf" srcId="{6823768D-F6A6-47DA-9584-A218FA9CF62B}" destId="{28BFB5AF-3A66-44B5-9727-B30B21D17A34}" srcOrd="0" destOrd="0" presId="urn:microsoft.com/office/officeart/2005/8/layout/hProcess9"/>
    <dgm:cxn modelId="{775E0AC9-CD92-41F5-8C5D-ACDA9E0C4892}" type="presParOf" srcId="{6823768D-F6A6-47DA-9584-A218FA9CF62B}" destId="{59E72C1F-95DD-4B83-99C1-4AE04880FFF7}" srcOrd="1" destOrd="0" presId="urn:microsoft.com/office/officeart/2005/8/layout/hProcess9"/>
    <dgm:cxn modelId="{0E898952-AAC8-4252-97BB-2D125AE7BD51}" type="presParOf" srcId="{59E72C1F-95DD-4B83-99C1-4AE04880FFF7}" destId="{5C616E8A-1CF3-48DE-B538-91432B254891}" srcOrd="0" destOrd="0" presId="urn:microsoft.com/office/officeart/2005/8/layout/hProcess9"/>
    <dgm:cxn modelId="{F20CD9EA-D2E9-48D5-A24D-1D4FFBC5E20A}" type="presParOf" srcId="{59E72C1F-95DD-4B83-99C1-4AE04880FFF7}" destId="{A2CC6C45-2768-4F89-9937-D532BB189C6B}" srcOrd="1" destOrd="0" presId="urn:microsoft.com/office/officeart/2005/8/layout/hProcess9"/>
    <dgm:cxn modelId="{F04737D9-62A3-4AD0-AFE9-E99067DEDAD5}" type="presParOf" srcId="{59E72C1F-95DD-4B83-99C1-4AE04880FFF7}" destId="{19EFEB34-545D-4C0C-88CE-0709AF805022}" srcOrd="2" destOrd="0" presId="urn:microsoft.com/office/officeart/2005/8/layout/hProcess9"/>
    <dgm:cxn modelId="{A4996EB0-F6E2-4435-989F-DD234012B45B}" type="presParOf" srcId="{59E72C1F-95DD-4B83-99C1-4AE04880FFF7}" destId="{E43F5EF4-51AD-468A-A753-E027890C4304}" srcOrd="3" destOrd="0" presId="urn:microsoft.com/office/officeart/2005/8/layout/hProcess9"/>
    <dgm:cxn modelId="{F0E1FCAF-217E-47F7-AFDA-497B31203556}" type="presParOf" srcId="{59E72C1F-95DD-4B83-99C1-4AE04880FFF7}" destId="{B57F786A-8BD8-4445-BD2F-6B70C121506B}" srcOrd="4" destOrd="0" presId="urn:microsoft.com/office/officeart/2005/8/layout/hProcess9"/>
    <dgm:cxn modelId="{B396830A-7F00-4B3C-845F-9E1DD62E596C}" type="presParOf" srcId="{59E72C1F-95DD-4B83-99C1-4AE04880FFF7}" destId="{B3568C7B-E653-48D3-813D-8C009D8AD160}" srcOrd="5" destOrd="0" presId="urn:microsoft.com/office/officeart/2005/8/layout/hProcess9"/>
    <dgm:cxn modelId="{94FAE964-5D5A-4909-86FF-0605504445B1}" type="presParOf" srcId="{59E72C1F-95DD-4B83-99C1-4AE04880FFF7}" destId="{F92EFB95-1312-4CCA-ABE0-8A1ED88663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555AF-F981-4311-A762-1AC5A759C4CF}"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kumimoji="1" lang="ja-JP" altLang="en-US"/>
        </a:p>
      </dgm:t>
    </dgm:pt>
    <dgm:pt modelId="{A09642B5-0139-4422-8422-E654EDF0E467}">
      <dgm:prSet phldrT="[テキスト]"/>
      <dgm:spPr/>
      <dgm:t>
        <a:bodyPr/>
        <a:lstStyle/>
        <a:p>
          <a:r>
            <a:rPr kumimoji="1" lang="ja-JP" altLang="en-US" dirty="0" smtClean="0"/>
            <a:t>信州大学</a:t>
          </a:r>
          <a:endParaRPr kumimoji="1" lang="ja-JP" altLang="en-US" dirty="0"/>
        </a:p>
      </dgm:t>
    </dgm:pt>
    <dgm:pt modelId="{7E250F90-652C-41C4-B8C3-CDE511BD0794}" type="parTrans" cxnId="{1DE36973-613D-45CE-A741-1A534353FB5B}">
      <dgm:prSet/>
      <dgm:spPr/>
      <dgm:t>
        <a:bodyPr/>
        <a:lstStyle/>
        <a:p>
          <a:endParaRPr kumimoji="1" lang="ja-JP" altLang="en-US"/>
        </a:p>
      </dgm:t>
    </dgm:pt>
    <dgm:pt modelId="{F4722780-D05F-4913-86D5-07AEAB221693}" type="sibTrans" cxnId="{1DE36973-613D-45CE-A741-1A534353FB5B}">
      <dgm:prSet/>
      <dgm:spPr/>
      <dgm:t>
        <a:bodyPr/>
        <a:lstStyle/>
        <a:p>
          <a:endParaRPr kumimoji="1" lang="ja-JP" altLang="en-US"/>
        </a:p>
      </dgm:t>
    </dgm:pt>
    <dgm:pt modelId="{C553EAD5-903F-45A5-B4B4-A61E2A655F82}">
      <dgm:prSet phldrT="[テキスト]"/>
      <dgm:spPr/>
      <dgm:t>
        <a:bodyPr/>
        <a:lstStyle/>
        <a:p>
          <a:r>
            <a:rPr kumimoji="1" lang="ja-JP" altLang="en-US" dirty="0" smtClean="0"/>
            <a:t>上智大学</a:t>
          </a:r>
          <a:endParaRPr kumimoji="1" lang="ja-JP" altLang="en-US" dirty="0"/>
        </a:p>
      </dgm:t>
    </dgm:pt>
    <dgm:pt modelId="{A76F7101-E9DA-4A0E-9582-F7E7F2670E6A}" type="parTrans" cxnId="{4FF127FD-AF22-4F0D-9825-E71AD5E3142E}">
      <dgm:prSet/>
      <dgm:spPr/>
      <dgm:t>
        <a:bodyPr/>
        <a:lstStyle/>
        <a:p>
          <a:endParaRPr kumimoji="1" lang="ja-JP" altLang="en-US"/>
        </a:p>
      </dgm:t>
    </dgm:pt>
    <dgm:pt modelId="{FCB7768B-07BE-447B-9E85-74A2E0031BE7}" type="sibTrans" cxnId="{4FF127FD-AF22-4F0D-9825-E71AD5E3142E}">
      <dgm:prSet/>
      <dgm:spPr/>
      <dgm:t>
        <a:bodyPr/>
        <a:lstStyle/>
        <a:p>
          <a:endParaRPr kumimoji="1" lang="ja-JP" altLang="en-US"/>
        </a:p>
      </dgm:t>
    </dgm:pt>
    <dgm:pt modelId="{5EC80525-2556-4BBC-B333-B8D0850B3035}">
      <dgm:prSet phldrT="[テキスト]"/>
      <dgm:spPr/>
      <dgm:t>
        <a:bodyPr/>
        <a:lstStyle/>
        <a:p>
          <a:r>
            <a:rPr kumimoji="1" lang="ja-JP" altLang="en-US" dirty="0" smtClean="0"/>
            <a:t>北里大学</a:t>
          </a:r>
          <a:endParaRPr kumimoji="1" lang="ja-JP" altLang="en-US" dirty="0"/>
        </a:p>
      </dgm:t>
    </dgm:pt>
    <dgm:pt modelId="{B84300E8-D01D-4E92-9F8B-1FE37B4CF27C}" type="parTrans" cxnId="{0C1F573E-B7C3-4867-A897-FD267054E436}">
      <dgm:prSet/>
      <dgm:spPr/>
      <dgm:t>
        <a:bodyPr/>
        <a:lstStyle/>
        <a:p>
          <a:endParaRPr kumimoji="1" lang="ja-JP" altLang="en-US"/>
        </a:p>
      </dgm:t>
    </dgm:pt>
    <dgm:pt modelId="{89641F46-EBB1-4B33-AAB9-3A28315B286F}" type="sibTrans" cxnId="{0C1F573E-B7C3-4867-A897-FD267054E436}">
      <dgm:prSet/>
      <dgm:spPr/>
      <dgm:t>
        <a:bodyPr/>
        <a:lstStyle/>
        <a:p>
          <a:endParaRPr kumimoji="1" lang="ja-JP" altLang="en-US"/>
        </a:p>
      </dgm:t>
    </dgm:pt>
    <dgm:pt modelId="{C0AC79ED-63B5-488D-BBEA-626B977A2F4E}">
      <dgm:prSet phldrT="[テキスト]"/>
      <dgm:spPr/>
      <dgm:t>
        <a:bodyPr/>
        <a:lstStyle/>
        <a:p>
          <a:r>
            <a:rPr kumimoji="1" lang="en-US" altLang="ja-JP" dirty="0" smtClean="0"/>
            <a:t>OIST</a:t>
          </a:r>
          <a:endParaRPr kumimoji="1" lang="ja-JP" altLang="en-US" dirty="0"/>
        </a:p>
      </dgm:t>
    </dgm:pt>
    <dgm:pt modelId="{51C23872-C45F-451B-9759-FC1D2A207291}" type="parTrans" cxnId="{A2B188A9-4FFC-4B82-842D-B67ADAC559EC}">
      <dgm:prSet/>
      <dgm:spPr/>
      <dgm:t>
        <a:bodyPr/>
        <a:lstStyle/>
        <a:p>
          <a:endParaRPr kumimoji="1" lang="ja-JP" altLang="en-US"/>
        </a:p>
      </dgm:t>
    </dgm:pt>
    <dgm:pt modelId="{CD5CBAD1-27CF-4C20-84FC-8A18372C7FE0}" type="sibTrans" cxnId="{A2B188A9-4FFC-4B82-842D-B67ADAC559EC}">
      <dgm:prSet/>
      <dgm:spPr/>
      <dgm:t>
        <a:bodyPr/>
        <a:lstStyle/>
        <a:p>
          <a:endParaRPr kumimoji="1" lang="ja-JP" altLang="en-US"/>
        </a:p>
      </dgm:t>
    </dgm:pt>
    <dgm:pt modelId="{90CE07FC-300C-4E8E-A84C-20AC41CBA9A0}">
      <dgm:prSet phldrT="[テキスト]"/>
      <dgm:spPr/>
      <dgm:t>
        <a:bodyPr/>
        <a:lstStyle/>
        <a:p>
          <a:r>
            <a:rPr kumimoji="1" lang="ja-JP" altLang="en-US" dirty="0" smtClean="0"/>
            <a:t>東京医科歯科大学</a:t>
          </a:r>
          <a:endParaRPr kumimoji="1" lang="ja-JP" altLang="en-US" dirty="0"/>
        </a:p>
      </dgm:t>
    </dgm:pt>
    <dgm:pt modelId="{8847DE2A-AB25-4F99-8C11-E33CC0787299}" type="parTrans" cxnId="{8943C276-2064-4288-89F2-52460EDA8E56}">
      <dgm:prSet/>
      <dgm:spPr/>
      <dgm:t>
        <a:bodyPr/>
        <a:lstStyle/>
        <a:p>
          <a:endParaRPr kumimoji="1" lang="ja-JP" altLang="en-US"/>
        </a:p>
      </dgm:t>
    </dgm:pt>
    <dgm:pt modelId="{C56631B6-31DA-4D5E-BFFC-485505738958}" type="sibTrans" cxnId="{8943C276-2064-4288-89F2-52460EDA8E56}">
      <dgm:prSet/>
      <dgm:spPr/>
      <dgm:t>
        <a:bodyPr/>
        <a:lstStyle/>
        <a:p>
          <a:endParaRPr kumimoji="1" lang="ja-JP" altLang="en-US"/>
        </a:p>
      </dgm:t>
    </dgm:pt>
    <dgm:pt modelId="{D6DA1869-A99D-4493-84C0-E9E3783B33AA}">
      <dgm:prSet/>
      <dgm:spPr/>
      <dgm:t>
        <a:bodyPr/>
        <a:lstStyle/>
        <a:p>
          <a:r>
            <a:rPr kumimoji="1" lang="ja-JP" altLang="en-US" dirty="0" smtClean="0"/>
            <a:t>福島県立医科大学</a:t>
          </a:r>
          <a:endParaRPr kumimoji="1" lang="ja-JP" altLang="en-US" dirty="0"/>
        </a:p>
      </dgm:t>
    </dgm:pt>
    <dgm:pt modelId="{7D62F8F3-CA71-4D11-8705-D4761CC501BF}" type="parTrans" cxnId="{426B0EC5-77B0-4626-8757-9C7FF2649196}">
      <dgm:prSet/>
      <dgm:spPr/>
      <dgm:t>
        <a:bodyPr/>
        <a:lstStyle/>
        <a:p>
          <a:endParaRPr kumimoji="1" lang="ja-JP" altLang="en-US"/>
        </a:p>
      </dgm:t>
    </dgm:pt>
    <dgm:pt modelId="{FD3E3DCA-21FD-4A80-B389-364385D3F958}" type="sibTrans" cxnId="{426B0EC5-77B0-4626-8757-9C7FF2649196}">
      <dgm:prSet/>
      <dgm:spPr/>
      <dgm:t>
        <a:bodyPr/>
        <a:lstStyle/>
        <a:p>
          <a:endParaRPr kumimoji="1" lang="ja-JP" altLang="en-US"/>
        </a:p>
      </dgm:t>
    </dgm:pt>
    <dgm:pt modelId="{C9ADDE0D-4A58-4104-A413-F28984A300C8}" type="pres">
      <dgm:prSet presAssocID="{8C4555AF-F981-4311-A762-1AC5A759C4CF}" presName="cycle" presStyleCnt="0">
        <dgm:presLayoutVars>
          <dgm:dir/>
          <dgm:resizeHandles val="exact"/>
        </dgm:presLayoutVars>
      </dgm:prSet>
      <dgm:spPr/>
      <dgm:t>
        <a:bodyPr/>
        <a:lstStyle/>
        <a:p>
          <a:endParaRPr kumimoji="1" lang="ja-JP" altLang="en-US"/>
        </a:p>
      </dgm:t>
    </dgm:pt>
    <dgm:pt modelId="{432A1426-EAF7-4716-801A-6F59E9245473}" type="pres">
      <dgm:prSet presAssocID="{A09642B5-0139-4422-8422-E654EDF0E467}" presName="node" presStyleLbl="node1" presStyleIdx="0" presStyleCnt="6">
        <dgm:presLayoutVars>
          <dgm:bulletEnabled val="1"/>
        </dgm:presLayoutVars>
      </dgm:prSet>
      <dgm:spPr/>
      <dgm:t>
        <a:bodyPr/>
        <a:lstStyle/>
        <a:p>
          <a:endParaRPr kumimoji="1" lang="ja-JP" altLang="en-US"/>
        </a:p>
      </dgm:t>
    </dgm:pt>
    <dgm:pt modelId="{1C89C95D-36EC-4320-8F54-0CE309270559}" type="pres">
      <dgm:prSet presAssocID="{A09642B5-0139-4422-8422-E654EDF0E467}" presName="spNode" presStyleCnt="0"/>
      <dgm:spPr/>
    </dgm:pt>
    <dgm:pt modelId="{4408185E-CF00-4C8A-AF26-C918B9ADF0D6}" type="pres">
      <dgm:prSet presAssocID="{F4722780-D05F-4913-86D5-07AEAB221693}" presName="sibTrans" presStyleLbl="sibTrans1D1" presStyleIdx="0" presStyleCnt="6"/>
      <dgm:spPr/>
      <dgm:t>
        <a:bodyPr/>
        <a:lstStyle/>
        <a:p>
          <a:endParaRPr kumimoji="1" lang="ja-JP" altLang="en-US"/>
        </a:p>
      </dgm:t>
    </dgm:pt>
    <dgm:pt modelId="{B0CA4AC9-AD2A-4DFB-BC91-E40ADE6C2F1A}" type="pres">
      <dgm:prSet presAssocID="{C553EAD5-903F-45A5-B4B4-A61E2A655F82}" presName="node" presStyleLbl="node1" presStyleIdx="1" presStyleCnt="6">
        <dgm:presLayoutVars>
          <dgm:bulletEnabled val="1"/>
        </dgm:presLayoutVars>
      </dgm:prSet>
      <dgm:spPr/>
      <dgm:t>
        <a:bodyPr/>
        <a:lstStyle/>
        <a:p>
          <a:endParaRPr kumimoji="1" lang="ja-JP" altLang="en-US"/>
        </a:p>
      </dgm:t>
    </dgm:pt>
    <dgm:pt modelId="{5A04FB39-C0FC-4D4D-B7D1-098059A30248}" type="pres">
      <dgm:prSet presAssocID="{C553EAD5-903F-45A5-B4B4-A61E2A655F82}" presName="spNode" presStyleCnt="0"/>
      <dgm:spPr/>
    </dgm:pt>
    <dgm:pt modelId="{CE338AB7-497E-4071-A02F-41FA6520EDB0}" type="pres">
      <dgm:prSet presAssocID="{FCB7768B-07BE-447B-9E85-74A2E0031BE7}" presName="sibTrans" presStyleLbl="sibTrans1D1" presStyleIdx="1" presStyleCnt="6"/>
      <dgm:spPr/>
      <dgm:t>
        <a:bodyPr/>
        <a:lstStyle/>
        <a:p>
          <a:endParaRPr kumimoji="1" lang="ja-JP" altLang="en-US"/>
        </a:p>
      </dgm:t>
    </dgm:pt>
    <dgm:pt modelId="{58F6F347-C51F-44B4-9809-B80D2614FB67}" type="pres">
      <dgm:prSet presAssocID="{5EC80525-2556-4BBC-B333-B8D0850B3035}" presName="node" presStyleLbl="node1" presStyleIdx="2" presStyleCnt="6">
        <dgm:presLayoutVars>
          <dgm:bulletEnabled val="1"/>
        </dgm:presLayoutVars>
      </dgm:prSet>
      <dgm:spPr/>
      <dgm:t>
        <a:bodyPr/>
        <a:lstStyle/>
        <a:p>
          <a:endParaRPr kumimoji="1" lang="ja-JP" altLang="en-US"/>
        </a:p>
      </dgm:t>
    </dgm:pt>
    <dgm:pt modelId="{FD05C611-DBE7-4668-AD95-03E08F46743C}" type="pres">
      <dgm:prSet presAssocID="{5EC80525-2556-4BBC-B333-B8D0850B3035}" presName="spNode" presStyleCnt="0"/>
      <dgm:spPr/>
    </dgm:pt>
    <dgm:pt modelId="{32C9F43A-E726-4A62-8AC2-FF2AF62A6F47}" type="pres">
      <dgm:prSet presAssocID="{89641F46-EBB1-4B33-AAB9-3A28315B286F}" presName="sibTrans" presStyleLbl="sibTrans1D1" presStyleIdx="2" presStyleCnt="6"/>
      <dgm:spPr/>
      <dgm:t>
        <a:bodyPr/>
        <a:lstStyle/>
        <a:p>
          <a:endParaRPr kumimoji="1" lang="ja-JP" altLang="en-US"/>
        </a:p>
      </dgm:t>
    </dgm:pt>
    <dgm:pt modelId="{CC0D670A-9FCC-4063-93A5-6F308C31BA6C}" type="pres">
      <dgm:prSet presAssocID="{C0AC79ED-63B5-488D-BBEA-626B977A2F4E}" presName="node" presStyleLbl="node1" presStyleIdx="3" presStyleCnt="6">
        <dgm:presLayoutVars>
          <dgm:bulletEnabled val="1"/>
        </dgm:presLayoutVars>
      </dgm:prSet>
      <dgm:spPr/>
      <dgm:t>
        <a:bodyPr/>
        <a:lstStyle/>
        <a:p>
          <a:endParaRPr kumimoji="1" lang="ja-JP" altLang="en-US"/>
        </a:p>
      </dgm:t>
    </dgm:pt>
    <dgm:pt modelId="{35026D06-9E64-4727-BC3D-CCFB2D811FD7}" type="pres">
      <dgm:prSet presAssocID="{C0AC79ED-63B5-488D-BBEA-626B977A2F4E}" presName="spNode" presStyleCnt="0"/>
      <dgm:spPr/>
    </dgm:pt>
    <dgm:pt modelId="{4B2B9521-E7AC-4F46-B124-C8934289CE17}" type="pres">
      <dgm:prSet presAssocID="{CD5CBAD1-27CF-4C20-84FC-8A18372C7FE0}" presName="sibTrans" presStyleLbl="sibTrans1D1" presStyleIdx="3" presStyleCnt="6"/>
      <dgm:spPr/>
      <dgm:t>
        <a:bodyPr/>
        <a:lstStyle/>
        <a:p>
          <a:endParaRPr kumimoji="1" lang="ja-JP" altLang="en-US"/>
        </a:p>
      </dgm:t>
    </dgm:pt>
    <dgm:pt modelId="{8AE7F193-3C99-4E18-87F3-B5C6DA106F17}" type="pres">
      <dgm:prSet presAssocID="{D6DA1869-A99D-4493-84C0-E9E3783B33AA}" presName="node" presStyleLbl="node1" presStyleIdx="4" presStyleCnt="6">
        <dgm:presLayoutVars>
          <dgm:bulletEnabled val="1"/>
        </dgm:presLayoutVars>
      </dgm:prSet>
      <dgm:spPr/>
      <dgm:t>
        <a:bodyPr/>
        <a:lstStyle/>
        <a:p>
          <a:endParaRPr kumimoji="1" lang="ja-JP" altLang="en-US"/>
        </a:p>
      </dgm:t>
    </dgm:pt>
    <dgm:pt modelId="{E675B49E-4848-4193-BB0F-3A1C4F92D972}" type="pres">
      <dgm:prSet presAssocID="{D6DA1869-A99D-4493-84C0-E9E3783B33AA}" presName="spNode" presStyleCnt="0"/>
      <dgm:spPr/>
    </dgm:pt>
    <dgm:pt modelId="{D03F6943-A504-4B38-9F56-E7E4B50D8416}" type="pres">
      <dgm:prSet presAssocID="{FD3E3DCA-21FD-4A80-B389-364385D3F958}" presName="sibTrans" presStyleLbl="sibTrans1D1" presStyleIdx="4" presStyleCnt="6"/>
      <dgm:spPr/>
      <dgm:t>
        <a:bodyPr/>
        <a:lstStyle/>
        <a:p>
          <a:endParaRPr kumimoji="1" lang="ja-JP" altLang="en-US"/>
        </a:p>
      </dgm:t>
    </dgm:pt>
    <dgm:pt modelId="{17E3C620-9908-411E-A35C-CC166AEE839B}" type="pres">
      <dgm:prSet presAssocID="{90CE07FC-300C-4E8E-A84C-20AC41CBA9A0}" presName="node" presStyleLbl="node1" presStyleIdx="5" presStyleCnt="6">
        <dgm:presLayoutVars>
          <dgm:bulletEnabled val="1"/>
        </dgm:presLayoutVars>
      </dgm:prSet>
      <dgm:spPr/>
      <dgm:t>
        <a:bodyPr/>
        <a:lstStyle/>
        <a:p>
          <a:endParaRPr kumimoji="1" lang="ja-JP" altLang="en-US"/>
        </a:p>
      </dgm:t>
    </dgm:pt>
    <dgm:pt modelId="{2A48656A-FC89-4088-9930-5F399BADE011}" type="pres">
      <dgm:prSet presAssocID="{90CE07FC-300C-4E8E-A84C-20AC41CBA9A0}" presName="spNode" presStyleCnt="0"/>
      <dgm:spPr/>
    </dgm:pt>
    <dgm:pt modelId="{CA962F41-1605-422F-98B4-781AB59BE622}" type="pres">
      <dgm:prSet presAssocID="{C56631B6-31DA-4D5E-BFFC-485505738958}" presName="sibTrans" presStyleLbl="sibTrans1D1" presStyleIdx="5" presStyleCnt="6"/>
      <dgm:spPr/>
      <dgm:t>
        <a:bodyPr/>
        <a:lstStyle/>
        <a:p>
          <a:endParaRPr kumimoji="1" lang="ja-JP" altLang="en-US"/>
        </a:p>
      </dgm:t>
    </dgm:pt>
  </dgm:ptLst>
  <dgm:cxnLst>
    <dgm:cxn modelId="{0C1F573E-B7C3-4867-A897-FD267054E436}" srcId="{8C4555AF-F981-4311-A762-1AC5A759C4CF}" destId="{5EC80525-2556-4BBC-B333-B8D0850B3035}" srcOrd="2" destOrd="0" parTransId="{B84300E8-D01D-4E92-9F8B-1FE37B4CF27C}" sibTransId="{89641F46-EBB1-4B33-AAB9-3A28315B286F}"/>
    <dgm:cxn modelId="{A1DE06C7-5224-43F9-9DAE-F612B09816EA}" type="presOf" srcId="{FCB7768B-07BE-447B-9E85-74A2E0031BE7}" destId="{CE338AB7-497E-4071-A02F-41FA6520EDB0}" srcOrd="0" destOrd="0" presId="urn:microsoft.com/office/officeart/2005/8/layout/cycle6"/>
    <dgm:cxn modelId="{BFFA96C1-95F1-4DAD-A3E7-9DF347BD8D78}" type="presOf" srcId="{FD3E3DCA-21FD-4A80-B389-364385D3F958}" destId="{D03F6943-A504-4B38-9F56-E7E4B50D8416}" srcOrd="0" destOrd="0" presId="urn:microsoft.com/office/officeart/2005/8/layout/cycle6"/>
    <dgm:cxn modelId="{652DC993-6291-4BA4-8490-B8A1DC28D113}" type="presOf" srcId="{D6DA1869-A99D-4493-84C0-E9E3783B33AA}" destId="{8AE7F193-3C99-4E18-87F3-B5C6DA106F17}" srcOrd="0" destOrd="0" presId="urn:microsoft.com/office/officeart/2005/8/layout/cycle6"/>
    <dgm:cxn modelId="{8943C276-2064-4288-89F2-52460EDA8E56}" srcId="{8C4555AF-F981-4311-A762-1AC5A759C4CF}" destId="{90CE07FC-300C-4E8E-A84C-20AC41CBA9A0}" srcOrd="5" destOrd="0" parTransId="{8847DE2A-AB25-4F99-8C11-E33CC0787299}" sibTransId="{C56631B6-31DA-4D5E-BFFC-485505738958}"/>
    <dgm:cxn modelId="{0C8CC2A1-9E13-4201-BE29-2CD9FC0687F4}" type="presOf" srcId="{C0AC79ED-63B5-488D-BBEA-626B977A2F4E}" destId="{CC0D670A-9FCC-4063-93A5-6F308C31BA6C}" srcOrd="0" destOrd="0" presId="urn:microsoft.com/office/officeart/2005/8/layout/cycle6"/>
    <dgm:cxn modelId="{1DE36973-613D-45CE-A741-1A534353FB5B}" srcId="{8C4555AF-F981-4311-A762-1AC5A759C4CF}" destId="{A09642B5-0139-4422-8422-E654EDF0E467}" srcOrd="0" destOrd="0" parTransId="{7E250F90-652C-41C4-B8C3-CDE511BD0794}" sibTransId="{F4722780-D05F-4913-86D5-07AEAB221693}"/>
    <dgm:cxn modelId="{E1950042-5247-4DA4-BA25-2E84C30D97D3}" type="presOf" srcId="{C553EAD5-903F-45A5-B4B4-A61E2A655F82}" destId="{B0CA4AC9-AD2A-4DFB-BC91-E40ADE6C2F1A}" srcOrd="0" destOrd="0" presId="urn:microsoft.com/office/officeart/2005/8/layout/cycle6"/>
    <dgm:cxn modelId="{EA0798C3-8E2B-445D-889F-27DBC8810F5E}" type="presOf" srcId="{5EC80525-2556-4BBC-B333-B8D0850B3035}" destId="{58F6F347-C51F-44B4-9809-B80D2614FB67}" srcOrd="0" destOrd="0" presId="urn:microsoft.com/office/officeart/2005/8/layout/cycle6"/>
    <dgm:cxn modelId="{426B0EC5-77B0-4626-8757-9C7FF2649196}" srcId="{8C4555AF-F981-4311-A762-1AC5A759C4CF}" destId="{D6DA1869-A99D-4493-84C0-E9E3783B33AA}" srcOrd="4" destOrd="0" parTransId="{7D62F8F3-CA71-4D11-8705-D4761CC501BF}" sibTransId="{FD3E3DCA-21FD-4A80-B389-364385D3F958}"/>
    <dgm:cxn modelId="{F270B1C0-CBF2-4E2E-B64A-F094F8803137}" type="presOf" srcId="{A09642B5-0139-4422-8422-E654EDF0E467}" destId="{432A1426-EAF7-4716-801A-6F59E9245473}" srcOrd="0" destOrd="0" presId="urn:microsoft.com/office/officeart/2005/8/layout/cycle6"/>
    <dgm:cxn modelId="{04CA9DD5-2461-45E9-9497-3A2AE47698BB}" type="presOf" srcId="{90CE07FC-300C-4E8E-A84C-20AC41CBA9A0}" destId="{17E3C620-9908-411E-A35C-CC166AEE839B}" srcOrd="0" destOrd="0" presId="urn:microsoft.com/office/officeart/2005/8/layout/cycle6"/>
    <dgm:cxn modelId="{2BAF4A26-B992-4691-BDD3-6989BD11B1EA}" type="presOf" srcId="{C56631B6-31DA-4D5E-BFFC-485505738958}" destId="{CA962F41-1605-422F-98B4-781AB59BE622}" srcOrd="0" destOrd="0" presId="urn:microsoft.com/office/officeart/2005/8/layout/cycle6"/>
    <dgm:cxn modelId="{FCCD8DDC-5B1D-4C32-88C8-3BFC9913B7BC}" type="presOf" srcId="{89641F46-EBB1-4B33-AAB9-3A28315B286F}" destId="{32C9F43A-E726-4A62-8AC2-FF2AF62A6F47}" srcOrd="0" destOrd="0" presId="urn:microsoft.com/office/officeart/2005/8/layout/cycle6"/>
    <dgm:cxn modelId="{4FF127FD-AF22-4F0D-9825-E71AD5E3142E}" srcId="{8C4555AF-F981-4311-A762-1AC5A759C4CF}" destId="{C553EAD5-903F-45A5-B4B4-A61E2A655F82}" srcOrd="1" destOrd="0" parTransId="{A76F7101-E9DA-4A0E-9582-F7E7F2670E6A}" sibTransId="{FCB7768B-07BE-447B-9E85-74A2E0031BE7}"/>
    <dgm:cxn modelId="{EE65ED4D-7E37-407F-B973-86B70242B37E}" type="presOf" srcId="{CD5CBAD1-27CF-4C20-84FC-8A18372C7FE0}" destId="{4B2B9521-E7AC-4F46-B124-C8934289CE17}" srcOrd="0" destOrd="0" presId="urn:microsoft.com/office/officeart/2005/8/layout/cycle6"/>
    <dgm:cxn modelId="{A5065657-8E2E-4DE3-93CD-F643A44AAEAD}" type="presOf" srcId="{8C4555AF-F981-4311-A762-1AC5A759C4CF}" destId="{C9ADDE0D-4A58-4104-A413-F28984A300C8}" srcOrd="0" destOrd="0" presId="urn:microsoft.com/office/officeart/2005/8/layout/cycle6"/>
    <dgm:cxn modelId="{A2B188A9-4FFC-4B82-842D-B67ADAC559EC}" srcId="{8C4555AF-F981-4311-A762-1AC5A759C4CF}" destId="{C0AC79ED-63B5-488D-BBEA-626B977A2F4E}" srcOrd="3" destOrd="0" parTransId="{51C23872-C45F-451B-9759-FC1D2A207291}" sibTransId="{CD5CBAD1-27CF-4C20-84FC-8A18372C7FE0}"/>
    <dgm:cxn modelId="{8F1DC889-D740-4AA0-B97A-FCACAA1BFE96}" type="presOf" srcId="{F4722780-D05F-4913-86D5-07AEAB221693}" destId="{4408185E-CF00-4C8A-AF26-C918B9ADF0D6}" srcOrd="0" destOrd="0" presId="urn:microsoft.com/office/officeart/2005/8/layout/cycle6"/>
    <dgm:cxn modelId="{BE3D5C5D-2AEE-434D-A3FB-18371FAA32CA}" type="presParOf" srcId="{C9ADDE0D-4A58-4104-A413-F28984A300C8}" destId="{432A1426-EAF7-4716-801A-6F59E9245473}" srcOrd="0" destOrd="0" presId="urn:microsoft.com/office/officeart/2005/8/layout/cycle6"/>
    <dgm:cxn modelId="{D11F96BD-D3CC-4C9A-AFA0-7B83EE3A8913}" type="presParOf" srcId="{C9ADDE0D-4A58-4104-A413-F28984A300C8}" destId="{1C89C95D-36EC-4320-8F54-0CE309270559}" srcOrd="1" destOrd="0" presId="urn:microsoft.com/office/officeart/2005/8/layout/cycle6"/>
    <dgm:cxn modelId="{6AC86726-CA6F-4C43-BD29-87895B80A19A}" type="presParOf" srcId="{C9ADDE0D-4A58-4104-A413-F28984A300C8}" destId="{4408185E-CF00-4C8A-AF26-C918B9ADF0D6}" srcOrd="2" destOrd="0" presId="urn:microsoft.com/office/officeart/2005/8/layout/cycle6"/>
    <dgm:cxn modelId="{8F7BA99D-028C-4719-88C4-3408ECABB06C}" type="presParOf" srcId="{C9ADDE0D-4A58-4104-A413-F28984A300C8}" destId="{B0CA4AC9-AD2A-4DFB-BC91-E40ADE6C2F1A}" srcOrd="3" destOrd="0" presId="urn:microsoft.com/office/officeart/2005/8/layout/cycle6"/>
    <dgm:cxn modelId="{1B9D6BC8-4C5E-48DF-A84C-6990F8A54F17}" type="presParOf" srcId="{C9ADDE0D-4A58-4104-A413-F28984A300C8}" destId="{5A04FB39-C0FC-4D4D-B7D1-098059A30248}" srcOrd="4" destOrd="0" presId="urn:microsoft.com/office/officeart/2005/8/layout/cycle6"/>
    <dgm:cxn modelId="{F0949CFA-DB01-4432-ADC1-C80A6F0F1580}" type="presParOf" srcId="{C9ADDE0D-4A58-4104-A413-F28984A300C8}" destId="{CE338AB7-497E-4071-A02F-41FA6520EDB0}" srcOrd="5" destOrd="0" presId="urn:microsoft.com/office/officeart/2005/8/layout/cycle6"/>
    <dgm:cxn modelId="{848C8AF2-CA56-4A0E-BF62-D1862DE1B4A0}" type="presParOf" srcId="{C9ADDE0D-4A58-4104-A413-F28984A300C8}" destId="{58F6F347-C51F-44B4-9809-B80D2614FB67}" srcOrd="6" destOrd="0" presId="urn:microsoft.com/office/officeart/2005/8/layout/cycle6"/>
    <dgm:cxn modelId="{2A9DBFFE-F724-43B1-AB08-5B627AEB746F}" type="presParOf" srcId="{C9ADDE0D-4A58-4104-A413-F28984A300C8}" destId="{FD05C611-DBE7-4668-AD95-03E08F46743C}" srcOrd="7" destOrd="0" presId="urn:microsoft.com/office/officeart/2005/8/layout/cycle6"/>
    <dgm:cxn modelId="{54F363CE-85BE-4DF8-AD13-6A444AF63249}" type="presParOf" srcId="{C9ADDE0D-4A58-4104-A413-F28984A300C8}" destId="{32C9F43A-E726-4A62-8AC2-FF2AF62A6F47}" srcOrd="8" destOrd="0" presId="urn:microsoft.com/office/officeart/2005/8/layout/cycle6"/>
    <dgm:cxn modelId="{48A084A2-1538-4BEE-9AC6-587CAB3FE03D}" type="presParOf" srcId="{C9ADDE0D-4A58-4104-A413-F28984A300C8}" destId="{CC0D670A-9FCC-4063-93A5-6F308C31BA6C}" srcOrd="9" destOrd="0" presId="urn:microsoft.com/office/officeart/2005/8/layout/cycle6"/>
    <dgm:cxn modelId="{C558CC66-253D-43E9-BF70-9DB5A676BE27}" type="presParOf" srcId="{C9ADDE0D-4A58-4104-A413-F28984A300C8}" destId="{35026D06-9E64-4727-BC3D-CCFB2D811FD7}" srcOrd="10" destOrd="0" presId="urn:microsoft.com/office/officeart/2005/8/layout/cycle6"/>
    <dgm:cxn modelId="{D30B75D8-EF25-4A48-AFD3-3E177DA5BDFB}" type="presParOf" srcId="{C9ADDE0D-4A58-4104-A413-F28984A300C8}" destId="{4B2B9521-E7AC-4F46-B124-C8934289CE17}" srcOrd="11" destOrd="0" presId="urn:microsoft.com/office/officeart/2005/8/layout/cycle6"/>
    <dgm:cxn modelId="{08145EA3-7777-425B-9FA5-92BC068DD84D}" type="presParOf" srcId="{C9ADDE0D-4A58-4104-A413-F28984A300C8}" destId="{8AE7F193-3C99-4E18-87F3-B5C6DA106F17}" srcOrd="12" destOrd="0" presId="urn:microsoft.com/office/officeart/2005/8/layout/cycle6"/>
    <dgm:cxn modelId="{3E7BAA7C-F53C-463F-9625-5BD09EC3808E}" type="presParOf" srcId="{C9ADDE0D-4A58-4104-A413-F28984A300C8}" destId="{E675B49E-4848-4193-BB0F-3A1C4F92D972}" srcOrd="13" destOrd="0" presId="urn:microsoft.com/office/officeart/2005/8/layout/cycle6"/>
    <dgm:cxn modelId="{89EA27C5-A895-45D6-84EF-76F2B8ED320E}" type="presParOf" srcId="{C9ADDE0D-4A58-4104-A413-F28984A300C8}" destId="{D03F6943-A504-4B38-9F56-E7E4B50D8416}" srcOrd="14" destOrd="0" presId="urn:microsoft.com/office/officeart/2005/8/layout/cycle6"/>
    <dgm:cxn modelId="{7A58AC03-B14F-4B7F-B481-7E20D90D6B7A}" type="presParOf" srcId="{C9ADDE0D-4A58-4104-A413-F28984A300C8}" destId="{17E3C620-9908-411E-A35C-CC166AEE839B}" srcOrd="15" destOrd="0" presId="urn:microsoft.com/office/officeart/2005/8/layout/cycle6"/>
    <dgm:cxn modelId="{11D553F4-7A9F-4BED-AFBE-9F49DE3E37E9}" type="presParOf" srcId="{C9ADDE0D-4A58-4104-A413-F28984A300C8}" destId="{2A48656A-FC89-4088-9930-5F399BADE011}" srcOrd="16" destOrd="0" presId="urn:microsoft.com/office/officeart/2005/8/layout/cycle6"/>
    <dgm:cxn modelId="{74A49278-2FFD-40B5-AC47-4AE2082DA6A9}" type="presParOf" srcId="{C9ADDE0D-4A58-4104-A413-F28984A300C8}" destId="{CA962F41-1605-422F-98B4-781AB59BE622}"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172FC-13CD-48D3-BA36-93B4C0FACBAD}"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kumimoji="1" lang="ja-JP" altLang="en-US"/>
        </a:p>
      </dgm:t>
    </dgm:pt>
    <dgm:pt modelId="{148BB2D2-1A24-43A6-8446-01B7EF4917C4}">
      <dgm:prSet phldrT="[テキスト]"/>
      <dgm:spPr/>
      <dgm:t>
        <a:bodyPr/>
        <a:lstStyle/>
        <a:p>
          <a:r>
            <a:rPr kumimoji="1" lang="ja-JP" altLang="en-US" dirty="0" smtClean="0"/>
            <a:t>学長</a:t>
          </a:r>
          <a:endParaRPr kumimoji="1" lang="ja-JP" altLang="en-US" dirty="0"/>
        </a:p>
      </dgm:t>
    </dgm:pt>
    <dgm:pt modelId="{E97F8746-B687-4795-8BF1-7A083F650892}" type="parTrans" cxnId="{279FEA82-D9D1-4255-82CE-1FBFBD70A418}">
      <dgm:prSet/>
      <dgm:spPr/>
      <dgm:t>
        <a:bodyPr/>
        <a:lstStyle/>
        <a:p>
          <a:endParaRPr kumimoji="1" lang="ja-JP" altLang="en-US"/>
        </a:p>
      </dgm:t>
    </dgm:pt>
    <dgm:pt modelId="{0F112DAD-04D3-4F6F-9E3A-826A9CA4303B}" type="sibTrans" cxnId="{279FEA82-D9D1-4255-82CE-1FBFBD70A418}">
      <dgm:prSet/>
      <dgm:spPr/>
      <dgm:t>
        <a:bodyPr/>
        <a:lstStyle/>
        <a:p>
          <a:r>
            <a:rPr kumimoji="1" lang="ja-JP" altLang="en-US" dirty="0" smtClean="0"/>
            <a:t>研究倫理最高管理責任者</a:t>
          </a:r>
          <a:endParaRPr kumimoji="1" lang="ja-JP" altLang="en-US" dirty="0"/>
        </a:p>
      </dgm:t>
    </dgm:pt>
    <dgm:pt modelId="{1A6D81EF-71B4-4FB6-8FF8-B56732D97012}">
      <dgm:prSet phldrT="[テキスト]"/>
      <dgm:spPr/>
      <dgm:t>
        <a:bodyPr/>
        <a:lstStyle/>
        <a:p>
          <a:r>
            <a:rPr kumimoji="1" lang="ja-JP" altLang="en-US" dirty="0" smtClean="0"/>
            <a:t>研究担当ﾃﾞｨｰﾝ</a:t>
          </a:r>
          <a:endParaRPr kumimoji="1" lang="ja-JP" altLang="en-US" dirty="0"/>
        </a:p>
      </dgm:t>
    </dgm:pt>
    <dgm:pt modelId="{2A319F0F-BD9B-4A5D-8AB9-66B11EA8BA29}" type="parTrans" cxnId="{454DC866-C06D-407F-919C-8B60C982406B}">
      <dgm:prSet/>
      <dgm:spPr/>
      <dgm:t>
        <a:bodyPr/>
        <a:lstStyle/>
        <a:p>
          <a:endParaRPr kumimoji="1" lang="ja-JP" altLang="en-US"/>
        </a:p>
      </dgm:t>
    </dgm:pt>
    <dgm:pt modelId="{41048FB8-E69C-4095-A3EF-FE276C3465CF}" type="sibTrans" cxnId="{454DC866-C06D-407F-919C-8B60C982406B}">
      <dgm:prSet/>
      <dgm:spPr/>
      <dgm:t>
        <a:bodyPr/>
        <a:lstStyle/>
        <a:p>
          <a:r>
            <a:rPr kumimoji="1" lang="ja-JP" altLang="en-US" dirty="0" smtClean="0"/>
            <a:t>研究倫理教育責任者</a:t>
          </a:r>
          <a:endParaRPr kumimoji="1" lang="ja-JP" altLang="en-US" dirty="0"/>
        </a:p>
      </dgm:t>
    </dgm:pt>
    <dgm:pt modelId="{E13DD9B3-C32A-4242-BB9C-6C0C446BD028}">
      <dgm:prSet/>
      <dgm:spPr/>
      <dgm:t>
        <a:bodyPr/>
        <a:lstStyle/>
        <a:p>
          <a:r>
            <a:rPr kumimoji="1" lang="ja-JP" altLang="en-US" dirty="0" smtClean="0"/>
            <a:t>研究科長</a:t>
          </a:r>
          <a:endParaRPr kumimoji="1" lang="ja-JP" altLang="en-US" dirty="0"/>
        </a:p>
      </dgm:t>
    </dgm:pt>
    <dgm:pt modelId="{52F95AAB-96C7-4535-8063-ECD8263DC5CD}" type="parTrans" cxnId="{521A7317-75CC-40DB-9E0A-B0DED1FEFB06}">
      <dgm:prSet/>
      <dgm:spPr/>
      <dgm:t>
        <a:bodyPr/>
        <a:lstStyle/>
        <a:p>
          <a:endParaRPr kumimoji="1" lang="ja-JP" altLang="en-US"/>
        </a:p>
      </dgm:t>
    </dgm:pt>
    <dgm:pt modelId="{5A6D3EF9-9E53-4D00-94CD-33F696F83FEE}" type="sibTrans" cxnId="{521A7317-75CC-40DB-9E0A-B0DED1FEFB06}">
      <dgm:prSet/>
      <dgm:spPr/>
      <dgm:t>
        <a:bodyPr/>
        <a:lstStyle/>
        <a:p>
          <a:pPr algn="ctr"/>
          <a:r>
            <a:rPr kumimoji="1" lang="ja-JP" altLang="en-US" smtClean="0"/>
            <a:t>学生に対する責任</a:t>
          </a:r>
          <a:endParaRPr kumimoji="1" lang="ja-JP" altLang="en-US" dirty="0"/>
        </a:p>
      </dgm:t>
    </dgm:pt>
    <dgm:pt modelId="{A9AE8463-06A5-470A-869F-A1722CBB48BD}">
      <dgm:prSet/>
      <dgm:spPr/>
      <dgm:t>
        <a:bodyPr/>
        <a:lstStyle/>
        <a:p>
          <a:r>
            <a:rPr kumimoji="1" lang="ja-JP" altLang="en-US" dirty="0" smtClean="0"/>
            <a:t>教員担当学監</a:t>
          </a:r>
          <a:endParaRPr kumimoji="1" lang="ja-JP" altLang="en-US" dirty="0"/>
        </a:p>
      </dgm:t>
    </dgm:pt>
    <dgm:pt modelId="{90F16F22-EFD0-4CDE-9E72-712E85FF66F8}" type="parTrans" cxnId="{3A745AA8-2170-49F8-B9CB-0668F74C4185}">
      <dgm:prSet/>
      <dgm:spPr/>
      <dgm:t>
        <a:bodyPr/>
        <a:lstStyle/>
        <a:p>
          <a:endParaRPr kumimoji="1" lang="ja-JP" altLang="en-US"/>
        </a:p>
      </dgm:t>
    </dgm:pt>
    <dgm:pt modelId="{BD4F7A11-47DB-4099-AA68-B8FE78A14F20}" type="sibTrans" cxnId="{3A745AA8-2170-49F8-B9CB-0668F74C4185}">
      <dgm:prSet/>
      <dgm:spPr/>
      <dgm:t>
        <a:bodyPr/>
        <a:lstStyle/>
        <a:p>
          <a:pPr algn="ctr"/>
          <a:r>
            <a:rPr kumimoji="1" lang="ja-JP" altLang="en-US" dirty="0" smtClean="0"/>
            <a:t>調査の責任者</a:t>
          </a:r>
          <a:endParaRPr kumimoji="1" lang="ja-JP" altLang="en-US" dirty="0"/>
        </a:p>
      </dgm:t>
    </dgm:pt>
    <dgm:pt modelId="{EB428625-E822-46FF-8FE3-47FA49F19AF2}">
      <dgm:prSet/>
      <dgm:spPr/>
      <dgm:t>
        <a:bodyPr/>
        <a:lstStyle/>
        <a:p>
          <a:r>
            <a:rPr kumimoji="1" lang="ja-JP" altLang="en-US" dirty="0" smtClean="0"/>
            <a:t>研究担当ﾃﾞｨｰﾝ</a:t>
          </a:r>
          <a:endParaRPr kumimoji="1" lang="ja-JP" altLang="en-US" dirty="0"/>
        </a:p>
      </dgm:t>
    </dgm:pt>
    <dgm:pt modelId="{8E4442A2-860E-41FA-B285-2207C9096FDC}" type="parTrans" cxnId="{9D493027-606E-4125-8ED0-C981F439EF70}">
      <dgm:prSet/>
      <dgm:spPr/>
      <dgm:t>
        <a:bodyPr/>
        <a:lstStyle/>
        <a:p>
          <a:endParaRPr kumimoji="1" lang="ja-JP" altLang="en-US"/>
        </a:p>
      </dgm:t>
    </dgm:pt>
    <dgm:pt modelId="{702B528D-05F8-450B-B52A-A633478AA44B}" type="sibTrans" cxnId="{9D493027-606E-4125-8ED0-C981F439EF70}">
      <dgm:prSet/>
      <dgm:spPr/>
      <dgm:t>
        <a:bodyPr/>
        <a:lstStyle/>
        <a:p>
          <a:pPr algn="ctr"/>
          <a:r>
            <a:rPr kumimoji="1" lang="en-US" altLang="ja-JP" dirty="0" smtClean="0"/>
            <a:t>RCR</a:t>
          </a:r>
          <a:r>
            <a:rPr kumimoji="1" lang="ja-JP" altLang="en-US" dirty="0" smtClean="0"/>
            <a:t>の推進</a:t>
          </a:r>
          <a:endParaRPr kumimoji="1" lang="ja-JP" altLang="en-US" dirty="0"/>
        </a:p>
      </dgm:t>
    </dgm:pt>
    <dgm:pt modelId="{6C6A2CC8-B0A7-403D-91AB-A19FBBD00A85}" type="asst">
      <dgm:prSet/>
      <dgm:spPr/>
      <dgm:t>
        <a:bodyPr/>
        <a:lstStyle/>
        <a:p>
          <a:r>
            <a:rPr kumimoji="1" lang="ja-JP" altLang="en-US" dirty="0" smtClean="0"/>
            <a:t>安全衛生</a:t>
          </a:r>
          <a:r>
            <a:rPr kumimoji="1" lang="en-US" altLang="ja-JP" dirty="0" smtClean="0"/>
            <a:t>SL</a:t>
          </a:r>
          <a:endParaRPr kumimoji="1" lang="ja-JP" altLang="en-US" dirty="0"/>
        </a:p>
      </dgm:t>
    </dgm:pt>
    <dgm:pt modelId="{992B1D62-9E6B-4451-B11C-DBD54E0A1B45}" type="parTrans" cxnId="{59321A00-D066-49A2-BB2F-CA9B83C1EAF5}">
      <dgm:prSet/>
      <dgm:spPr/>
      <dgm:t>
        <a:bodyPr/>
        <a:lstStyle/>
        <a:p>
          <a:endParaRPr kumimoji="1" lang="ja-JP" altLang="en-US"/>
        </a:p>
      </dgm:t>
    </dgm:pt>
    <dgm:pt modelId="{8E15257C-FCAC-4BC0-8A1F-102B4F3ADB3E}" type="sibTrans" cxnId="{59321A00-D066-49A2-BB2F-CA9B83C1EAF5}">
      <dgm:prSet/>
      <dgm:spPr/>
      <dgm:t>
        <a:bodyPr/>
        <a:lstStyle/>
        <a:p>
          <a:pPr algn="l"/>
          <a:r>
            <a:rPr kumimoji="1" lang="ja-JP" altLang="en-US" dirty="0" smtClean="0"/>
            <a:t>教材作成、セミナー開催等</a:t>
          </a:r>
          <a:r>
            <a:rPr kumimoji="1" lang="en-US" altLang="ja-JP" dirty="0" smtClean="0"/>
            <a:t>DOR</a:t>
          </a:r>
          <a:r>
            <a:rPr kumimoji="1" lang="ja-JP" altLang="en-US" dirty="0" smtClean="0"/>
            <a:t>ｻﾎﾟｰﾄ</a:t>
          </a:r>
          <a:endParaRPr kumimoji="1" lang="ja-JP" altLang="en-US" dirty="0"/>
        </a:p>
      </dgm:t>
    </dgm:pt>
    <dgm:pt modelId="{7659156F-4373-40D3-8B32-36926DEF54B6}" type="pres">
      <dgm:prSet presAssocID="{72B172FC-13CD-48D3-BA36-93B4C0FACBAD}" presName="hierChild1" presStyleCnt="0">
        <dgm:presLayoutVars>
          <dgm:orgChart val="1"/>
          <dgm:chPref val="1"/>
          <dgm:dir/>
          <dgm:animOne val="branch"/>
          <dgm:animLvl val="lvl"/>
          <dgm:resizeHandles/>
        </dgm:presLayoutVars>
      </dgm:prSet>
      <dgm:spPr/>
      <dgm:t>
        <a:bodyPr/>
        <a:lstStyle/>
        <a:p>
          <a:endParaRPr kumimoji="1" lang="ja-JP" altLang="en-US"/>
        </a:p>
      </dgm:t>
    </dgm:pt>
    <dgm:pt modelId="{87642CC0-2AF4-47EC-BDE5-9EF71536B101}" type="pres">
      <dgm:prSet presAssocID="{148BB2D2-1A24-43A6-8446-01B7EF4917C4}" presName="hierRoot1" presStyleCnt="0">
        <dgm:presLayoutVars>
          <dgm:hierBranch val="init"/>
        </dgm:presLayoutVars>
      </dgm:prSet>
      <dgm:spPr/>
    </dgm:pt>
    <dgm:pt modelId="{DDD21D8B-DDC6-4EBF-8B58-0B4DFC3F014A}" type="pres">
      <dgm:prSet presAssocID="{148BB2D2-1A24-43A6-8446-01B7EF4917C4}" presName="rootComposite1" presStyleCnt="0"/>
      <dgm:spPr/>
    </dgm:pt>
    <dgm:pt modelId="{58BF244E-D847-4209-BF65-D18832C7F073}" type="pres">
      <dgm:prSet presAssocID="{148BB2D2-1A24-43A6-8446-01B7EF4917C4}" presName="rootText1" presStyleLbl="node0" presStyleIdx="0" presStyleCnt="1">
        <dgm:presLayoutVars>
          <dgm:chMax/>
          <dgm:chPref val="3"/>
        </dgm:presLayoutVars>
      </dgm:prSet>
      <dgm:spPr/>
      <dgm:t>
        <a:bodyPr/>
        <a:lstStyle/>
        <a:p>
          <a:endParaRPr kumimoji="1" lang="ja-JP" altLang="en-US"/>
        </a:p>
      </dgm:t>
    </dgm:pt>
    <dgm:pt modelId="{9121074A-ECE8-4464-8C6F-E27D540249DA}" type="pres">
      <dgm:prSet presAssocID="{148BB2D2-1A24-43A6-8446-01B7EF4917C4}" presName="titleText1" presStyleLbl="fgAcc0" presStyleIdx="0" presStyleCnt="1">
        <dgm:presLayoutVars>
          <dgm:chMax val="0"/>
          <dgm:chPref val="0"/>
        </dgm:presLayoutVars>
      </dgm:prSet>
      <dgm:spPr/>
      <dgm:t>
        <a:bodyPr/>
        <a:lstStyle/>
        <a:p>
          <a:endParaRPr kumimoji="1" lang="ja-JP" altLang="en-US"/>
        </a:p>
      </dgm:t>
    </dgm:pt>
    <dgm:pt modelId="{879843CE-DE1C-4CB4-9DE6-6D99EDE8C8A0}" type="pres">
      <dgm:prSet presAssocID="{148BB2D2-1A24-43A6-8446-01B7EF4917C4}" presName="rootConnector1" presStyleLbl="node1" presStyleIdx="0" presStyleCnt="4"/>
      <dgm:spPr/>
      <dgm:t>
        <a:bodyPr/>
        <a:lstStyle/>
        <a:p>
          <a:endParaRPr kumimoji="1" lang="ja-JP" altLang="en-US"/>
        </a:p>
      </dgm:t>
    </dgm:pt>
    <dgm:pt modelId="{6FE26B50-FF5F-4D63-9EEF-C00CF27C4587}" type="pres">
      <dgm:prSet presAssocID="{148BB2D2-1A24-43A6-8446-01B7EF4917C4}" presName="hierChild2" presStyleCnt="0"/>
      <dgm:spPr/>
    </dgm:pt>
    <dgm:pt modelId="{702692C3-BF5E-441B-981E-4A04CE418368}" type="pres">
      <dgm:prSet presAssocID="{2A319F0F-BD9B-4A5D-8AB9-66B11EA8BA29}" presName="Name37" presStyleLbl="parChTrans1D2" presStyleIdx="0" presStyleCnt="1"/>
      <dgm:spPr/>
      <dgm:t>
        <a:bodyPr/>
        <a:lstStyle/>
        <a:p>
          <a:endParaRPr kumimoji="1" lang="ja-JP" altLang="en-US"/>
        </a:p>
      </dgm:t>
    </dgm:pt>
    <dgm:pt modelId="{A30D7521-5F47-4B6A-A76B-0EB57907676D}" type="pres">
      <dgm:prSet presAssocID="{1A6D81EF-71B4-4FB6-8FF8-B56732D97012}" presName="hierRoot2" presStyleCnt="0">
        <dgm:presLayoutVars>
          <dgm:hierBranch val="init"/>
        </dgm:presLayoutVars>
      </dgm:prSet>
      <dgm:spPr/>
    </dgm:pt>
    <dgm:pt modelId="{35B8FB2F-2285-42F0-869A-22527084D437}" type="pres">
      <dgm:prSet presAssocID="{1A6D81EF-71B4-4FB6-8FF8-B56732D97012}" presName="rootComposite" presStyleCnt="0"/>
      <dgm:spPr/>
    </dgm:pt>
    <dgm:pt modelId="{1D592775-7605-4C28-A0A3-37A13966B1C6}" type="pres">
      <dgm:prSet presAssocID="{1A6D81EF-71B4-4FB6-8FF8-B56732D97012}" presName="rootText" presStyleLbl="node1" presStyleIdx="0" presStyleCnt="4">
        <dgm:presLayoutVars>
          <dgm:chMax/>
          <dgm:chPref val="3"/>
        </dgm:presLayoutVars>
      </dgm:prSet>
      <dgm:spPr/>
      <dgm:t>
        <a:bodyPr/>
        <a:lstStyle/>
        <a:p>
          <a:endParaRPr kumimoji="1" lang="ja-JP" altLang="en-US"/>
        </a:p>
      </dgm:t>
    </dgm:pt>
    <dgm:pt modelId="{6E319CAF-0C24-4E12-8D39-B61E4ACF898F}" type="pres">
      <dgm:prSet presAssocID="{1A6D81EF-71B4-4FB6-8FF8-B56732D97012}" presName="titleText2" presStyleLbl="fgAcc1" presStyleIdx="0" presStyleCnt="4">
        <dgm:presLayoutVars>
          <dgm:chMax val="0"/>
          <dgm:chPref val="0"/>
        </dgm:presLayoutVars>
      </dgm:prSet>
      <dgm:spPr/>
      <dgm:t>
        <a:bodyPr/>
        <a:lstStyle/>
        <a:p>
          <a:endParaRPr kumimoji="1" lang="ja-JP" altLang="en-US"/>
        </a:p>
      </dgm:t>
    </dgm:pt>
    <dgm:pt modelId="{C5E40EEC-624C-4D05-8A58-DA8D9396BC25}" type="pres">
      <dgm:prSet presAssocID="{1A6D81EF-71B4-4FB6-8FF8-B56732D97012}" presName="rootConnector" presStyleLbl="node2" presStyleIdx="0" presStyleCnt="0"/>
      <dgm:spPr/>
      <dgm:t>
        <a:bodyPr/>
        <a:lstStyle/>
        <a:p>
          <a:endParaRPr kumimoji="1" lang="ja-JP" altLang="en-US"/>
        </a:p>
      </dgm:t>
    </dgm:pt>
    <dgm:pt modelId="{4E904853-40FC-43E9-8DAE-490A945230FD}" type="pres">
      <dgm:prSet presAssocID="{1A6D81EF-71B4-4FB6-8FF8-B56732D97012}" presName="hierChild4" presStyleCnt="0"/>
      <dgm:spPr/>
    </dgm:pt>
    <dgm:pt modelId="{04EFDCA0-6D3C-42C0-88E5-AC2E703F2314}" type="pres">
      <dgm:prSet presAssocID="{8E4442A2-860E-41FA-B285-2207C9096FDC}" presName="Name37" presStyleLbl="parChTrans1D3" presStyleIdx="0" presStyleCnt="4"/>
      <dgm:spPr/>
      <dgm:t>
        <a:bodyPr/>
        <a:lstStyle/>
        <a:p>
          <a:endParaRPr kumimoji="1" lang="ja-JP" altLang="en-US"/>
        </a:p>
      </dgm:t>
    </dgm:pt>
    <dgm:pt modelId="{20B753E0-105C-452D-9E10-C8039A73E834}" type="pres">
      <dgm:prSet presAssocID="{EB428625-E822-46FF-8FE3-47FA49F19AF2}" presName="hierRoot2" presStyleCnt="0">
        <dgm:presLayoutVars>
          <dgm:hierBranch val="init"/>
        </dgm:presLayoutVars>
      </dgm:prSet>
      <dgm:spPr/>
    </dgm:pt>
    <dgm:pt modelId="{748A493C-AE4E-4D93-B225-8C6748A3D657}" type="pres">
      <dgm:prSet presAssocID="{EB428625-E822-46FF-8FE3-47FA49F19AF2}" presName="rootComposite" presStyleCnt="0"/>
      <dgm:spPr/>
    </dgm:pt>
    <dgm:pt modelId="{3F2BB56B-1A8A-4294-BA21-CC93149DE551}" type="pres">
      <dgm:prSet presAssocID="{EB428625-E822-46FF-8FE3-47FA49F19AF2}" presName="rootText" presStyleLbl="node1" presStyleIdx="1" presStyleCnt="4">
        <dgm:presLayoutVars>
          <dgm:chMax/>
          <dgm:chPref val="3"/>
        </dgm:presLayoutVars>
      </dgm:prSet>
      <dgm:spPr/>
      <dgm:t>
        <a:bodyPr/>
        <a:lstStyle/>
        <a:p>
          <a:endParaRPr kumimoji="1" lang="ja-JP" altLang="en-US"/>
        </a:p>
      </dgm:t>
    </dgm:pt>
    <dgm:pt modelId="{7A929836-3C99-4ED1-8D79-39EB4ACF3795}" type="pres">
      <dgm:prSet presAssocID="{EB428625-E822-46FF-8FE3-47FA49F19AF2}" presName="titleText2" presStyleLbl="fgAcc1" presStyleIdx="1" presStyleCnt="4">
        <dgm:presLayoutVars>
          <dgm:chMax val="0"/>
          <dgm:chPref val="0"/>
        </dgm:presLayoutVars>
      </dgm:prSet>
      <dgm:spPr/>
      <dgm:t>
        <a:bodyPr/>
        <a:lstStyle/>
        <a:p>
          <a:endParaRPr kumimoji="1" lang="ja-JP" altLang="en-US"/>
        </a:p>
      </dgm:t>
    </dgm:pt>
    <dgm:pt modelId="{DCBB5D06-7B04-4DCE-8089-8FC81EC87380}" type="pres">
      <dgm:prSet presAssocID="{EB428625-E822-46FF-8FE3-47FA49F19AF2}" presName="rootConnector" presStyleLbl="node3" presStyleIdx="0" presStyleCnt="0"/>
      <dgm:spPr/>
      <dgm:t>
        <a:bodyPr/>
        <a:lstStyle/>
        <a:p>
          <a:endParaRPr kumimoji="1" lang="ja-JP" altLang="en-US"/>
        </a:p>
      </dgm:t>
    </dgm:pt>
    <dgm:pt modelId="{6E281123-C90D-44C0-8482-EE89BEB3271C}" type="pres">
      <dgm:prSet presAssocID="{EB428625-E822-46FF-8FE3-47FA49F19AF2}" presName="hierChild4" presStyleCnt="0"/>
      <dgm:spPr/>
    </dgm:pt>
    <dgm:pt modelId="{245652E6-F0CD-4BF2-9EF0-4388CAB1D356}" type="pres">
      <dgm:prSet presAssocID="{EB428625-E822-46FF-8FE3-47FA49F19AF2}" presName="hierChild5" presStyleCnt="0"/>
      <dgm:spPr/>
    </dgm:pt>
    <dgm:pt modelId="{AE90D77E-953B-4CF2-A9E6-F9922170053F}" type="pres">
      <dgm:prSet presAssocID="{90F16F22-EFD0-4CDE-9E72-712E85FF66F8}" presName="Name37" presStyleLbl="parChTrans1D3" presStyleIdx="1" presStyleCnt="4"/>
      <dgm:spPr/>
      <dgm:t>
        <a:bodyPr/>
        <a:lstStyle/>
        <a:p>
          <a:endParaRPr kumimoji="1" lang="ja-JP" altLang="en-US"/>
        </a:p>
      </dgm:t>
    </dgm:pt>
    <dgm:pt modelId="{0B839411-5B47-4FC8-8E27-3DB77C4D6430}" type="pres">
      <dgm:prSet presAssocID="{A9AE8463-06A5-470A-869F-A1722CBB48BD}" presName="hierRoot2" presStyleCnt="0">
        <dgm:presLayoutVars>
          <dgm:hierBranch val="init"/>
        </dgm:presLayoutVars>
      </dgm:prSet>
      <dgm:spPr/>
    </dgm:pt>
    <dgm:pt modelId="{75C07DF4-F6AF-4270-A4FE-61F158FE10A2}" type="pres">
      <dgm:prSet presAssocID="{A9AE8463-06A5-470A-869F-A1722CBB48BD}" presName="rootComposite" presStyleCnt="0"/>
      <dgm:spPr/>
    </dgm:pt>
    <dgm:pt modelId="{9952247E-2E57-4539-8F71-B1BFEE11FDEC}" type="pres">
      <dgm:prSet presAssocID="{A9AE8463-06A5-470A-869F-A1722CBB48BD}" presName="rootText" presStyleLbl="node1" presStyleIdx="2" presStyleCnt="4">
        <dgm:presLayoutVars>
          <dgm:chMax/>
          <dgm:chPref val="3"/>
        </dgm:presLayoutVars>
      </dgm:prSet>
      <dgm:spPr/>
      <dgm:t>
        <a:bodyPr/>
        <a:lstStyle/>
        <a:p>
          <a:endParaRPr kumimoji="1" lang="ja-JP" altLang="en-US"/>
        </a:p>
      </dgm:t>
    </dgm:pt>
    <dgm:pt modelId="{0638E999-E43F-4A06-948F-835118AD9C14}" type="pres">
      <dgm:prSet presAssocID="{A9AE8463-06A5-470A-869F-A1722CBB48BD}" presName="titleText2" presStyleLbl="fgAcc1" presStyleIdx="2" presStyleCnt="4">
        <dgm:presLayoutVars>
          <dgm:chMax val="0"/>
          <dgm:chPref val="0"/>
        </dgm:presLayoutVars>
      </dgm:prSet>
      <dgm:spPr/>
      <dgm:t>
        <a:bodyPr/>
        <a:lstStyle/>
        <a:p>
          <a:endParaRPr kumimoji="1" lang="ja-JP" altLang="en-US"/>
        </a:p>
      </dgm:t>
    </dgm:pt>
    <dgm:pt modelId="{556B40F3-7849-4C86-8398-38026640C4DC}" type="pres">
      <dgm:prSet presAssocID="{A9AE8463-06A5-470A-869F-A1722CBB48BD}" presName="rootConnector" presStyleLbl="node3" presStyleIdx="0" presStyleCnt="0"/>
      <dgm:spPr/>
      <dgm:t>
        <a:bodyPr/>
        <a:lstStyle/>
        <a:p>
          <a:endParaRPr kumimoji="1" lang="ja-JP" altLang="en-US"/>
        </a:p>
      </dgm:t>
    </dgm:pt>
    <dgm:pt modelId="{145FB841-CD45-436D-AB4D-7E062672B532}" type="pres">
      <dgm:prSet presAssocID="{A9AE8463-06A5-470A-869F-A1722CBB48BD}" presName="hierChild4" presStyleCnt="0"/>
      <dgm:spPr/>
    </dgm:pt>
    <dgm:pt modelId="{EDCB3BC0-7D92-49A7-998E-69FFBB3B5EB1}" type="pres">
      <dgm:prSet presAssocID="{A9AE8463-06A5-470A-869F-A1722CBB48BD}" presName="hierChild5" presStyleCnt="0"/>
      <dgm:spPr/>
    </dgm:pt>
    <dgm:pt modelId="{EE1B5F48-ECBD-43AC-848B-97879563B937}" type="pres">
      <dgm:prSet presAssocID="{52F95AAB-96C7-4535-8063-ECD8263DC5CD}" presName="Name37" presStyleLbl="parChTrans1D3" presStyleIdx="2" presStyleCnt="4"/>
      <dgm:spPr/>
      <dgm:t>
        <a:bodyPr/>
        <a:lstStyle/>
        <a:p>
          <a:endParaRPr kumimoji="1" lang="ja-JP" altLang="en-US"/>
        </a:p>
      </dgm:t>
    </dgm:pt>
    <dgm:pt modelId="{AC8FFCB6-BA23-4439-B2F7-B18BB5C6D7CA}" type="pres">
      <dgm:prSet presAssocID="{E13DD9B3-C32A-4242-BB9C-6C0C446BD028}" presName="hierRoot2" presStyleCnt="0">
        <dgm:presLayoutVars>
          <dgm:hierBranch val="init"/>
        </dgm:presLayoutVars>
      </dgm:prSet>
      <dgm:spPr/>
    </dgm:pt>
    <dgm:pt modelId="{7686C256-E16E-4BD4-82B5-67982069890E}" type="pres">
      <dgm:prSet presAssocID="{E13DD9B3-C32A-4242-BB9C-6C0C446BD028}" presName="rootComposite" presStyleCnt="0"/>
      <dgm:spPr/>
    </dgm:pt>
    <dgm:pt modelId="{6A81D37D-E9A3-450C-A9B8-DEF0514B6775}" type="pres">
      <dgm:prSet presAssocID="{E13DD9B3-C32A-4242-BB9C-6C0C446BD028}" presName="rootText" presStyleLbl="node1" presStyleIdx="3" presStyleCnt="4">
        <dgm:presLayoutVars>
          <dgm:chMax/>
          <dgm:chPref val="3"/>
        </dgm:presLayoutVars>
      </dgm:prSet>
      <dgm:spPr/>
      <dgm:t>
        <a:bodyPr/>
        <a:lstStyle/>
        <a:p>
          <a:endParaRPr kumimoji="1" lang="ja-JP" altLang="en-US"/>
        </a:p>
      </dgm:t>
    </dgm:pt>
    <dgm:pt modelId="{7CFEEF26-47C3-4BBC-B4BE-7CF2BC0773F1}" type="pres">
      <dgm:prSet presAssocID="{E13DD9B3-C32A-4242-BB9C-6C0C446BD028}" presName="titleText2" presStyleLbl="fgAcc1" presStyleIdx="3" presStyleCnt="4">
        <dgm:presLayoutVars>
          <dgm:chMax val="0"/>
          <dgm:chPref val="0"/>
        </dgm:presLayoutVars>
      </dgm:prSet>
      <dgm:spPr/>
      <dgm:t>
        <a:bodyPr/>
        <a:lstStyle/>
        <a:p>
          <a:endParaRPr kumimoji="1" lang="ja-JP" altLang="en-US"/>
        </a:p>
      </dgm:t>
    </dgm:pt>
    <dgm:pt modelId="{EC71664A-6881-4489-AE2C-94DFAED90171}" type="pres">
      <dgm:prSet presAssocID="{E13DD9B3-C32A-4242-BB9C-6C0C446BD028}" presName="rootConnector" presStyleLbl="node3" presStyleIdx="0" presStyleCnt="0"/>
      <dgm:spPr/>
      <dgm:t>
        <a:bodyPr/>
        <a:lstStyle/>
        <a:p>
          <a:endParaRPr kumimoji="1" lang="ja-JP" altLang="en-US"/>
        </a:p>
      </dgm:t>
    </dgm:pt>
    <dgm:pt modelId="{3814BEB0-AADD-4ECF-8A20-D80A7F083341}" type="pres">
      <dgm:prSet presAssocID="{E13DD9B3-C32A-4242-BB9C-6C0C446BD028}" presName="hierChild4" presStyleCnt="0"/>
      <dgm:spPr/>
    </dgm:pt>
    <dgm:pt modelId="{8A9CE8CD-1F7B-409D-8B32-411145634473}" type="pres">
      <dgm:prSet presAssocID="{E13DD9B3-C32A-4242-BB9C-6C0C446BD028}" presName="hierChild5" presStyleCnt="0"/>
      <dgm:spPr/>
    </dgm:pt>
    <dgm:pt modelId="{1979DE16-FCAB-4570-9572-56F03EE7085B}" type="pres">
      <dgm:prSet presAssocID="{1A6D81EF-71B4-4FB6-8FF8-B56732D97012}" presName="hierChild5" presStyleCnt="0"/>
      <dgm:spPr/>
    </dgm:pt>
    <dgm:pt modelId="{728E5090-56FA-4837-833E-A5B73A06F745}" type="pres">
      <dgm:prSet presAssocID="{992B1D62-9E6B-4451-B11C-DBD54E0A1B45}" presName="Name96" presStyleLbl="parChTrans1D3" presStyleIdx="3" presStyleCnt="4"/>
      <dgm:spPr/>
      <dgm:t>
        <a:bodyPr/>
        <a:lstStyle/>
        <a:p>
          <a:endParaRPr kumimoji="1" lang="ja-JP" altLang="en-US"/>
        </a:p>
      </dgm:t>
    </dgm:pt>
    <dgm:pt modelId="{3311ABEE-5707-4FD5-BEE5-7297DEAAE960}" type="pres">
      <dgm:prSet presAssocID="{6C6A2CC8-B0A7-403D-91AB-A19FBBD00A85}" presName="hierRoot3" presStyleCnt="0">
        <dgm:presLayoutVars>
          <dgm:hierBranch val="init"/>
        </dgm:presLayoutVars>
      </dgm:prSet>
      <dgm:spPr/>
    </dgm:pt>
    <dgm:pt modelId="{E894651E-A8AD-4C31-AB57-75B9901710B3}" type="pres">
      <dgm:prSet presAssocID="{6C6A2CC8-B0A7-403D-91AB-A19FBBD00A85}" presName="rootComposite3" presStyleCnt="0"/>
      <dgm:spPr/>
    </dgm:pt>
    <dgm:pt modelId="{EF1D64BC-5B23-4BA1-9124-291DD66D4B97}" type="pres">
      <dgm:prSet presAssocID="{6C6A2CC8-B0A7-403D-91AB-A19FBBD00A85}" presName="rootText3" presStyleLbl="asst1" presStyleIdx="0" presStyleCnt="1">
        <dgm:presLayoutVars>
          <dgm:chPref val="3"/>
        </dgm:presLayoutVars>
      </dgm:prSet>
      <dgm:spPr/>
      <dgm:t>
        <a:bodyPr/>
        <a:lstStyle/>
        <a:p>
          <a:endParaRPr kumimoji="1" lang="ja-JP" altLang="en-US"/>
        </a:p>
      </dgm:t>
    </dgm:pt>
    <dgm:pt modelId="{AE0A0EB7-A318-43D7-B014-F64E13755577}" type="pres">
      <dgm:prSet presAssocID="{6C6A2CC8-B0A7-403D-91AB-A19FBBD00A85}" presName="titleText3" presStyleLbl="fgAcc2" presStyleIdx="0" presStyleCnt="1">
        <dgm:presLayoutVars>
          <dgm:chMax val="0"/>
          <dgm:chPref val="0"/>
        </dgm:presLayoutVars>
      </dgm:prSet>
      <dgm:spPr/>
      <dgm:t>
        <a:bodyPr/>
        <a:lstStyle/>
        <a:p>
          <a:endParaRPr kumimoji="1" lang="ja-JP" altLang="en-US"/>
        </a:p>
      </dgm:t>
    </dgm:pt>
    <dgm:pt modelId="{D25E90C2-52D1-42A5-9DB4-8153BFEF5845}" type="pres">
      <dgm:prSet presAssocID="{6C6A2CC8-B0A7-403D-91AB-A19FBBD00A85}" presName="rootConnector3" presStyleLbl="asst2" presStyleIdx="0" presStyleCnt="0"/>
      <dgm:spPr/>
      <dgm:t>
        <a:bodyPr/>
        <a:lstStyle/>
        <a:p>
          <a:endParaRPr kumimoji="1" lang="ja-JP" altLang="en-US"/>
        </a:p>
      </dgm:t>
    </dgm:pt>
    <dgm:pt modelId="{CB4A08AC-20B3-4168-B855-39F89B42164C}" type="pres">
      <dgm:prSet presAssocID="{6C6A2CC8-B0A7-403D-91AB-A19FBBD00A85}" presName="hierChild6" presStyleCnt="0"/>
      <dgm:spPr/>
    </dgm:pt>
    <dgm:pt modelId="{2C2AB6E9-C8EC-4D17-AE3C-28C7A9DD0BCF}" type="pres">
      <dgm:prSet presAssocID="{6C6A2CC8-B0A7-403D-91AB-A19FBBD00A85}" presName="hierChild7" presStyleCnt="0"/>
      <dgm:spPr/>
    </dgm:pt>
    <dgm:pt modelId="{1761DBBA-5320-4253-83FF-4B0D458D7D6F}" type="pres">
      <dgm:prSet presAssocID="{148BB2D2-1A24-43A6-8446-01B7EF4917C4}" presName="hierChild3" presStyleCnt="0"/>
      <dgm:spPr/>
    </dgm:pt>
  </dgm:ptLst>
  <dgm:cxnLst>
    <dgm:cxn modelId="{3D43396C-0FA5-4941-B4DD-7BCC233010B6}" type="presOf" srcId="{6C6A2CC8-B0A7-403D-91AB-A19FBBD00A85}" destId="{D25E90C2-52D1-42A5-9DB4-8153BFEF5845}" srcOrd="1" destOrd="0" presId="urn:microsoft.com/office/officeart/2008/layout/NameandTitleOrganizationalChart"/>
    <dgm:cxn modelId="{B066B004-D5EF-4720-8B36-DE99335363F1}" type="presOf" srcId="{5A6D3EF9-9E53-4D00-94CD-33F696F83FEE}" destId="{7CFEEF26-47C3-4BBC-B4BE-7CF2BC0773F1}" srcOrd="0" destOrd="0" presId="urn:microsoft.com/office/officeart/2008/layout/NameandTitleOrganizationalChart"/>
    <dgm:cxn modelId="{59321A00-D066-49A2-BB2F-CA9B83C1EAF5}" srcId="{1A6D81EF-71B4-4FB6-8FF8-B56732D97012}" destId="{6C6A2CC8-B0A7-403D-91AB-A19FBBD00A85}" srcOrd="3" destOrd="0" parTransId="{992B1D62-9E6B-4451-B11C-DBD54E0A1B45}" sibTransId="{8E15257C-FCAC-4BC0-8A1F-102B4F3ADB3E}"/>
    <dgm:cxn modelId="{3A745AA8-2170-49F8-B9CB-0668F74C4185}" srcId="{1A6D81EF-71B4-4FB6-8FF8-B56732D97012}" destId="{A9AE8463-06A5-470A-869F-A1722CBB48BD}" srcOrd="1" destOrd="0" parTransId="{90F16F22-EFD0-4CDE-9E72-712E85FF66F8}" sibTransId="{BD4F7A11-47DB-4099-AA68-B8FE78A14F20}"/>
    <dgm:cxn modelId="{22ADA1CB-351E-43E2-A9AB-3E83EF694B21}" type="presOf" srcId="{8E4442A2-860E-41FA-B285-2207C9096FDC}" destId="{04EFDCA0-6D3C-42C0-88E5-AC2E703F2314}" srcOrd="0" destOrd="0" presId="urn:microsoft.com/office/officeart/2008/layout/NameandTitleOrganizationalChart"/>
    <dgm:cxn modelId="{6B24972C-BF77-4461-8EBF-3FA0895F54A7}" type="presOf" srcId="{90F16F22-EFD0-4CDE-9E72-712E85FF66F8}" destId="{AE90D77E-953B-4CF2-A9E6-F9922170053F}" srcOrd="0" destOrd="0" presId="urn:microsoft.com/office/officeart/2008/layout/NameandTitleOrganizationalChart"/>
    <dgm:cxn modelId="{9D493027-606E-4125-8ED0-C981F439EF70}" srcId="{1A6D81EF-71B4-4FB6-8FF8-B56732D97012}" destId="{EB428625-E822-46FF-8FE3-47FA49F19AF2}" srcOrd="0" destOrd="0" parTransId="{8E4442A2-860E-41FA-B285-2207C9096FDC}" sibTransId="{702B528D-05F8-450B-B52A-A633478AA44B}"/>
    <dgm:cxn modelId="{454DC866-C06D-407F-919C-8B60C982406B}" srcId="{148BB2D2-1A24-43A6-8446-01B7EF4917C4}" destId="{1A6D81EF-71B4-4FB6-8FF8-B56732D97012}" srcOrd="0" destOrd="0" parTransId="{2A319F0F-BD9B-4A5D-8AB9-66B11EA8BA29}" sibTransId="{41048FB8-E69C-4095-A3EF-FE276C3465CF}"/>
    <dgm:cxn modelId="{51511023-DE13-49A2-BE26-3058254C73D7}" type="presOf" srcId="{702B528D-05F8-450B-B52A-A633478AA44B}" destId="{7A929836-3C99-4ED1-8D79-39EB4ACF3795}" srcOrd="0" destOrd="0" presId="urn:microsoft.com/office/officeart/2008/layout/NameandTitleOrganizationalChart"/>
    <dgm:cxn modelId="{406D967F-FB25-4949-A2D4-3F67C0294F7C}" type="presOf" srcId="{BD4F7A11-47DB-4099-AA68-B8FE78A14F20}" destId="{0638E999-E43F-4A06-948F-835118AD9C14}" srcOrd="0" destOrd="0" presId="urn:microsoft.com/office/officeart/2008/layout/NameandTitleOrganizationalChart"/>
    <dgm:cxn modelId="{279FEA82-D9D1-4255-82CE-1FBFBD70A418}" srcId="{72B172FC-13CD-48D3-BA36-93B4C0FACBAD}" destId="{148BB2D2-1A24-43A6-8446-01B7EF4917C4}" srcOrd="0" destOrd="0" parTransId="{E97F8746-B687-4795-8BF1-7A083F650892}" sibTransId="{0F112DAD-04D3-4F6F-9E3A-826A9CA4303B}"/>
    <dgm:cxn modelId="{C980A33C-A459-4160-A422-55FFCA94A88A}" type="presOf" srcId="{E13DD9B3-C32A-4242-BB9C-6C0C446BD028}" destId="{6A81D37D-E9A3-450C-A9B8-DEF0514B6775}" srcOrd="0" destOrd="0" presId="urn:microsoft.com/office/officeart/2008/layout/NameandTitleOrganizationalChart"/>
    <dgm:cxn modelId="{4A499AE6-04FB-4CA9-ABC5-6FEB43D90D4E}" type="presOf" srcId="{148BB2D2-1A24-43A6-8446-01B7EF4917C4}" destId="{58BF244E-D847-4209-BF65-D18832C7F073}" srcOrd="0" destOrd="0" presId="urn:microsoft.com/office/officeart/2008/layout/NameandTitleOrganizationalChart"/>
    <dgm:cxn modelId="{2AA4AE87-EE6D-48EF-8DC9-93EAB23EB196}" type="presOf" srcId="{8E15257C-FCAC-4BC0-8A1F-102B4F3ADB3E}" destId="{AE0A0EB7-A318-43D7-B014-F64E13755577}" srcOrd="0" destOrd="0" presId="urn:microsoft.com/office/officeart/2008/layout/NameandTitleOrganizationalChart"/>
    <dgm:cxn modelId="{3C7B282B-5213-4F14-846F-5BBBEB1F5D3F}" type="presOf" srcId="{A9AE8463-06A5-470A-869F-A1722CBB48BD}" destId="{9952247E-2E57-4539-8F71-B1BFEE11FDEC}" srcOrd="0" destOrd="0" presId="urn:microsoft.com/office/officeart/2008/layout/NameandTitleOrganizationalChart"/>
    <dgm:cxn modelId="{68ADC090-FACE-48DB-9EAA-C2C89EFEB27D}" type="presOf" srcId="{6C6A2CC8-B0A7-403D-91AB-A19FBBD00A85}" destId="{EF1D64BC-5B23-4BA1-9124-291DD66D4B97}" srcOrd="0" destOrd="0" presId="urn:microsoft.com/office/officeart/2008/layout/NameandTitleOrganizationalChart"/>
    <dgm:cxn modelId="{74A1D718-77D9-4E53-B577-86DBFB83DB41}" type="presOf" srcId="{52F95AAB-96C7-4535-8063-ECD8263DC5CD}" destId="{EE1B5F48-ECBD-43AC-848B-97879563B937}" srcOrd="0" destOrd="0" presId="urn:microsoft.com/office/officeart/2008/layout/NameandTitleOrganizationalChart"/>
    <dgm:cxn modelId="{B597138D-2E21-43EA-9BED-F05642600166}" type="presOf" srcId="{1A6D81EF-71B4-4FB6-8FF8-B56732D97012}" destId="{1D592775-7605-4C28-A0A3-37A13966B1C6}" srcOrd="0" destOrd="0" presId="urn:microsoft.com/office/officeart/2008/layout/NameandTitleOrganizationalChart"/>
    <dgm:cxn modelId="{647100AA-4F0C-4B84-9944-326F1A7CFD58}" type="presOf" srcId="{1A6D81EF-71B4-4FB6-8FF8-B56732D97012}" destId="{C5E40EEC-624C-4D05-8A58-DA8D9396BC25}" srcOrd="1" destOrd="0" presId="urn:microsoft.com/office/officeart/2008/layout/NameandTitleOrganizationalChart"/>
    <dgm:cxn modelId="{521A7317-75CC-40DB-9E0A-B0DED1FEFB06}" srcId="{1A6D81EF-71B4-4FB6-8FF8-B56732D97012}" destId="{E13DD9B3-C32A-4242-BB9C-6C0C446BD028}" srcOrd="2" destOrd="0" parTransId="{52F95AAB-96C7-4535-8063-ECD8263DC5CD}" sibTransId="{5A6D3EF9-9E53-4D00-94CD-33F696F83FEE}"/>
    <dgm:cxn modelId="{A9BAA85F-DF0D-4D07-B1E5-A66AAF4D9B56}" type="presOf" srcId="{2A319F0F-BD9B-4A5D-8AB9-66B11EA8BA29}" destId="{702692C3-BF5E-441B-981E-4A04CE418368}" srcOrd="0" destOrd="0" presId="urn:microsoft.com/office/officeart/2008/layout/NameandTitleOrganizationalChart"/>
    <dgm:cxn modelId="{E0E6CBE9-3A45-4967-95CF-7D4565215B92}" type="presOf" srcId="{A9AE8463-06A5-470A-869F-A1722CBB48BD}" destId="{556B40F3-7849-4C86-8398-38026640C4DC}" srcOrd="1" destOrd="0" presId="urn:microsoft.com/office/officeart/2008/layout/NameandTitleOrganizationalChart"/>
    <dgm:cxn modelId="{B32D32B2-7B08-483C-A9F2-DFB208926E91}" type="presOf" srcId="{72B172FC-13CD-48D3-BA36-93B4C0FACBAD}" destId="{7659156F-4373-40D3-8B32-36926DEF54B6}" srcOrd="0" destOrd="0" presId="urn:microsoft.com/office/officeart/2008/layout/NameandTitleOrganizationalChart"/>
    <dgm:cxn modelId="{AE40AEC3-6F70-4AD2-8C01-73419C486314}" type="presOf" srcId="{0F112DAD-04D3-4F6F-9E3A-826A9CA4303B}" destId="{9121074A-ECE8-4464-8C6F-E27D540249DA}" srcOrd="0" destOrd="0" presId="urn:microsoft.com/office/officeart/2008/layout/NameandTitleOrganizationalChart"/>
    <dgm:cxn modelId="{79781D29-B2C9-4E0D-B39A-F9737D90D1DC}" type="presOf" srcId="{41048FB8-E69C-4095-A3EF-FE276C3465CF}" destId="{6E319CAF-0C24-4E12-8D39-B61E4ACF898F}" srcOrd="0" destOrd="0" presId="urn:microsoft.com/office/officeart/2008/layout/NameandTitleOrganizationalChart"/>
    <dgm:cxn modelId="{A7013CE8-E906-4C47-B7D0-8CC6ECA0B6B6}" type="presOf" srcId="{EB428625-E822-46FF-8FE3-47FA49F19AF2}" destId="{DCBB5D06-7B04-4DCE-8089-8FC81EC87380}" srcOrd="1" destOrd="0" presId="urn:microsoft.com/office/officeart/2008/layout/NameandTitleOrganizationalChart"/>
    <dgm:cxn modelId="{45D48C38-54B9-4943-A507-9D8E3862BB6A}" type="presOf" srcId="{992B1D62-9E6B-4451-B11C-DBD54E0A1B45}" destId="{728E5090-56FA-4837-833E-A5B73A06F745}" srcOrd="0" destOrd="0" presId="urn:microsoft.com/office/officeart/2008/layout/NameandTitleOrganizationalChart"/>
    <dgm:cxn modelId="{3959E665-8B11-492F-A66C-600EA3ECEE03}" type="presOf" srcId="{E13DD9B3-C32A-4242-BB9C-6C0C446BD028}" destId="{EC71664A-6881-4489-AE2C-94DFAED90171}" srcOrd="1" destOrd="0" presId="urn:microsoft.com/office/officeart/2008/layout/NameandTitleOrganizationalChart"/>
    <dgm:cxn modelId="{78C59DF2-2285-4624-9DD8-D418A8BE6188}" type="presOf" srcId="{148BB2D2-1A24-43A6-8446-01B7EF4917C4}" destId="{879843CE-DE1C-4CB4-9DE6-6D99EDE8C8A0}" srcOrd="1" destOrd="0" presId="urn:microsoft.com/office/officeart/2008/layout/NameandTitleOrganizationalChart"/>
    <dgm:cxn modelId="{36B27450-79AE-4565-8AE9-84081F9A8440}" type="presOf" srcId="{EB428625-E822-46FF-8FE3-47FA49F19AF2}" destId="{3F2BB56B-1A8A-4294-BA21-CC93149DE551}" srcOrd="0" destOrd="0" presId="urn:microsoft.com/office/officeart/2008/layout/NameandTitleOrganizationalChart"/>
    <dgm:cxn modelId="{39A684C4-E096-4096-8323-6857EDB169FC}" type="presParOf" srcId="{7659156F-4373-40D3-8B32-36926DEF54B6}" destId="{87642CC0-2AF4-47EC-BDE5-9EF71536B101}" srcOrd="0" destOrd="0" presId="urn:microsoft.com/office/officeart/2008/layout/NameandTitleOrganizationalChart"/>
    <dgm:cxn modelId="{6E7F40D3-0990-4874-969A-9953C3AA3BC6}" type="presParOf" srcId="{87642CC0-2AF4-47EC-BDE5-9EF71536B101}" destId="{DDD21D8B-DDC6-4EBF-8B58-0B4DFC3F014A}" srcOrd="0" destOrd="0" presId="urn:microsoft.com/office/officeart/2008/layout/NameandTitleOrganizationalChart"/>
    <dgm:cxn modelId="{57B3D245-1DA9-45DD-8386-9B6FA53495C5}" type="presParOf" srcId="{DDD21D8B-DDC6-4EBF-8B58-0B4DFC3F014A}" destId="{58BF244E-D847-4209-BF65-D18832C7F073}" srcOrd="0" destOrd="0" presId="urn:microsoft.com/office/officeart/2008/layout/NameandTitleOrganizationalChart"/>
    <dgm:cxn modelId="{D316D327-A545-4E17-9D83-AD3E18230BFD}" type="presParOf" srcId="{DDD21D8B-DDC6-4EBF-8B58-0B4DFC3F014A}" destId="{9121074A-ECE8-4464-8C6F-E27D540249DA}" srcOrd="1" destOrd="0" presId="urn:microsoft.com/office/officeart/2008/layout/NameandTitleOrganizationalChart"/>
    <dgm:cxn modelId="{8BED198C-9BAF-404A-90C4-03AFD145789A}" type="presParOf" srcId="{DDD21D8B-DDC6-4EBF-8B58-0B4DFC3F014A}" destId="{879843CE-DE1C-4CB4-9DE6-6D99EDE8C8A0}" srcOrd="2" destOrd="0" presId="urn:microsoft.com/office/officeart/2008/layout/NameandTitleOrganizationalChart"/>
    <dgm:cxn modelId="{27939AFF-4299-415F-BA55-6F56D12D2814}" type="presParOf" srcId="{87642CC0-2AF4-47EC-BDE5-9EF71536B101}" destId="{6FE26B50-FF5F-4D63-9EEF-C00CF27C4587}" srcOrd="1" destOrd="0" presId="urn:microsoft.com/office/officeart/2008/layout/NameandTitleOrganizationalChart"/>
    <dgm:cxn modelId="{D555069D-5626-420C-83E4-C9864F3D1A56}" type="presParOf" srcId="{6FE26B50-FF5F-4D63-9EEF-C00CF27C4587}" destId="{702692C3-BF5E-441B-981E-4A04CE418368}" srcOrd="0" destOrd="0" presId="urn:microsoft.com/office/officeart/2008/layout/NameandTitleOrganizationalChart"/>
    <dgm:cxn modelId="{95375ED0-459C-4FFF-BC82-DE6A6565BDE8}" type="presParOf" srcId="{6FE26B50-FF5F-4D63-9EEF-C00CF27C4587}" destId="{A30D7521-5F47-4B6A-A76B-0EB57907676D}" srcOrd="1" destOrd="0" presId="urn:microsoft.com/office/officeart/2008/layout/NameandTitleOrganizationalChart"/>
    <dgm:cxn modelId="{B4E4734A-932A-4670-B1DB-28DFE87F6D62}" type="presParOf" srcId="{A30D7521-5F47-4B6A-A76B-0EB57907676D}" destId="{35B8FB2F-2285-42F0-869A-22527084D437}" srcOrd="0" destOrd="0" presId="urn:microsoft.com/office/officeart/2008/layout/NameandTitleOrganizationalChart"/>
    <dgm:cxn modelId="{5E7252D0-1E2C-4359-9D88-08B7FCAD5776}" type="presParOf" srcId="{35B8FB2F-2285-42F0-869A-22527084D437}" destId="{1D592775-7605-4C28-A0A3-37A13966B1C6}" srcOrd="0" destOrd="0" presId="urn:microsoft.com/office/officeart/2008/layout/NameandTitleOrganizationalChart"/>
    <dgm:cxn modelId="{D1BAC6B5-7143-4BED-8A6E-472659ABC341}" type="presParOf" srcId="{35B8FB2F-2285-42F0-869A-22527084D437}" destId="{6E319CAF-0C24-4E12-8D39-B61E4ACF898F}" srcOrd="1" destOrd="0" presId="urn:microsoft.com/office/officeart/2008/layout/NameandTitleOrganizationalChart"/>
    <dgm:cxn modelId="{BDC908AF-0AD6-40DC-8F7D-06A63D7B1D8D}" type="presParOf" srcId="{35B8FB2F-2285-42F0-869A-22527084D437}" destId="{C5E40EEC-624C-4D05-8A58-DA8D9396BC25}" srcOrd="2" destOrd="0" presId="urn:microsoft.com/office/officeart/2008/layout/NameandTitleOrganizationalChart"/>
    <dgm:cxn modelId="{F606C998-CB50-48C8-A3C2-321770164CD9}" type="presParOf" srcId="{A30D7521-5F47-4B6A-A76B-0EB57907676D}" destId="{4E904853-40FC-43E9-8DAE-490A945230FD}" srcOrd="1" destOrd="0" presId="urn:microsoft.com/office/officeart/2008/layout/NameandTitleOrganizationalChart"/>
    <dgm:cxn modelId="{9DA5A96A-212E-43FA-98D9-8AF692E8BD82}" type="presParOf" srcId="{4E904853-40FC-43E9-8DAE-490A945230FD}" destId="{04EFDCA0-6D3C-42C0-88E5-AC2E703F2314}" srcOrd="0" destOrd="0" presId="urn:microsoft.com/office/officeart/2008/layout/NameandTitleOrganizationalChart"/>
    <dgm:cxn modelId="{1813AB33-927C-4687-96FF-1250B47D80F1}" type="presParOf" srcId="{4E904853-40FC-43E9-8DAE-490A945230FD}" destId="{20B753E0-105C-452D-9E10-C8039A73E834}" srcOrd="1" destOrd="0" presId="urn:microsoft.com/office/officeart/2008/layout/NameandTitleOrganizationalChart"/>
    <dgm:cxn modelId="{5688DC51-8F36-4D62-91C0-EBA35E675710}" type="presParOf" srcId="{20B753E0-105C-452D-9E10-C8039A73E834}" destId="{748A493C-AE4E-4D93-B225-8C6748A3D657}" srcOrd="0" destOrd="0" presId="urn:microsoft.com/office/officeart/2008/layout/NameandTitleOrganizationalChart"/>
    <dgm:cxn modelId="{D0A9C717-38C8-4FAF-AA90-EB1B116149A5}" type="presParOf" srcId="{748A493C-AE4E-4D93-B225-8C6748A3D657}" destId="{3F2BB56B-1A8A-4294-BA21-CC93149DE551}" srcOrd="0" destOrd="0" presId="urn:microsoft.com/office/officeart/2008/layout/NameandTitleOrganizationalChart"/>
    <dgm:cxn modelId="{BFC9753B-7176-455B-8170-EA9E093A3912}" type="presParOf" srcId="{748A493C-AE4E-4D93-B225-8C6748A3D657}" destId="{7A929836-3C99-4ED1-8D79-39EB4ACF3795}" srcOrd="1" destOrd="0" presId="urn:microsoft.com/office/officeart/2008/layout/NameandTitleOrganizationalChart"/>
    <dgm:cxn modelId="{5C4BF11B-BB89-421F-BBC4-DF9733AAB509}" type="presParOf" srcId="{748A493C-AE4E-4D93-B225-8C6748A3D657}" destId="{DCBB5D06-7B04-4DCE-8089-8FC81EC87380}" srcOrd="2" destOrd="0" presId="urn:microsoft.com/office/officeart/2008/layout/NameandTitleOrganizationalChart"/>
    <dgm:cxn modelId="{9A633D88-5103-48AC-BA29-2A01B40C1279}" type="presParOf" srcId="{20B753E0-105C-452D-9E10-C8039A73E834}" destId="{6E281123-C90D-44C0-8482-EE89BEB3271C}" srcOrd="1" destOrd="0" presId="urn:microsoft.com/office/officeart/2008/layout/NameandTitleOrganizationalChart"/>
    <dgm:cxn modelId="{A213AD03-5D2E-41DB-ABAD-73445D138A7F}" type="presParOf" srcId="{20B753E0-105C-452D-9E10-C8039A73E834}" destId="{245652E6-F0CD-4BF2-9EF0-4388CAB1D356}" srcOrd="2" destOrd="0" presId="urn:microsoft.com/office/officeart/2008/layout/NameandTitleOrganizationalChart"/>
    <dgm:cxn modelId="{BD3B2911-C754-4025-8F1E-3E9C5F682813}" type="presParOf" srcId="{4E904853-40FC-43E9-8DAE-490A945230FD}" destId="{AE90D77E-953B-4CF2-A9E6-F9922170053F}" srcOrd="2" destOrd="0" presId="urn:microsoft.com/office/officeart/2008/layout/NameandTitleOrganizationalChart"/>
    <dgm:cxn modelId="{6F342AAE-A3CD-4491-832E-E46057A12676}" type="presParOf" srcId="{4E904853-40FC-43E9-8DAE-490A945230FD}" destId="{0B839411-5B47-4FC8-8E27-3DB77C4D6430}" srcOrd="3" destOrd="0" presId="urn:microsoft.com/office/officeart/2008/layout/NameandTitleOrganizationalChart"/>
    <dgm:cxn modelId="{7C95BAE3-A2CE-4370-A782-1A01E3C41176}" type="presParOf" srcId="{0B839411-5B47-4FC8-8E27-3DB77C4D6430}" destId="{75C07DF4-F6AF-4270-A4FE-61F158FE10A2}" srcOrd="0" destOrd="0" presId="urn:microsoft.com/office/officeart/2008/layout/NameandTitleOrganizationalChart"/>
    <dgm:cxn modelId="{54D33A9A-3FF6-4D17-AC7D-C8C2A3466279}" type="presParOf" srcId="{75C07DF4-F6AF-4270-A4FE-61F158FE10A2}" destId="{9952247E-2E57-4539-8F71-B1BFEE11FDEC}" srcOrd="0" destOrd="0" presId="urn:microsoft.com/office/officeart/2008/layout/NameandTitleOrganizationalChart"/>
    <dgm:cxn modelId="{649FD579-5AB1-499E-8D86-97608E77D70E}" type="presParOf" srcId="{75C07DF4-F6AF-4270-A4FE-61F158FE10A2}" destId="{0638E999-E43F-4A06-948F-835118AD9C14}" srcOrd="1" destOrd="0" presId="urn:microsoft.com/office/officeart/2008/layout/NameandTitleOrganizationalChart"/>
    <dgm:cxn modelId="{D1757FA7-A172-444E-B163-28EA8CA86F6B}" type="presParOf" srcId="{75C07DF4-F6AF-4270-A4FE-61F158FE10A2}" destId="{556B40F3-7849-4C86-8398-38026640C4DC}" srcOrd="2" destOrd="0" presId="urn:microsoft.com/office/officeart/2008/layout/NameandTitleOrganizationalChart"/>
    <dgm:cxn modelId="{7AEB890A-0F4F-4769-B5AD-1E2E6A07A21D}" type="presParOf" srcId="{0B839411-5B47-4FC8-8E27-3DB77C4D6430}" destId="{145FB841-CD45-436D-AB4D-7E062672B532}" srcOrd="1" destOrd="0" presId="urn:microsoft.com/office/officeart/2008/layout/NameandTitleOrganizationalChart"/>
    <dgm:cxn modelId="{06F9B9DA-FE87-4988-A0FF-6D3A025A830F}" type="presParOf" srcId="{0B839411-5B47-4FC8-8E27-3DB77C4D6430}" destId="{EDCB3BC0-7D92-49A7-998E-69FFBB3B5EB1}" srcOrd="2" destOrd="0" presId="urn:microsoft.com/office/officeart/2008/layout/NameandTitleOrganizationalChart"/>
    <dgm:cxn modelId="{EECDBF5D-A48C-4CF1-A547-52ACA1102521}" type="presParOf" srcId="{4E904853-40FC-43E9-8DAE-490A945230FD}" destId="{EE1B5F48-ECBD-43AC-848B-97879563B937}" srcOrd="4" destOrd="0" presId="urn:microsoft.com/office/officeart/2008/layout/NameandTitleOrganizationalChart"/>
    <dgm:cxn modelId="{83F6FA3C-BFAC-4AEA-B2DF-78D8244CCD50}" type="presParOf" srcId="{4E904853-40FC-43E9-8DAE-490A945230FD}" destId="{AC8FFCB6-BA23-4439-B2F7-B18BB5C6D7CA}" srcOrd="5" destOrd="0" presId="urn:microsoft.com/office/officeart/2008/layout/NameandTitleOrganizationalChart"/>
    <dgm:cxn modelId="{C3BC5B94-F98F-46B5-8F78-1E50DAAA7310}" type="presParOf" srcId="{AC8FFCB6-BA23-4439-B2F7-B18BB5C6D7CA}" destId="{7686C256-E16E-4BD4-82B5-67982069890E}" srcOrd="0" destOrd="0" presId="urn:microsoft.com/office/officeart/2008/layout/NameandTitleOrganizationalChart"/>
    <dgm:cxn modelId="{E8652FE5-4406-4654-8E10-AF132BC8BE9F}" type="presParOf" srcId="{7686C256-E16E-4BD4-82B5-67982069890E}" destId="{6A81D37D-E9A3-450C-A9B8-DEF0514B6775}" srcOrd="0" destOrd="0" presId="urn:microsoft.com/office/officeart/2008/layout/NameandTitleOrganizationalChart"/>
    <dgm:cxn modelId="{7C283C8D-417B-47C5-A660-E11FA40282D4}" type="presParOf" srcId="{7686C256-E16E-4BD4-82B5-67982069890E}" destId="{7CFEEF26-47C3-4BBC-B4BE-7CF2BC0773F1}" srcOrd="1" destOrd="0" presId="urn:microsoft.com/office/officeart/2008/layout/NameandTitleOrganizationalChart"/>
    <dgm:cxn modelId="{63FC5CA3-D4B5-4B02-9E82-09EC17CC9349}" type="presParOf" srcId="{7686C256-E16E-4BD4-82B5-67982069890E}" destId="{EC71664A-6881-4489-AE2C-94DFAED90171}" srcOrd="2" destOrd="0" presId="urn:microsoft.com/office/officeart/2008/layout/NameandTitleOrganizationalChart"/>
    <dgm:cxn modelId="{04AA58C4-6C85-4714-8AF6-51022B2D49B2}" type="presParOf" srcId="{AC8FFCB6-BA23-4439-B2F7-B18BB5C6D7CA}" destId="{3814BEB0-AADD-4ECF-8A20-D80A7F083341}" srcOrd="1" destOrd="0" presId="urn:microsoft.com/office/officeart/2008/layout/NameandTitleOrganizationalChart"/>
    <dgm:cxn modelId="{38747667-4223-45FA-853E-CB8CFE534A77}" type="presParOf" srcId="{AC8FFCB6-BA23-4439-B2F7-B18BB5C6D7CA}" destId="{8A9CE8CD-1F7B-409D-8B32-411145634473}" srcOrd="2" destOrd="0" presId="urn:microsoft.com/office/officeart/2008/layout/NameandTitleOrganizationalChart"/>
    <dgm:cxn modelId="{0D81DCFF-0F0B-430F-AAC3-7FC01DA62F02}" type="presParOf" srcId="{A30D7521-5F47-4B6A-A76B-0EB57907676D}" destId="{1979DE16-FCAB-4570-9572-56F03EE7085B}" srcOrd="2" destOrd="0" presId="urn:microsoft.com/office/officeart/2008/layout/NameandTitleOrganizationalChart"/>
    <dgm:cxn modelId="{CD5AA4B0-C492-4175-A09E-99918107474D}" type="presParOf" srcId="{1979DE16-FCAB-4570-9572-56F03EE7085B}" destId="{728E5090-56FA-4837-833E-A5B73A06F745}" srcOrd="0" destOrd="0" presId="urn:microsoft.com/office/officeart/2008/layout/NameandTitleOrganizationalChart"/>
    <dgm:cxn modelId="{FABF0CF3-8538-4226-9A56-3EC71857BDBF}" type="presParOf" srcId="{1979DE16-FCAB-4570-9572-56F03EE7085B}" destId="{3311ABEE-5707-4FD5-BEE5-7297DEAAE960}" srcOrd="1" destOrd="0" presId="urn:microsoft.com/office/officeart/2008/layout/NameandTitleOrganizationalChart"/>
    <dgm:cxn modelId="{9BD489C4-8FCB-42CB-BE40-2585C229C188}" type="presParOf" srcId="{3311ABEE-5707-4FD5-BEE5-7297DEAAE960}" destId="{E894651E-A8AD-4C31-AB57-75B9901710B3}" srcOrd="0" destOrd="0" presId="urn:microsoft.com/office/officeart/2008/layout/NameandTitleOrganizationalChart"/>
    <dgm:cxn modelId="{8C79456D-03EE-42C2-BF1A-59561A7E64C0}" type="presParOf" srcId="{E894651E-A8AD-4C31-AB57-75B9901710B3}" destId="{EF1D64BC-5B23-4BA1-9124-291DD66D4B97}" srcOrd="0" destOrd="0" presId="urn:microsoft.com/office/officeart/2008/layout/NameandTitleOrganizationalChart"/>
    <dgm:cxn modelId="{A5BDF36F-A570-45EF-9D24-0CA476D3297E}" type="presParOf" srcId="{E894651E-A8AD-4C31-AB57-75B9901710B3}" destId="{AE0A0EB7-A318-43D7-B014-F64E13755577}" srcOrd="1" destOrd="0" presId="urn:microsoft.com/office/officeart/2008/layout/NameandTitleOrganizationalChart"/>
    <dgm:cxn modelId="{3D85D1CE-0C20-4C92-9491-0D35CA0A04A5}" type="presParOf" srcId="{E894651E-A8AD-4C31-AB57-75B9901710B3}" destId="{D25E90C2-52D1-42A5-9DB4-8153BFEF5845}" srcOrd="2" destOrd="0" presId="urn:microsoft.com/office/officeart/2008/layout/NameandTitleOrganizationalChart"/>
    <dgm:cxn modelId="{E58C5F41-51AA-4D46-B352-FDE272DF852B}" type="presParOf" srcId="{3311ABEE-5707-4FD5-BEE5-7297DEAAE960}" destId="{CB4A08AC-20B3-4168-B855-39F89B42164C}" srcOrd="1" destOrd="0" presId="urn:microsoft.com/office/officeart/2008/layout/NameandTitleOrganizationalChart"/>
    <dgm:cxn modelId="{D9F65BAA-2CC8-4856-9D1B-25390434324A}" type="presParOf" srcId="{3311ABEE-5707-4FD5-BEE5-7297DEAAE960}" destId="{2C2AB6E9-C8EC-4D17-AE3C-28C7A9DD0BCF}" srcOrd="2" destOrd="0" presId="urn:microsoft.com/office/officeart/2008/layout/NameandTitleOrganizationalChart"/>
    <dgm:cxn modelId="{D1EDCCAB-7E97-4CA4-860C-6E948BDAD11A}" type="presParOf" srcId="{87642CC0-2AF4-47EC-BDE5-9EF71536B101}" destId="{1761DBBA-5320-4253-83FF-4B0D458D7D6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C5A46-7D85-4C4B-AB2D-41484E8D7DC7}"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kumimoji="1" lang="ja-JP" altLang="en-US"/>
        </a:p>
      </dgm:t>
    </dgm:pt>
    <dgm:pt modelId="{565A1FF1-0083-4C48-BEC4-91609E99ADE3}">
      <dgm:prSet phldrT="[テキスト]"/>
      <dgm:spPr>
        <a:solidFill>
          <a:srgbClr val="FFCCCC"/>
        </a:solidFill>
        <a:ln w="19050">
          <a:solidFill>
            <a:schemeClr val="tx1"/>
          </a:solidFill>
        </a:ln>
      </dgm:spPr>
      <dgm:t>
        <a:bodyPr/>
        <a:lstStyle/>
        <a:p>
          <a:r>
            <a:rPr kumimoji="1" lang="ja-JP" altLang="en-US" dirty="0" smtClean="0"/>
            <a:t>不正防止委員会</a:t>
          </a:r>
          <a:endParaRPr kumimoji="1" lang="ja-JP" altLang="en-US" dirty="0"/>
        </a:p>
      </dgm:t>
    </dgm:pt>
    <dgm:pt modelId="{B3A5FA32-0C99-4D10-866B-D7ACE686EAA8}" type="parTrans" cxnId="{B9974D71-3461-45C2-BEF9-D2FC109A4AB4}">
      <dgm:prSet/>
      <dgm:spPr/>
      <dgm:t>
        <a:bodyPr/>
        <a:lstStyle/>
        <a:p>
          <a:endParaRPr kumimoji="1" lang="ja-JP" altLang="en-US"/>
        </a:p>
      </dgm:t>
    </dgm:pt>
    <dgm:pt modelId="{BFA68D55-A7AF-46A1-91BC-0733ABAD7888}" type="sibTrans" cxnId="{B9974D71-3461-45C2-BEF9-D2FC109A4AB4}">
      <dgm:prSet/>
      <dgm:spPr/>
      <dgm:t>
        <a:bodyPr/>
        <a:lstStyle/>
        <a:p>
          <a:endParaRPr kumimoji="1" lang="ja-JP" altLang="en-US"/>
        </a:p>
      </dgm:t>
    </dgm:pt>
    <dgm:pt modelId="{394FD6B6-0F64-4149-971C-CD75F792407A}">
      <dgm:prSet phldrT="[テキスト]"/>
      <dgm:spPr>
        <a:solidFill>
          <a:schemeClr val="accent6">
            <a:lumMod val="20000"/>
            <a:lumOff val="80000"/>
          </a:schemeClr>
        </a:solidFill>
        <a:ln w="12700">
          <a:solidFill>
            <a:schemeClr val="tx1"/>
          </a:solidFill>
        </a:ln>
      </dgm:spPr>
      <dgm:t>
        <a:bodyPr/>
        <a:lstStyle/>
        <a:p>
          <a:r>
            <a:rPr kumimoji="1" lang="ja-JP" altLang="en-US" dirty="0" smtClean="0"/>
            <a:t>研究倫理委員会</a:t>
          </a:r>
          <a:endParaRPr kumimoji="1" lang="ja-JP" altLang="en-US" dirty="0"/>
        </a:p>
      </dgm:t>
    </dgm:pt>
    <dgm:pt modelId="{BD32689E-ADF3-44B9-B78E-56DCCED3D456}" type="parTrans" cxnId="{ACAA2711-38F5-4E2E-9137-119B8D6328DC}">
      <dgm:prSet/>
      <dgm:spPr/>
      <dgm:t>
        <a:bodyPr/>
        <a:lstStyle/>
        <a:p>
          <a:endParaRPr kumimoji="1" lang="ja-JP" altLang="en-US"/>
        </a:p>
      </dgm:t>
    </dgm:pt>
    <dgm:pt modelId="{5EBFCFF2-8B97-46DD-B740-2AC95329ED60}" type="sibTrans" cxnId="{ACAA2711-38F5-4E2E-9137-119B8D6328DC}">
      <dgm:prSet/>
      <dgm:spPr/>
      <dgm:t>
        <a:bodyPr/>
        <a:lstStyle/>
        <a:p>
          <a:endParaRPr kumimoji="1" lang="ja-JP" altLang="en-US"/>
        </a:p>
      </dgm:t>
    </dgm:pt>
    <dgm:pt modelId="{45D4EDE6-56A7-42A6-B59A-ADCC5A9A71F7}" type="pres">
      <dgm:prSet presAssocID="{6B5C5A46-7D85-4C4B-AB2D-41484E8D7DC7}" presName="compositeShape" presStyleCnt="0">
        <dgm:presLayoutVars>
          <dgm:chMax val="2"/>
          <dgm:dir/>
          <dgm:resizeHandles val="exact"/>
        </dgm:presLayoutVars>
      </dgm:prSet>
      <dgm:spPr/>
      <dgm:t>
        <a:bodyPr/>
        <a:lstStyle/>
        <a:p>
          <a:endParaRPr kumimoji="1" lang="ja-JP" altLang="en-US"/>
        </a:p>
      </dgm:t>
    </dgm:pt>
    <dgm:pt modelId="{4A2D7D11-C622-4277-8F6F-664A764B6BCD}" type="pres">
      <dgm:prSet presAssocID="{6B5C5A46-7D85-4C4B-AB2D-41484E8D7DC7}" presName="divider" presStyleLbl="fgShp" presStyleIdx="0" presStyleCnt="1"/>
      <dgm:spPr/>
    </dgm:pt>
    <dgm:pt modelId="{0A484940-1797-4566-97CA-83CA3C7C009D}" type="pres">
      <dgm:prSet presAssocID="{565A1FF1-0083-4C48-BEC4-91609E99ADE3}" presName="downArrow" presStyleLbl="node1" presStyleIdx="0" presStyleCnt="2"/>
      <dgm:spPr/>
    </dgm:pt>
    <dgm:pt modelId="{E2AADFB2-8E77-48DB-B056-9ADA23304AFB}" type="pres">
      <dgm:prSet presAssocID="{565A1FF1-0083-4C48-BEC4-91609E99ADE3}" presName="downArrowText" presStyleLbl="revTx" presStyleIdx="0" presStyleCnt="2">
        <dgm:presLayoutVars>
          <dgm:bulletEnabled val="1"/>
        </dgm:presLayoutVars>
      </dgm:prSet>
      <dgm:spPr/>
      <dgm:t>
        <a:bodyPr/>
        <a:lstStyle/>
        <a:p>
          <a:endParaRPr kumimoji="1" lang="ja-JP" altLang="en-US"/>
        </a:p>
      </dgm:t>
    </dgm:pt>
    <dgm:pt modelId="{F4D2ABD5-FDDD-4A95-8A35-C1DA56DCD544}" type="pres">
      <dgm:prSet presAssocID="{394FD6B6-0F64-4149-971C-CD75F792407A}" presName="upArrow" presStyleLbl="node1" presStyleIdx="1" presStyleCnt="2"/>
      <dgm:spPr>
        <a:solidFill>
          <a:srgbClr val="FF0000"/>
        </a:solidFill>
      </dgm:spPr>
    </dgm:pt>
    <dgm:pt modelId="{2BF012A0-00E9-4325-BBE3-03C6E290F33D}" type="pres">
      <dgm:prSet presAssocID="{394FD6B6-0F64-4149-971C-CD75F792407A}" presName="upArrowText" presStyleLbl="revTx" presStyleIdx="1" presStyleCnt="2" custLinFactNeighborX="165" custLinFactNeighborY="30248">
        <dgm:presLayoutVars>
          <dgm:bulletEnabled val="1"/>
        </dgm:presLayoutVars>
      </dgm:prSet>
      <dgm:spPr/>
      <dgm:t>
        <a:bodyPr/>
        <a:lstStyle/>
        <a:p>
          <a:endParaRPr kumimoji="1" lang="ja-JP" altLang="en-US"/>
        </a:p>
      </dgm:t>
    </dgm:pt>
  </dgm:ptLst>
  <dgm:cxnLst>
    <dgm:cxn modelId="{C1BEF2C4-173D-4E7D-A320-8E4C066BE0DD}" type="presOf" srcId="{6B5C5A46-7D85-4C4B-AB2D-41484E8D7DC7}" destId="{45D4EDE6-56A7-42A6-B59A-ADCC5A9A71F7}" srcOrd="0" destOrd="0" presId="urn:microsoft.com/office/officeart/2005/8/layout/arrow3"/>
    <dgm:cxn modelId="{641E1025-CD38-444B-AAAA-F45846C1A39D}" type="presOf" srcId="{394FD6B6-0F64-4149-971C-CD75F792407A}" destId="{2BF012A0-00E9-4325-BBE3-03C6E290F33D}" srcOrd="0" destOrd="0" presId="urn:microsoft.com/office/officeart/2005/8/layout/arrow3"/>
    <dgm:cxn modelId="{0CAEF81E-3910-45FB-8EDC-A35CE6D8D101}" type="presOf" srcId="{565A1FF1-0083-4C48-BEC4-91609E99ADE3}" destId="{E2AADFB2-8E77-48DB-B056-9ADA23304AFB}" srcOrd="0" destOrd="0" presId="urn:microsoft.com/office/officeart/2005/8/layout/arrow3"/>
    <dgm:cxn modelId="{B9974D71-3461-45C2-BEF9-D2FC109A4AB4}" srcId="{6B5C5A46-7D85-4C4B-AB2D-41484E8D7DC7}" destId="{565A1FF1-0083-4C48-BEC4-91609E99ADE3}" srcOrd="0" destOrd="0" parTransId="{B3A5FA32-0C99-4D10-866B-D7ACE686EAA8}" sibTransId="{BFA68D55-A7AF-46A1-91BC-0733ABAD7888}"/>
    <dgm:cxn modelId="{ACAA2711-38F5-4E2E-9137-119B8D6328DC}" srcId="{6B5C5A46-7D85-4C4B-AB2D-41484E8D7DC7}" destId="{394FD6B6-0F64-4149-971C-CD75F792407A}" srcOrd="1" destOrd="0" parTransId="{BD32689E-ADF3-44B9-B78E-56DCCED3D456}" sibTransId="{5EBFCFF2-8B97-46DD-B740-2AC95329ED60}"/>
    <dgm:cxn modelId="{A07BD39A-5397-42FD-815C-B62180D083DA}" type="presParOf" srcId="{45D4EDE6-56A7-42A6-B59A-ADCC5A9A71F7}" destId="{4A2D7D11-C622-4277-8F6F-664A764B6BCD}" srcOrd="0" destOrd="0" presId="urn:microsoft.com/office/officeart/2005/8/layout/arrow3"/>
    <dgm:cxn modelId="{FAFCEB43-323A-4C54-B255-90638020F9B0}" type="presParOf" srcId="{45D4EDE6-56A7-42A6-B59A-ADCC5A9A71F7}" destId="{0A484940-1797-4566-97CA-83CA3C7C009D}" srcOrd="1" destOrd="0" presId="urn:microsoft.com/office/officeart/2005/8/layout/arrow3"/>
    <dgm:cxn modelId="{8E87FA96-22A7-4F1D-AC29-E94292EA51FF}" type="presParOf" srcId="{45D4EDE6-56A7-42A6-B59A-ADCC5A9A71F7}" destId="{E2AADFB2-8E77-48DB-B056-9ADA23304AFB}" srcOrd="2" destOrd="0" presId="urn:microsoft.com/office/officeart/2005/8/layout/arrow3"/>
    <dgm:cxn modelId="{196AEB52-570A-432C-AB29-6AE155C7B6A2}" type="presParOf" srcId="{45D4EDE6-56A7-42A6-B59A-ADCC5A9A71F7}" destId="{F4D2ABD5-FDDD-4A95-8A35-C1DA56DCD544}" srcOrd="3" destOrd="0" presId="urn:microsoft.com/office/officeart/2005/8/layout/arrow3"/>
    <dgm:cxn modelId="{702D6707-2083-4FA7-A0D2-86684A7871D0}" type="presParOf" srcId="{45D4EDE6-56A7-42A6-B59A-ADCC5A9A71F7}" destId="{2BF012A0-00E9-4325-BBE3-03C6E290F33D}" srcOrd="4" destOrd="0" presId="urn:microsoft.com/office/officeart/2005/8/layout/arrow3"/>
  </dgm:cxnLst>
  <dgm:bg>
    <a:noFill/>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E3BF2-57CF-4106-BC16-98FA795D2882}" type="doc">
      <dgm:prSet loTypeId="urn:microsoft.com/office/officeart/2005/8/layout/arrow2" loCatId="process" qsTypeId="urn:microsoft.com/office/officeart/2005/8/quickstyle/simple1" qsCatId="simple" csTypeId="urn:microsoft.com/office/officeart/2005/8/colors/accent2_1" csCatId="accent2" phldr="1"/>
      <dgm:spPr/>
      <dgm:t>
        <a:bodyPr/>
        <a:lstStyle/>
        <a:p>
          <a:endParaRPr kumimoji="1" lang="ja-JP" altLang="en-US"/>
        </a:p>
      </dgm:t>
    </dgm:pt>
    <dgm:pt modelId="{3DEB0058-EBD8-45E7-871D-0C0A570C415D}">
      <dgm:prSet phldrT="[テキスト]" custT="1"/>
      <dgm:spPr/>
      <dgm:t>
        <a:bodyPr/>
        <a:lstStyle/>
        <a:p>
          <a:r>
            <a:rPr kumimoji="1" lang="ja-JP" altLang="en-US" sz="2000" dirty="0" smtClean="0"/>
            <a:t>オンライン教材（簡略版、義務）</a:t>
          </a:r>
          <a:r>
            <a:rPr kumimoji="1" lang="en-US" altLang="ja-JP" sz="2000" dirty="0" smtClean="0"/>
            <a:t>5</a:t>
          </a:r>
          <a:r>
            <a:rPr kumimoji="1" lang="ja-JP" altLang="en-US" sz="2000" dirty="0" smtClean="0"/>
            <a:t>年有効</a:t>
          </a:r>
          <a:endParaRPr kumimoji="1" lang="ja-JP" altLang="en-US" sz="2000" dirty="0"/>
        </a:p>
      </dgm:t>
    </dgm:pt>
    <dgm:pt modelId="{E1E932A5-6F52-472F-978D-DE2D36472EF6}" type="parTrans" cxnId="{A956A006-4540-43D5-932D-F2504B7B4653}">
      <dgm:prSet/>
      <dgm:spPr/>
      <dgm:t>
        <a:bodyPr/>
        <a:lstStyle/>
        <a:p>
          <a:endParaRPr kumimoji="1" lang="ja-JP" altLang="en-US"/>
        </a:p>
      </dgm:t>
    </dgm:pt>
    <dgm:pt modelId="{EC597B37-2138-4641-9FB3-15310D5C5E65}" type="sibTrans" cxnId="{A956A006-4540-43D5-932D-F2504B7B4653}">
      <dgm:prSet/>
      <dgm:spPr/>
      <dgm:t>
        <a:bodyPr/>
        <a:lstStyle/>
        <a:p>
          <a:endParaRPr kumimoji="1" lang="ja-JP" altLang="en-US"/>
        </a:p>
      </dgm:t>
    </dgm:pt>
    <dgm:pt modelId="{391184C8-6554-4930-809C-D14DC1544517}">
      <dgm:prSet phldrT="[テキスト]" custT="1"/>
      <dgm:spPr/>
      <dgm:t>
        <a:bodyPr/>
        <a:lstStyle/>
        <a:p>
          <a:r>
            <a:rPr kumimoji="1" lang="ja-JP" altLang="en-US" sz="2000" dirty="0" smtClean="0"/>
            <a:t>オンライン教材（フルバージョン、推奨）</a:t>
          </a:r>
          <a:endParaRPr kumimoji="1" lang="ja-JP" altLang="en-US" sz="2000" dirty="0"/>
        </a:p>
      </dgm:t>
    </dgm:pt>
    <dgm:pt modelId="{84E4F756-3ADB-4573-A5A2-EE304592A658}" type="parTrans" cxnId="{83A373D0-6514-4E4C-96A9-B05EB90A7546}">
      <dgm:prSet/>
      <dgm:spPr/>
      <dgm:t>
        <a:bodyPr/>
        <a:lstStyle/>
        <a:p>
          <a:endParaRPr kumimoji="1" lang="ja-JP" altLang="en-US"/>
        </a:p>
      </dgm:t>
    </dgm:pt>
    <dgm:pt modelId="{52760050-E6DC-4A8C-9275-18C7A6A305A1}" type="sibTrans" cxnId="{83A373D0-6514-4E4C-96A9-B05EB90A7546}">
      <dgm:prSet/>
      <dgm:spPr/>
      <dgm:t>
        <a:bodyPr/>
        <a:lstStyle/>
        <a:p>
          <a:endParaRPr kumimoji="1" lang="ja-JP" altLang="en-US"/>
        </a:p>
      </dgm:t>
    </dgm:pt>
    <dgm:pt modelId="{6F530962-F9C4-4BAE-B953-3FB107EDB80E}">
      <dgm:prSet phldrT="[テキスト]" custT="1"/>
      <dgm:spPr/>
      <dgm:t>
        <a:bodyPr/>
        <a:lstStyle/>
        <a:p>
          <a:r>
            <a:rPr kumimoji="1" lang="ja-JP" altLang="en-US" sz="2000" dirty="0" smtClean="0"/>
            <a:t>各研究ユニット内における指導</a:t>
          </a:r>
          <a:endParaRPr kumimoji="1" lang="ja-JP" altLang="en-US" sz="2000" dirty="0"/>
        </a:p>
      </dgm:t>
    </dgm:pt>
    <dgm:pt modelId="{870C3CF4-B76B-4B7C-A342-D39365A9F952}" type="parTrans" cxnId="{6138EEF7-365B-4109-AD86-8AF1A6D920B5}">
      <dgm:prSet/>
      <dgm:spPr/>
      <dgm:t>
        <a:bodyPr/>
        <a:lstStyle/>
        <a:p>
          <a:endParaRPr kumimoji="1" lang="ja-JP" altLang="en-US"/>
        </a:p>
      </dgm:t>
    </dgm:pt>
    <dgm:pt modelId="{3D17FBC0-4CB5-4C2B-86BA-B3EE5D347212}" type="sibTrans" cxnId="{6138EEF7-365B-4109-AD86-8AF1A6D920B5}">
      <dgm:prSet/>
      <dgm:spPr/>
      <dgm:t>
        <a:bodyPr/>
        <a:lstStyle/>
        <a:p>
          <a:endParaRPr kumimoji="1" lang="ja-JP" altLang="en-US"/>
        </a:p>
      </dgm:t>
    </dgm:pt>
    <dgm:pt modelId="{3E225814-38F5-4F2E-9035-2395DD95A0FD}">
      <dgm:prSet custT="1"/>
      <dgm:spPr/>
      <dgm:t>
        <a:bodyPr/>
        <a:lstStyle/>
        <a:p>
          <a:r>
            <a:rPr kumimoji="1" lang="ja-JP" altLang="en-US" sz="2000" dirty="0" smtClean="0"/>
            <a:t>研究公正セミナーの開催（推奨）</a:t>
          </a:r>
          <a:endParaRPr kumimoji="1" lang="ja-JP" altLang="en-US" sz="2000" dirty="0"/>
        </a:p>
      </dgm:t>
    </dgm:pt>
    <dgm:pt modelId="{40B65BE1-10B5-433C-B784-D61D0D09CF25}" type="parTrans" cxnId="{0AB3F0CD-3F80-4F16-8950-47E7212A9585}">
      <dgm:prSet/>
      <dgm:spPr/>
      <dgm:t>
        <a:bodyPr/>
        <a:lstStyle/>
        <a:p>
          <a:endParaRPr kumimoji="1" lang="ja-JP" altLang="en-US"/>
        </a:p>
      </dgm:t>
    </dgm:pt>
    <dgm:pt modelId="{8F991407-AE91-404B-80A5-CB1EAAAEDFF1}" type="sibTrans" cxnId="{0AB3F0CD-3F80-4F16-8950-47E7212A9585}">
      <dgm:prSet/>
      <dgm:spPr/>
      <dgm:t>
        <a:bodyPr/>
        <a:lstStyle/>
        <a:p>
          <a:endParaRPr kumimoji="1" lang="ja-JP" altLang="en-US"/>
        </a:p>
      </dgm:t>
    </dgm:pt>
    <dgm:pt modelId="{BC3877CF-5D22-4081-B1B9-7EED4588E335}">
      <dgm:prSet custT="1"/>
      <dgm:spPr/>
      <dgm:t>
        <a:bodyPr/>
        <a:lstStyle/>
        <a:p>
          <a:r>
            <a:rPr kumimoji="1" lang="ja-JP" altLang="en-US" sz="2000" dirty="0" smtClean="0"/>
            <a:t>アップデートセッション（義務、年</a:t>
          </a:r>
          <a:r>
            <a:rPr kumimoji="1" lang="en-US" altLang="ja-JP" sz="2000" dirty="0" smtClean="0"/>
            <a:t>1</a:t>
          </a:r>
          <a:r>
            <a:rPr kumimoji="1" lang="ja-JP" altLang="en-US" sz="2000" dirty="0" smtClean="0"/>
            <a:t>回）</a:t>
          </a:r>
          <a:endParaRPr kumimoji="1" lang="ja-JP" altLang="en-US" sz="2000" dirty="0"/>
        </a:p>
      </dgm:t>
    </dgm:pt>
    <dgm:pt modelId="{CC54D8AC-4EF6-48C8-8BAC-1F617ABD7B8D}" type="parTrans" cxnId="{C6522D06-51A3-4065-929D-B85054245A75}">
      <dgm:prSet/>
      <dgm:spPr/>
      <dgm:t>
        <a:bodyPr/>
        <a:lstStyle/>
        <a:p>
          <a:endParaRPr kumimoji="1" lang="ja-JP" altLang="en-US"/>
        </a:p>
      </dgm:t>
    </dgm:pt>
    <dgm:pt modelId="{7B51927D-58F5-4B06-9424-AFE8DB4D0C5E}" type="sibTrans" cxnId="{C6522D06-51A3-4065-929D-B85054245A75}">
      <dgm:prSet/>
      <dgm:spPr/>
      <dgm:t>
        <a:bodyPr/>
        <a:lstStyle/>
        <a:p>
          <a:endParaRPr kumimoji="1" lang="ja-JP" altLang="en-US"/>
        </a:p>
      </dgm:t>
    </dgm:pt>
    <dgm:pt modelId="{43BACA51-5543-4D2E-BF06-3A14DB3E5923}">
      <dgm:prSet phldrT="[テキスト]"/>
      <dgm:spPr/>
      <dgm:t>
        <a:bodyPr/>
        <a:lstStyle/>
        <a:p>
          <a:endParaRPr kumimoji="1" lang="ja-JP" altLang="en-US"/>
        </a:p>
      </dgm:t>
    </dgm:pt>
    <dgm:pt modelId="{A34C546A-47B0-4699-9EBA-6D5F0F90F3F4}" type="parTrans" cxnId="{0B78FF64-A91D-429C-BE14-59BF7CE23122}">
      <dgm:prSet/>
      <dgm:spPr/>
      <dgm:t>
        <a:bodyPr/>
        <a:lstStyle/>
        <a:p>
          <a:endParaRPr kumimoji="1" lang="ja-JP" altLang="en-US"/>
        </a:p>
      </dgm:t>
    </dgm:pt>
    <dgm:pt modelId="{D6FCF3ED-0748-4CF6-9ECA-7AFA24FBEF4B}" type="sibTrans" cxnId="{0B78FF64-A91D-429C-BE14-59BF7CE23122}">
      <dgm:prSet/>
      <dgm:spPr/>
      <dgm:t>
        <a:bodyPr/>
        <a:lstStyle/>
        <a:p>
          <a:endParaRPr kumimoji="1" lang="ja-JP" altLang="en-US"/>
        </a:p>
      </dgm:t>
    </dgm:pt>
    <dgm:pt modelId="{BFEDA3AD-8F6D-4C8B-9AB9-1C4E7634E84C}">
      <dgm:prSet phldrT="[テキスト]"/>
      <dgm:spPr/>
      <dgm:t>
        <a:bodyPr/>
        <a:lstStyle/>
        <a:p>
          <a:endParaRPr kumimoji="1" lang="ja-JP" altLang="en-US"/>
        </a:p>
      </dgm:t>
    </dgm:pt>
    <dgm:pt modelId="{FBB4A448-EFF6-4E11-B840-EC92B60FFA0A}" type="parTrans" cxnId="{2AA24625-7063-4690-AD6C-C5092366E474}">
      <dgm:prSet/>
      <dgm:spPr/>
      <dgm:t>
        <a:bodyPr/>
        <a:lstStyle/>
        <a:p>
          <a:endParaRPr kumimoji="1" lang="ja-JP" altLang="en-US"/>
        </a:p>
      </dgm:t>
    </dgm:pt>
    <dgm:pt modelId="{B4733C5E-4A27-4FCC-AF73-EAE2A3F0F6D3}" type="sibTrans" cxnId="{2AA24625-7063-4690-AD6C-C5092366E474}">
      <dgm:prSet/>
      <dgm:spPr/>
      <dgm:t>
        <a:bodyPr/>
        <a:lstStyle/>
        <a:p>
          <a:endParaRPr kumimoji="1" lang="ja-JP" altLang="en-US"/>
        </a:p>
      </dgm:t>
    </dgm:pt>
    <dgm:pt modelId="{A9E87027-C69E-44BE-908F-C666EF3BC22E}" type="pres">
      <dgm:prSet presAssocID="{1B5E3BF2-57CF-4106-BC16-98FA795D2882}" presName="arrowDiagram" presStyleCnt="0">
        <dgm:presLayoutVars>
          <dgm:chMax val="5"/>
          <dgm:dir/>
          <dgm:resizeHandles val="exact"/>
        </dgm:presLayoutVars>
      </dgm:prSet>
      <dgm:spPr/>
      <dgm:t>
        <a:bodyPr/>
        <a:lstStyle/>
        <a:p>
          <a:endParaRPr kumimoji="1" lang="ja-JP" altLang="en-US"/>
        </a:p>
      </dgm:t>
    </dgm:pt>
    <dgm:pt modelId="{B5801BD2-6B90-43F0-BC05-43F38DF8D20A}" type="pres">
      <dgm:prSet presAssocID="{1B5E3BF2-57CF-4106-BC16-98FA795D2882}" presName="arrow" presStyleLbl="bgShp" presStyleIdx="0" presStyleCnt="1"/>
      <dgm:spPr/>
    </dgm:pt>
    <dgm:pt modelId="{961FDB9E-45BE-43CF-A77A-F5FC209DF926}" type="pres">
      <dgm:prSet presAssocID="{1B5E3BF2-57CF-4106-BC16-98FA795D2882}" presName="arrowDiagram5" presStyleCnt="0"/>
      <dgm:spPr/>
    </dgm:pt>
    <dgm:pt modelId="{FD55DA38-7F6B-4514-B380-522136B98C44}" type="pres">
      <dgm:prSet presAssocID="{3DEB0058-EBD8-45E7-871D-0C0A570C415D}" presName="bullet5a" presStyleLbl="node1" presStyleIdx="0" presStyleCnt="5"/>
      <dgm:spPr/>
    </dgm:pt>
    <dgm:pt modelId="{1EDAB18A-0194-4204-8AD7-2C8D7C9DF47D}" type="pres">
      <dgm:prSet presAssocID="{3DEB0058-EBD8-45E7-871D-0C0A570C415D}" presName="textBox5a" presStyleLbl="revTx" presStyleIdx="0" presStyleCnt="5">
        <dgm:presLayoutVars>
          <dgm:bulletEnabled val="1"/>
        </dgm:presLayoutVars>
      </dgm:prSet>
      <dgm:spPr/>
      <dgm:t>
        <a:bodyPr/>
        <a:lstStyle/>
        <a:p>
          <a:endParaRPr kumimoji="1" lang="ja-JP" altLang="en-US"/>
        </a:p>
      </dgm:t>
    </dgm:pt>
    <dgm:pt modelId="{C562A09A-9BCD-4E81-A088-695957E0E3D8}" type="pres">
      <dgm:prSet presAssocID="{391184C8-6554-4930-809C-D14DC1544517}" presName="bullet5b" presStyleLbl="node1" presStyleIdx="1" presStyleCnt="5"/>
      <dgm:spPr/>
    </dgm:pt>
    <dgm:pt modelId="{3F98AB98-F75F-4D13-809E-10AD0E3DF576}" type="pres">
      <dgm:prSet presAssocID="{391184C8-6554-4930-809C-D14DC1544517}" presName="textBox5b" presStyleLbl="revTx" presStyleIdx="1" presStyleCnt="5">
        <dgm:presLayoutVars>
          <dgm:bulletEnabled val="1"/>
        </dgm:presLayoutVars>
      </dgm:prSet>
      <dgm:spPr/>
      <dgm:t>
        <a:bodyPr/>
        <a:lstStyle/>
        <a:p>
          <a:endParaRPr kumimoji="1" lang="ja-JP" altLang="en-US"/>
        </a:p>
      </dgm:t>
    </dgm:pt>
    <dgm:pt modelId="{A77DD51E-0B09-4D96-89B6-E914DFF6F159}" type="pres">
      <dgm:prSet presAssocID="{6F530962-F9C4-4BAE-B953-3FB107EDB80E}" presName="bullet5c" presStyleLbl="node1" presStyleIdx="2" presStyleCnt="5" custLinFactNeighborX="-92819" custLinFactNeighborY="71419"/>
      <dgm:spPr/>
      <dgm:t>
        <a:bodyPr/>
        <a:lstStyle/>
        <a:p>
          <a:endParaRPr kumimoji="1" lang="ja-JP" altLang="en-US"/>
        </a:p>
      </dgm:t>
    </dgm:pt>
    <dgm:pt modelId="{1E1F070E-D611-44F3-AE69-7D487754F0A4}" type="pres">
      <dgm:prSet presAssocID="{6F530962-F9C4-4BAE-B953-3FB107EDB80E}" presName="textBox5c" presStyleLbl="revTx" presStyleIdx="2" presStyleCnt="5">
        <dgm:presLayoutVars>
          <dgm:bulletEnabled val="1"/>
        </dgm:presLayoutVars>
      </dgm:prSet>
      <dgm:spPr/>
      <dgm:t>
        <a:bodyPr/>
        <a:lstStyle/>
        <a:p>
          <a:endParaRPr kumimoji="1" lang="ja-JP" altLang="en-US"/>
        </a:p>
      </dgm:t>
    </dgm:pt>
    <dgm:pt modelId="{3903B45B-ED5C-4026-B005-98512680CD0B}" type="pres">
      <dgm:prSet presAssocID="{3E225814-38F5-4F2E-9035-2395DD95A0FD}" presName="bullet5d" presStyleLbl="node1" presStyleIdx="3" presStyleCnt="5"/>
      <dgm:spPr/>
    </dgm:pt>
    <dgm:pt modelId="{4728B7E8-53C9-495C-808C-EBC08406CEB4}" type="pres">
      <dgm:prSet presAssocID="{3E225814-38F5-4F2E-9035-2395DD95A0FD}" presName="textBox5d" presStyleLbl="revTx" presStyleIdx="3" presStyleCnt="5">
        <dgm:presLayoutVars>
          <dgm:bulletEnabled val="1"/>
        </dgm:presLayoutVars>
      </dgm:prSet>
      <dgm:spPr/>
      <dgm:t>
        <a:bodyPr/>
        <a:lstStyle/>
        <a:p>
          <a:endParaRPr kumimoji="1" lang="ja-JP" altLang="en-US"/>
        </a:p>
      </dgm:t>
    </dgm:pt>
    <dgm:pt modelId="{85B70A9D-1DE1-43E1-8E96-7F62C6EF80F4}" type="pres">
      <dgm:prSet presAssocID="{BC3877CF-5D22-4081-B1B9-7EED4588E335}" presName="bullet5e" presStyleLbl="node1" presStyleIdx="4" presStyleCnt="5"/>
      <dgm:spPr/>
    </dgm:pt>
    <dgm:pt modelId="{439D8DD5-E236-4488-BDD9-7D5420E01F20}" type="pres">
      <dgm:prSet presAssocID="{BC3877CF-5D22-4081-B1B9-7EED4588E335}" presName="textBox5e" presStyleLbl="revTx" presStyleIdx="4" presStyleCnt="5">
        <dgm:presLayoutVars>
          <dgm:bulletEnabled val="1"/>
        </dgm:presLayoutVars>
      </dgm:prSet>
      <dgm:spPr/>
      <dgm:t>
        <a:bodyPr/>
        <a:lstStyle/>
        <a:p>
          <a:endParaRPr kumimoji="1" lang="ja-JP" altLang="en-US"/>
        </a:p>
      </dgm:t>
    </dgm:pt>
  </dgm:ptLst>
  <dgm:cxnLst>
    <dgm:cxn modelId="{056B853B-D760-40D5-ACC0-1D705D029D85}" type="presOf" srcId="{BC3877CF-5D22-4081-B1B9-7EED4588E335}" destId="{439D8DD5-E236-4488-BDD9-7D5420E01F20}" srcOrd="0" destOrd="0" presId="urn:microsoft.com/office/officeart/2005/8/layout/arrow2"/>
    <dgm:cxn modelId="{A956A006-4540-43D5-932D-F2504B7B4653}" srcId="{1B5E3BF2-57CF-4106-BC16-98FA795D2882}" destId="{3DEB0058-EBD8-45E7-871D-0C0A570C415D}" srcOrd="0" destOrd="0" parTransId="{E1E932A5-6F52-472F-978D-DE2D36472EF6}" sibTransId="{EC597B37-2138-4641-9FB3-15310D5C5E65}"/>
    <dgm:cxn modelId="{83A373D0-6514-4E4C-96A9-B05EB90A7546}" srcId="{1B5E3BF2-57CF-4106-BC16-98FA795D2882}" destId="{391184C8-6554-4930-809C-D14DC1544517}" srcOrd="1" destOrd="0" parTransId="{84E4F756-3ADB-4573-A5A2-EE304592A658}" sibTransId="{52760050-E6DC-4A8C-9275-18C7A6A305A1}"/>
    <dgm:cxn modelId="{9CB6BE38-D766-409E-B337-E0B946137542}" type="presOf" srcId="{1B5E3BF2-57CF-4106-BC16-98FA795D2882}" destId="{A9E87027-C69E-44BE-908F-C666EF3BC22E}" srcOrd="0" destOrd="0" presId="urn:microsoft.com/office/officeart/2005/8/layout/arrow2"/>
    <dgm:cxn modelId="{3B4847AB-9D40-45AF-8A50-F6FD2FE16365}" type="presOf" srcId="{6F530962-F9C4-4BAE-B953-3FB107EDB80E}" destId="{1E1F070E-D611-44F3-AE69-7D487754F0A4}" srcOrd="0" destOrd="0" presId="urn:microsoft.com/office/officeart/2005/8/layout/arrow2"/>
    <dgm:cxn modelId="{0AB3F0CD-3F80-4F16-8950-47E7212A9585}" srcId="{1B5E3BF2-57CF-4106-BC16-98FA795D2882}" destId="{3E225814-38F5-4F2E-9035-2395DD95A0FD}" srcOrd="3" destOrd="0" parTransId="{40B65BE1-10B5-433C-B784-D61D0D09CF25}" sibTransId="{8F991407-AE91-404B-80A5-CB1EAAAEDFF1}"/>
    <dgm:cxn modelId="{0B78FF64-A91D-429C-BE14-59BF7CE23122}" srcId="{1B5E3BF2-57CF-4106-BC16-98FA795D2882}" destId="{43BACA51-5543-4D2E-BF06-3A14DB3E5923}" srcOrd="5" destOrd="0" parTransId="{A34C546A-47B0-4699-9EBA-6D5F0F90F3F4}" sibTransId="{D6FCF3ED-0748-4CF6-9ECA-7AFA24FBEF4B}"/>
    <dgm:cxn modelId="{E19D83AB-449D-4EBC-B2BB-3007DD79C839}" type="presOf" srcId="{3DEB0058-EBD8-45E7-871D-0C0A570C415D}" destId="{1EDAB18A-0194-4204-8AD7-2C8D7C9DF47D}" srcOrd="0" destOrd="0" presId="urn:microsoft.com/office/officeart/2005/8/layout/arrow2"/>
    <dgm:cxn modelId="{F71B78A0-E593-4CD8-8581-8C75CE319121}" type="presOf" srcId="{3E225814-38F5-4F2E-9035-2395DD95A0FD}" destId="{4728B7E8-53C9-495C-808C-EBC08406CEB4}" srcOrd="0" destOrd="0" presId="urn:microsoft.com/office/officeart/2005/8/layout/arrow2"/>
    <dgm:cxn modelId="{6138EEF7-365B-4109-AD86-8AF1A6D920B5}" srcId="{1B5E3BF2-57CF-4106-BC16-98FA795D2882}" destId="{6F530962-F9C4-4BAE-B953-3FB107EDB80E}" srcOrd="2" destOrd="0" parTransId="{870C3CF4-B76B-4B7C-A342-D39365A9F952}" sibTransId="{3D17FBC0-4CB5-4C2B-86BA-B3EE5D347212}"/>
    <dgm:cxn modelId="{C6522D06-51A3-4065-929D-B85054245A75}" srcId="{1B5E3BF2-57CF-4106-BC16-98FA795D2882}" destId="{BC3877CF-5D22-4081-B1B9-7EED4588E335}" srcOrd="4" destOrd="0" parTransId="{CC54D8AC-4EF6-48C8-8BAC-1F617ABD7B8D}" sibTransId="{7B51927D-58F5-4B06-9424-AFE8DB4D0C5E}"/>
    <dgm:cxn modelId="{2AA24625-7063-4690-AD6C-C5092366E474}" srcId="{1B5E3BF2-57CF-4106-BC16-98FA795D2882}" destId="{BFEDA3AD-8F6D-4C8B-9AB9-1C4E7634E84C}" srcOrd="6" destOrd="0" parTransId="{FBB4A448-EFF6-4E11-B840-EC92B60FFA0A}" sibTransId="{B4733C5E-4A27-4FCC-AF73-EAE2A3F0F6D3}"/>
    <dgm:cxn modelId="{6A9A6AE4-5616-4576-AD73-099529D55392}" type="presOf" srcId="{391184C8-6554-4930-809C-D14DC1544517}" destId="{3F98AB98-F75F-4D13-809E-10AD0E3DF576}" srcOrd="0" destOrd="0" presId="urn:microsoft.com/office/officeart/2005/8/layout/arrow2"/>
    <dgm:cxn modelId="{8E996120-D817-463D-8849-699DD7F6BE62}" type="presParOf" srcId="{A9E87027-C69E-44BE-908F-C666EF3BC22E}" destId="{B5801BD2-6B90-43F0-BC05-43F38DF8D20A}" srcOrd="0" destOrd="0" presId="urn:microsoft.com/office/officeart/2005/8/layout/arrow2"/>
    <dgm:cxn modelId="{6D699460-FB90-475E-ADF4-D3CE4251DD35}" type="presParOf" srcId="{A9E87027-C69E-44BE-908F-C666EF3BC22E}" destId="{961FDB9E-45BE-43CF-A77A-F5FC209DF926}" srcOrd="1" destOrd="0" presId="urn:microsoft.com/office/officeart/2005/8/layout/arrow2"/>
    <dgm:cxn modelId="{6F97EFCD-29F7-4F7D-8243-8353D5396F0C}" type="presParOf" srcId="{961FDB9E-45BE-43CF-A77A-F5FC209DF926}" destId="{FD55DA38-7F6B-4514-B380-522136B98C44}" srcOrd="0" destOrd="0" presId="urn:microsoft.com/office/officeart/2005/8/layout/arrow2"/>
    <dgm:cxn modelId="{FE1A05DB-1DC4-46A8-869D-9AD896D62761}" type="presParOf" srcId="{961FDB9E-45BE-43CF-A77A-F5FC209DF926}" destId="{1EDAB18A-0194-4204-8AD7-2C8D7C9DF47D}" srcOrd="1" destOrd="0" presId="urn:microsoft.com/office/officeart/2005/8/layout/arrow2"/>
    <dgm:cxn modelId="{B83F1A89-51ED-4217-B732-3418A69B64E6}" type="presParOf" srcId="{961FDB9E-45BE-43CF-A77A-F5FC209DF926}" destId="{C562A09A-9BCD-4E81-A088-695957E0E3D8}" srcOrd="2" destOrd="0" presId="urn:microsoft.com/office/officeart/2005/8/layout/arrow2"/>
    <dgm:cxn modelId="{EADB1354-A577-43DF-BAD4-5688267E3CD2}" type="presParOf" srcId="{961FDB9E-45BE-43CF-A77A-F5FC209DF926}" destId="{3F98AB98-F75F-4D13-809E-10AD0E3DF576}" srcOrd="3" destOrd="0" presId="urn:microsoft.com/office/officeart/2005/8/layout/arrow2"/>
    <dgm:cxn modelId="{AD0E720A-7F3D-45BF-A3AE-163780E512C1}" type="presParOf" srcId="{961FDB9E-45BE-43CF-A77A-F5FC209DF926}" destId="{A77DD51E-0B09-4D96-89B6-E914DFF6F159}" srcOrd="4" destOrd="0" presId="urn:microsoft.com/office/officeart/2005/8/layout/arrow2"/>
    <dgm:cxn modelId="{BA756093-29E5-46FD-AB14-AB3109B21824}" type="presParOf" srcId="{961FDB9E-45BE-43CF-A77A-F5FC209DF926}" destId="{1E1F070E-D611-44F3-AE69-7D487754F0A4}" srcOrd="5" destOrd="0" presId="urn:microsoft.com/office/officeart/2005/8/layout/arrow2"/>
    <dgm:cxn modelId="{34AEC403-A5D4-49C7-B662-A1BC8F89E853}" type="presParOf" srcId="{961FDB9E-45BE-43CF-A77A-F5FC209DF926}" destId="{3903B45B-ED5C-4026-B005-98512680CD0B}" srcOrd="6" destOrd="0" presId="urn:microsoft.com/office/officeart/2005/8/layout/arrow2"/>
    <dgm:cxn modelId="{8844496E-89EA-4B10-962D-07DCBF1FA0FB}" type="presParOf" srcId="{961FDB9E-45BE-43CF-A77A-F5FC209DF926}" destId="{4728B7E8-53C9-495C-808C-EBC08406CEB4}" srcOrd="7" destOrd="0" presId="urn:microsoft.com/office/officeart/2005/8/layout/arrow2"/>
    <dgm:cxn modelId="{4841FDBC-1D8B-4DCC-A15F-4B21BFA6CD3A}" type="presParOf" srcId="{961FDB9E-45BE-43CF-A77A-F5FC209DF926}" destId="{85B70A9D-1DE1-43E1-8E96-7F62C6EF80F4}" srcOrd="8" destOrd="0" presId="urn:microsoft.com/office/officeart/2005/8/layout/arrow2"/>
    <dgm:cxn modelId="{2A555443-9C34-4695-B625-CCB68A1BE27F}" type="presParOf" srcId="{961FDB9E-45BE-43CF-A77A-F5FC209DF926}" destId="{439D8DD5-E236-4488-BDD9-7D5420E01F20}"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5BBA06-2484-493A-AF23-F530499B18D8}"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kumimoji="1" lang="ja-JP" altLang="en-US"/>
        </a:p>
      </dgm:t>
    </dgm:pt>
    <dgm:pt modelId="{B88F3AAA-809A-46E5-A2EC-D19A1AF4A5F8}">
      <dgm:prSet phldrT="[テキスト]"/>
      <dgm:spPr/>
      <dgm:t>
        <a:bodyPr/>
        <a:lstStyle/>
        <a:p>
          <a:r>
            <a:rPr kumimoji="1" lang="ja-JP" altLang="en-US" dirty="0" smtClean="0"/>
            <a:t>通報</a:t>
          </a:r>
          <a:endParaRPr kumimoji="1" lang="ja-JP" altLang="en-US" dirty="0"/>
        </a:p>
      </dgm:t>
    </dgm:pt>
    <dgm:pt modelId="{CE29CFD1-D080-4DB2-8DBF-492270B5B52D}" type="parTrans" cxnId="{B8EB4C98-6F39-4535-BEFB-4AB65084397D}">
      <dgm:prSet/>
      <dgm:spPr/>
      <dgm:t>
        <a:bodyPr/>
        <a:lstStyle/>
        <a:p>
          <a:endParaRPr kumimoji="1" lang="ja-JP" altLang="en-US"/>
        </a:p>
      </dgm:t>
    </dgm:pt>
    <dgm:pt modelId="{68D4658D-9E27-4E32-B97A-81819B22CC85}" type="sibTrans" cxnId="{B8EB4C98-6F39-4535-BEFB-4AB65084397D}">
      <dgm:prSet/>
      <dgm:spPr/>
      <dgm:t>
        <a:bodyPr/>
        <a:lstStyle/>
        <a:p>
          <a:endParaRPr kumimoji="1" lang="ja-JP" altLang="en-US"/>
        </a:p>
      </dgm:t>
    </dgm:pt>
    <dgm:pt modelId="{8DFA9C47-6F28-44ED-9D47-8E29C3BC2897}">
      <dgm:prSet phldrT="[テキスト]" custT="1"/>
      <dgm:spPr/>
      <dgm:t>
        <a:bodyPr/>
        <a:lstStyle/>
        <a:p>
          <a:r>
            <a:rPr kumimoji="1" lang="ja-JP" altLang="en-US" sz="1400" dirty="0" smtClean="0"/>
            <a:t>直接、電話、メール、マスコミによる報道</a:t>
          </a:r>
          <a:endParaRPr kumimoji="1" lang="ja-JP" altLang="en-US" sz="1400" dirty="0"/>
        </a:p>
      </dgm:t>
    </dgm:pt>
    <dgm:pt modelId="{8538B4B0-0FA7-4335-9F19-C0DB08553B54}" type="parTrans" cxnId="{1D1C78C5-B8E3-4149-AE4B-2CF3E670D24B}">
      <dgm:prSet/>
      <dgm:spPr/>
      <dgm:t>
        <a:bodyPr/>
        <a:lstStyle/>
        <a:p>
          <a:endParaRPr kumimoji="1" lang="ja-JP" altLang="en-US"/>
        </a:p>
      </dgm:t>
    </dgm:pt>
    <dgm:pt modelId="{FA28C363-6249-425B-AA25-E01B2F2109AB}" type="sibTrans" cxnId="{1D1C78C5-B8E3-4149-AE4B-2CF3E670D24B}">
      <dgm:prSet/>
      <dgm:spPr/>
      <dgm:t>
        <a:bodyPr/>
        <a:lstStyle/>
        <a:p>
          <a:endParaRPr kumimoji="1" lang="ja-JP" altLang="en-US"/>
        </a:p>
      </dgm:t>
    </dgm:pt>
    <dgm:pt modelId="{13D45B00-C485-4B8A-A6E6-24710CE5BBD4}">
      <dgm:prSet phldrT="[テキスト]"/>
      <dgm:spPr/>
      <dgm:t>
        <a:bodyPr/>
        <a:lstStyle/>
        <a:p>
          <a:r>
            <a:rPr kumimoji="1" lang="ja-JP" altLang="en-US" dirty="0" smtClean="0"/>
            <a:t>予備調査</a:t>
          </a:r>
          <a:endParaRPr kumimoji="1" lang="ja-JP" altLang="en-US" dirty="0"/>
        </a:p>
      </dgm:t>
    </dgm:pt>
    <dgm:pt modelId="{F521D4A7-5B32-4EE4-829C-BFA6CD91E122}" type="parTrans" cxnId="{B6868885-CF02-47F3-A3C3-F8A565728FD4}">
      <dgm:prSet/>
      <dgm:spPr/>
      <dgm:t>
        <a:bodyPr/>
        <a:lstStyle/>
        <a:p>
          <a:endParaRPr kumimoji="1" lang="ja-JP" altLang="en-US"/>
        </a:p>
      </dgm:t>
    </dgm:pt>
    <dgm:pt modelId="{828F4771-5B07-4953-ABF1-3E0B7953C83C}" type="sibTrans" cxnId="{B6868885-CF02-47F3-A3C3-F8A565728FD4}">
      <dgm:prSet/>
      <dgm:spPr/>
      <dgm:t>
        <a:bodyPr/>
        <a:lstStyle/>
        <a:p>
          <a:endParaRPr kumimoji="1" lang="ja-JP" altLang="en-US"/>
        </a:p>
      </dgm:t>
    </dgm:pt>
    <dgm:pt modelId="{77CF068A-F689-4F53-AB9F-CF264084412F}">
      <dgm:prSet phldrT="[テキスト]" custT="1"/>
      <dgm:spPr/>
      <dgm:t>
        <a:bodyPr/>
        <a:lstStyle/>
        <a:p>
          <a:r>
            <a:rPr kumimoji="1" lang="ja-JP" altLang="en-US" sz="1200" dirty="0" smtClean="0"/>
            <a:t>教員担当学監</a:t>
          </a:r>
          <a:endParaRPr kumimoji="1" lang="ja-JP" altLang="en-US" sz="1200" dirty="0"/>
        </a:p>
      </dgm:t>
    </dgm:pt>
    <dgm:pt modelId="{E7BCD951-C664-4323-9113-97B2A7334757}" type="parTrans" cxnId="{B92DDB76-E9A6-4297-A781-EAC0D8690B01}">
      <dgm:prSet/>
      <dgm:spPr/>
      <dgm:t>
        <a:bodyPr/>
        <a:lstStyle/>
        <a:p>
          <a:endParaRPr kumimoji="1" lang="ja-JP" altLang="en-US"/>
        </a:p>
      </dgm:t>
    </dgm:pt>
    <dgm:pt modelId="{BDEC35C5-0A0B-4B2B-8301-72CFD6F5DBB2}" type="sibTrans" cxnId="{B92DDB76-E9A6-4297-A781-EAC0D8690B01}">
      <dgm:prSet/>
      <dgm:spPr/>
      <dgm:t>
        <a:bodyPr/>
        <a:lstStyle/>
        <a:p>
          <a:endParaRPr kumimoji="1" lang="ja-JP" altLang="en-US"/>
        </a:p>
      </dgm:t>
    </dgm:pt>
    <dgm:pt modelId="{8EF054BC-3C39-42A7-A3D7-C159A18BA7F3}">
      <dgm:prSet phldrT="[テキスト]"/>
      <dgm:spPr/>
      <dgm:t>
        <a:bodyPr/>
        <a:lstStyle/>
        <a:p>
          <a:r>
            <a:rPr kumimoji="1" lang="ja-JP" altLang="en-US" dirty="0" smtClean="0"/>
            <a:t>本調査</a:t>
          </a:r>
          <a:endParaRPr kumimoji="1" lang="ja-JP" altLang="en-US" dirty="0"/>
        </a:p>
      </dgm:t>
    </dgm:pt>
    <dgm:pt modelId="{149A4FAF-14F5-4356-8B6C-86EA6F474690}" type="parTrans" cxnId="{0FD464EB-FB00-45E6-BB91-2057A924E1C6}">
      <dgm:prSet/>
      <dgm:spPr/>
      <dgm:t>
        <a:bodyPr/>
        <a:lstStyle/>
        <a:p>
          <a:endParaRPr kumimoji="1" lang="ja-JP" altLang="en-US"/>
        </a:p>
      </dgm:t>
    </dgm:pt>
    <dgm:pt modelId="{96B66BF4-4E59-4E7E-90A6-FE43EB5EF0FA}" type="sibTrans" cxnId="{0FD464EB-FB00-45E6-BB91-2057A924E1C6}">
      <dgm:prSet/>
      <dgm:spPr/>
      <dgm:t>
        <a:bodyPr/>
        <a:lstStyle/>
        <a:p>
          <a:endParaRPr kumimoji="1" lang="ja-JP" altLang="en-US"/>
        </a:p>
      </dgm:t>
    </dgm:pt>
    <dgm:pt modelId="{4793677E-B958-4749-88D5-7B31E6820233}">
      <dgm:prSet phldrT="[テキスト]" custT="1"/>
      <dgm:spPr/>
      <dgm:t>
        <a:bodyPr/>
        <a:lstStyle/>
        <a:p>
          <a:r>
            <a:rPr kumimoji="1" lang="ja-JP" altLang="en-US" sz="1400" dirty="0" smtClean="0"/>
            <a:t>研究倫理委員会（</a:t>
          </a:r>
          <a:r>
            <a:rPr kumimoji="1" lang="zh-CN" altLang="en-US" sz="1400" dirty="0" smtClean="0"/>
            <a:t>教員担当学監</a:t>
          </a:r>
          <a:r>
            <a:rPr kumimoji="1" lang="ja-JP" altLang="en-US" sz="1400" dirty="0" err="1" smtClean="0"/>
            <a:t>、</a:t>
          </a:r>
          <a:r>
            <a:rPr kumimoji="1" lang="zh-TW" altLang="en-US" sz="1400" dirty="0" smtClean="0"/>
            <a:t>統括弁護士</a:t>
          </a:r>
          <a:r>
            <a:rPr kumimoji="1" lang="ja-JP" altLang="en-US" sz="1400" dirty="0" err="1" smtClean="0"/>
            <a:t>、</a:t>
          </a:r>
          <a:r>
            <a:rPr kumimoji="1" lang="ja-JP" altLang="en-US" sz="1400" dirty="0" smtClean="0"/>
            <a:t>研究担当ディーン、</a:t>
          </a:r>
          <a:r>
            <a:rPr kumimoji="1" lang="zh-TW" altLang="en-US" sz="1400" dirty="0" smtClean="0"/>
            <a:t>代議員議長</a:t>
          </a:r>
          <a:r>
            <a:rPr kumimoji="1" lang="ja-JP" altLang="en-US" sz="1400" dirty="0" err="1" smtClean="0"/>
            <a:t>、</a:t>
          </a:r>
          <a:r>
            <a:rPr kumimoji="1" lang="zh-TW" altLang="en-US" sz="1400" dirty="0" smtClean="0"/>
            <a:t>教授会議長</a:t>
          </a:r>
          <a:r>
            <a:rPr kumimoji="1" lang="ja-JP" altLang="en-US" sz="1400" dirty="0" err="1" smtClean="0"/>
            <a:t>、</a:t>
          </a:r>
          <a:r>
            <a:rPr kumimoji="1" lang="ja-JP" altLang="en-US" sz="1400" dirty="0" smtClean="0"/>
            <a:t>安全衛生セクションリーダー、外部研究資金セクションリーダー、外部有識者（研究倫理委員会委員の半数以上）、その他委員長が必要と認める者）</a:t>
          </a:r>
          <a:endParaRPr kumimoji="1" lang="ja-JP" altLang="en-US" sz="1400" dirty="0"/>
        </a:p>
      </dgm:t>
    </dgm:pt>
    <dgm:pt modelId="{BC8C61B6-1228-4FE4-AF12-BAACEA9BC3F6}" type="parTrans" cxnId="{DA149B80-6575-42DE-8284-1C10F23967DE}">
      <dgm:prSet/>
      <dgm:spPr/>
      <dgm:t>
        <a:bodyPr/>
        <a:lstStyle/>
        <a:p>
          <a:endParaRPr kumimoji="1" lang="ja-JP" altLang="en-US"/>
        </a:p>
      </dgm:t>
    </dgm:pt>
    <dgm:pt modelId="{69BBB22F-D286-48E1-9AD8-036AC3A28E6A}" type="sibTrans" cxnId="{DA149B80-6575-42DE-8284-1C10F23967DE}">
      <dgm:prSet/>
      <dgm:spPr/>
      <dgm:t>
        <a:bodyPr/>
        <a:lstStyle/>
        <a:p>
          <a:endParaRPr kumimoji="1" lang="ja-JP" altLang="en-US"/>
        </a:p>
      </dgm:t>
    </dgm:pt>
    <dgm:pt modelId="{DF6E502A-5F3D-4FE2-94C9-32131C147347}">
      <dgm:prSet phldrT="[テキスト]" custT="1"/>
      <dgm:spPr/>
      <dgm:t>
        <a:bodyPr/>
        <a:lstStyle/>
        <a:p>
          <a:r>
            <a:rPr kumimoji="1" lang="ja-JP" altLang="en-US" sz="1200" dirty="0" smtClean="0"/>
            <a:t>理由の論理性、通報内容の合理性、調査可能性等、取り下げられた論文も調査対象、財源確認財源確認</a:t>
          </a:r>
          <a:endParaRPr kumimoji="1" lang="ja-JP" altLang="en-US" sz="1200" dirty="0"/>
        </a:p>
      </dgm:t>
    </dgm:pt>
    <dgm:pt modelId="{CAB4CCB8-D3DA-4FFA-9CEC-444811958C0F}" type="parTrans" cxnId="{2C89D83F-2F56-4E2A-ADEE-B61BA535AD20}">
      <dgm:prSet/>
      <dgm:spPr/>
      <dgm:t>
        <a:bodyPr/>
        <a:lstStyle/>
        <a:p>
          <a:endParaRPr kumimoji="1" lang="ja-JP" altLang="en-US"/>
        </a:p>
      </dgm:t>
    </dgm:pt>
    <dgm:pt modelId="{412E39B4-6AC1-412B-A780-63C2A2CF865C}" type="sibTrans" cxnId="{2C89D83F-2F56-4E2A-ADEE-B61BA535AD20}">
      <dgm:prSet/>
      <dgm:spPr/>
      <dgm:t>
        <a:bodyPr/>
        <a:lstStyle/>
        <a:p>
          <a:endParaRPr kumimoji="1" lang="ja-JP" altLang="en-US"/>
        </a:p>
      </dgm:t>
    </dgm:pt>
    <dgm:pt modelId="{94376457-317D-4698-B478-0112A297BDB6}">
      <dgm:prSet phldrT="[テキスト]" custT="1"/>
      <dgm:spPr/>
      <dgm:t>
        <a:bodyPr/>
        <a:lstStyle/>
        <a:p>
          <a:r>
            <a:rPr kumimoji="1" lang="en-US" altLang="ja-JP" sz="1200" dirty="0" smtClean="0"/>
            <a:t>30</a:t>
          </a:r>
          <a:r>
            <a:rPr kumimoji="1" lang="ja-JP" altLang="en-US" sz="1200" dirty="0" smtClean="0"/>
            <a:t>日以内に学長に報告</a:t>
          </a:r>
          <a:endParaRPr kumimoji="1" lang="ja-JP" altLang="en-US" sz="1200" dirty="0"/>
        </a:p>
      </dgm:t>
    </dgm:pt>
    <dgm:pt modelId="{29990D32-E2A3-4170-AB97-C234737A9B1A}" type="parTrans" cxnId="{E04C6F45-38FB-4233-9FD7-9ED218FFFB14}">
      <dgm:prSet/>
      <dgm:spPr/>
      <dgm:t>
        <a:bodyPr/>
        <a:lstStyle/>
        <a:p>
          <a:endParaRPr kumimoji="1" lang="ja-JP" altLang="en-US"/>
        </a:p>
      </dgm:t>
    </dgm:pt>
    <dgm:pt modelId="{28FC7570-782A-4A0D-8184-8A0BD2F4E3E7}" type="sibTrans" cxnId="{E04C6F45-38FB-4233-9FD7-9ED218FFFB14}">
      <dgm:prSet/>
      <dgm:spPr/>
      <dgm:t>
        <a:bodyPr/>
        <a:lstStyle/>
        <a:p>
          <a:endParaRPr kumimoji="1" lang="ja-JP" altLang="en-US"/>
        </a:p>
      </dgm:t>
    </dgm:pt>
    <dgm:pt modelId="{7BC28395-A083-43D5-8EA2-CB85796F85D1}">
      <dgm:prSet phldrT="[テキスト]"/>
      <dgm:spPr/>
      <dgm:t>
        <a:bodyPr/>
        <a:lstStyle/>
        <a:p>
          <a:endParaRPr kumimoji="1" lang="ja-JP" altLang="en-US" sz="800" dirty="0"/>
        </a:p>
      </dgm:t>
    </dgm:pt>
    <dgm:pt modelId="{3B35520E-7CD8-4D92-A765-541D87AF95EF}" type="parTrans" cxnId="{B17A69A0-8E14-469A-954B-70D72E75BB79}">
      <dgm:prSet/>
      <dgm:spPr/>
      <dgm:t>
        <a:bodyPr/>
        <a:lstStyle/>
        <a:p>
          <a:endParaRPr kumimoji="1" lang="ja-JP" altLang="en-US"/>
        </a:p>
      </dgm:t>
    </dgm:pt>
    <dgm:pt modelId="{83B1939C-DEE3-4A46-B393-646474E554DB}" type="sibTrans" cxnId="{B17A69A0-8E14-469A-954B-70D72E75BB79}">
      <dgm:prSet/>
      <dgm:spPr/>
      <dgm:t>
        <a:bodyPr/>
        <a:lstStyle/>
        <a:p>
          <a:endParaRPr kumimoji="1" lang="ja-JP" altLang="en-US"/>
        </a:p>
      </dgm:t>
    </dgm:pt>
    <dgm:pt modelId="{443AD423-5D74-40C5-BB75-DC59EBB27952}">
      <dgm:prSet phldrT="[テキスト]" custT="1"/>
      <dgm:spPr/>
      <dgm:t>
        <a:bodyPr/>
        <a:lstStyle/>
        <a:p>
          <a:r>
            <a:rPr kumimoji="1" lang="en-US" altLang="ja-JP" sz="1400" dirty="0" smtClean="0"/>
            <a:t>150</a:t>
          </a:r>
          <a:r>
            <a:rPr kumimoji="1" lang="ja-JP" altLang="en-US" sz="1400" dirty="0" smtClean="0"/>
            <a:t>日以内に調査結果を学長に報告</a:t>
          </a:r>
          <a:endParaRPr kumimoji="1" lang="ja-JP" altLang="en-US" sz="1400" dirty="0"/>
        </a:p>
      </dgm:t>
    </dgm:pt>
    <dgm:pt modelId="{8BBC58E8-A8B8-47AD-8FA8-9970E0144425}" type="parTrans" cxnId="{3DEAC298-F79D-4259-ABA2-CD93F605CCAF}">
      <dgm:prSet/>
      <dgm:spPr/>
      <dgm:t>
        <a:bodyPr/>
        <a:lstStyle/>
        <a:p>
          <a:endParaRPr kumimoji="1" lang="ja-JP" altLang="en-US"/>
        </a:p>
      </dgm:t>
    </dgm:pt>
    <dgm:pt modelId="{BA227051-CBC8-48F0-8F32-53F44FD2BAEB}" type="sibTrans" cxnId="{3DEAC298-F79D-4259-ABA2-CD93F605CCAF}">
      <dgm:prSet/>
      <dgm:spPr/>
      <dgm:t>
        <a:bodyPr/>
        <a:lstStyle/>
        <a:p>
          <a:endParaRPr kumimoji="1" lang="ja-JP" altLang="en-US"/>
        </a:p>
      </dgm:t>
    </dgm:pt>
    <dgm:pt modelId="{0F132B53-3354-42A3-87F2-15AC598249D5}">
      <dgm:prSet/>
      <dgm:spPr/>
      <dgm:t>
        <a:bodyPr/>
        <a:lstStyle/>
        <a:p>
          <a:r>
            <a:rPr kumimoji="1" lang="ja-JP" altLang="en-US" dirty="0" smtClean="0"/>
            <a:t>不服申し立て</a:t>
          </a:r>
          <a:endParaRPr kumimoji="1" lang="ja-JP" altLang="en-US" dirty="0"/>
        </a:p>
      </dgm:t>
    </dgm:pt>
    <dgm:pt modelId="{37CAFB95-C280-48E0-B89F-FD490A60740D}" type="parTrans" cxnId="{34E0C5B9-F820-45C1-AC57-0CA4D40FE140}">
      <dgm:prSet/>
      <dgm:spPr/>
      <dgm:t>
        <a:bodyPr/>
        <a:lstStyle/>
        <a:p>
          <a:endParaRPr kumimoji="1" lang="ja-JP" altLang="en-US"/>
        </a:p>
      </dgm:t>
    </dgm:pt>
    <dgm:pt modelId="{9FAA3F37-D167-419C-A9C3-DE6832E06207}" type="sibTrans" cxnId="{34E0C5B9-F820-45C1-AC57-0CA4D40FE140}">
      <dgm:prSet/>
      <dgm:spPr/>
      <dgm:t>
        <a:bodyPr/>
        <a:lstStyle/>
        <a:p>
          <a:endParaRPr kumimoji="1" lang="ja-JP" altLang="en-US"/>
        </a:p>
      </dgm:t>
    </dgm:pt>
    <dgm:pt modelId="{0030F2C3-9293-44C1-BA22-5076D891BAB1}">
      <dgm:prSet custT="1"/>
      <dgm:spPr/>
      <dgm:t>
        <a:bodyPr/>
        <a:lstStyle/>
        <a:p>
          <a:r>
            <a:rPr kumimoji="1" lang="en-US" altLang="ja-JP" sz="1400" dirty="0" smtClean="0"/>
            <a:t>14</a:t>
          </a:r>
          <a:r>
            <a:rPr kumimoji="1" lang="ja-JP" altLang="en-US" sz="1400" dirty="0" smtClean="0"/>
            <a:t>日以内に申し立て</a:t>
          </a:r>
          <a:endParaRPr kumimoji="1" lang="ja-JP" altLang="en-US" sz="1400" dirty="0"/>
        </a:p>
      </dgm:t>
    </dgm:pt>
    <dgm:pt modelId="{97BD4903-8605-4246-BB66-85560F3E8F36}" type="parTrans" cxnId="{84C76D8B-4837-4F73-884F-116A25B30067}">
      <dgm:prSet/>
      <dgm:spPr/>
      <dgm:t>
        <a:bodyPr/>
        <a:lstStyle/>
        <a:p>
          <a:endParaRPr kumimoji="1" lang="ja-JP" altLang="en-US"/>
        </a:p>
      </dgm:t>
    </dgm:pt>
    <dgm:pt modelId="{4CFFE7E6-9A44-40D4-A7B8-AD4166E2AF5F}" type="sibTrans" cxnId="{84C76D8B-4837-4F73-884F-116A25B30067}">
      <dgm:prSet/>
      <dgm:spPr/>
      <dgm:t>
        <a:bodyPr/>
        <a:lstStyle/>
        <a:p>
          <a:endParaRPr kumimoji="1" lang="ja-JP" altLang="en-US"/>
        </a:p>
      </dgm:t>
    </dgm:pt>
    <dgm:pt modelId="{850281C4-42FF-4FA8-B215-849D8CC73A80}">
      <dgm:prSet custT="1"/>
      <dgm:spPr/>
      <dgm:t>
        <a:bodyPr/>
        <a:lstStyle/>
        <a:p>
          <a:r>
            <a:rPr kumimoji="1" lang="ja-JP" altLang="en-US" sz="1400" dirty="0" smtClean="0"/>
            <a:t>再審査の場合、</a:t>
          </a:r>
          <a:r>
            <a:rPr kumimoji="1" lang="en-US" altLang="ja-JP" sz="1400" dirty="0" smtClean="0"/>
            <a:t>50</a:t>
          </a:r>
          <a:r>
            <a:rPr kumimoji="1" lang="ja-JP" altLang="en-US" sz="1400" dirty="0" smtClean="0"/>
            <a:t>日以内に結論</a:t>
          </a:r>
          <a:endParaRPr kumimoji="1" lang="ja-JP" altLang="en-US" sz="1400" dirty="0"/>
        </a:p>
      </dgm:t>
    </dgm:pt>
    <dgm:pt modelId="{329D97B0-8FE5-403F-8A91-19BB380A3A22}" type="parTrans" cxnId="{6B82C77E-06C1-4443-BE5D-FADFEAD149F1}">
      <dgm:prSet/>
      <dgm:spPr/>
      <dgm:t>
        <a:bodyPr/>
        <a:lstStyle/>
        <a:p>
          <a:endParaRPr kumimoji="1" lang="ja-JP" altLang="en-US"/>
        </a:p>
      </dgm:t>
    </dgm:pt>
    <dgm:pt modelId="{498885F8-B491-4EB4-AB39-2D4699420561}" type="sibTrans" cxnId="{6B82C77E-06C1-4443-BE5D-FADFEAD149F1}">
      <dgm:prSet/>
      <dgm:spPr/>
      <dgm:t>
        <a:bodyPr/>
        <a:lstStyle/>
        <a:p>
          <a:endParaRPr kumimoji="1" lang="ja-JP" altLang="en-US"/>
        </a:p>
      </dgm:t>
    </dgm:pt>
    <dgm:pt modelId="{E982BD26-340C-482D-B39A-82B7916294F2}">
      <dgm:prSet/>
      <dgm:spPr/>
      <dgm:t>
        <a:bodyPr/>
        <a:lstStyle/>
        <a:p>
          <a:r>
            <a:rPr kumimoji="1" lang="ja-JP" altLang="en-US" dirty="0" smtClean="0"/>
            <a:t>処分及び報告</a:t>
          </a:r>
          <a:endParaRPr kumimoji="1" lang="ja-JP" altLang="en-US" dirty="0"/>
        </a:p>
      </dgm:t>
    </dgm:pt>
    <dgm:pt modelId="{B4356823-668F-41ED-BC21-DD36C5B79C49}" type="parTrans" cxnId="{E241CD38-A054-4777-A455-30B5E9B0DEEF}">
      <dgm:prSet/>
      <dgm:spPr/>
      <dgm:t>
        <a:bodyPr/>
        <a:lstStyle/>
        <a:p>
          <a:endParaRPr kumimoji="1" lang="ja-JP" altLang="en-US"/>
        </a:p>
      </dgm:t>
    </dgm:pt>
    <dgm:pt modelId="{0D1781D0-2F30-4DA5-9295-F24C3A08CEA0}" type="sibTrans" cxnId="{E241CD38-A054-4777-A455-30B5E9B0DEEF}">
      <dgm:prSet/>
      <dgm:spPr/>
      <dgm:t>
        <a:bodyPr/>
        <a:lstStyle/>
        <a:p>
          <a:endParaRPr kumimoji="1" lang="ja-JP" altLang="en-US"/>
        </a:p>
      </dgm:t>
    </dgm:pt>
    <dgm:pt modelId="{5D851BA1-E569-4025-A944-F20A48F1C27D}">
      <dgm:prSet custT="1"/>
      <dgm:spPr/>
      <dgm:t>
        <a:bodyPr/>
        <a:lstStyle/>
        <a:p>
          <a:r>
            <a:rPr kumimoji="1" lang="ja-JP" altLang="en-US" sz="1400" dirty="0" smtClean="0"/>
            <a:t>学内規則に沿った処分</a:t>
          </a:r>
          <a:endParaRPr kumimoji="1" lang="ja-JP" altLang="en-US" sz="1400" dirty="0"/>
        </a:p>
      </dgm:t>
    </dgm:pt>
    <dgm:pt modelId="{14F34B22-1A19-4547-8A84-1C8E80887928}" type="parTrans" cxnId="{D0533C6F-2E17-4217-9462-2CEA7F69B966}">
      <dgm:prSet/>
      <dgm:spPr/>
      <dgm:t>
        <a:bodyPr/>
        <a:lstStyle/>
        <a:p>
          <a:endParaRPr kumimoji="1" lang="ja-JP" altLang="en-US"/>
        </a:p>
      </dgm:t>
    </dgm:pt>
    <dgm:pt modelId="{DDA9A62D-89EC-4B99-9723-36C513EF0894}" type="sibTrans" cxnId="{D0533C6F-2E17-4217-9462-2CEA7F69B966}">
      <dgm:prSet/>
      <dgm:spPr/>
      <dgm:t>
        <a:bodyPr/>
        <a:lstStyle/>
        <a:p>
          <a:endParaRPr kumimoji="1" lang="ja-JP" altLang="en-US"/>
        </a:p>
      </dgm:t>
    </dgm:pt>
    <dgm:pt modelId="{6BB94BD6-F69C-446E-9F4D-BBB398AADA77}">
      <dgm:prSet custT="1"/>
      <dgm:spPr/>
      <dgm:t>
        <a:bodyPr/>
        <a:lstStyle/>
        <a:p>
          <a:r>
            <a:rPr kumimoji="1" lang="ja-JP" altLang="en-US" sz="1400" dirty="0" smtClean="0"/>
            <a:t>関係機関（文科省、研究費配分機関等）に通知</a:t>
          </a:r>
          <a:endParaRPr kumimoji="1" lang="ja-JP" altLang="en-US" sz="1400" dirty="0"/>
        </a:p>
      </dgm:t>
    </dgm:pt>
    <dgm:pt modelId="{21BBD3EA-0893-4D80-9CD0-07C8592DB868}" type="parTrans" cxnId="{9294D4DA-AF36-4099-96D8-32DA398D8766}">
      <dgm:prSet/>
      <dgm:spPr/>
      <dgm:t>
        <a:bodyPr/>
        <a:lstStyle/>
        <a:p>
          <a:endParaRPr kumimoji="1" lang="ja-JP" altLang="en-US"/>
        </a:p>
      </dgm:t>
    </dgm:pt>
    <dgm:pt modelId="{02F54876-D8DA-4FF1-A690-2EA47DC3D7A1}" type="sibTrans" cxnId="{9294D4DA-AF36-4099-96D8-32DA398D8766}">
      <dgm:prSet/>
      <dgm:spPr/>
      <dgm:t>
        <a:bodyPr/>
        <a:lstStyle/>
        <a:p>
          <a:endParaRPr kumimoji="1" lang="ja-JP" altLang="en-US"/>
        </a:p>
      </dgm:t>
    </dgm:pt>
    <dgm:pt modelId="{EB2A038F-6EF2-4016-9010-08F1D8612630}" type="pres">
      <dgm:prSet presAssocID="{905BBA06-2484-493A-AF23-F530499B18D8}" presName="linearFlow" presStyleCnt="0">
        <dgm:presLayoutVars>
          <dgm:dir/>
          <dgm:animLvl val="lvl"/>
          <dgm:resizeHandles val="exact"/>
        </dgm:presLayoutVars>
      </dgm:prSet>
      <dgm:spPr/>
      <dgm:t>
        <a:bodyPr/>
        <a:lstStyle/>
        <a:p>
          <a:endParaRPr kumimoji="1" lang="ja-JP" altLang="en-US"/>
        </a:p>
      </dgm:t>
    </dgm:pt>
    <dgm:pt modelId="{C5F21CF6-F691-44DD-87C0-B3C8A2F2C8E9}" type="pres">
      <dgm:prSet presAssocID="{B88F3AAA-809A-46E5-A2EC-D19A1AF4A5F8}" presName="composite" presStyleCnt="0"/>
      <dgm:spPr/>
    </dgm:pt>
    <dgm:pt modelId="{3E78519E-84F8-4556-84D8-80DE0E46D0D0}" type="pres">
      <dgm:prSet presAssocID="{B88F3AAA-809A-46E5-A2EC-D19A1AF4A5F8}" presName="parentText" presStyleLbl="alignNode1" presStyleIdx="0" presStyleCnt="5">
        <dgm:presLayoutVars>
          <dgm:chMax val="1"/>
          <dgm:bulletEnabled val="1"/>
        </dgm:presLayoutVars>
      </dgm:prSet>
      <dgm:spPr/>
      <dgm:t>
        <a:bodyPr/>
        <a:lstStyle/>
        <a:p>
          <a:endParaRPr kumimoji="1" lang="ja-JP" altLang="en-US"/>
        </a:p>
      </dgm:t>
    </dgm:pt>
    <dgm:pt modelId="{E61B9D9B-2B2F-45BE-8357-EE54CCEA63BE}" type="pres">
      <dgm:prSet presAssocID="{B88F3AAA-809A-46E5-A2EC-D19A1AF4A5F8}" presName="descendantText" presStyleLbl="alignAcc1" presStyleIdx="0" presStyleCnt="5">
        <dgm:presLayoutVars>
          <dgm:bulletEnabled val="1"/>
        </dgm:presLayoutVars>
      </dgm:prSet>
      <dgm:spPr/>
      <dgm:t>
        <a:bodyPr/>
        <a:lstStyle/>
        <a:p>
          <a:endParaRPr kumimoji="1" lang="ja-JP" altLang="en-US"/>
        </a:p>
      </dgm:t>
    </dgm:pt>
    <dgm:pt modelId="{787B8C1B-4BD0-4C3B-B90E-09D6674CF6F6}" type="pres">
      <dgm:prSet presAssocID="{68D4658D-9E27-4E32-B97A-81819B22CC85}" presName="sp" presStyleCnt="0"/>
      <dgm:spPr/>
    </dgm:pt>
    <dgm:pt modelId="{F0266C68-7991-4EF1-AD14-CFA79FD78A46}" type="pres">
      <dgm:prSet presAssocID="{13D45B00-C485-4B8A-A6E6-24710CE5BBD4}" presName="composite" presStyleCnt="0"/>
      <dgm:spPr/>
    </dgm:pt>
    <dgm:pt modelId="{20E27577-395E-4024-B00D-15AD4AF117B2}" type="pres">
      <dgm:prSet presAssocID="{13D45B00-C485-4B8A-A6E6-24710CE5BBD4}" presName="parentText" presStyleLbl="alignNode1" presStyleIdx="1" presStyleCnt="5">
        <dgm:presLayoutVars>
          <dgm:chMax val="1"/>
          <dgm:bulletEnabled val="1"/>
        </dgm:presLayoutVars>
      </dgm:prSet>
      <dgm:spPr/>
      <dgm:t>
        <a:bodyPr/>
        <a:lstStyle/>
        <a:p>
          <a:endParaRPr kumimoji="1" lang="ja-JP" altLang="en-US"/>
        </a:p>
      </dgm:t>
    </dgm:pt>
    <dgm:pt modelId="{1F96C288-48F6-4630-B25E-11FBF87258DD}" type="pres">
      <dgm:prSet presAssocID="{13D45B00-C485-4B8A-A6E6-24710CE5BBD4}" presName="descendantText" presStyleLbl="alignAcc1" presStyleIdx="1" presStyleCnt="5">
        <dgm:presLayoutVars>
          <dgm:bulletEnabled val="1"/>
        </dgm:presLayoutVars>
      </dgm:prSet>
      <dgm:spPr/>
      <dgm:t>
        <a:bodyPr/>
        <a:lstStyle/>
        <a:p>
          <a:endParaRPr kumimoji="1" lang="ja-JP" altLang="en-US"/>
        </a:p>
      </dgm:t>
    </dgm:pt>
    <dgm:pt modelId="{C05BBC91-0DE4-4187-B476-92147B551EA1}" type="pres">
      <dgm:prSet presAssocID="{828F4771-5B07-4953-ABF1-3E0B7953C83C}" presName="sp" presStyleCnt="0"/>
      <dgm:spPr/>
    </dgm:pt>
    <dgm:pt modelId="{0C1E81E0-7D0E-4D42-A322-44F9A7C9227F}" type="pres">
      <dgm:prSet presAssocID="{8EF054BC-3C39-42A7-A3D7-C159A18BA7F3}" presName="composite" presStyleCnt="0"/>
      <dgm:spPr/>
    </dgm:pt>
    <dgm:pt modelId="{2AFD3CD8-45E6-4372-9163-571642FA60D3}" type="pres">
      <dgm:prSet presAssocID="{8EF054BC-3C39-42A7-A3D7-C159A18BA7F3}" presName="parentText" presStyleLbl="alignNode1" presStyleIdx="2" presStyleCnt="5">
        <dgm:presLayoutVars>
          <dgm:chMax val="1"/>
          <dgm:bulletEnabled val="1"/>
        </dgm:presLayoutVars>
      </dgm:prSet>
      <dgm:spPr/>
      <dgm:t>
        <a:bodyPr/>
        <a:lstStyle/>
        <a:p>
          <a:endParaRPr kumimoji="1" lang="ja-JP" altLang="en-US"/>
        </a:p>
      </dgm:t>
    </dgm:pt>
    <dgm:pt modelId="{6090A6C9-EC10-4D46-AC8F-FD6370A9A6F6}" type="pres">
      <dgm:prSet presAssocID="{8EF054BC-3C39-42A7-A3D7-C159A18BA7F3}" presName="descendantText" presStyleLbl="alignAcc1" presStyleIdx="2" presStyleCnt="5">
        <dgm:presLayoutVars>
          <dgm:bulletEnabled val="1"/>
        </dgm:presLayoutVars>
      </dgm:prSet>
      <dgm:spPr/>
      <dgm:t>
        <a:bodyPr/>
        <a:lstStyle/>
        <a:p>
          <a:endParaRPr kumimoji="1" lang="ja-JP" altLang="en-US"/>
        </a:p>
      </dgm:t>
    </dgm:pt>
    <dgm:pt modelId="{87AB91CE-BC28-41DA-8D81-E20B9E13FE5C}" type="pres">
      <dgm:prSet presAssocID="{96B66BF4-4E59-4E7E-90A6-FE43EB5EF0FA}" presName="sp" presStyleCnt="0"/>
      <dgm:spPr/>
    </dgm:pt>
    <dgm:pt modelId="{8ED8A50A-A812-4A41-A81E-027104DFF9A6}" type="pres">
      <dgm:prSet presAssocID="{0F132B53-3354-42A3-87F2-15AC598249D5}" presName="composite" presStyleCnt="0"/>
      <dgm:spPr/>
    </dgm:pt>
    <dgm:pt modelId="{294D5FBA-D27C-427D-96CC-CEB1963CB5F4}" type="pres">
      <dgm:prSet presAssocID="{0F132B53-3354-42A3-87F2-15AC598249D5}" presName="parentText" presStyleLbl="alignNode1" presStyleIdx="3" presStyleCnt="5">
        <dgm:presLayoutVars>
          <dgm:chMax val="1"/>
          <dgm:bulletEnabled val="1"/>
        </dgm:presLayoutVars>
      </dgm:prSet>
      <dgm:spPr/>
      <dgm:t>
        <a:bodyPr/>
        <a:lstStyle/>
        <a:p>
          <a:endParaRPr kumimoji="1" lang="ja-JP" altLang="en-US"/>
        </a:p>
      </dgm:t>
    </dgm:pt>
    <dgm:pt modelId="{1C5D859F-2C8E-4075-902C-51CC2D1799CD}" type="pres">
      <dgm:prSet presAssocID="{0F132B53-3354-42A3-87F2-15AC598249D5}" presName="descendantText" presStyleLbl="alignAcc1" presStyleIdx="3" presStyleCnt="5" custLinFactNeighborX="-775" custLinFactNeighborY="-5325">
        <dgm:presLayoutVars>
          <dgm:bulletEnabled val="1"/>
        </dgm:presLayoutVars>
      </dgm:prSet>
      <dgm:spPr/>
      <dgm:t>
        <a:bodyPr/>
        <a:lstStyle/>
        <a:p>
          <a:endParaRPr kumimoji="1" lang="ja-JP" altLang="en-US"/>
        </a:p>
      </dgm:t>
    </dgm:pt>
    <dgm:pt modelId="{7B36702B-2003-4B59-AC38-141C3B5648AC}" type="pres">
      <dgm:prSet presAssocID="{9FAA3F37-D167-419C-A9C3-DE6832E06207}" presName="sp" presStyleCnt="0"/>
      <dgm:spPr/>
    </dgm:pt>
    <dgm:pt modelId="{746AF873-8105-48EB-9427-878E8F106901}" type="pres">
      <dgm:prSet presAssocID="{E982BD26-340C-482D-B39A-82B7916294F2}" presName="composite" presStyleCnt="0"/>
      <dgm:spPr/>
    </dgm:pt>
    <dgm:pt modelId="{71F79AEE-7AEF-44EE-B428-ABDB8A0A8879}" type="pres">
      <dgm:prSet presAssocID="{E982BD26-340C-482D-B39A-82B7916294F2}" presName="parentText" presStyleLbl="alignNode1" presStyleIdx="4" presStyleCnt="5">
        <dgm:presLayoutVars>
          <dgm:chMax val="1"/>
          <dgm:bulletEnabled val="1"/>
        </dgm:presLayoutVars>
      </dgm:prSet>
      <dgm:spPr/>
      <dgm:t>
        <a:bodyPr/>
        <a:lstStyle/>
        <a:p>
          <a:endParaRPr kumimoji="1" lang="ja-JP" altLang="en-US"/>
        </a:p>
      </dgm:t>
    </dgm:pt>
    <dgm:pt modelId="{8F3A4ADE-38D5-4741-B4BB-483FC08BFCED}" type="pres">
      <dgm:prSet presAssocID="{E982BD26-340C-482D-B39A-82B7916294F2}" presName="descendantText" presStyleLbl="alignAcc1" presStyleIdx="4" presStyleCnt="5">
        <dgm:presLayoutVars>
          <dgm:bulletEnabled val="1"/>
        </dgm:presLayoutVars>
      </dgm:prSet>
      <dgm:spPr/>
      <dgm:t>
        <a:bodyPr/>
        <a:lstStyle/>
        <a:p>
          <a:endParaRPr kumimoji="1" lang="ja-JP" altLang="en-US"/>
        </a:p>
      </dgm:t>
    </dgm:pt>
  </dgm:ptLst>
  <dgm:cxnLst>
    <dgm:cxn modelId="{01054676-FA5B-423F-BEB8-D2C1EDF2E8EC}" type="presOf" srcId="{13D45B00-C485-4B8A-A6E6-24710CE5BBD4}" destId="{20E27577-395E-4024-B00D-15AD4AF117B2}" srcOrd="0" destOrd="0" presId="urn:microsoft.com/office/officeart/2005/8/layout/chevron2"/>
    <dgm:cxn modelId="{B92DDB76-E9A6-4297-A781-EAC0D8690B01}" srcId="{13D45B00-C485-4B8A-A6E6-24710CE5BBD4}" destId="{77CF068A-F689-4F53-AB9F-CF264084412F}" srcOrd="0" destOrd="0" parTransId="{E7BCD951-C664-4323-9113-97B2A7334757}" sibTransId="{BDEC35C5-0A0B-4B2B-8301-72CFD6F5DBB2}"/>
    <dgm:cxn modelId="{25E8F43B-9B3D-42BF-9536-D1FECA22B361}" type="presOf" srcId="{0F132B53-3354-42A3-87F2-15AC598249D5}" destId="{294D5FBA-D27C-427D-96CC-CEB1963CB5F4}" srcOrd="0" destOrd="0" presId="urn:microsoft.com/office/officeart/2005/8/layout/chevron2"/>
    <dgm:cxn modelId="{3DEAC298-F79D-4259-ABA2-CD93F605CCAF}" srcId="{8EF054BC-3C39-42A7-A3D7-C159A18BA7F3}" destId="{443AD423-5D74-40C5-BB75-DC59EBB27952}" srcOrd="1" destOrd="0" parTransId="{8BBC58E8-A8B8-47AD-8FA8-9970E0144425}" sibTransId="{BA227051-CBC8-48F0-8F32-53F44FD2BAEB}"/>
    <dgm:cxn modelId="{34E0C5B9-F820-45C1-AC57-0CA4D40FE140}" srcId="{905BBA06-2484-493A-AF23-F530499B18D8}" destId="{0F132B53-3354-42A3-87F2-15AC598249D5}" srcOrd="3" destOrd="0" parTransId="{37CAFB95-C280-48E0-B89F-FD490A60740D}" sibTransId="{9FAA3F37-D167-419C-A9C3-DE6832E06207}"/>
    <dgm:cxn modelId="{0FD464EB-FB00-45E6-BB91-2057A924E1C6}" srcId="{905BBA06-2484-493A-AF23-F530499B18D8}" destId="{8EF054BC-3C39-42A7-A3D7-C159A18BA7F3}" srcOrd="2" destOrd="0" parTransId="{149A4FAF-14F5-4356-8B6C-86EA6F474690}" sibTransId="{96B66BF4-4E59-4E7E-90A6-FE43EB5EF0FA}"/>
    <dgm:cxn modelId="{1D1C78C5-B8E3-4149-AE4B-2CF3E670D24B}" srcId="{B88F3AAA-809A-46E5-A2EC-D19A1AF4A5F8}" destId="{8DFA9C47-6F28-44ED-9D47-8E29C3BC2897}" srcOrd="0" destOrd="0" parTransId="{8538B4B0-0FA7-4335-9F19-C0DB08553B54}" sibTransId="{FA28C363-6249-425B-AA25-E01B2F2109AB}"/>
    <dgm:cxn modelId="{E04C6F45-38FB-4233-9FD7-9ED218FFFB14}" srcId="{13D45B00-C485-4B8A-A6E6-24710CE5BBD4}" destId="{94376457-317D-4698-B478-0112A297BDB6}" srcOrd="2" destOrd="0" parTransId="{29990D32-E2A3-4170-AB97-C234737A9B1A}" sibTransId="{28FC7570-782A-4A0D-8184-8A0BD2F4E3E7}"/>
    <dgm:cxn modelId="{9294D4DA-AF36-4099-96D8-32DA398D8766}" srcId="{E982BD26-340C-482D-B39A-82B7916294F2}" destId="{6BB94BD6-F69C-446E-9F4D-BBB398AADA77}" srcOrd="1" destOrd="0" parTransId="{21BBD3EA-0893-4D80-9CD0-07C8592DB868}" sibTransId="{02F54876-D8DA-4FF1-A690-2EA47DC3D7A1}"/>
    <dgm:cxn modelId="{6177642A-1737-4699-8DD6-BA9D49523208}" type="presOf" srcId="{94376457-317D-4698-B478-0112A297BDB6}" destId="{1F96C288-48F6-4630-B25E-11FBF87258DD}" srcOrd="0" destOrd="2" presId="urn:microsoft.com/office/officeart/2005/8/layout/chevron2"/>
    <dgm:cxn modelId="{B9CF4B03-2D00-442C-869E-B3723ADBB102}" type="presOf" srcId="{6BB94BD6-F69C-446E-9F4D-BBB398AADA77}" destId="{8F3A4ADE-38D5-4741-B4BB-483FC08BFCED}" srcOrd="0" destOrd="1" presId="urn:microsoft.com/office/officeart/2005/8/layout/chevron2"/>
    <dgm:cxn modelId="{D0533C6F-2E17-4217-9462-2CEA7F69B966}" srcId="{E982BD26-340C-482D-B39A-82B7916294F2}" destId="{5D851BA1-E569-4025-A944-F20A48F1C27D}" srcOrd="0" destOrd="0" parTransId="{14F34B22-1A19-4547-8A84-1C8E80887928}" sibTransId="{DDA9A62D-89EC-4B99-9723-36C513EF0894}"/>
    <dgm:cxn modelId="{2D23576E-D705-4862-AEA4-1C7FD5AE401E}" type="presOf" srcId="{B88F3AAA-809A-46E5-A2EC-D19A1AF4A5F8}" destId="{3E78519E-84F8-4556-84D8-80DE0E46D0D0}" srcOrd="0" destOrd="0" presId="urn:microsoft.com/office/officeart/2005/8/layout/chevron2"/>
    <dgm:cxn modelId="{5820DE18-F5EC-44F4-8A26-24D0CC2EA775}" type="presOf" srcId="{E982BD26-340C-482D-B39A-82B7916294F2}" destId="{71F79AEE-7AEF-44EE-B428-ABDB8A0A8879}" srcOrd="0" destOrd="0" presId="urn:microsoft.com/office/officeart/2005/8/layout/chevron2"/>
    <dgm:cxn modelId="{B17A69A0-8E14-469A-954B-70D72E75BB79}" srcId="{13D45B00-C485-4B8A-A6E6-24710CE5BBD4}" destId="{7BC28395-A083-43D5-8EA2-CB85796F85D1}" srcOrd="3" destOrd="0" parTransId="{3B35520E-7CD8-4D92-A765-541D87AF95EF}" sibTransId="{83B1939C-DEE3-4A46-B393-646474E554DB}"/>
    <dgm:cxn modelId="{49087989-68FF-437F-9013-F9DB64E17C22}" type="presOf" srcId="{8EF054BC-3C39-42A7-A3D7-C159A18BA7F3}" destId="{2AFD3CD8-45E6-4372-9163-571642FA60D3}" srcOrd="0" destOrd="0" presId="urn:microsoft.com/office/officeart/2005/8/layout/chevron2"/>
    <dgm:cxn modelId="{B8EB4C98-6F39-4535-BEFB-4AB65084397D}" srcId="{905BBA06-2484-493A-AF23-F530499B18D8}" destId="{B88F3AAA-809A-46E5-A2EC-D19A1AF4A5F8}" srcOrd="0" destOrd="0" parTransId="{CE29CFD1-D080-4DB2-8DBF-492270B5B52D}" sibTransId="{68D4658D-9E27-4E32-B97A-81819B22CC85}"/>
    <dgm:cxn modelId="{B6868885-CF02-47F3-A3C3-F8A565728FD4}" srcId="{905BBA06-2484-493A-AF23-F530499B18D8}" destId="{13D45B00-C485-4B8A-A6E6-24710CE5BBD4}" srcOrd="1" destOrd="0" parTransId="{F521D4A7-5B32-4EE4-829C-BFA6CD91E122}" sibTransId="{828F4771-5B07-4953-ABF1-3E0B7953C83C}"/>
    <dgm:cxn modelId="{6B82C77E-06C1-4443-BE5D-FADFEAD149F1}" srcId="{0F132B53-3354-42A3-87F2-15AC598249D5}" destId="{850281C4-42FF-4FA8-B215-849D8CC73A80}" srcOrd="1" destOrd="0" parTransId="{329D97B0-8FE5-403F-8A91-19BB380A3A22}" sibTransId="{498885F8-B491-4EB4-AB39-2D4699420561}"/>
    <dgm:cxn modelId="{9B31D144-47D5-4431-A664-822FE3B4F553}" type="presOf" srcId="{905BBA06-2484-493A-AF23-F530499B18D8}" destId="{EB2A038F-6EF2-4016-9010-08F1D8612630}" srcOrd="0" destOrd="0" presId="urn:microsoft.com/office/officeart/2005/8/layout/chevron2"/>
    <dgm:cxn modelId="{8B8F15DB-260A-4743-AE9A-992AEBEF3F44}" type="presOf" srcId="{7BC28395-A083-43D5-8EA2-CB85796F85D1}" destId="{1F96C288-48F6-4630-B25E-11FBF87258DD}" srcOrd="0" destOrd="3" presId="urn:microsoft.com/office/officeart/2005/8/layout/chevron2"/>
    <dgm:cxn modelId="{D7A1F32F-5FC2-46A5-A744-BC8A98EBEAC0}" type="presOf" srcId="{4793677E-B958-4749-88D5-7B31E6820233}" destId="{6090A6C9-EC10-4D46-AC8F-FD6370A9A6F6}" srcOrd="0" destOrd="0" presId="urn:microsoft.com/office/officeart/2005/8/layout/chevron2"/>
    <dgm:cxn modelId="{DA149B80-6575-42DE-8284-1C10F23967DE}" srcId="{8EF054BC-3C39-42A7-A3D7-C159A18BA7F3}" destId="{4793677E-B958-4749-88D5-7B31E6820233}" srcOrd="0" destOrd="0" parTransId="{BC8C61B6-1228-4FE4-AF12-BAACEA9BC3F6}" sibTransId="{69BBB22F-D286-48E1-9AD8-036AC3A28E6A}"/>
    <dgm:cxn modelId="{D9265AE7-7D2D-4BF0-82D3-0E4F277FA3BF}" type="presOf" srcId="{DF6E502A-5F3D-4FE2-94C9-32131C147347}" destId="{1F96C288-48F6-4630-B25E-11FBF87258DD}" srcOrd="0" destOrd="1" presId="urn:microsoft.com/office/officeart/2005/8/layout/chevron2"/>
    <dgm:cxn modelId="{41D12D24-E4FA-4844-A87F-59699DC26679}" type="presOf" srcId="{8DFA9C47-6F28-44ED-9D47-8E29C3BC2897}" destId="{E61B9D9B-2B2F-45BE-8357-EE54CCEA63BE}" srcOrd="0" destOrd="0" presId="urn:microsoft.com/office/officeart/2005/8/layout/chevron2"/>
    <dgm:cxn modelId="{E0BDC8DE-940B-4D0C-A4E7-122F7762237B}" type="presOf" srcId="{850281C4-42FF-4FA8-B215-849D8CC73A80}" destId="{1C5D859F-2C8E-4075-902C-51CC2D1799CD}" srcOrd="0" destOrd="1" presId="urn:microsoft.com/office/officeart/2005/8/layout/chevron2"/>
    <dgm:cxn modelId="{ED754132-46B5-4FA3-8BFD-F5D8E73FBE16}" type="presOf" srcId="{5D851BA1-E569-4025-A944-F20A48F1C27D}" destId="{8F3A4ADE-38D5-4741-B4BB-483FC08BFCED}" srcOrd="0" destOrd="0" presId="urn:microsoft.com/office/officeart/2005/8/layout/chevron2"/>
    <dgm:cxn modelId="{84C76D8B-4837-4F73-884F-116A25B30067}" srcId="{0F132B53-3354-42A3-87F2-15AC598249D5}" destId="{0030F2C3-9293-44C1-BA22-5076D891BAB1}" srcOrd="0" destOrd="0" parTransId="{97BD4903-8605-4246-BB66-85560F3E8F36}" sibTransId="{4CFFE7E6-9A44-40D4-A7B8-AD4166E2AF5F}"/>
    <dgm:cxn modelId="{5B06B783-3ED6-4C89-ADC6-93A519255FE7}" type="presOf" srcId="{0030F2C3-9293-44C1-BA22-5076D891BAB1}" destId="{1C5D859F-2C8E-4075-902C-51CC2D1799CD}" srcOrd="0" destOrd="0" presId="urn:microsoft.com/office/officeart/2005/8/layout/chevron2"/>
    <dgm:cxn modelId="{B96115C2-7EFF-4286-8413-23C8031AFD31}" type="presOf" srcId="{77CF068A-F689-4F53-AB9F-CF264084412F}" destId="{1F96C288-48F6-4630-B25E-11FBF87258DD}" srcOrd="0" destOrd="0" presId="urn:microsoft.com/office/officeart/2005/8/layout/chevron2"/>
    <dgm:cxn modelId="{3D316BA9-F86E-470D-8E30-3EA44972CE9E}" type="presOf" srcId="{443AD423-5D74-40C5-BB75-DC59EBB27952}" destId="{6090A6C9-EC10-4D46-AC8F-FD6370A9A6F6}" srcOrd="0" destOrd="1" presId="urn:microsoft.com/office/officeart/2005/8/layout/chevron2"/>
    <dgm:cxn modelId="{E241CD38-A054-4777-A455-30B5E9B0DEEF}" srcId="{905BBA06-2484-493A-AF23-F530499B18D8}" destId="{E982BD26-340C-482D-B39A-82B7916294F2}" srcOrd="4" destOrd="0" parTransId="{B4356823-668F-41ED-BC21-DD36C5B79C49}" sibTransId="{0D1781D0-2F30-4DA5-9295-F24C3A08CEA0}"/>
    <dgm:cxn modelId="{2C89D83F-2F56-4E2A-ADEE-B61BA535AD20}" srcId="{13D45B00-C485-4B8A-A6E6-24710CE5BBD4}" destId="{DF6E502A-5F3D-4FE2-94C9-32131C147347}" srcOrd="1" destOrd="0" parTransId="{CAB4CCB8-D3DA-4FFA-9CEC-444811958C0F}" sibTransId="{412E39B4-6AC1-412B-A780-63C2A2CF865C}"/>
    <dgm:cxn modelId="{50B38BA8-5CC8-4080-9B1F-D3956EB3648D}" type="presParOf" srcId="{EB2A038F-6EF2-4016-9010-08F1D8612630}" destId="{C5F21CF6-F691-44DD-87C0-B3C8A2F2C8E9}" srcOrd="0" destOrd="0" presId="urn:microsoft.com/office/officeart/2005/8/layout/chevron2"/>
    <dgm:cxn modelId="{6093D367-582C-4E23-9FC4-CD9A6E12B4B6}" type="presParOf" srcId="{C5F21CF6-F691-44DD-87C0-B3C8A2F2C8E9}" destId="{3E78519E-84F8-4556-84D8-80DE0E46D0D0}" srcOrd="0" destOrd="0" presId="urn:microsoft.com/office/officeart/2005/8/layout/chevron2"/>
    <dgm:cxn modelId="{539CA826-5002-40F3-9FC9-08394A8E4C47}" type="presParOf" srcId="{C5F21CF6-F691-44DD-87C0-B3C8A2F2C8E9}" destId="{E61B9D9B-2B2F-45BE-8357-EE54CCEA63BE}" srcOrd="1" destOrd="0" presId="urn:microsoft.com/office/officeart/2005/8/layout/chevron2"/>
    <dgm:cxn modelId="{55745A41-16C2-45F7-81D2-FD339C09AC2F}" type="presParOf" srcId="{EB2A038F-6EF2-4016-9010-08F1D8612630}" destId="{787B8C1B-4BD0-4C3B-B90E-09D6674CF6F6}" srcOrd="1" destOrd="0" presId="urn:microsoft.com/office/officeart/2005/8/layout/chevron2"/>
    <dgm:cxn modelId="{59FB7BD7-EB4F-49EE-92E0-401C40900166}" type="presParOf" srcId="{EB2A038F-6EF2-4016-9010-08F1D8612630}" destId="{F0266C68-7991-4EF1-AD14-CFA79FD78A46}" srcOrd="2" destOrd="0" presId="urn:microsoft.com/office/officeart/2005/8/layout/chevron2"/>
    <dgm:cxn modelId="{80A3C843-2C18-493B-95D7-E6AB1121D1E9}" type="presParOf" srcId="{F0266C68-7991-4EF1-AD14-CFA79FD78A46}" destId="{20E27577-395E-4024-B00D-15AD4AF117B2}" srcOrd="0" destOrd="0" presId="urn:microsoft.com/office/officeart/2005/8/layout/chevron2"/>
    <dgm:cxn modelId="{8803A39F-F3BA-4EEF-A92C-FEBADBB7FFE3}" type="presParOf" srcId="{F0266C68-7991-4EF1-AD14-CFA79FD78A46}" destId="{1F96C288-48F6-4630-B25E-11FBF87258DD}" srcOrd="1" destOrd="0" presId="urn:microsoft.com/office/officeart/2005/8/layout/chevron2"/>
    <dgm:cxn modelId="{0B3E4BEC-5DE9-4463-BC79-180CB2B7F61C}" type="presParOf" srcId="{EB2A038F-6EF2-4016-9010-08F1D8612630}" destId="{C05BBC91-0DE4-4187-B476-92147B551EA1}" srcOrd="3" destOrd="0" presId="urn:microsoft.com/office/officeart/2005/8/layout/chevron2"/>
    <dgm:cxn modelId="{6F796932-286A-485C-8456-39D17BCE33EA}" type="presParOf" srcId="{EB2A038F-6EF2-4016-9010-08F1D8612630}" destId="{0C1E81E0-7D0E-4D42-A322-44F9A7C9227F}" srcOrd="4" destOrd="0" presId="urn:microsoft.com/office/officeart/2005/8/layout/chevron2"/>
    <dgm:cxn modelId="{F6B9E59F-A3F4-45B4-8F36-1BAFBD1FC48D}" type="presParOf" srcId="{0C1E81E0-7D0E-4D42-A322-44F9A7C9227F}" destId="{2AFD3CD8-45E6-4372-9163-571642FA60D3}" srcOrd="0" destOrd="0" presId="urn:microsoft.com/office/officeart/2005/8/layout/chevron2"/>
    <dgm:cxn modelId="{8882FABD-D534-4766-80C4-3637FC28C2F5}" type="presParOf" srcId="{0C1E81E0-7D0E-4D42-A322-44F9A7C9227F}" destId="{6090A6C9-EC10-4D46-AC8F-FD6370A9A6F6}" srcOrd="1" destOrd="0" presId="urn:microsoft.com/office/officeart/2005/8/layout/chevron2"/>
    <dgm:cxn modelId="{C59CAC33-E01C-43DA-9280-13E36D9E2752}" type="presParOf" srcId="{EB2A038F-6EF2-4016-9010-08F1D8612630}" destId="{87AB91CE-BC28-41DA-8D81-E20B9E13FE5C}" srcOrd="5" destOrd="0" presId="urn:microsoft.com/office/officeart/2005/8/layout/chevron2"/>
    <dgm:cxn modelId="{308478E3-2B1E-4C52-8E06-838CE3793CA3}" type="presParOf" srcId="{EB2A038F-6EF2-4016-9010-08F1D8612630}" destId="{8ED8A50A-A812-4A41-A81E-027104DFF9A6}" srcOrd="6" destOrd="0" presId="urn:microsoft.com/office/officeart/2005/8/layout/chevron2"/>
    <dgm:cxn modelId="{569E8859-3D97-4F4E-B3B3-D90789DCDD2B}" type="presParOf" srcId="{8ED8A50A-A812-4A41-A81E-027104DFF9A6}" destId="{294D5FBA-D27C-427D-96CC-CEB1963CB5F4}" srcOrd="0" destOrd="0" presId="urn:microsoft.com/office/officeart/2005/8/layout/chevron2"/>
    <dgm:cxn modelId="{684FC2B5-3A71-4E3B-92CB-A12057D9947E}" type="presParOf" srcId="{8ED8A50A-A812-4A41-A81E-027104DFF9A6}" destId="{1C5D859F-2C8E-4075-902C-51CC2D1799CD}" srcOrd="1" destOrd="0" presId="urn:microsoft.com/office/officeart/2005/8/layout/chevron2"/>
    <dgm:cxn modelId="{2FEA4BF2-F7FF-457C-8B3F-EC4691A5F233}" type="presParOf" srcId="{EB2A038F-6EF2-4016-9010-08F1D8612630}" destId="{7B36702B-2003-4B59-AC38-141C3B5648AC}" srcOrd="7" destOrd="0" presId="urn:microsoft.com/office/officeart/2005/8/layout/chevron2"/>
    <dgm:cxn modelId="{59FAC368-4930-499D-B295-79E13134E74C}" type="presParOf" srcId="{EB2A038F-6EF2-4016-9010-08F1D8612630}" destId="{746AF873-8105-48EB-9427-878E8F106901}" srcOrd="8" destOrd="0" presId="urn:microsoft.com/office/officeart/2005/8/layout/chevron2"/>
    <dgm:cxn modelId="{419B53D3-5632-4141-A06D-250A00020F0D}" type="presParOf" srcId="{746AF873-8105-48EB-9427-878E8F106901}" destId="{71F79AEE-7AEF-44EE-B428-ABDB8A0A8879}" srcOrd="0" destOrd="0" presId="urn:microsoft.com/office/officeart/2005/8/layout/chevron2"/>
    <dgm:cxn modelId="{B7A89E71-48A8-478B-9045-7DE1D9424475}" type="presParOf" srcId="{746AF873-8105-48EB-9427-878E8F106901}" destId="{8F3A4ADE-38D5-4741-B4BB-483FC08BFC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B5AF-3A66-44B5-9727-B30B21D17A34}">
      <dsp:nvSpPr>
        <dsp:cNvPr id="0" name=""/>
        <dsp:cNvSpPr/>
      </dsp:nvSpPr>
      <dsp:spPr>
        <a:xfrm>
          <a:off x="909581" y="0"/>
          <a:ext cx="9085341" cy="3600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16E8A-1CF3-48DE-B538-91432B254891}">
      <dsp:nvSpPr>
        <dsp:cNvPr id="0" name=""/>
        <dsp:cNvSpPr/>
      </dsp:nvSpPr>
      <dsp:spPr>
        <a:xfrm>
          <a:off x="2549" y="1080119"/>
          <a:ext cx="2512714"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ja-JP" altLang="en-US" sz="1300" kern="1200" dirty="0" smtClean="0"/>
            <a:t>●研究活動の不正行為への対応のガイドライン（</a:t>
          </a:r>
          <a:r>
            <a:rPr kumimoji="1" lang="en-US" altLang="ja-JP" sz="1300" kern="1200" dirty="0" smtClean="0"/>
            <a:t>H18</a:t>
          </a:r>
          <a:r>
            <a:rPr kumimoji="1" lang="ja-JP" altLang="en-US" sz="1300" kern="1200" dirty="0" smtClean="0"/>
            <a:t>年）</a:t>
          </a:r>
          <a:endParaRPr kumimoji="1" lang="en-US" altLang="ja-JP" sz="1300" kern="1200" dirty="0" smtClean="0"/>
        </a:p>
        <a:p>
          <a:pPr lvl="0" algn="ctr" defTabSz="577850">
            <a:lnSpc>
              <a:spcPct val="90000"/>
            </a:lnSpc>
            <a:spcBef>
              <a:spcPct val="0"/>
            </a:spcBef>
            <a:spcAft>
              <a:spcPct val="35000"/>
            </a:spcAft>
          </a:pPr>
          <a:r>
            <a:rPr kumimoji="1" lang="en-US" altLang="ja-JP" sz="1300" kern="1200" dirty="0" smtClean="0"/>
            <a:t>MEXT</a:t>
          </a:r>
          <a:r>
            <a:rPr kumimoji="1" lang="ja-JP" altLang="en-US" sz="1300" kern="1200" dirty="0" smtClean="0"/>
            <a:t>特別委員会</a:t>
          </a:r>
          <a:endParaRPr kumimoji="1" lang="en-US" altLang="ja-JP" sz="1300" kern="1200" dirty="0" smtClean="0"/>
        </a:p>
        <a:p>
          <a:pPr lvl="0" algn="ctr" defTabSz="577850">
            <a:lnSpc>
              <a:spcPct val="90000"/>
            </a:lnSpc>
            <a:spcBef>
              <a:spcPct val="0"/>
            </a:spcBef>
            <a:spcAft>
              <a:spcPct val="35000"/>
            </a:spcAft>
          </a:pPr>
          <a:r>
            <a:rPr kumimoji="1" lang="ja-JP" altLang="en-US" sz="1300" kern="1200" dirty="0" smtClean="0"/>
            <a:t>●科学者の行動規範（</a:t>
          </a:r>
          <a:r>
            <a:rPr kumimoji="1" lang="en-US" altLang="ja-JP" sz="1300" kern="1200" dirty="0" smtClean="0"/>
            <a:t>H18</a:t>
          </a:r>
          <a:r>
            <a:rPr kumimoji="1" lang="ja-JP" altLang="en-US" sz="1300" kern="1200" dirty="0" smtClean="0"/>
            <a:t>年）</a:t>
          </a:r>
          <a:endParaRPr kumimoji="1" lang="en-US" altLang="ja-JP" sz="1300" kern="1200" dirty="0" smtClean="0"/>
        </a:p>
        <a:p>
          <a:pPr lvl="0" algn="ctr" defTabSz="577850">
            <a:lnSpc>
              <a:spcPct val="90000"/>
            </a:lnSpc>
            <a:spcBef>
              <a:spcPct val="0"/>
            </a:spcBef>
            <a:spcAft>
              <a:spcPct val="35000"/>
            </a:spcAft>
          </a:pPr>
          <a:r>
            <a:rPr kumimoji="1" lang="ja-JP" altLang="en-US" sz="1300" kern="1200" dirty="0" smtClean="0"/>
            <a:t>日本学術会議</a:t>
          </a:r>
          <a:endParaRPr kumimoji="1" lang="ja-JP" altLang="en-US" sz="1300" kern="1200" dirty="0"/>
        </a:p>
      </dsp:txBody>
      <dsp:txXfrm>
        <a:off x="72852" y="1150422"/>
        <a:ext cx="2372108" cy="1299554"/>
      </dsp:txXfrm>
    </dsp:sp>
    <dsp:sp modelId="{19EFEB34-545D-4C0C-88CE-0709AF805022}">
      <dsp:nvSpPr>
        <dsp:cNvPr id="0" name=""/>
        <dsp:cNvSpPr/>
      </dsp:nvSpPr>
      <dsp:spPr>
        <a:xfrm>
          <a:off x="2662180" y="1080119"/>
          <a:ext cx="2166989"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ja-JP" altLang="en-US" sz="1300" kern="1200" dirty="0" smtClean="0"/>
            <a:t>●研究における不正行為・研究費の不正使用に関するタスクフォース（</a:t>
          </a:r>
          <a:r>
            <a:rPr kumimoji="1" lang="en-US" altLang="ja-JP" sz="1300" kern="1200" dirty="0" smtClean="0"/>
            <a:t>H25</a:t>
          </a:r>
          <a:r>
            <a:rPr kumimoji="1" lang="ja-JP" altLang="en-US" sz="1300" kern="1200" dirty="0" smtClean="0"/>
            <a:t>年）</a:t>
          </a:r>
          <a:endParaRPr kumimoji="1" lang="ja-JP" altLang="en-US" sz="1300" kern="1200" dirty="0"/>
        </a:p>
      </dsp:txBody>
      <dsp:txXfrm>
        <a:off x="2732483" y="1150422"/>
        <a:ext cx="2026383" cy="1299554"/>
      </dsp:txXfrm>
    </dsp:sp>
    <dsp:sp modelId="{B57F786A-8BD8-4445-BD2F-6B70C121506B}">
      <dsp:nvSpPr>
        <dsp:cNvPr id="0" name=""/>
        <dsp:cNvSpPr/>
      </dsp:nvSpPr>
      <dsp:spPr>
        <a:xfrm>
          <a:off x="4976086" y="1080119"/>
          <a:ext cx="1817416"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ja-JP" altLang="en-US" sz="1300" kern="1200" dirty="0" smtClean="0"/>
            <a:t>●科学者の行動規範（改訂版）（</a:t>
          </a:r>
          <a:r>
            <a:rPr kumimoji="1" lang="en-US" altLang="ja-JP" sz="1300" kern="1200" dirty="0" smtClean="0"/>
            <a:t>H25</a:t>
          </a:r>
          <a:r>
            <a:rPr kumimoji="1" lang="ja-JP" altLang="en-US" sz="1300" kern="1200" dirty="0" smtClean="0"/>
            <a:t>年）</a:t>
          </a:r>
          <a:endParaRPr kumimoji="1" lang="en-US" altLang="ja-JP" sz="1300" kern="1200" dirty="0" smtClean="0"/>
        </a:p>
        <a:p>
          <a:pPr lvl="0" algn="ctr" defTabSz="577850">
            <a:lnSpc>
              <a:spcPct val="90000"/>
            </a:lnSpc>
            <a:spcBef>
              <a:spcPct val="0"/>
            </a:spcBef>
            <a:spcAft>
              <a:spcPct val="35000"/>
            </a:spcAft>
          </a:pPr>
          <a:r>
            <a:rPr kumimoji="1" lang="ja-JP" altLang="en-US" sz="1300" kern="1200" dirty="0" smtClean="0"/>
            <a:t>日本学術会議</a:t>
          </a:r>
          <a:endParaRPr kumimoji="1" lang="ja-JP" altLang="en-US" sz="1300" kern="1200" dirty="0"/>
        </a:p>
      </dsp:txBody>
      <dsp:txXfrm>
        <a:off x="5046389" y="1150422"/>
        <a:ext cx="1676810" cy="1299554"/>
      </dsp:txXfrm>
    </dsp:sp>
    <dsp:sp modelId="{F92EFB95-1312-4CCA-ABE0-8A1ED886635B}">
      <dsp:nvSpPr>
        <dsp:cNvPr id="0" name=""/>
        <dsp:cNvSpPr/>
      </dsp:nvSpPr>
      <dsp:spPr>
        <a:xfrm>
          <a:off x="6940420" y="1080119"/>
          <a:ext cx="3745667" cy="1440160"/>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●研究活動における不正行為への対応等に関するガイドライン（</a:t>
          </a:r>
          <a:r>
            <a:rPr kumimoji="1" lang="en-US" altLang="ja-JP" sz="2000" b="1" kern="1200" dirty="0" smtClean="0"/>
            <a:t>H26</a:t>
          </a:r>
          <a:r>
            <a:rPr kumimoji="1" lang="ja-JP" altLang="en-US" sz="2000" b="1" kern="1200" dirty="0" smtClean="0"/>
            <a:t>年）</a:t>
          </a:r>
          <a:endParaRPr kumimoji="1" lang="en-US" altLang="ja-JP" sz="2000" b="1" kern="1200" dirty="0" smtClean="0"/>
        </a:p>
        <a:p>
          <a:pPr lvl="0" algn="l" defTabSz="889000">
            <a:lnSpc>
              <a:spcPct val="90000"/>
            </a:lnSpc>
            <a:spcBef>
              <a:spcPct val="0"/>
            </a:spcBef>
            <a:spcAft>
              <a:spcPct val="35000"/>
            </a:spcAft>
          </a:pPr>
          <a:r>
            <a:rPr kumimoji="1" lang="ja-JP" altLang="en-US" sz="2000" b="1" u="sng" kern="1200" dirty="0" smtClean="0"/>
            <a:t>    大臣決定</a:t>
          </a:r>
          <a:endParaRPr kumimoji="1" lang="ja-JP" altLang="en-US" sz="2000" b="1" u="sng" kern="1200" dirty="0"/>
        </a:p>
      </dsp:txBody>
      <dsp:txXfrm>
        <a:off x="7010723" y="1150422"/>
        <a:ext cx="3605061" cy="1299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A1426-EAF7-4716-801A-6F59E9245473}">
      <dsp:nvSpPr>
        <dsp:cNvPr id="0" name=""/>
        <dsp:cNvSpPr/>
      </dsp:nvSpPr>
      <dsp:spPr>
        <a:xfrm>
          <a:off x="2483128" y="2411"/>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信州大学</a:t>
          </a:r>
          <a:endParaRPr kumimoji="1" lang="ja-JP" altLang="en-US" sz="2000" kern="1200" dirty="0"/>
        </a:p>
      </dsp:txBody>
      <dsp:txXfrm>
        <a:off x="2524331" y="43614"/>
        <a:ext cx="1216132" cy="761643"/>
      </dsp:txXfrm>
    </dsp:sp>
    <dsp:sp modelId="{4408185E-CF00-4C8A-AF26-C918B9ADF0D6}">
      <dsp:nvSpPr>
        <dsp:cNvPr id="0" name=""/>
        <dsp:cNvSpPr/>
      </dsp:nvSpPr>
      <dsp:spPr>
        <a:xfrm>
          <a:off x="1145071" y="424436"/>
          <a:ext cx="3974652" cy="3974652"/>
        </a:xfrm>
        <a:custGeom>
          <a:avLst/>
          <a:gdLst/>
          <a:ahLst/>
          <a:cxnLst/>
          <a:rect l="0" t="0" r="0" b="0"/>
          <a:pathLst>
            <a:path>
              <a:moveTo>
                <a:pt x="2644881" y="111936"/>
              </a:moveTo>
              <a:arcTo wR="1987326" hR="1987326" stAng="17359310" swAng="149988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CA4AC9-AD2A-4DFB-BC91-E40ADE6C2F1A}">
      <dsp:nvSpPr>
        <dsp:cNvPr id="0" name=""/>
        <dsp:cNvSpPr/>
      </dsp:nvSpPr>
      <dsp:spPr>
        <a:xfrm>
          <a:off x="4204204" y="996074"/>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上智大学</a:t>
          </a:r>
          <a:endParaRPr kumimoji="1" lang="ja-JP" altLang="en-US" sz="2000" kern="1200" dirty="0"/>
        </a:p>
      </dsp:txBody>
      <dsp:txXfrm>
        <a:off x="4245407" y="1037277"/>
        <a:ext cx="1216132" cy="761643"/>
      </dsp:txXfrm>
    </dsp:sp>
    <dsp:sp modelId="{CE338AB7-497E-4071-A02F-41FA6520EDB0}">
      <dsp:nvSpPr>
        <dsp:cNvPr id="0" name=""/>
        <dsp:cNvSpPr/>
      </dsp:nvSpPr>
      <dsp:spPr>
        <a:xfrm>
          <a:off x="1145071" y="424436"/>
          <a:ext cx="3974652" cy="3974652"/>
        </a:xfrm>
        <a:custGeom>
          <a:avLst/>
          <a:gdLst/>
          <a:ahLst/>
          <a:cxnLst/>
          <a:rect l="0" t="0" r="0" b="0"/>
          <a:pathLst>
            <a:path>
              <a:moveTo>
                <a:pt x="3893921" y="1426647"/>
              </a:moveTo>
              <a:arcTo wR="1987326" hR="1987326" stAng="20616767" swAng="196646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F6F347-C51F-44B4-9809-B80D2614FB67}">
      <dsp:nvSpPr>
        <dsp:cNvPr id="0" name=""/>
        <dsp:cNvSpPr/>
      </dsp:nvSpPr>
      <dsp:spPr>
        <a:xfrm>
          <a:off x="4204204" y="2983400"/>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北里大学</a:t>
          </a:r>
          <a:endParaRPr kumimoji="1" lang="ja-JP" altLang="en-US" sz="2000" kern="1200" dirty="0"/>
        </a:p>
      </dsp:txBody>
      <dsp:txXfrm>
        <a:off x="4245407" y="3024603"/>
        <a:ext cx="1216132" cy="761643"/>
      </dsp:txXfrm>
    </dsp:sp>
    <dsp:sp modelId="{32C9F43A-E726-4A62-8AC2-FF2AF62A6F47}">
      <dsp:nvSpPr>
        <dsp:cNvPr id="0" name=""/>
        <dsp:cNvSpPr/>
      </dsp:nvSpPr>
      <dsp:spPr>
        <a:xfrm>
          <a:off x="1145071" y="424436"/>
          <a:ext cx="3974652" cy="3974652"/>
        </a:xfrm>
        <a:custGeom>
          <a:avLst/>
          <a:gdLst/>
          <a:ahLst/>
          <a:cxnLst/>
          <a:rect l="0" t="0" r="0" b="0"/>
          <a:pathLst>
            <a:path>
              <a:moveTo>
                <a:pt x="3375801" y="3409158"/>
              </a:moveTo>
              <a:arcTo wR="1987326" hR="1987326" stAng="2740802" swAng="149988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0D670A-9FCC-4063-93A5-6F308C31BA6C}">
      <dsp:nvSpPr>
        <dsp:cNvPr id="0" name=""/>
        <dsp:cNvSpPr/>
      </dsp:nvSpPr>
      <dsp:spPr>
        <a:xfrm>
          <a:off x="2483128" y="3977064"/>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OIST</a:t>
          </a:r>
          <a:endParaRPr kumimoji="1" lang="ja-JP" altLang="en-US" sz="2000" kern="1200" dirty="0"/>
        </a:p>
      </dsp:txBody>
      <dsp:txXfrm>
        <a:off x="2524331" y="4018267"/>
        <a:ext cx="1216132" cy="761643"/>
      </dsp:txXfrm>
    </dsp:sp>
    <dsp:sp modelId="{4B2B9521-E7AC-4F46-B124-C8934289CE17}">
      <dsp:nvSpPr>
        <dsp:cNvPr id="0" name=""/>
        <dsp:cNvSpPr/>
      </dsp:nvSpPr>
      <dsp:spPr>
        <a:xfrm>
          <a:off x="1145071" y="424436"/>
          <a:ext cx="3974652" cy="3974652"/>
        </a:xfrm>
        <a:custGeom>
          <a:avLst/>
          <a:gdLst/>
          <a:ahLst/>
          <a:cxnLst/>
          <a:rect l="0" t="0" r="0" b="0"/>
          <a:pathLst>
            <a:path>
              <a:moveTo>
                <a:pt x="1329771" y="3862716"/>
              </a:moveTo>
              <a:arcTo wR="1987326" hR="1987326" stAng="6559310" swAng="149988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E7F193-3C99-4E18-87F3-B5C6DA106F17}">
      <dsp:nvSpPr>
        <dsp:cNvPr id="0" name=""/>
        <dsp:cNvSpPr/>
      </dsp:nvSpPr>
      <dsp:spPr>
        <a:xfrm>
          <a:off x="762053" y="2983400"/>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福島県立医科大学</a:t>
          </a:r>
          <a:endParaRPr kumimoji="1" lang="ja-JP" altLang="en-US" sz="2000" kern="1200" dirty="0"/>
        </a:p>
      </dsp:txBody>
      <dsp:txXfrm>
        <a:off x="803256" y="3024603"/>
        <a:ext cx="1216132" cy="761643"/>
      </dsp:txXfrm>
    </dsp:sp>
    <dsp:sp modelId="{D03F6943-A504-4B38-9F56-E7E4B50D8416}">
      <dsp:nvSpPr>
        <dsp:cNvPr id="0" name=""/>
        <dsp:cNvSpPr/>
      </dsp:nvSpPr>
      <dsp:spPr>
        <a:xfrm>
          <a:off x="1145071" y="424436"/>
          <a:ext cx="3974652" cy="3974652"/>
        </a:xfrm>
        <a:custGeom>
          <a:avLst/>
          <a:gdLst/>
          <a:ahLst/>
          <a:cxnLst/>
          <a:rect l="0" t="0" r="0" b="0"/>
          <a:pathLst>
            <a:path>
              <a:moveTo>
                <a:pt x="80731" y="2548005"/>
              </a:moveTo>
              <a:arcTo wR="1987326" hR="1987326" stAng="9816767" swAng="196646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E3C620-9908-411E-A35C-CC166AEE839B}">
      <dsp:nvSpPr>
        <dsp:cNvPr id="0" name=""/>
        <dsp:cNvSpPr/>
      </dsp:nvSpPr>
      <dsp:spPr>
        <a:xfrm>
          <a:off x="762053" y="996074"/>
          <a:ext cx="1298538" cy="844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東京医科歯科大学</a:t>
          </a:r>
          <a:endParaRPr kumimoji="1" lang="ja-JP" altLang="en-US" sz="2000" kern="1200" dirty="0"/>
        </a:p>
      </dsp:txBody>
      <dsp:txXfrm>
        <a:off x="803256" y="1037277"/>
        <a:ext cx="1216132" cy="761643"/>
      </dsp:txXfrm>
    </dsp:sp>
    <dsp:sp modelId="{CA962F41-1605-422F-98B4-781AB59BE622}">
      <dsp:nvSpPr>
        <dsp:cNvPr id="0" name=""/>
        <dsp:cNvSpPr/>
      </dsp:nvSpPr>
      <dsp:spPr>
        <a:xfrm>
          <a:off x="1145071" y="424436"/>
          <a:ext cx="3974652" cy="3974652"/>
        </a:xfrm>
        <a:custGeom>
          <a:avLst/>
          <a:gdLst/>
          <a:ahLst/>
          <a:cxnLst/>
          <a:rect l="0" t="0" r="0" b="0"/>
          <a:pathLst>
            <a:path>
              <a:moveTo>
                <a:pt x="598851" y="565494"/>
              </a:moveTo>
              <a:arcTo wR="1987326" hR="1987326" stAng="13540802" swAng="149988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5090-56FA-4837-833E-A5B73A06F745}">
      <dsp:nvSpPr>
        <dsp:cNvPr id="0" name=""/>
        <dsp:cNvSpPr/>
      </dsp:nvSpPr>
      <dsp:spPr>
        <a:xfrm>
          <a:off x="2350888" y="1460751"/>
          <a:ext cx="186737" cy="610059"/>
        </a:xfrm>
        <a:custGeom>
          <a:avLst/>
          <a:gdLst/>
          <a:ahLst/>
          <a:cxnLst/>
          <a:rect l="0" t="0" r="0" b="0"/>
          <a:pathLst>
            <a:path>
              <a:moveTo>
                <a:pt x="186737" y="0"/>
              </a:moveTo>
              <a:lnTo>
                <a:pt x="186737" y="610059"/>
              </a:lnTo>
              <a:lnTo>
                <a:pt x="0" y="61005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B5F48-ECBD-43AC-848B-97879563B937}">
      <dsp:nvSpPr>
        <dsp:cNvPr id="0" name=""/>
        <dsp:cNvSpPr/>
      </dsp:nvSpPr>
      <dsp:spPr>
        <a:xfrm>
          <a:off x="2537625" y="1460751"/>
          <a:ext cx="1466720" cy="1220118"/>
        </a:xfrm>
        <a:custGeom>
          <a:avLst/>
          <a:gdLst/>
          <a:ahLst/>
          <a:cxnLst/>
          <a:rect l="0" t="0" r="0" b="0"/>
          <a:pathLst>
            <a:path>
              <a:moveTo>
                <a:pt x="0" y="0"/>
              </a:moveTo>
              <a:lnTo>
                <a:pt x="0" y="1088044"/>
              </a:lnTo>
              <a:lnTo>
                <a:pt x="1466720" y="1088044"/>
              </a:lnTo>
              <a:lnTo>
                <a:pt x="1466720" y="1220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0D77E-953B-4CF2-A9E6-F9922170053F}">
      <dsp:nvSpPr>
        <dsp:cNvPr id="0" name=""/>
        <dsp:cNvSpPr/>
      </dsp:nvSpPr>
      <dsp:spPr>
        <a:xfrm>
          <a:off x="2491905" y="1460751"/>
          <a:ext cx="91440" cy="1220118"/>
        </a:xfrm>
        <a:custGeom>
          <a:avLst/>
          <a:gdLst/>
          <a:ahLst/>
          <a:cxnLst/>
          <a:rect l="0" t="0" r="0" b="0"/>
          <a:pathLst>
            <a:path>
              <a:moveTo>
                <a:pt x="45720" y="0"/>
              </a:moveTo>
              <a:lnTo>
                <a:pt x="45720" y="1220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FDCA0-6D3C-42C0-88E5-AC2E703F2314}">
      <dsp:nvSpPr>
        <dsp:cNvPr id="0" name=""/>
        <dsp:cNvSpPr/>
      </dsp:nvSpPr>
      <dsp:spPr>
        <a:xfrm>
          <a:off x="1070904" y="1460751"/>
          <a:ext cx="1466720" cy="1220118"/>
        </a:xfrm>
        <a:custGeom>
          <a:avLst/>
          <a:gdLst/>
          <a:ahLst/>
          <a:cxnLst/>
          <a:rect l="0" t="0" r="0" b="0"/>
          <a:pathLst>
            <a:path>
              <a:moveTo>
                <a:pt x="1466720" y="0"/>
              </a:moveTo>
              <a:lnTo>
                <a:pt x="1466720" y="1088044"/>
              </a:lnTo>
              <a:lnTo>
                <a:pt x="0" y="1088044"/>
              </a:lnTo>
              <a:lnTo>
                <a:pt x="0" y="1220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692C3-BF5E-441B-981E-4A04CE418368}">
      <dsp:nvSpPr>
        <dsp:cNvPr id="0" name=""/>
        <dsp:cNvSpPr/>
      </dsp:nvSpPr>
      <dsp:spPr>
        <a:xfrm>
          <a:off x="2491905" y="567674"/>
          <a:ext cx="91440" cy="327042"/>
        </a:xfrm>
        <a:custGeom>
          <a:avLst/>
          <a:gdLst/>
          <a:ahLst/>
          <a:cxnLst/>
          <a:rect l="0" t="0" r="0" b="0"/>
          <a:pathLst>
            <a:path>
              <a:moveTo>
                <a:pt x="45720" y="0"/>
              </a:moveTo>
              <a:lnTo>
                <a:pt x="45720" y="3270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F244E-D847-4209-BF65-D18832C7F073}">
      <dsp:nvSpPr>
        <dsp:cNvPr id="0" name=""/>
        <dsp:cNvSpPr/>
      </dsp:nvSpPr>
      <dsp:spPr>
        <a:xfrm>
          <a:off x="1991002" y="1640"/>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学長</a:t>
          </a:r>
          <a:endParaRPr kumimoji="1" lang="ja-JP" altLang="en-US" sz="1600" kern="1200" dirty="0"/>
        </a:p>
      </dsp:txBody>
      <dsp:txXfrm>
        <a:off x="1991002" y="1640"/>
        <a:ext cx="1093246" cy="566034"/>
      </dsp:txXfrm>
    </dsp:sp>
    <dsp:sp modelId="{9121074A-ECE8-4464-8C6F-E27D540249DA}">
      <dsp:nvSpPr>
        <dsp:cNvPr id="0" name=""/>
        <dsp:cNvSpPr/>
      </dsp:nvSpPr>
      <dsp:spPr>
        <a:xfrm>
          <a:off x="2209651" y="441889"/>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r" defTabSz="266700">
            <a:lnSpc>
              <a:spcPct val="90000"/>
            </a:lnSpc>
            <a:spcBef>
              <a:spcPct val="0"/>
            </a:spcBef>
            <a:spcAft>
              <a:spcPct val="35000"/>
            </a:spcAft>
          </a:pPr>
          <a:r>
            <a:rPr kumimoji="1" lang="ja-JP" altLang="en-US" sz="600" kern="1200" dirty="0" smtClean="0"/>
            <a:t>研究倫理最高管理責任者</a:t>
          </a:r>
          <a:endParaRPr kumimoji="1" lang="ja-JP" altLang="en-US" sz="600" kern="1200" dirty="0"/>
        </a:p>
      </dsp:txBody>
      <dsp:txXfrm>
        <a:off x="2209651" y="441889"/>
        <a:ext cx="983921" cy="188678"/>
      </dsp:txXfrm>
    </dsp:sp>
    <dsp:sp modelId="{1D592775-7605-4C28-A0A3-37A13966B1C6}">
      <dsp:nvSpPr>
        <dsp:cNvPr id="0" name=""/>
        <dsp:cNvSpPr/>
      </dsp:nvSpPr>
      <dsp:spPr>
        <a:xfrm>
          <a:off x="1991002" y="894716"/>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研究担当ﾃﾞｨｰﾝ</a:t>
          </a:r>
          <a:endParaRPr kumimoji="1" lang="ja-JP" altLang="en-US" sz="1600" kern="1200" dirty="0"/>
        </a:p>
      </dsp:txBody>
      <dsp:txXfrm>
        <a:off x="1991002" y="894716"/>
        <a:ext cx="1093246" cy="566034"/>
      </dsp:txXfrm>
    </dsp:sp>
    <dsp:sp modelId="{6E319CAF-0C24-4E12-8D39-B61E4ACF898F}">
      <dsp:nvSpPr>
        <dsp:cNvPr id="0" name=""/>
        <dsp:cNvSpPr/>
      </dsp:nvSpPr>
      <dsp:spPr>
        <a:xfrm>
          <a:off x="2209651" y="1334965"/>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r>
            <a:rPr kumimoji="1" lang="ja-JP" altLang="en-US" sz="800" kern="1200" dirty="0" smtClean="0"/>
            <a:t>研究倫理教育責任者</a:t>
          </a:r>
          <a:endParaRPr kumimoji="1" lang="ja-JP" altLang="en-US" sz="800" kern="1200" dirty="0"/>
        </a:p>
      </dsp:txBody>
      <dsp:txXfrm>
        <a:off x="2209651" y="1334965"/>
        <a:ext cx="983921" cy="188678"/>
      </dsp:txXfrm>
    </dsp:sp>
    <dsp:sp modelId="{3F2BB56B-1A8A-4294-BA21-CC93149DE551}">
      <dsp:nvSpPr>
        <dsp:cNvPr id="0" name=""/>
        <dsp:cNvSpPr/>
      </dsp:nvSpPr>
      <dsp:spPr>
        <a:xfrm>
          <a:off x="524281" y="2680869"/>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研究担当ﾃﾞｨｰﾝ</a:t>
          </a:r>
          <a:endParaRPr kumimoji="1" lang="ja-JP" altLang="en-US" sz="1600" kern="1200" dirty="0"/>
        </a:p>
      </dsp:txBody>
      <dsp:txXfrm>
        <a:off x="524281" y="2680869"/>
        <a:ext cx="1093246" cy="566034"/>
      </dsp:txXfrm>
    </dsp:sp>
    <dsp:sp modelId="{7A929836-3C99-4ED1-8D79-39EB4ACF3795}">
      <dsp:nvSpPr>
        <dsp:cNvPr id="0" name=""/>
        <dsp:cNvSpPr/>
      </dsp:nvSpPr>
      <dsp:spPr>
        <a:xfrm>
          <a:off x="742931" y="3121118"/>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en-US" altLang="ja-JP" sz="1100" kern="1200" dirty="0" smtClean="0"/>
            <a:t>RCR</a:t>
          </a:r>
          <a:r>
            <a:rPr kumimoji="1" lang="ja-JP" altLang="en-US" sz="1100" kern="1200" dirty="0" smtClean="0"/>
            <a:t>の推進</a:t>
          </a:r>
          <a:endParaRPr kumimoji="1" lang="ja-JP" altLang="en-US" sz="1100" kern="1200" dirty="0"/>
        </a:p>
      </dsp:txBody>
      <dsp:txXfrm>
        <a:off x="742931" y="3121118"/>
        <a:ext cx="983921" cy="188678"/>
      </dsp:txXfrm>
    </dsp:sp>
    <dsp:sp modelId="{9952247E-2E57-4539-8F71-B1BFEE11FDEC}">
      <dsp:nvSpPr>
        <dsp:cNvPr id="0" name=""/>
        <dsp:cNvSpPr/>
      </dsp:nvSpPr>
      <dsp:spPr>
        <a:xfrm>
          <a:off x="1991002" y="2680869"/>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教員担当学監</a:t>
          </a:r>
          <a:endParaRPr kumimoji="1" lang="ja-JP" altLang="en-US" sz="1600" kern="1200" dirty="0"/>
        </a:p>
      </dsp:txBody>
      <dsp:txXfrm>
        <a:off x="1991002" y="2680869"/>
        <a:ext cx="1093246" cy="566034"/>
      </dsp:txXfrm>
    </dsp:sp>
    <dsp:sp modelId="{0638E999-E43F-4A06-948F-835118AD9C14}">
      <dsp:nvSpPr>
        <dsp:cNvPr id="0" name=""/>
        <dsp:cNvSpPr/>
      </dsp:nvSpPr>
      <dsp:spPr>
        <a:xfrm>
          <a:off x="2209651" y="3121118"/>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調査の責任者</a:t>
          </a:r>
          <a:endParaRPr kumimoji="1" lang="ja-JP" altLang="en-US" sz="1100" kern="1200" dirty="0"/>
        </a:p>
      </dsp:txBody>
      <dsp:txXfrm>
        <a:off x="2209651" y="3121118"/>
        <a:ext cx="983921" cy="188678"/>
      </dsp:txXfrm>
    </dsp:sp>
    <dsp:sp modelId="{6A81D37D-E9A3-450C-A9B8-DEF0514B6775}">
      <dsp:nvSpPr>
        <dsp:cNvPr id="0" name=""/>
        <dsp:cNvSpPr/>
      </dsp:nvSpPr>
      <dsp:spPr>
        <a:xfrm>
          <a:off x="3457722" y="2680869"/>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研究科長</a:t>
          </a:r>
          <a:endParaRPr kumimoji="1" lang="ja-JP" altLang="en-US" sz="1600" kern="1200" dirty="0"/>
        </a:p>
      </dsp:txBody>
      <dsp:txXfrm>
        <a:off x="3457722" y="2680869"/>
        <a:ext cx="1093246" cy="566034"/>
      </dsp:txXfrm>
    </dsp:sp>
    <dsp:sp modelId="{7CFEEF26-47C3-4BBC-B4BE-7CF2BC0773F1}">
      <dsp:nvSpPr>
        <dsp:cNvPr id="0" name=""/>
        <dsp:cNvSpPr/>
      </dsp:nvSpPr>
      <dsp:spPr>
        <a:xfrm>
          <a:off x="3676371" y="3121118"/>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400050">
            <a:lnSpc>
              <a:spcPct val="90000"/>
            </a:lnSpc>
            <a:spcBef>
              <a:spcPct val="0"/>
            </a:spcBef>
            <a:spcAft>
              <a:spcPct val="35000"/>
            </a:spcAft>
          </a:pPr>
          <a:r>
            <a:rPr kumimoji="1" lang="ja-JP" altLang="en-US" sz="900" kern="1200" smtClean="0"/>
            <a:t>学生に対する責任</a:t>
          </a:r>
          <a:endParaRPr kumimoji="1" lang="ja-JP" altLang="en-US" sz="900" kern="1200" dirty="0"/>
        </a:p>
      </dsp:txBody>
      <dsp:txXfrm>
        <a:off x="3676371" y="3121118"/>
        <a:ext cx="983921" cy="188678"/>
      </dsp:txXfrm>
    </dsp:sp>
    <dsp:sp modelId="{EF1D64BC-5B23-4BA1-9124-291DD66D4B97}">
      <dsp:nvSpPr>
        <dsp:cNvPr id="0" name=""/>
        <dsp:cNvSpPr/>
      </dsp:nvSpPr>
      <dsp:spPr>
        <a:xfrm>
          <a:off x="1257641" y="1787793"/>
          <a:ext cx="1093246" cy="5660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79874" numCol="1" spcCol="1270" anchor="ctr" anchorCtr="0">
          <a:noAutofit/>
        </a:bodyPr>
        <a:lstStyle/>
        <a:p>
          <a:pPr lvl="0" algn="ctr" defTabSz="711200">
            <a:lnSpc>
              <a:spcPct val="90000"/>
            </a:lnSpc>
            <a:spcBef>
              <a:spcPct val="0"/>
            </a:spcBef>
            <a:spcAft>
              <a:spcPct val="35000"/>
            </a:spcAft>
          </a:pPr>
          <a:r>
            <a:rPr kumimoji="1" lang="ja-JP" altLang="en-US" sz="1600" kern="1200" dirty="0" smtClean="0"/>
            <a:t>安全衛生</a:t>
          </a:r>
          <a:r>
            <a:rPr kumimoji="1" lang="en-US" altLang="ja-JP" sz="1600" kern="1200" dirty="0" smtClean="0"/>
            <a:t>SL</a:t>
          </a:r>
          <a:endParaRPr kumimoji="1" lang="ja-JP" altLang="en-US" sz="1600" kern="1200" dirty="0"/>
        </a:p>
      </dsp:txBody>
      <dsp:txXfrm>
        <a:off x="1257641" y="1787793"/>
        <a:ext cx="1093246" cy="566034"/>
      </dsp:txXfrm>
    </dsp:sp>
    <dsp:sp modelId="{AE0A0EB7-A318-43D7-B014-F64E13755577}">
      <dsp:nvSpPr>
        <dsp:cNvPr id="0" name=""/>
        <dsp:cNvSpPr/>
      </dsp:nvSpPr>
      <dsp:spPr>
        <a:xfrm>
          <a:off x="1476291" y="2228042"/>
          <a:ext cx="983921" cy="18867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3810" rIns="15240" bIns="3810" numCol="1" spcCol="1270" anchor="ctr" anchorCtr="0">
          <a:noAutofit/>
        </a:bodyPr>
        <a:lstStyle/>
        <a:p>
          <a:pPr lvl="0" algn="l" defTabSz="266700">
            <a:lnSpc>
              <a:spcPct val="90000"/>
            </a:lnSpc>
            <a:spcBef>
              <a:spcPct val="0"/>
            </a:spcBef>
            <a:spcAft>
              <a:spcPct val="35000"/>
            </a:spcAft>
          </a:pPr>
          <a:r>
            <a:rPr kumimoji="1" lang="ja-JP" altLang="en-US" sz="600" kern="1200" dirty="0" smtClean="0"/>
            <a:t>教材作成、セミナー開催等</a:t>
          </a:r>
          <a:r>
            <a:rPr kumimoji="1" lang="en-US" altLang="ja-JP" sz="600" kern="1200" dirty="0" smtClean="0"/>
            <a:t>DOR</a:t>
          </a:r>
          <a:r>
            <a:rPr kumimoji="1" lang="ja-JP" altLang="en-US" sz="600" kern="1200" dirty="0" smtClean="0"/>
            <a:t>ｻﾎﾟｰﾄ</a:t>
          </a:r>
          <a:endParaRPr kumimoji="1" lang="ja-JP" altLang="en-US" sz="600" kern="1200" dirty="0"/>
        </a:p>
      </dsp:txBody>
      <dsp:txXfrm>
        <a:off x="1476291" y="2228042"/>
        <a:ext cx="983921" cy="18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D7D11-C622-4277-8F6F-664A764B6BCD}">
      <dsp:nvSpPr>
        <dsp:cNvPr id="0" name=""/>
        <dsp:cNvSpPr/>
      </dsp:nvSpPr>
      <dsp:spPr>
        <a:xfrm rot="21300000">
          <a:off x="2971702" y="683270"/>
          <a:ext cx="3923571" cy="343268"/>
        </a:xfrm>
        <a:prstGeom prst="mathMinus">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84940-1797-4566-97CA-83CA3C7C009D}">
      <dsp:nvSpPr>
        <dsp:cNvPr id="0" name=""/>
        <dsp:cNvSpPr/>
      </dsp:nvSpPr>
      <dsp:spPr>
        <a:xfrm>
          <a:off x="1184037" y="85490"/>
          <a:ext cx="2960092" cy="683923"/>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ADFB2-8E77-48DB-B056-9ADA23304AFB}">
      <dsp:nvSpPr>
        <dsp:cNvPr id="0" name=""/>
        <dsp:cNvSpPr/>
      </dsp:nvSpPr>
      <dsp:spPr>
        <a:xfrm>
          <a:off x="5229497" y="0"/>
          <a:ext cx="3157432" cy="718119"/>
        </a:xfrm>
        <a:prstGeom prst="rect">
          <a:avLst/>
        </a:prstGeom>
        <a:solidFill>
          <a:srgbClr val="FFCCCC"/>
        </a:solidFill>
        <a:ln w="1905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不正防止委員会</a:t>
          </a:r>
          <a:endParaRPr kumimoji="1" lang="ja-JP" altLang="en-US" sz="2400" kern="1200" dirty="0"/>
        </a:p>
      </dsp:txBody>
      <dsp:txXfrm>
        <a:off x="5229497" y="0"/>
        <a:ext cx="3157432" cy="718119"/>
      </dsp:txXfrm>
    </dsp:sp>
    <dsp:sp modelId="{F4D2ABD5-FDDD-4A95-8A35-C1DA56DCD544}">
      <dsp:nvSpPr>
        <dsp:cNvPr id="0" name=""/>
        <dsp:cNvSpPr/>
      </dsp:nvSpPr>
      <dsp:spPr>
        <a:xfrm>
          <a:off x="5722846" y="940394"/>
          <a:ext cx="2960092" cy="683923"/>
        </a:xfrm>
        <a:prstGeom prst="up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012A0-00E9-4325-BBE3-03C6E290F33D}">
      <dsp:nvSpPr>
        <dsp:cNvPr id="0" name=""/>
        <dsp:cNvSpPr/>
      </dsp:nvSpPr>
      <dsp:spPr>
        <a:xfrm>
          <a:off x="1485256" y="991689"/>
          <a:ext cx="3157432" cy="718119"/>
        </a:xfrm>
        <a:prstGeom prst="rect">
          <a:avLst/>
        </a:prstGeom>
        <a:solidFill>
          <a:schemeClr val="accent6">
            <a:lumMod val="20000"/>
            <a:lumOff val="80000"/>
          </a:schemeClr>
        </a:solidFill>
        <a:ln w="127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研究倫理委員会</a:t>
          </a:r>
          <a:endParaRPr kumimoji="1" lang="ja-JP" altLang="en-US" sz="2400" kern="1200" dirty="0"/>
        </a:p>
      </dsp:txBody>
      <dsp:txXfrm>
        <a:off x="1485256" y="991689"/>
        <a:ext cx="3157432" cy="718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01BD2-6B90-43F0-BC05-43F38DF8D20A}">
      <dsp:nvSpPr>
        <dsp:cNvPr id="0" name=""/>
        <dsp:cNvSpPr/>
      </dsp:nvSpPr>
      <dsp:spPr>
        <a:xfrm>
          <a:off x="1023838" y="0"/>
          <a:ext cx="8640959" cy="54005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5DA38-7F6B-4514-B380-522136B98C44}">
      <dsp:nvSpPr>
        <dsp:cNvPr id="0" name=""/>
        <dsp:cNvSpPr/>
      </dsp:nvSpPr>
      <dsp:spPr>
        <a:xfrm>
          <a:off x="1874973" y="4015886"/>
          <a:ext cx="198742" cy="1987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AB18A-0194-4204-8AD7-2C8D7C9DF47D}">
      <dsp:nvSpPr>
        <dsp:cNvPr id="0" name=""/>
        <dsp:cNvSpPr/>
      </dsp:nvSpPr>
      <dsp:spPr>
        <a:xfrm>
          <a:off x="1974344" y="4115257"/>
          <a:ext cx="1131965" cy="128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9" tIns="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オンライン教材（簡略版、義務）</a:t>
          </a:r>
          <a:r>
            <a:rPr kumimoji="1" lang="en-US" altLang="ja-JP" sz="2000" kern="1200" dirty="0" smtClean="0"/>
            <a:t>5</a:t>
          </a:r>
          <a:r>
            <a:rPr kumimoji="1" lang="ja-JP" altLang="en-US" sz="2000" kern="1200" dirty="0" smtClean="0"/>
            <a:t>年有効</a:t>
          </a:r>
          <a:endParaRPr kumimoji="1" lang="ja-JP" altLang="en-US" sz="2000" kern="1200" dirty="0"/>
        </a:p>
      </dsp:txBody>
      <dsp:txXfrm>
        <a:off x="1974344" y="4115257"/>
        <a:ext cx="1131965" cy="1285342"/>
      </dsp:txXfrm>
    </dsp:sp>
    <dsp:sp modelId="{C562A09A-9BCD-4E81-A088-695957E0E3D8}">
      <dsp:nvSpPr>
        <dsp:cNvPr id="0" name=""/>
        <dsp:cNvSpPr/>
      </dsp:nvSpPr>
      <dsp:spPr>
        <a:xfrm>
          <a:off x="2950773" y="2982211"/>
          <a:ext cx="311074" cy="31107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AB98-F75F-4D13-809E-10AD0E3DF576}">
      <dsp:nvSpPr>
        <dsp:cNvPr id="0" name=""/>
        <dsp:cNvSpPr/>
      </dsp:nvSpPr>
      <dsp:spPr>
        <a:xfrm>
          <a:off x="3106310" y="3137748"/>
          <a:ext cx="1434399" cy="226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32" tIns="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オンライン教材（フルバージョン、推奨）</a:t>
          </a:r>
          <a:endParaRPr kumimoji="1" lang="ja-JP" altLang="en-US" sz="2000" kern="1200" dirty="0"/>
        </a:p>
      </dsp:txBody>
      <dsp:txXfrm>
        <a:off x="3106310" y="3137748"/>
        <a:ext cx="1434399" cy="2262851"/>
      </dsp:txXfrm>
    </dsp:sp>
    <dsp:sp modelId="{A77DD51E-0B09-4D96-89B6-E914DFF6F159}">
      <dsp:nvSpPr>
        <dsp:cNvPr id="0" name=""/>
        <dsp:cNvSpPr/>
      </dsp:nvSpPr>
      <dsp:spPr>
        <a:xfrm>
          <a:off x="3948344" y="2454301"/>
          <a:ext cx="414766" cy="414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F070E-D611-44F3-AE69-7D487754F0A4}">
      <dsp:nvSpPr>
        <dsp:cNvPr id="0" name=""/>
        <dsp:cNvSpPr/>
      </dsp:nvSpPr>
      <dsp:spPr>
        <a:xfrm>
          <a:off x="4540709" y="2365462"/>
          <a:ext cx="1667705" cy="30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76" tIns="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各研究ユニット内における指導</a:t>
          </a:r>
          <a:endParaRPr kumimoji="1" lang="ja-JP" altLang="en-US" sz="2000" kern="1200" dirty="0"/>
        </a:p>
      </dsp:txBody>
      <dsp:txXfrm>
        <a:off x="4540709" y="2365462"/>
        <a:ext cx="1667705" cy="3035137"/>
      </dsp:txXfrm>
    </dsp:sp>
    <dsp:sp modelId="{3903B45B-ED5C-4026-B005-98512680CD0B}">
      <dsp:nvSpPr>
        <dsp:cNvPr id="0" name=""/>
        <dsp:cNvSpPr/>
      </dsp:nvSpPr>
      <dsp:spPr>
        <a:xfrm>
          <a:off x="5940545" y="1514328"/>
          <a:ext cx="535739" cy="53573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8B7E8-53C9-495C-808C-EBC08406CEB4}">
      <dsp:nvSpPr>
        <dsp:cNvPr id="0" name=""/>
        <dsp:cNvSpPr/>
      </dsp:nvSpPr>
      <dsp:spPr>
        <a:xfrm>
          <a:off x="6208415" y="1782198"/>
          <a:ext cx="1728192" cy="361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877" tIns="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研究公正セミナーの開催（推奨）</a:t>
          </a:r>
          <a:endParaRPr kumimoji="1" lang="ja-JP" altLang="en-US" sz="2000" kern="1200" dirty="0"/>
        </a:p>
      </dsp:txBody>
      <dsp:txXfrm>
        <a:off x="6208415" y="1782198"/>
        <a:ext cx="1728192" cy="3618402"/>
      </dsp:txXfrm>
    </dsp:sp>
    <dsp:sp modelId="{85B70A9D-1DE1-43E1-8E96-7F62C6EF80F4}">
      <dsp:nvSpPr>
        <dsp:cNvPr id="0" name=""/>
        <dsp:cNvSpPr/>
      </dsp:nvSpPr>
      <dsp:spPr>
        <a:xfrm>
          <a:off x="7595289" y="1084440"/>
          <a:ext cx="682635" cy="68263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D8DD5-E236-4488-BDD9-7D5420E01F20}">
      <dsp:nvSpPr>
        <dsp:cNvPr id="0" name=""/>
        <dsp:cNvSpPr/>
      </dsp:nvSpPr>
      <dsp:spPr>
        <a:xfrm>
          <a:off x="7936607" y="1425758"/>
          <a:ext cx="1728192" cy="397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15" tIns="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アップデートセッション（義務、年</a:t>
          </a:r>
          <a:r>
            <a:rPr kumimoji="1" lang="en-US" altLang="ja-JP" sz="2000" kern="1200" dirty="0" smtClean="0"/>
            <a:t>1</a:t>
          </a:r>
          <a:r>
            <a:rPr kumimoji="1" lang="ja-JP" altLang="en-US" sz="2000" kern="1200" dirty="0" smtClean="0"/>
            <a:t>回）</a:t>
          </a:r>
          <a:endParaRPr kumimoji="1" lang="ja-JP" altLang="en-US" sz="2000" kern="1200" dirty="0"/>
        </a:p>
      </dsp:txBody>
      <dsp:txXfrm>
        <a:off x="7936607" y="1425758"/>
        <a:ext cx="1728192" cy="39748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8519E-84F8-4556-84D8-80DE0E46D0D0}">
      <dsp:nvSpPr>
        <dsp:cNvPr id="0" name=""/>
        <dsp:cNvSpPr/>
      </dsp:nvSpPr>
      <dsp:spPr>
        <a:xfrm rot="5400000">
          <a:off x="-184285" y="189960"/>
          <a:ext cx="1228572" cy="86000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通報</a:t>
          </a:r>
          <a:endParaRPr kumimoji="1" lang="ja-JP" altLang="en-US" sz="1100" kern="1200" dirty="0"/>
        </a:p>
      </dsp:txBody>
      <dsp:txXfrm rot="-5400000">
        <a:off x="1" y="435674"/>
        <a:ext cx="860000" cy="368572"/>
      </dsp:txXfrm>
    </dsp:sp>
    <dsp:sp modelId="{E61B9D9B-2B2F-45BE-8357-EE54CCEA63BE}">
      <dsp:nvSpPr>
        <dsp:cNvPr id="0" name=""/>
        <dsp:cNvSpPr/>
      </dsp:nvSpPr>
      <dsp:spPr>
        <a:xfrm rot="5400000">
          <a:off x="5215290" y="-4349615"/>
          <a:ext cx="798571" cy="9509151"/>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kern="1200" dirty="0" smtClean="0"/>
            <a:t>直接、電話、メール、マスコミによる報道</a:t>
          </a:r>
          <a:endParaRPr kumimoji="1" lang="ja-JP" altLang="en-US" sz="1400" kern="1200" dirty="0"/>
        </a:p>
      </dsp:txBody>
      <dsp:txXfrm rot="-5400000">
        <a:off x="860001" y="44657"/>
        <a:ext cx="9470168" cy="720605"/>
      </dsp:txXfrm>
    </dsp:sp>
    <dsp:sp modelId="{20E27577-395E-4024-B00D-15AD4AF117B2}">
      <dsp:nvSpPr>
        <dsp:cNvPr id="0" name=""/>
        <dsp:cNvSpPr/>
      </dsp:nvSpPr>
      <dsp:spPr>
        <a:xfrm rot="5400000">
          <a:off x="-184285" y="1302903"/>
          <a:ext cx="1228572" cy="86000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予備調査</a:t>
          </a:r>
          <a:endParaRPr kumimoji="1" lang="ja-JP" altLang="en-US" sz="1100" kern="1200" dirty="0"/>
        </a:p>
      </dsp:txBody>
      <dsp:txXfrm rot="-5400000">
        <a:off x="1" y="1548617"/>
        <a:ext cx="860000" cy="368572"/>
      </dsp:txXfrm>
    </dsp:sp>
    <dsp:sp modelId="{1F96C288-48F6-4630-B25E-11FBF87258DD}">
      <dsp:nvSpPr>
        <dsp:cNvPr id="0" name=""/>
        <dsp:cNvSpPr/>
      </dsp:nvSpPr>
      <dsp:spPr>
        <a:xfrm rot="5400000">
          <a:off x="5215290" y="-3236671"/>
          <a:ext cx="798571" cy="9509151"/>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kumimoji="1" lang="ja-JP" altLang="en-US" sz="1200" kern="1200" dirty="0" smtClean="0"/>
            <a:t>教員担当学監</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理由の論理性、通報内容の合理性、調査可能性等、取り下げられた論文も調査対象、財源確認財源確認</a:t>
          </a:r>
          <a:endParaRPr kumimoji="1" lang="ja-JP" altLang="en-US" sz="1200" kern="1200" dirty="0"/>
        </a:p>
        <a:p>
          <a:pPr marL="114300" lvl="1" indent="-114300" algn="l" defTabSz="533400">
            <a:lnSpc>
              <a:spcPct val="90000"/>
            </a:lnSpc>
            <a:spcBef>
              <a:spcPct val="0"/>
            </a:spcBef>
            <a:spcAft>
              <a:spcPct val="15000"/>
            </a:spcAft>
            <a:buChar char="••"/>
          </a:pPr>
          <a:r>
            <a:rPr kumimoji="1" lang="en-US" altLang="ja-JP" sz="1200" kern="1200" dirty="0" smtClean="0"/>
            <a:t>30</a:t>
          </a:r>
          <a:r>
            <a:rPr kumimoji="1" lang="ja-JP" altLang="en-US" sz="1200" kern="1200" dirty="0" smtClean="0"/>
            <a:t>日以内に学長に報告</a:t>
          </a:r>
          <a:endParaRPr kumimoji="1" lang="ja-JP" altLang="en-US" sz="1200" kern="1200" dirty="0"/>
        </a:p>
        <a:p>
          <a:pPr marL="57150" lvl="1" indent="-57150" algn="l" defTabSz="355600">
            <a:lnSpc>
              <a:spcPct val="90000"/>
            </a:lnSpc>
            <a:spcBef>
              <a:spcPct val="0"/>
            </a:spcBef>
            <a:spcAft>
              <a:spcPct val="15000"/>
            </a:spcAft>
            <a:buChar char="••"/>
          </a:pPr>
          <a:endParaRPr kumimoji="1" lang="ja-JP" altLang="en-US" sz="800" kern="1200" dirty="0"/>
        </a:p>
      </dsp:txBody>
      <dsp:txXfrm rot="-5400000">
        <a:off x="860001" y="1157601"/>
        <a:ext cx="9470168" cy="720605"/>
      </dsp:txXfrm>
    </dsp:sp>
    <dsp:sp modelId="{2AFD3CD8-45E6-4372-9163-571642FA60D3}">
      <dsp:nvSpPr>
        <dsp:cNvPr id="0" name=""/>
        <dsp:cNvSpPr/>
      </dsp:nvSpPr>
      <dsp:spPr>
        <a:xfrm rot="5400000">
          <a:off x="-184285" y="2415847"/>
          <a:ext cx="1228572" cy="86000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本調査</a:t>
          </a:r>
          <a:endParaRPr kumimoji="1" lang="ja-JP" altLang="en-US" sz="1100" kern="1200" dirty="0"/>
        </a:p>
      </dsp:txBody>
      <dsp:txXfrm rot="-5400000">
        <a:off x="1" y="2661561"/>
        <a:ext cx="860000" cy="368572"/>
      </dsp:txXfrm>
    </dsp:sp>
    <dsp:sp modelId="{6090A6C9-EC10-4D46-AC8F-FD6370A9A6F6}">
      <dsp:nvSpPr>
        <dsp:cNvPr id="0" name=""/>
        <dsp:cNvSpPr/>
      </dsp:nvSpPr>
      <dsp:spPr>
        <a:xfrm rot="5400000">
          <a:off x="5215290" y="-2123727"/>
          <a:ext cx="798571" cy="9509151"/>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kern="1200" dirty="0" smtClean="0"/>
            <a:t>研究倫理委員会（</a:t>
          </a:r>
          <a:r>
            <a:rPr kumimoji="1" lang="zh-CN" altLang="en-US" sz="1400" kern="1200" dirty="0" smtClean="0"/>
            <a:t>教員担当学監</a:t>
          </a:r>
          <a:r>
            <a:rPr kumimoji="1" lang="ja-JP" altLang="en-US" sz="1400" kern="1200" dirty="0" err="1" smtClean="0"/>
            <a:t>、</a:t>
          </a:r>
          <a:r>
            <a:rPr kumimoji="1" lang="zh-TW" altLang="en-US" sz="1400" kern="1200" dirty="0" smtClean="0"/>
            <a:t>統括弁護士</a:t>
          </a:r>
          <a:r>
            <a:rPr kumimoji="1" lang="ja-JP" altLang="en-US" sz="1400" kern="1200" dirty="0" err="1" smtClean="0"/>
            <a:t>、</a:t>
          </a:r>
          <a:r>
            <a:rPr kumimoji="1" lang="ja-JP" altLang="en-US" sz="1400" kern="1200" dirty="0" smtClean="0"/>
            <a:t>研究担当ディーン、</a:t>
          </a:r>
          <a:r>
            <a:rPr kumimoji="1" lang="zh-TW" altLang="en-US" sz="1400" kern="1200" dirty="0" smtClean="0"/>
            <a:t>代議員議長</a:t>
          </a:r>
          <a:r>
            <a:rPr kumimoji="1" lang="ja-JP" altLang="en-US" sz="1400" kern="1200" dirty="0" err="1" smtClean="0"/>
            <a:t>、</a:t>
          </a:r>
          <a:r>
            <a:rPr kumimoji="1" lang="zh-TW" altLang="en-US" sz="1400" kern="1200" dirty="0" smtClean="0"/>
            <a:t>教授会議長</a:t>
          </a:r>
          <a:r>
            <a:rPr kumimoji="1" lang="ja-JP" altLang="en-US" sz="1400" kern="1200" dirty="0" err="1" smtClean="0"/>
            <a:t>、</a:t>
          </a:r>
          <a:r>
            <a:rPr kumimoji="1" lang="ja-JP" altLang="en-US" sz="1400" kern="1200" dirty="0" smtClean="0"/>
            <a:t>安全衛生セクションリーダー、外部研究資金セクションリーダー、外部有識者（研究倫理委員会委員の半数以上）、その他委員長が必要と認める者）</a:t>
          </a:r>
          <a:endParaRPr kumimoji="1" lang="ja-JP" altLang="en-US" sz="1400" kern="1200" dirty="0"/>
        </a:p>
        <a:p>
          <a:pPr marL="114300" lvl="1" indent="-114300" algn="l" defTabSz="622300">
            <a:lnSpc>
              <a:spcPct val="90000"/>
            </a:lnSpc>
            <a:spcBef>
              <a:spcPct val="0"/>
            </a:spcBef>
            <a:spcAft>
              <a:spcPct val="15000"/>
            </a:spcAft>
            <a:buChar char="••"/>
          </a:pPr>
          <a:r>
            <a:rPr kumimoji="1" lang="en-US" altLang="ja-JP" sz="1400" kern="1200" dirty="0" smtClean="0"/>
            <a:t>150</a:t>
          </a:r>
          <a:r>
            <a:rPr kumimoji="1" lang="ja-JP" altLang="en-US" sz="1400" kern="1200" dirty="0" smtClean="0"/>
            <a:t>日以内に調査結果を学長に報告</a:t>
          </a:r>
          <a:endParaRPr kumimoji="1" lang="ja-JP" altLang="en-US" sz="1400" kern="1200" dirty="0"/>
        </a:p>
      </dsp:txBody>
      <dsp:txXfrm rot="-5400000">
        <a:off x="860001" y="2270545"/>
        <a:ext cx="9470168" cy="720605"/>
      </dsp:txXfrm>
    </dsp:sp>
    <dsp:sp modelId="{294D5FBA-D27C-427D-96CC-CEB1963CB5F4}">
      <dsp:nvSpPr>
        <dsp:cNvPr id="0" name=""/>
        <dsp:cNvSpPr/>
      </dsp:nvSpPr>
      <dsp:spPr>
        <a:xfrm rot="5400000">
          <a:off x="-184285" y="3528791"/>
          <a:ext cx="1228572" cy="86000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不服申し立て</a:t>
          </a:r>
          <a:endParaRPr kumimoji="1" lang="ja-JP" altLang="en-US" sz="1100" kern="1200" dirty="0"/>
        </a:p>
      </dsp:txBody>
      <dsp:txXfrm rot="-5400000">
        <a:off x="1" y="3774505"/>
        <a:ext cx="860000" cy="368572"/>
      </dsp:txXfrm>
    </dsp:sp>
    <dsp:sp modelId="{1C5D859F-2C8E-4075-902C-51CC2D1799CD}">
      <dsp:nvSpPr>
        <dsp:cNvPr id="0" name=""/>
        <dsp:cNvSpPr/>
      </dsp:nvSpPr>
      <dsp:spPr>
        <a:xfrm rot="5400000">
          <a:off x="5141594" y="-1053307"/>
          <a:ext cx="798571" cy="9509151"/>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kumimoji="1" lang="en-US" altLang="ja-JP" sz="1400" kern="1200" dirty="0" smtClean="0"/>
            <a:t>14</a:t>
          </a:r>
          <a:r>
            <a:rPr kumimoji="1" lang="ja-JP" altLang="en-US" sz="1400" kern="1200" dirty="0" smtClean="0"/>
            <a:t>日以内に申し立て</a:t>
          </a:r>
          <a:endParaRPr kumimoji="1" lang="ja-JP" altLang="en-US" sz="1400" kern="1200" dirty="0"/>
        </a:p>
        <a:p>
          <a:pPr marL="114300" lvl="1" indent="-114300" algn="l" defTabSz="622300">
            <a:lnSpc>
              <a:spcPct val="90000"/>
            </a:lnSpc>
            <a:spcBef>
              <a:spcPct val="0"/>
            </a:spcBef>
            <a:spcAft>
              <a:spcPct val="15000"/>
            </a:spcAft>
            <a:buChar char="••"/>
          </a:pPr>
          <a:r>
            <a:rPr kumimoji="1" lang="ja-JP" altLang="en-US" sz="1400" kern="1200" dirty="0" smtClean="0"/>
            <a:t>再審査の場合、</a:t>
          </a:r>
          <a:r>
            <a:rPr kumimoji="1" lang="en-US" altLang="ja-JP" sz="1400" kern="1200" dirty="0" smtClean="0"/>
            <a:t>50</a:t>
          </a:r>
          <a:r>
            <a:rPr kumimoji="1" lang="ja-JP" altLang="en-US" sz="1400" kern="1200" dirty="0" smtClean="0"/>
            <a:t>日以内に結論</a:t>
          </a:r>
          <a:endParaRPr kumimoji="1" lang="ja-JP" altLang="en-US" sz="1400" kern="1200" dirty="0"/>
        </a:p>
      </dsp:txBody>
      <dsp:txXfrm rot="-5400000">
        <a:off x="786305" y="3340965"/>
        <a:ext cx="9470168" cy="720605"/>
      </dsp:txXfrm>
    </dsp:sp>
    <dsp:sp modelId="{71F79AEE-7AEF-44EE-B428-ABDB8A0A8879}">
      <dsp:nvSpPr>
        <dsp:cNvPr id="0" name=""/>
        <dsp:cNvSpPr/>
      </dsp:nvSpPr>
      <dsp:spPr>
        <a:xfrm rot="5400000">
          <a:off x="-184285" y="4641735"/>
          <a:ext cx="1228572" cy="86000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1" lang="ja-JP" altLang="en-US" sz="1100" kern="1200" dirty="0" smtClean="0"/>
            <a:t>処分及び報告</a:t>
          </a:r>
          <a:endParaRPr kumimoji="1" lang="ja-JP" altLang="en-US" sz="1100" kern="1200" dirty="0"/>
        </a:p>
      </dsp:txBody>
      <dsp:txXfrm rot="-5400000">
        <a:off x="1" y="4887449"/>
        <a:ext cx="860000" cy="368572"/>
      </dsp:txXfrm>
    </dsp:sp>
    <dsp:sp modelId="{8F3A4ADE-38D5-4741-B4BB-483FC08BFCED}">
      <dsp:nvSpPr>
        <dsp:cNvPr id="0" name=""/>
        <dsp:cNvSpPr/>
      </dsp:nvSpPr>
      <dsp:spPr>
        <a:xfrm rot="5400000">
          <a:off x="5215290" y="102159"/>
          <a:ext cx="798571" cy="9509151"/>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kern="1200" dirty="0" smtClean="0"/>
            <a:t>学内規則に沿った処分</a:t>
          </a:r>
          <a:endParaRPr kumimoji="1" lang="ja-JP" altLang="en-US" sz="1400" kern="1200" dirty="0"/>
        </a:p>
        <a:p>
          <a:pPr marL="114300" lvl="1" indent="-114300" algn="l" defTabSz="622300">
            <a:lnSpc>
              <a:spcPct val="90000"/>
            </a:lnSpc>
            <a:spcBef>
              <a:spcPct val="0"/>
            </a:spcBef>
            <a:spcAft>
              <a:spcPct val="15000"/>
            </a:spcAft>
            <a:buChar char="••"/>
          </a:pPr>
          <a:r>
            <a:rPr kumimoji="1" lang="ja-JP" altLang="en-US" sz="1400" kern="1200" dirty="0" smtClean="0"/>
            <a:t>関係機関（文科省、研究費配分機関等）に通知</a:t>
          </a:r>
          <a:endParaRPr kumimoji="1" lang="ja-JP" altLang="en-US" sz="1400" kern="1200" dirty="0"/>
        </a:p>
      </dsp:txBody>
      <dsp:txXfrm rot="-5400000">
        <a:off x="860001" y="4496432"/>
        <a:ext cx="9470168" cy="7206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5116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t"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1" name="Rectangle 3"/>
          <p:cNvSpPr>
            <a:spLocks noGrp="1" noChangeArrowheads="1"/>
          </p:cNvSpPr>
          <p:nvPr>
            <p:ph type="dt" sz="quarter" idx="1"/>
          </p:nvPr>
        </p:nvSpPr>
        <p:spPr bwMode="auto">
          <a:xfrm>
            <a:off x="3856038" y="0"/>
            <a:ext cx="2951162"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t" anchorCtr="0" compatLnSpc="1">
            <a:prstTxWarp prst="textNoShape">
              <a:avLst/>
            </a:prstTxWarp>
          </a:bodyPr>
          <a:lstStyle>
            <a:lvl1pPr algn="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2" name="Rectangle 4"/>
          <p:cNvSpPr>
            <a:spLocks noGrp="1" noChangeArrowheads="1"/>
          </p:cNvSpPr>
          <p:nvPr>
            <p:ph type="ftr" sz="quarter" idx="2"/>
          </p:nvPr>
        </p:nvSpPr>
        <p:spPr bwMode="auto">
          <a:xfrm>
            <a:off x="0" y="9385300"/>
            <a:ext cx="295116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b"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3" name="Rectangle 5"/>
          <p:cNvSpPr>
            <a:spLocks noGrp="1" noChangeArrowheads="1"/>
          </p:cNvSpPr>
          <p:nvPr>
            <p:ph type="sldNum" sz="quarter" idx="3"/>
          </p:nvPr>
        </p:nvSpPr>
        <p:spPr bwMode="auto">
          <a:xfrm>
            <a:off x="3856038" y="9385300"/>
            <a:ext cx="2951162"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b" anchorCtr="0" compatLnSpc="1">
            <a:prstTxWarp prst="textNoShape">
              <a:avLst/>
            </a:prstTxWarp>
          </a:bodyPr>
          <a:lstStyle>
            <a:lvl1pPr algn="r" eaLnBrk="1" hangingPunct="1">
              <a:defRPr sz="1200"/>
            </a:lvl1pPr>
          </a:lstStyle>
          <a:p>
            <a:fld id="{C76FE37C-F599-4180-A253-8C2D0AF00C80}" type="slidenum">
              <a:rPr lang="en-US" altLang="ja-JP"/>
              <a:pPr/>
              <a:t>‹#›</a:t>
            </a:fld>
            <a:endParaRPr lang="en-US" altLang="ja-JP"/>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116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t"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47" name="Rectangle 3"/>
          <p:cNvSpPr>
            <a:spLocks noGrp="1" noChangeArrowheads="1"/>
          </p:cNvSpPr>
          <p:nvPr>
            <p:ph type="dt" idx="1"/>
          </p:nvPr>
        </p:nvSpPr>
        <p:spPr bwMode="auto">
          <a:xfrm>
            <a:off x="3856038" y="0"/>
            <a:ext cx="2951162"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t" anchorCtr="0" compatLnSpc="1">
            <a:prstTxWarp prst="textNoShape">
              <a:avLst/>
            </a:prstTxWarp>
          </a:bodyPr>
          <a:lstStyle>
            <a:lvl1pPr algn="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750888" y="773113"/>
            <a:ext cx="5305425" cy="37544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6149" name="Rectangle 5"/>
          <p:cNvSpPr>
            <a:spLocks noGrp="1" noChangeArrowheads="1"/>
          </p:cNvSpPr>
          <p:nvPr>
            <p:ph type="body" sz="quarter" idx="3"/>
          </p:nvPr>
        </p:nvSpPr>
        <p:spPr bwMode="auto">
          <a:xfrm>
            <a:off x="908050" y="4748213"/>
            <a:ext cx="4991100" cy="44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t" anchorCtr="0" compatLnSpc="1">
            <a:prstTxWarp prst="textNoShape">
              <a:avLst/>
            </a:prstTxWarp>
          </a:bodyPr>
          <a:lstStyle/>
          <a:p>
            <a:pPr lvl="0"/>
            <a:r>
              <a:rPr lang="ja-JP" altLang="en-US" noProof="0" smtClean="0"/>
              <a:t>マスタ</a:t>
            </a:r>
            <a:r>
              <a:rPr lang="en-US" altLang="ja-JP" noProof="0" smtClean="0"/>
              <a:t> </a:t>
            </a:r>
            <a:r>
              <a:rPr lang="ja-JP" altLang="en-US" noProof="0" smtClean="0"/>
              <a:t>テキストの書式設定</a:t>
            </a:r>
            <a:endParaRPr lang="en-US" altLang="ja-JP" noProof="0" smtClean="0"/>
          </a:p>
          <a:p>
            <a:pPr lvl="1"/>
            <a:r>
              <a:rPr lang="ja-JP" altLang="en-US" noProof="0" smtClean="0"/>
              <a:t>第</a:t>
            </a:r>
            <a:r>
              <a:rPr lang="en-US" altLang="ja-JP" noProof="0" smtClean="0"/>
              <a:t> 2 </a:t>
            </a:r>
            <a:r>
              <a:rPr lang="ja-JP" altLang="en-US" noProof="0" smtClean="0"/>
              <a:t>レベル</a:t>
            </a:r>
            <a:endParaRPr lang="en-US" altLang="ja-JP" noProof="0" smtClean="0"/>
          </a:p>
          <a:p>
            <a:pPr lvl="2"/>
            <a:r>
              <a:rPr lang="ja-JP" altLang="en-US" noProof="0" smtClean="0"/>
              <a:t>第</a:t>
            </a:r>
            <a:r>
              <a:rPr lang="en-US" altLang="ja-JP" noProof="0" smtClean="0"/>
              <a:t> 3 </a:t>
            </a:r>
            <a:r>
              <a:rPr lang="ja-JP" altLang="en-US" noProof="0" smtClean="0"/>
              <a:t>レベル</a:t>
            </a:r>
            <a:endParaRPr lang="en-US" altLang="ja-JP" noProof="0" smtClean="0"/>
          </a:p>
          <a:p>
            <a:pPr lvl="3"/>
            <a:r>
              <a:rPr lang="ja-JP" altLang="en-US" noProof="0" smtClean="0"/>
              <a:t>第</a:t>
            </a:r>
            <a:r>
              <a:rPr lang="en-US" altLang="ja-JP" noProof="0" smtClean="0"/>
              <a:t> 4 </a:t>
            </a:r>
            <a:r>
              <a:rPr lang="ja-JP" altLang="en-US" noProof="0" smtClean="0"/>
              <a:t>レベル</a:t>
            </a:r>
            <a:endParaRPr lang="en-US" altLang="ja-JP" noProof="0" smtClean="0"/>
          </a:p>
          <a:p>
            <a:pPr lvl="4"/>
            <a:r>
              <a:rPr lang="ja-JP" altLang="en-US" noProof="0" smtClean="0"/>
              <a:t>第</a:t>
            </a:r>
            <a:r>
              <a:rPr lang="en-US" altLang="ja-JP" noProof="0" smtClean="0"/>
              <a:t> 5 </a:t>
            </a:r>
            <a:r>
              <a:rPr lang="ja-JP" altLang="en-US" noProof="0" smtClean="0"/>
              <a:t>レベル</a:t>
            </a:r>
            <a:endParaRPr lang="en-US" altLang="ja-JP" noProof="0" smtClean="0"/>
          </a:p>
        </p:txBody>
      </p:sp>
      <p:sp>
        <p:nvSpPr>
          <p:cNvPr id="6150" name="Rectangle 6"/>
          <p:cNvSpPr>
            <a:spLocks noGrp="1" noChangeArrowheads="1"/>
          </p:cNvSpPr>
          <p:nvPr>
            <p:ph type="ftr" sz="quarter" idx="4"/>
          </p:nvPr>
        </p:nvSpPr>
        <p:spPr bwMode="auto">
          <a:xfrm>
            <a:off x="0" y="9385300"/>
            <a:ext cx="295116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b"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51" name="Rectangle 7"/>
          <p:cNvSpPr>
            <a:spLocks noGrp="1" noChangeArrowheads="1"/>
          </p:cNvSpPr>
          <p:nvPr>
            <p:ph type="sldNum" sz="quarter" idx="5"/>
          </p:nvPr>
        </p:nvSpPr>
        <p:spPr bwMode="auto">
          <a:xfrm>
            <a:off x="3856038" y="9385300"/>
            <a:ext cx="2951162"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228" tIns="46114" rIns="92228" bIns="46114" numCol="1" anchor="b" anchorCtr="0" compatLnSpc="1">
            <a:prstTxWarp prst="textNoShape">
              <a:avLst/>
            </a:prstTxWarp>
          </a:bodyPr>
          <a:lstStyle>
            <a:lvl1pPr algn="r" eaLnBrk="1" hangingPunct="1">
              <a:defRPr sz="1200"/>
            </a:lvl1pPr>
          </a:lstStyle>
          <a:p>
            <a:fld id="{87B4F25A-CABE-4B54-9A69-C08AD77240EA}" type="slidenum">
              <a:rPr lang="en-US" altLang="ja-JP"/>
              <a:pPr/>
              <a:t>‹#›</a:t>
            </a:fld>
            <a:endParaRPr lang="en-US" altLang="ja-JP"/>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2163"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で安全衛生を担当しています田中です。みなさん、こんにちは。そして、フェジャー先生、黒木先生、貴重なご講演、ありがとうございました。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私からは、昨年文部科学省において策定された「研究活動における不正行為への対応等に関するガイドライン」の概要と研究公正に関する</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の取組について簡単にご紹介させていただきます。</a:t>
            </a:r>
          </a:p>
        </p:txBody>
      </p:sp>
      <p:sp>
        <p:nvSpPr>
          <p:cNvPr id="92164"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DD9011C-79E0-4305-B55A-AE1D5413E2AB}" type="slidenum">
              <a:rPr lang="en-US" altLang="ja-JP" sz="1200"/>
              <a:pPr/>
              <a:t>0</a:t>
            </a:fld>
            <a:endParaRPr lang="en-US" altLang="ja-JP" sz="1200"/>
          </a:p>
        </p:txBody>
      </p:sp>
      <p:sp>
        <p:nvSpPr>
          <p:cNvPr id="92165"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研究不正に対するペナルティとしては</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研究者は、競争的研究資金等の返還、競争的資金等への申請及び参加資格の制限が科され、研究機関に対しては同ガイドラインの遵守事項が守られておらず、適切な改善措置が行われなかった場合、間接経費の削減等の措置が執られることがあることとなっ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9</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30875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前述のとおり、各研究機関は、研究不正行為を文科省に報告する義務が生じ、文科省はそれらをホームページ上に掲載することとなっています。これまで７件の研究不正行為が同ホームページ上に公表され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10</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404511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現在、文科省は、各研究機関において、同ガイドラインが求めている事項を満たしているか調査を行っており、今年の</a:t>
            </a:r>
            <a:r>
              <a:rPr lang="en-US" altLang="ja-JP" dirty="0" smtClean="0">
                <a:latin typeface="Arial" panose="020B0604020202020204" pitchFamily="34" charset="0"/>
                <a:ea typeface="ＭＳ Ｐゴシック" panose="020B0600070205080204" pitchFamily="50" charset="-128"/>
              </a:rPr>
              <a:t>3</a:t>
            </a:r>
            <a:r>
              <a:rPr lang="ja-JP" altLang="en-US" dirty="0" smtClean="0">
                <a:latin typeface="Arial" panose="020B0604020202020204" pitchFamily="34" charset="0"/>
                <a:ea typeface="ＭＳ Ｐゴシック" panose="020B0600070205080204" pitchFamily="50" charset="-128"/>
              </a:rPr>
              <a:t>月に公表する予定となっています。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11</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33920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さて、研究不正に関する取組についての国際比較を参考までに紹介します。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国によって様々な研究公正ｼｽﾃﾑがありますが、大きく３つに分類されています。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一つは、米国やデンマークに代表されるｼｽﾃﾑで、関連する法律が策定され、法的な調査権限がある独立委員会や研究公正局が設置されているタイプ１です。</a:t>
            </a:r>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2</a:t>
            </a:r>
            <a:r>
              <a:rPr lang="ja-JP" altLang="en-US" dirty="0" smtClean="0">
                <a:latin typeface="Arial" panose="020B0604020202020204" pitchFamily="34" charset="0"/>
                <a:ea typeface="ＭＳ Ｐゴシック" panose="020B0600070205080204" pitchFamily="50" charset="-128"/>
              </a:rPr>
              <a:t>つめは、法的な権限がないものの、政府内に又は政府外外部に研究公正に関する組織やが設置されているタイプ２です。ドイツでは、研究資金配分機関がその責を担っています。タイプ</a:t>
            </a:r>
            <a:r>
              <a:rPr lang="en-US" altLang="ja-JP" dirty="0" smtClean="0">
                <a:latin typeface="Arial" panose="020B0604020202020204" pitchFamily="34" charset="0"/>
                <a:ea typeface="ＭＳ Ｐゴシック" panose="020B0600070205080204" pitchFamily="50" charset="-128"/>
              </a:rPr>
              <a:t>2</a:t>
            </a:r>
            <a:r>
              <a:rPr lang="ja-JP" altLang="en-US" dirty="0" smtClean="0">
                <a:latin typeface="Arial" panose="020B0604020202020204" pitchFamily="34" charset="0"/>
                <a:ea typeface="ＭＳ Ｐゴシック" panose="020B0600070205080204" pitchFamily="50" charset="-128"/>
              </a:rPr>
              <a:t>では、往々にして不正の調査よりも専門家の助言等による不正の防止、つまり責任ある研究行為の推進に主眼が注がれている傾向にあります。本日ご講演いただいたフェジャー先生のお国のオーストリアもこのタイプ</a:t>
            </a:r>
            <a:r>
              <a:rPr lang="en-US" altLang="ja-JP" dirty="0" smtClean="0">
                <a:latin typeface="Arial" panose="020B0604020202020204" pitchFamily="34" charset="0"/>
                <a:ea typeface="ＭＳ Ｐゴシック" panose="020B0600070205080204" pitchFamily="50" charset="-128"/>
              </a:rPr>
              <a:t>2</a:t>
            </a:r>
            <a:r>
              <a:rPr lang="ja-JP" altLang="en-US" dirty="0" smtClean="0">
                <a:latin typeface="Arial" panose="020B0604020202020204" pitchFamily="34" charset="0"/>
                <a:ea typeface="ＭＳ Ｐゴシック" panose="020B0600070205080204" pitchFamily="50" charset="-128"/>
              </a:rPr>
              <a:t>になるとお聞きしています。</a:t>
            </a:r>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3</a:t>
            </a:r>
            <a:r>
              <a:rPr lang="ja-JP" altLang="en-US" dirty="0" smtClean="0">
                <a:latin typeface="Arial" panose="020B0604020202020204" pitchFamily="34" charset="0"/>
                <a:ea typeface="ＭＳ Ｐゴシック" panose="020B0600070205080204" pitchFamily="50" charset="-128"/>
              </a:rPr>
              <a:t>つめは、独立した研究公正監督組織がなく、ガイドラインやコードで研究者に責任ある研究行為の実践を推進しているタイプ３です。日本は以前はこのタイプ</a:t>
            </a:r>
            <a:r>
              <a:rPr lang="en-US" altLang="ja-JP" dirty="0" smtClean="0">
                <a:latin typeface="Arial" panose="020B0604020202020204" pitchFamily="34" charset="0"/>
                <a:ea typeface="ＭＳ Ｐゴシック" panose="020B0600070205080204" pitchFamily="50" charset="-128"/>
              </a:rPr>
              <a:t>3</a:t>
            </a:r>
            <a:r>
              <a:rPr lang="ja-JP" altLang="en-US" dirty="0" smtClean="0">
                <a:latin typeface="Arial" panose="020B0604020202020204" pitchFamily="34" charset="0"/>
                <a:ea typeface="ＭＳ Ｐゴシック" panose="020B0600070205080204" pitchFamily="50" charset="-128"/>
              </a:rPr>
              <a:t>に分類されていましたが、一昨年に新たにガイドラインが策定されましたので、現在は、タイプ１とタイプ</a:t>
            </a:r>
            <a:r>
              <a:rPr lang="en-US" altLang="ja-JP" dirty="0" smtClean="0">
                <a:latin typeface="Arial" panose="020B0604020202020204" pitchFamily="34" charset="0"/>
                <a:ea typeface="ＭＳ Ｐゴシック" panose="020B0600070205080204" pitchFamily="50" charset="-128"/>
              </a:rPr>
              <a:t>2</a:t>
            </a:r>
            <a:r>
              <a:rPr lang="ja-JP" altLang="en-US" dirty="0" smtClean="0">
                <a:latin typeface="Arial" panose="020B0604020202020204" pitchFamily="34" charset="0"/>
                <a:ea typeface="ＭＳ Ｐゴシック" panose="020B0600070205080204" pitchFamily="50" charset="-128"/>
              </a:rPr>
              <a:t>の中間にあたるのではないかと思われます。</a:t>
            </a:r>
            <a:endParaRPr lang="en-US" altLang="ja-JP"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12</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91761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さて、続いて、研究公正向上に向けた</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の取組についてご紹介します。</a:t>
            </a:r>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は、これらの</a:t>
            </a:r>
            <a:r>
              <a:rPr lang="en-US" altLang="ja-JP" dirty="0" smtClean="0">
                <a:latin typeface="Arial" panose="020B0604020202020204" pitchFamily="34" charset="0"/>
                <a:ea typeface="ＭＳ Ｐゴシック" panose="020B0600070205080204" pitchFamily="50" charset="-128"/>
              </a:rPr>
              <a:t>5</a:t>
            </a:r>
            <a:r>
              <a:rPr lang="ja-JP" altLang="en-US" dirty="0" smtClean="0">
                <a:latin typeface="Arial" panose="020B0604020202020204" pitchFamily="34" charset="0"/>
                <a:ea typeface="ＭＳ Ｐゴシック" panose="020B0600070205080204" pitchFamily="50" charset="-128"/>
              </a:rPr>
              <a:t>大学と共同して、平成</a:t>
            </a:r>
            <a:r>
              <a:rPr lang="en-US" altLang="ja-JP" dirty="0" smtClean="0">
                <a:latin typeface="Arial" panose="020B0604020202020204" pitchFamily="34" charset="0"/>
                <a:ea typeface="ＭＳ Ｐゴシック" panose="020B0600070205080204" pitchFamily="50" charset="-128"/>
              </a:rPr>
              <a:t>24</a:t>
            </a:r>
            <a:r>
              <a:rPr lang="ja-JP" altLang="en-US" dirty="0" smtClean="0">
                <a:latin typeface="Arial" panose="020B0604020202020204" pitchFamily="34" charset="0"/>
                <a:ea typeface="ＭＳ Ｐゴシック" panose="020B0600070205080204" pitchFamily="50" charset="-128"/>
              </a:rPr>
              <a:t>年度より</a:t>
            </a:r>
            <a:r>
              <a:rPr lang="en-US" altLang="ja-JP" dirty="0" smtClean="0">
                <a:latin typeface="Arial" panose="020B0604020202020204" pitchFamily="34" charset="0"/>
                <a:ea typeface="ＭＳ Ｐゴシック" panose="020B0600070205080204" pitchFamily="50" charset="-128"/>
              </a:rPr>
              <a:t>CITI Japan</a:t>
            </a:r>
            <a:r>
              <a:rPr lang="ja-JP" altLang="en-US" dirty="0" smtClean="0">
                <a:latin typeface="Arial" panose="020B0604020202020204" pitchFamily="34" charset="0"/>
                <a:ea typeface="ＭＳ Ｐゴシック" panose="020B0600070205080204" pitchFamily="50" charset="-128"/>
              </a:rPr>
              <a:t>プロジェクトに参画しています。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このプロジェクトは、文科省からの補助を受け、グローバルスタンダードかつナショナルスタンダードとなる研究倫理教育の教材を作成するプロジェクトです。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すべての教材はオンラインで提供しており、既に一部の教材は無償で提供しています。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13</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16440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このプロジェクトは、</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を含めた</a:t>
            </a:r>
            <a:r>
              <a:rPr lang="en-US" altLang="ja-JP" dirty="0" smtClean="0">
                <a:latin typeface="Arial" panose="020B0604020202020204" pitchFamily="34" charset="0"/>
                <a:ea typeface="ＭＳ Ｐゴシック" panose="020B0600070205080204" pitchFamily="50" charset="-128"/>
              </a:rPr>
              <a:t>6</a:t>
            </a:r>
            <a:r>
              <a:rPr lang="ja-JP" altLang="en-US" dirty="0" smtClean="0">
                <a:latin typeface="Arial" panose="020B0604020202020204" pitchFamily="34" charset="0"/>
                <a:ea typeface="ＭＳ Ｐゴシック" panose="020B0600070205080204" pitchFamily="50" charset="-128"/>
              </a:rPr>
              <a:t>大学が運営委員会を構成していますが、教材の作成や査読にあたっては</a:t>
            </a:r>
            <a:r>
              <a:rPr lang="en-US" altLang="ja-JP" dirty="0" smtClean="0">
                <a:latin typeface="Arial" panose="020B0604020202020204" pitchFamily="34" charset="0"/>
                <a:ea typeface="ＭＳ Ｐゴシック" panose="020B0600070205080204" pitchFamily="50" charset="-128"/>
              </a:rPr>
              <a:t>6</a:t>
            </a:r>
            <a:r>
              <a:rPr lang="ja-JP" altLang="en-US" dirty="0" smtClean="0">
                <a:latin typeface="Arial" panose="020B0604020202020204" pitchFamily="34" charset="0"/>
                <a:ea typeface="ＭＳ Ｐゴシック" panose="020B0600070205080204" pitchFamily="50" charset="-128"/>
              </a:rPr>
              <a:t>大学以外のたくさんの大学、研究機関、学会の協力を得て進めています。昨年度に限定しただけでもこのようにたくさんの研究者や専門家の協力が得られました。</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14</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415489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このプロジェクトは、米国の</a:t>
            </a:r>
            <a:r>
              <a:rPr lang="en-US" altLang="ja-JP" dirty="0" smtClean="0">
                <a:latin typeface="Arial" panose="020B0604020202020204" pitchFamily="34" charset="0"/>
                <a:ea typeface="ＭＳ Ｐゴシック" panose="020B0600070205080204" pitchFamily="50" charset="-128"/>
              </a:rPr>
              <a:t>CITI program</a:t>
            </a:r>
            <a:r>
              <a:rPr lang="ja-JP" altLang="en-US" dirty="0" smtClean="0">
                <a:latin typeface="Arial" panose="020B0604020202020204" pitchFamily="34" charset="0"/>
                <a:ea typeface="ＭＳ Ｐゴシック" panose="020B0600070205080204" pitchFamily="50" charset="-128"/>
              </a:rPr>
              <a:t>と連携して実施しており、米国</a:t>
            </a:r>
            <a:r>
              <a:rPr lang="en-US" altLang="ja-JP" dirty="0" smtClean="0">
                <a:latin typeface="Arial" panose="020B0604020202020204" pitchFamily="34" charset="0"/>
                <a:ea typeface="ＭＳ Ｐゴシック" panose="020B0600070205080204" pitchFamily="50" charset="-128"/>
              </a:rPr>
              <a:t>CITI</a:t>
            </a:r>
            <a:r>
              <a:rPr lang="ja-JP" altLang="en-US" dirty="0" smtClean="0">
                <a:latin typeface="Arial" panose="020B0604020202020204" pitchFamily="34" charset="0"/>
                <a:ea typeface="ＭＳ Ｐゴシック" panose="020B0600070205080204" pitchFamily="50" charset="-128"/>
              </a:rPr>
              <a:t>の教材をベースに、日本の法令、文化、慣習に沿うよう日本語化を行い教材を完成させています。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教材を仕上げるにあたって様々ステップを経ますが、法律上のチェックは、上智大学の生命倫理研究所の教員が一括して担当しています。</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は、英語教材作成にあたっての主担当になっており、本学のトリップ教授やアーバスノット教授が英語教材の査読を引き受けていただきました。英語教材の査読だけでも３回以上のステップを踏んでおり、英語教材としても質の高いものが提供されていると自負し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15</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69240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CITI Japan</a:t>
            </a:r>
            <a:r>
              <a:rPr lang="ja-JP" altLang="en-US" dirty="0" smtClean="0">
                <a:latin typeface="Arial" panose="020B0604020202020204" pitchFamily="34" charset="0"/>
                <a:ea typeface="ＭＳ Ｐゴシック" panose="020B0600070205080204" pitchFamily="50" charset="-128"/>
              </a:rPr>
              <a:t>プロジェクトでは、現在、責任ある研究行為、研究の安全性、人を対象とした研究、実験動物の取扱い、</a:t>
            </a:r>
            <a:r>
              <a:rPr lang="en-US" altLang="ja-JP" dirty="0" smtClean="0">
                <a:latin typeface="Arial" panose="020B0604020202020204" pitchFamily="34" charset="0"/>
                <a:ea typeface="ＭＳ Ｐゴシック" panose="020B0600070205080204" pitchFamily="50" charset="-128"/>
              </a:rPr>
              <a:t>GCP</a:t>
            </a:r>
            <a:r>
              <a:rPr lang="ja-JP" altLang="en-US" dirty="0" smtClean="0">
                <a:latin typeface="Arial" panose="020B0604020202020204" pitchFamily="34" charset="0"/>
                <a:ea typeface="ＭＳ Ｐゴシック" panose="020B0600070205080204" pitchFamily="50" charset="-128"/>
              </a:rPr>
              <a:t>の各コースを提供してます。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受講者はこのような、教材をオンラインで受講し、最後に小テストを受けて一定の得点を得た場合に、受講修了が認められます。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責任ある研究行為は、文科省の研究不正行為ガイドラインに規定した研究倫理教育の要求を満たしており、また</a:t>
            </a:r>
            <a:r>
              <a:rPr lang="en-US" altLang="ja-JP" dirty="0" smtClean="0">
                <a:latin typeface="Arial" panose="020B0604020202020204" pitchFamily="34" charset="0"/>
                <a:ea typeface="ＭＳ Ｐゴシック" panose="020B0600070205080204" pitchFamily="50" charset="-128"/>
              </a:rPr>
              <a:t>JST</a:t>
            </a:r>
            <a:r>
              <a:rPr lang="ja-JP" altLang="en-US" dirty="0" smtClean="0">
                <a:latin typeface="Arial" panose="020B0604020202020204" pitchFamily="34" charset="0"/>
                <a:ea typeface="ＭＳ Ｐゴシック" panose="020B0600070205080204" pitchFamily="50" charset="-128"/>
              </a:rPr>
              <a:t>の研究助成金を獲得者した研究者の義務的な教材となっています。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16</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29700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CITI</a:t>
            </a:r>
            <a:r>
              <a:rPr lang="ja-JP" altLang="en-US"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Japan</a:t>
            </a:r>
            <a:r>
              <a:rPr lang="ja-JP" altLang="en-US" dirty="0" smtClean="0">
                <a:latin typeface="Arial" panose="020B0604020202020204" pitchFamily="34" charset="0"/>
                <a:ea typeface="ＭＳ Ｐゴシック" panose="020B0600070205080204" pitchFamily="50" charset="-128"/>
              </a:rPr>
              <a:t>プロジェクトの受講者数の当初の目標は、</a:t>
            </a:r>
            <a:r>
              <a:rPr lang="en-US" altLang="ja-JP" dirty="0" smtClean="0">
                <a:latin typeface="Arial" panose="020B0604020202020204" pitchFamily="34" charset="0"/>
                <a:ea typeface="ＭＳ Ｐゴシック" panose="020B0600070205080204" pitchFamily="50" charset="-128"/>
              </a:rPr>
              <a:t>5</a:t>
            </a:r>
            <a:r>
              <a:rPr lang="ja-JP" altLang="en-US" dirty="0" smtClean="0">
                <a:latin typeface="Arial" panose="020B0604020202020204" pitchFamily="34" charset="0"/>
                <a:ea typeface="ＭＳ Ｐゴシック" panose="020B0600070205080204" pitchFamily="50" charset="-128"/>
              </a:rPr>
              <a:t>年目（平成</a:t>
            </a:r>
            <a:r>
              <a:rPr lang="en-US" altLang="ja-JP" dirty="0" smtClean="0">
                <a:latin typeface="Arial" panose="020B0604020202020204" pitchFamily="34" charset="0"/>
                <a:ea typeface="ＭＳ Ｐゴシック" panose="020B0600070205080204" pitchFamily="50" charset="-128"/>
              </a:rPr>
              <a:t>28</a:t>
            </a:r>
            <a:r>
              <a:rPr lang="ja-JP" altLang="en-US" dirty="0" smtClean="0">
                <a:latin typeface="Arial" panose="020B0604020202020204" pitchFamily="34" charset="0"/>
                <a:ea typeface="ＭＳ Ｐゴシック" panose="020B0600070205080204" pitchFamily="50" charset="-128"/>
              </a:rPr>
              <a:t>年度）で</a:t>
            </a:r>
            <a:r>
              <a:rPr lang="en-US" altLang="ja-JP" dirty="0" smtClean="0">
                <a:latin typeface="Arial" panose="020B0604020202020204" pitchFamily="34" charset="0"/>
                <a:ea typeface="ＭＳ Ｐゴシック" panose="020B0600070205080204" pitchFamily="50" charset="-128"/>
              </a:rPr>
              <a:t>3600</a:t>
            </a:r>
            <a:r>
              <a:rPr lang="ja-JP" altLang="en-US" dirty="0" smtClean="0">
                <a:latin typeface="Arial" panose="020B0604020202020204" pitchFamily="34" charset="0"/>
                <a:ea typeface="ＭＳ Ｐゴシック" panose="020B0600070205080204" pitchFamily="50" charset="-128"/>
              </a:rPr>
              <a:t>名であったが、昨年末現在で、</a:t>
            </a:r>
            <a:r>
              <a:rPr lang="en-US" altLang="ja-JP" dirty="0" smtClean="0">
                <a:latin typeface="Arial" panose="020B0604020202020204" pitchFamily="34" charset="0"/>
                <a:ea typeface="ＭＳ Ｐゴシック" panose="020B0600070205080204" pitchFamily="50" charset="-128"/>
              </a:rPr>
              <a:t>33</a:t>
            </a:r>
            <a:r>
              <a:rPr lang="ja-JP" altLang="en-US" dirty="0" smtClean="0">
                <a:latin typeface="Arial" panose="020B0604020202020204" pitchFamily="34" charset="0"/>
                <a:ea typeface="ＭＳ Ｐゴシック" panose="020B0600070205080204" pitchFamily="50" charset="-128"/>
              </a:rPr>
              <a:t>万人を超えており、目標のおよそ</a:t>
            </a:r>
            <a:r>
              <a:rPr lang="en-US" altLang="ja-JP" dirty="0" smtClean="0">
                <a:latin typeface="Arial" panose="020B0604020202020204" pitchFamily="34" charset="0"/>
                <a:ea typeface="ＭＳ Ｐゴシック" panose="020B0600070205080204" pitchFamily="50" charset="-128"/>
              </a:rPr>
              <a:t>100</a:t>
            </a:r>
            <a:r>
              <a:rPr lang="ja-JP" altLang="en-US" dirty="0" smtClean="0">
                <a:latin typeface="Arial" panose="020B0604020202020204" pitchFamily="34" charset="0"/>
                <a:ea typeface="ＭＳ Ｐゴシック" panose="020B0600070205080204" pitchFamily="50" charset="-128"/>
              </a:rPr>
              <a:t>倍となっている。</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17</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58784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本プロジェクトへの登録機関数も、大学等</a:t>
            </a:r>
            <a:r>
              <a:rPr lang="en-US" altLang="ja-JP" dirty="0" smtClean="0">
                <a:latin typeface="Arial" panose="020B0604020202020204" pitchFamily="34" charset="0"/>
                <a:ea typeface="ＭＳ Ｐゴシック" panose="020B0600070205080204" pitchFamily="50" charset="-128"/>
              </a:rPr>
              <a:t>432</a:t>
            </a:r>
            <a:r>
              <a:rPr lang="ja-JP" altLang="en-US" dirty="0" err="1" smtClean="0">
                <a:latin typeface="Arial" panose="020B0604020202020204" pitchFamily="34" charset="0"/>
                <a:ea typeface="ＭＳ Ｐゴシック" panose="020B0600070205080204" pitchFamily="50" charset="-128"/>
              </a:rPr>
              <a:t>、</a:t>
            </a:r>
            <a:r>
              <a:rPr lang="ja-JP" altLang="en-US" dirty="0" smtClean="0">
                <a:latin typeface="Arial" panose="020B0604020202020204" pitchFamily="34" charset="0"/>
                <a:ea typeface="ＭＳ Ｐゴシック" panose="020B0600070205080204" pitchFamily="50" charset="-128"/>
              </a:rPr>
              <a:t>民間企業等</a:t>
            </a:r>
            <a:r>
              <a:rPr lang="en-US" altLang="ja-JP" dirty="0" smtClean="0">
                <a:latin typeface="Arial" panose="020B0604020202020204" pitchFamily="34" charset="0"/>
                <a:ea typeface="ＭＳ Ｐゴシック" panose="020B0600070205080204" pitchFamily="50" charset="-128"/>
              </a:rPr>
              <a:t>84</a:t>
            </a:r>
            <a:r>
              <a:rPr lang="ja-JP" altLang="en-US" dirty="0" smtClean="0">
                <a:latin typeface="Arial" panose="020B0604020202020204" pitchFamily="34" charset="0"/>
                <a:ea typeface="ＭＳ Ｐゴシック" panose="020B0600070205080204" pitchFamily="50" charset="-128"/>
              </a:rPr>
              <a:t>であり、全国の大学や研究機関が、本プロジェクトの教材を研究倫理の向上に利用していることがうかがえる。</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18</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159702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今日はこのような順番でお話させていただきます。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fld id="{87B4F25A-CABE-4B54-9A69-C08AD77240EA}" type="slidenum">
              <a:rPr lang="en-US" altLang="ja-JP" smtClean="0"/>
              <a:pPr/>
              <a:t>1</a:t>
            </a:fld>
            <a:endParaRPr lang="en-US" altLang="ja-JP"/>
          </a:p>
        </p:txBody>
      </p:sp>
    </p:spTree>
    <p:extLst>
      <p:ext uri="{BB962C8B-B14F-4D97-AF65-F5344CB8AC3E}">
        <p14:creationId xmlns:p14="http://schemas.microsoft.com/office/powerpoint/2010/main" val="22112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次に、</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の研究公正に関する規程及び管理責任体制について説明します。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ガイドラインの策定を受けて、</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の学内ルールの整備を進めました。協議の結果、新たに関連するルールを策定するのではなく、既に整備されていた研究活動と不正行為に関する章を改正することで対応しました。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研究活動に関するルールを定めている第</a:t>
            </a:r>
            <a:r>
              <a:rPr lang="en-US" altLang="ja-JP" dirty="0" smtClean="0">
                <a:latin typeface="Arial" panose="020B0604020202020204" pitchFamily="34" charset="0"/>
                <a:ea typeface="ＭＳ Ｐゴシック" panose="020B0600070205080204" pitchFamily="50" charset="-128"/>
              </a:rPr>
              <a:t>4</a:t>
            </a:r>
            <a:r>
              <a:rPr lang="ja-JP" altLang="en-US" dirty="0" smtClean="0">
                <a:latin typeface="Arial" panose="020B0604020202020204" pitchFamily="34" charset="0"/>
                <a:ea typeface="ＭＳ Ｐゴシック" panose="020B0600070205080204" pitchFamily="50" charset="-128"/>
              </a:rPr>
              <a:t>章には、研究公正の関する基本的なポリシーと研究倫理教育など研究公正の向上に向けた積極的な取組を規定し、不正行為の手続きに関する第</a:t>
            </a:r>
            <a:r>
              <a:rPr lang="en-US" altLang="ja-JP" dirty="0" smtClean="0">
                <a:latin typeface="Arial" panose="020B0604020202020204" pitchFamily="34" charset="0"/>
                <a:ea typeface="ＭＳ Ｐゴシック" panose="020B0600070205080204" pitchFamily="50" charset="-128"/>
              </a:rPr>
              <a:t>23</a:t>
            </a:r>
            <a:r>
              <a:rPr lang="ja-JP" altLang="en-US" dirty="0" smtClean="0">
                <a:latin typeface="Arial" panose="020B0604020202020204" pitchFamily="34" charset="0"/>
                <a:ea typeface="ＭＳ Ｐゴシック" panose="020B0600070205080204" pitchFamily="50" charset="-128"/>
              </a:rPr>
              <a:t>章に、通報、調査、認定にいたる手続きを規定しました。このような手続きは、研究不正だけでなく一般の法令違反や研究費等の不適切な使用と重なる場合があるため、それらを一括して</a:t>
            </a:r>
            <a:r>
              <a:rPr lang="en-US" altLang="ja-JP" dirty="0" smtClean="0">
                <a:latin typeface="Arial" panose="020B0604020202020204" pitchFamily="34" charset="0"/>
                <a:ea typeface="ＭＳ Ｐゴシック" panose="020B0600070205080204" pitchFamily="50" charset="-128"/>
              </a:rPr>
              <a:t>23</a:t>
            </a:r>
            <a:r>
              <a:rPr lang="ja-JP" altLang="en-US" dirty="0" smtClean="0">
                <a:latin typeface="Arial" panose="020B0604020202020204" pitchFamily="34" charset="0"/>
                <a:ea typeface="ＭＳ Ｐゴシック" panose="020B0600070205080204" pitchFamily="50" charset="-128"/>
              </a:rPr>
              <a:t>章に規定しました。</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管理体制としては、学長を研究倫理最高管理責任者として、その下に研究担当ディーンが研究倫理教育責任者として研究倫理教育を統括する体制としました。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なお学生に対しては研究科長が、研究支援職員については研究担当ディーンが直接の研究教育の責任をもち、教員と研究者については研究担当ディーンと教員担当学監が共同で研究倫理教育の推進を図ることとしています。</a:t>
            </a: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19</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ガイドラインでは、研究不正の調査を実施する委員会の設置のみを求めていますが、</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では、責任ある研究行為の推進による研究不正の未然の発生防止が重要であるとの認識から、不正防止委員会を調査委員会を任をもつ研究倫理委員会とは別途に立ち上げ、日頃から研究公正の推進を促す取り組みを進めることとし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本日開催している本セミナーも、その考えに沿って、研究担当ディーンを中心に企画したものです。</a:t>
            </a:r>
            <a:endParaRPr lang="en-US" altLang="ja-JP"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20</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00979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次に</a:t>
            </a:r>
            <a:r>
              <a:rPr lang="en-US" altLang="ja-JP" dirty="0" smtClean="0">
                <a:latin typeface="Arial" panose="020B0604020202020204" pitchFamily="34" charset="0"/>
                <a:ea typeface="ＭＳ Ｐゴシック" panose="020B0600070205080204" pitchFamily="50" charset="-128"/>
              </a:rPr>
              <a:t>OIST</a:t>
            </a:r>
            <a:r>
              <a:rPr lang="ja-JP" altLang="en-US" dirty="0" smtClean="0">
                <a:latin typeface="Arial" panose="020B0604020202020204" pitchFamily="34" charset="0"/>
                <a:ea typeface="ＭＳ Ｐゴシック" panose="020B0600070205080204" pitchFamily="50" charset="-128"/>
              </a:rPr>
              <a:t>における研究倫理教育についてです。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まず、教員、学生、研究者及び職員全員がオンライン教材で</a:t>
            </a:r>
            <a:r>
              <a:rPr lang="en-US" altLang="ja-JP" dirty="0" smtClean="0">
                <a:latin typeface="Arial" panose="020B0604020202020204" pitchFamily="34" charset="0"/>
                <a:ea typeface="ＭＳ Ｐゴシック" panose="020B0600070205080204" pitchFamily="50" charset="-128"/>
              </a:rPr>
              <a:t>CITI Japan</a:t>
            </a:r>
            <a:r>
              <a:rPr lang="ja-JP" altLang="en-US" dirty="0" smtClean="0">
                <a:latin typeface="Arial" panose="020B0604020202020204" pitchFamily="34" charset="0"/>
                <a:ea typeface="ＭＳ Ｐゴシック" panose="020B0600070205080204" pitchFamily="50" charset="-128"/>
              </a:rPr>
              <a:t>プロジェクトの簡易版を受講することが義務付けられ、さらにフルバージョンを受講することが推奨されています。なお、オンラインの受講は</a:t>
            </a:r>
            <a:r>
              <a:rPr lang="en-US" altLang="ja-JP" dirty="0" smtClean="0">
                <a:latin typeface="Arial" panose="020B0604020202020204" pitchFamily="34" charset="0"/>
                <a:ea typeface="ＭＳ Ｐゴシック" panose="020B0600070205080204" pitchFamily="50" charset="-128"/>
              </a:rPr>
              <a:t>5</a:t>
            </a:r>
            <a:r>
              <a:rPr lang="ja-JP" altLang="en-US" dirty="0" smtClean="0">
                <a:latin typeface="Arial" panose="020B0604020202020204" pitchFamily="34" charset="0"/>
                <a:ea typeface="ＭＳ Ｐゴシック" panose="020B0600070205080204" pitchFamily="50" charset="-128"/>
              </a:rPr>
              <a:t>年間有効とされ、</a:t>
            </a:r>
            <a:r>
              <a:rPr lang="en-US" altLang="ja-JP" dirty="0" smtClean="0">
                <a:latin typeface="Arial" panose="020B0604020202020204" pitchFamily="34" charset="0"/>
                <a:ea typeface="ＭＳ Ｐゴシック" panose="020B0600070205080204" pitchFamily="50" charset="-128"/>
              </a:rPr>
              <a:t>5</a:t>
            </a:r>
            <a:r>
              <a:rPr lang="ja-JP" altLang="en-US" dirty="0" smtClean="0">
                <a:latin typeface="Arial" panose="020B0604020202020204" pitchFamily="34" charset="0"/>
                <a:ea typeface="ＭＳ Ｐゴシック" panose="020B0600070205080204" pitchFamily="50" charset="-128"/>
              </a:rPr>
              <a:t>年以内に再度受講することが</a:t>
            </a:r>
            <a:r>
              <a:rPr lang="ja-JP" altLang="en-US" dirty="0" err="1" smtClean="0">
                <a:latin typeface="Arial" panose="020B0604020202020204" pitchFamily="34" charset="0"/>
                <a:ea typeface="ＭＳ Ｐゴシック" panose="020B0600070205080204" pitchFamily="50" charset="-128"/>
              </a:rPr>
              <a:t>求められいます</a:t>
            </a:r>
            <a:r>
              <a:rPr lang="ja-JP" altLang="en-US" dirty="0" smtClean="0">
                <a:latin typeface="Arial" panose="020B0604020202020204" pitchFamily="34" charset="0"/>
                <a:ea typeface="ＭＳ Ｐゴシック" panose="020B0600070205080204" pitchFamily="50" charset="-128"/>
              </a:rPr>
              <a:t>。</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学生は、別途プロフェッショナルディベロップメントコースで、研究不正の事例学習を中心に研究倫理教育が実施されます。各研究ユニットでは、日頃のミーティング等で研究室主宰者として教員が研究倫理に関する啓発を行うことが期待され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また、本日のような研究公正セミナーを開催し、外部講師からの講演による啓発も実施されています。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年に</a:t>
            </a:r>
            <a:r>
              <a:rPr lang="en-US" altLang="ja-JP" dirty="0" smtClean="0">
                <a:latin typeface="Arial" panose="020B0604020202020204" pitchFamily="34" charset="0"/>
                <a:ea typeface="ＭＳ Ｐゴシック" panose="020B0600070205080204" pitchFamily="50" charset="-128"/>
              </a:rPr>
              <a:t>1</a:t>
            </a:r>
            <a:r>
              <a:rPr lang="ja-JP" altLang="en-US" dirty="0" smtClean="0">
                <a:latin typeface="Arial" panose="020B0604020202020204" pitchFamily="34" charset="0"/>
                <a:ea typeface="ＭＳ Ｐゴシック" panose="020B0600070205080204" pitchFamily="50" charset="-128"/>
              </a:rPr>
              <a:t>回、安全衛生と研究倫理に関するｱｯﾌﾟﾃﾞｰﾄｾｯｼｮﾝの受講が義務化されており、その中で、研究公正に関する最新情報や注意点などを定義提供することとしています。</a:t>
            </a:r>
            <a:endParaRPr lang="en-US" altLang="ja-JP" dirty="0" smtClean="0">
              <a:latin typeface="Arial" panose="020B0604020202020204" pitchFamily="34" charset="0"/>
              <a:ea typeface="ＭＳ Ｐゴシック" panose="020B0600070205080204" pitchFamily="50" charset="-128"/>
            </a:endParaRPr>
          </a:p>
          <a:p>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21</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24411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研究不正疑義に関する通報窓口は、学内と学外の２つのチャンネルを用意しています。</a:t>
            </a: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22</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65758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通報から調査、処分までの一覧の手続きは、ガイドラインに沿って実施されることになります。調査を担う研究倫理委員会のメンバーは、教員担当学監が議長を務め、その他統括弁護士、研究担当ディーン、代議員議長、教授会議長、外部研究資金セクションリーダー、安全</a:t>
            </a:r>
            <a:r>
              <a:rPr lang="ja-JP" altLang="en-US" dirty="0" err="1" smtClean="0">
                <a:latin typeface="Arial" panose="020B0604020202020204" pitchFamily="34" charset="0"/>
                <a:ea typeface="ＭＳ Ｐゴシック" panose="020B0600070205080204" pitchFamily="50" charset="-128"/>
              </a:rPr>
              <a:t>衛生衛生</a:t>
            </a:r>
            <a:r>
              <a:rPr lang="ja-JP" altLang="en-US" dirty="0" smtClean="0">
                <a:latin typeface="Arial" panose="020B0604020202020204" pitchFamily="34" charset="0"/>
                <a:ea typeface="ＭＳ Ｐゴシック" panose="020B0600070205080204" pitchFamily="50" charset="-128"/>
              </a:rPr>
              <a:t>セクションリーダー及び外部有識者です。外部有識者は委員の半数以上になるよう招聘されます。</a:t>
            </a: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23</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164745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通報から調査、処分までの一覧の手続きは、ガイドラインに沿って実施されることになります。調査を担う研究倫理委員会のメンバーは、教員担当学監が議長を務め、その他統括弁護士、研究担当ディーン、代議員議長、教授会議長、外部研究資金セクションリーダー、安全</a:t>
            </a:r>
            <a:r>
              <a:rPr lang="ja-JP" altLang="en-US" dirty="0" err="1" smtClean="0">
                <a:latin typeface="Arial" panose="020B0604020202020204" pitchFamily="34" charset="0"/>
                <a:ea typeface="ＭＳ Ｐゴシック" panose="020B0600070205080204" pitchFamily="50" charset="-128"/>
              </a:rPr>
              <a:t>衛生衛生</a:t>
            </a:r>
            <a:r>
              <a:rPr lang="ja-JP" altLang="en-US" dirty="0" smtClean="0">
                <a:latin typeface="Arial" panose="020B0604020202020204" pitchFamily="34" charset="0"/>
                <a:ea typeface="ＭＳ Ｐゴシック" panose="020B0600070205080204" pitchFamily="50" charset="-128"/>
              </a:rPr>
              <a:t>セクションリーダー及び外部有識者です。外部有識者は委員の半数以上になるよう招聘されます。</a:t>
            </a: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24</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1318839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148483" name="ノート プレースホルダー 2"/>
          <p:cNvSpPr>
            <a:spLocks noGrp="1"/>
          </p:cNvSpPr>
          <p:nvPr>
            <p:ph type="body" idx="1"/>
          </p:nvPr>
        </p:nvSpPr>
        <p:spPr>
          <a:noFill/>
        </p:spPr>
        <p:txBody>
          <a:bodyPr/>
          <a:lstStyle/>
          <a:p>
            <a:endParaRPr lang="ja-JP" altLang="en-US" smtClean="0">
              <a:latin typeface="Arial" panose="020B0604020202020204" pitchFamily="34" charset="0"/>
              <a:ea typeface="ＭＳ Ｐゴシック" panose="020B0600070205080204" pitchFamily="50" charset="-128"/>
            </a:endParaRPr>
          </a:p>
        </p:txBody>
      </p:sp>
      <p:sp>
        <p:nvSpPr>
          <p:cNvPr id="148484"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B588EC4-75D5-4AC0-9769-90CD1EF5E653}" type="slidenum">
              <a:rPr lang="en-US" altLang="ja-JP" sz="1200"/>
              <a:pPr/>
              <a:t>25</a:t>
            </a:fld>
            <a:endParaRPr lang="en-US" altLang="ja-JP" sz="1200"/>
          </a:p>
        </p:txBody>
      </p:sp>
      <p:sp>
        <p:nvSpPr>
          <p:cNvPr id="148485"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3187"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まず、研究不正行為ガイドライン策定の背景についてです。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日本では、一昨年に</a:t>
            </a:r>
            <a:r>
              <a:rPr lang="en-US" altLang="ja-JP" dirty="0" smtClean="0">
                <a:latin typeface="Arial" panose="020B0604020202020204" pitchFamily="34" charset="0"/>
                <a:ea typeface="ＭＳ Ｐゴシック" panose="020B0600070205080204" pitchFamily="50" charset="-128"/>
              </a:rPr>
              <a:t>STAP</a:t>
            </a:r>
            <a:r>
              <a:rPr lang="ja-JP" altLang="en-US" dirty="0" smtClean="0">
                <a:latin typeface="Arial" panose="020B0604020202020204" pitchFamily="34" charset="0"/>
                <a:ea typeface="ＭＳ Ｐゴシック" panose="020B0600070205080204" pitchFamily="50" charset="-128"/>
              </a:rPr>
              <a:t>細胞スキャンダルがマスコミで大きく取り上げられ、それと時を同じくして文科省から「研究活動における不正行為への対応等に</a:t>
            </a:r>
          </a:p>
          <a:p>
            <a:r>
              <a:rPr lang="ja-JP" altLang="en-US" dirty="0" smtClean="0">
                <a:latin typeface="Arial" panose="020B0604020202020204" pitchFamily="34" charset="0"/>
                <a:ea typeface="ＭＳ Ｐゴシック" panose="020B0600070205080204" pitchFamily="50" charset="-128"/>
              </a:rPr>
              <a:t>関するガイドライン」を策定したことが発表され、アカデミアだけでなく一般社会からも研究公正に注目が集まってきました。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しかし、黒木先生の講演でも紹介されましたように、研究公正を揺るがす事件や懸念は、少なくとも</a:t>
            </a:r>
            <a:r>
              <a:rPr lang="en-US" altLang="ja-JP" dirty="0" smtClean="0">
                <a:latin typeface="Arial" panose="020B0604020202020204" pitchFamily="34" charset="0"/>
                <a:ea typeface="ＭＳ Ｐゴシック" panose="020B0600070205080204" pitchFamily="50" charset="-128"/>
              </a:rPr>
              <a:t>2000</a:t>
            </a:r>
            <a:r>
              <a:rPr lang="ja-JP" altLang="en-US" dirty="0" smtClean="0">
                <a:latin typeface="Arial" panose="020B0604020202020204" pitchFamily="34" charset="0"/>
                <a:ea typeface="ＭＳ Ｐゴシック" panose="020B0600070205080204" pitchFamily="50" charset="-128"/>
              </a:rPr>
              <a:t>年以降から顕在化しており、平成</a:t>
            </a:r>
            <a:r>
              <a:rPr lang="en-US" altLang="ja-JP" dirty="0" smtClean="0">
                <a:latin typeface="Arial" panose="020B0604020202020204" pitchFamily="34" charset="0"/>
                <a:ea typeface="ＭＳ Ｐゴシック" panose="020B0600070205080204" pitchFamily="50" charset="-128"/>
              </a:rPr>
              <a:t>18</a:t>
            </a:r>
            <a:r>
              <a:rPr lang="ja-JP" altLang="en-US" dirty="0" smtClean="0">
                <a:latin typeface="Arial" panose="020B0604020202020204" pitchFamily="34" charset="0"/>
                <a:ea typeface="ＭＳ Ｐゴシック" panose="020B0600070205080204" pitchFamily="50" charset="-128"/>
              </a:rPr>
              <a:t>年には、現在のガイドラインの前身となる「研究活動の不正行為への対応のガイドライン」が策定され、日本学術会議からは「科学者の行動規範」について声明が出されていました。しかし、その後も研究不正が続き、平成</a:t>
            </a:r>
            <a:r>
              <a:rPr lang="en-US" altLang="ja-JP" dirty="0" smtClean="0">
                <a:latin typeface="Arial" panose="020B0604020202020204" pitchFamily="34" charset="0"/>
                <a:ea typeface="ＭＳ Ｐゴシック" panose="020B0600070205080204" pitchFamily="50" charset="-128"/>
              </a:rPr>
              <a:t>25</a:t>
            </a:r>
            <a:r>
              <a:rPr lang="ja-JP" altLang="en-US" dirty="0" smtClean="0">
                <a:latin typeface="Arial" panose="020B0604020202020204" pitchFamily="34" charset="0"/>
                <a:ea typeface="ＭＳ Ｐゴシック" panose="020B0600070205080204" pitchFamily="50" charset="-128"/>
              </a:rPr>
              <a:t>年から文部科学省は研究不正に関するタスクフォースを立ち上げ、研究不正防止のための議論を改めて開始し、日本学術会議は同年平成</a:t>
            </a:r>
            <a:r>
              <a:rPr lang="en-US" altLang="ja-JP" dirty="0" smtClean="0">
                <a:latin typeface="Arial" panose="020B0604020202020204" pitchFamily="34" charset="0"/>
                <a:ea typeface="ＭＳ Ｐゴシック" panose="020B0600070205080204" pitchFamily="50" charset="-128"/>
              </a:rPr>
              <a:t>25</a:t>
            </a:r>
            <a:r>
              <a:rPr lang="ja-JP" altLang="en-US" dirty="0" smtClean="0">
                <a:latin typeface="Arial" panose="020B0604020202020204" pitchFamily="34" charset="0"/>
                <a:ea typeface="ＭＳ Ｐゴシック" panose="020B0600070205080204" pitchFamily="50" charset="-128"/>
              </a:rPr>
              <a:t>年に科学者の行動規範を改定しました。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タスクフォースの議論をベースに新たに策定されたものが「研究活動における不正行為への対等等に関するガイドライン」です。これまでの関連ガイドラインやその他の文科省のガイドラインと違うところは、「大臣決定」とされている点で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そもそも、日本語のガイドラインと英語のガイドラインについては、ニュアンスにおいて若干の差異がありますが、大臣決定のガイドラインは、さらにその差異が大きく、ガイドラインとは呼んでいますが、文科省としては法律に近いものとして策定した意味合いがあります。したがって、同ガイドラインに沿わない活動があった場合、刑事罰はないものの、状況によっては間接経費の削減や大学名の公表等の措置が研究資金助成団体や文科省から執られるなど一種のペナルティが明記されています。</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なお、研究不正行為とは、捏造、改ざん、盗用の３つを指して議論が行われることがありますが、実際上及びガイドライン上はその３つに限定されず、二重投稿や不適切なオーサーシップ等も含まれません。</a:t>
            </a:r>
          </a:p>
        </p:txBody>
      </p:sp>
      <p:sp>
        <p:nvSpPr>
          <p:cNvPr id="93188"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3E5FC01-CC78-49A6-B1BA-524FCF12037F}" type="slidenum">
              <a:rPr lang="en-US" altLang="ja-JP" sz="1200"/>
              <a:pPr/>
              <a:t>2</a:t>
            </a:fld>
            <a:endParaRPr lang="en-US" altLang="ja-JP" sz="1200"/>
          </a:p>
        </p:txBody>
      </p:sp>
      <p:sp>
        <p:nvSpPr>
          <p:cNvPr id="93189"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3187"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繰り返しになりますが、研究不正ガイドラインは、大臣決定がなされ、その重要性及びその内容に沿った確実な履行が各大学に強く求められています。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このようなことから、文科省担当課長や担当職員は、ガイドライン策定の前後から国内で開催された各種の協議会、学会、説明に度々参加し、ガイドラインの周知を徹底してきました。各大学や研究機関では、同ガイドラインへの対応が喫緊の課題とみなされ、トップマネジメントレベルでの取組が実施されてき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その結果、大学や研究機関の中には、研究公正に従事する専任の教員、職員、部署を配置するところも増えてきました。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本日のように研究公正に関するシンポジウムやセミナーが各大学、研究機関で頻繁に行われています。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同ガイドラインに研究倫理教育の実施が記述されていますが、同教育を学生のカリキュラムに取り入れるところが増えてきております。</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写真は、昨年３月に開催された研究倫理教育責任者・関係者連絡会議の様子ですが、各大学・機関の参加者を</a:t>
            </a:r>
            <a:r>
              <a:rPr lang="en-US" altLang="ja-JP" dirty="0" smtClean="0">
                <a:latin typeface="Arial" panose="020B0604020202020204" pitchFamily="34" charset="0"/>
                <a:ea typeface="ＭＳ Ｐゴシック" panose="020B0600070205080204" pitchFamily="50" charset="-128"/>
              </a:rPr>
              <a:t>1</a:t>
            </a:r>
            <a:r>
              <a:rPr lang="ja-JP" altLang="en-US" dirty="0" smtClean="0">
                <a:latin typeface="Arial" panose="020B0604020202020204" pitchFamily="34" charset="0"/>
                <a:ea typeface="ＭＳ Ｐゴシック" panose="020B0600070205080204" pitchFamily="50" charset="-128"/>
              </a:rPr>
              <a:t>又</a:t>
            </a:r>
            <a:r>
              <a:rPr lang="en-US" altLang="ja-JP" dirty="0" smtClean="0">
                <a:latin typeface="Arial" panose="020B0604020202020204" pitchFamily="34" charset="0"/>
                <a:ea typeface="ＭＳ Ｐゴシック" panose="020B0600070205080204" pitchFamily="50" charset="-128"/>
              </a:rPr>
              <a:t>2</a:t>
            </a:r>
            <a:r>
              <a:rPr lang="ja-JP" altLang="en-US" dirty="0" smtClean="0">
                <a:latin typeface="Arial" panose="020B0604020202020204" pitchFamily="34" charset="0"/>
                <a:ea typeface="ＭＳ Ｐゴシック" panose="020B0600070205080204" pitchFamily="50" charset="-128"/>
              </a:rPr>
              <a:t>名と制限したにも関わらず会場に収容できないほどの参加があり、研究公正に関する関心の高さが伺われます。</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endParaRPr lang="ja-JP" altLang="en-US" dirty="0" smtClean="0">
              <a:latin typeface="Arial" panose="020B0604020202020204" pitchFamily="34" charset="0"/>
              <a:ea typeface="ＭＳ Ｐゴシック" panose="020B0600070205080204" pitchFamily="50" charset="-128"/>
            </a:endParaRPr>
          </a:p>
        </p:txBody>
      </p:sp>
      <p:sp>
        <p:nvSpPr>
          <p:cNvPr id="93188"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3E5FC01-CC78-49A6-B1BA-524FCF12037F}" type="slidenum">
              <a:rPr lang="en-US" altLang="ja-JP" sz="1200"/>
              <a:pPr/>
              <a:t>3</a:t>
            </a:fld>
            <a:endParaRPr lang="en-US" altLang="ja-JP" sz="1200"/>
          </a:p>
        </p:txBody>
      </p:sp>
      <p:sp>
        <p:nvSpPr>
          <p:cNvPr id="93189"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87068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さて、研究公正ガイドラインの概要に移らせていただきます。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同ガイドラインは、平成</a:t>
            </a:r>
            <a:r>
              <a:rPr lang="en-US" altLang="ja-JP" dirty="0" smtClean="0">
                <a:latin typeface="Arial" panose="020B0604020202020204" pitchFamily="34" charset="0"/>
                <a:ea typeface="ＭＳ Ｐゴシック" panose="020B0600070205080204" pitchFamily="50" charset="-128"/>
              </a:rPr>
              <a:t>18</a:t>
            </a:r>
            <a:r>
              <a:rPr lang="ja-JP" altLang="en-US" dirty="0" smtClean="0">
                <a:latin typeface="Arial" panose="020B0604020202020204" pitchFamily="34" charset="0"/>
                <a:ea typeface="ＭＳ Ｐゴシック" panose="020B0600070205080204" pitchFamily="50" charset="-128"/>
              </a:rPr>
              <a:t>年度に策定されたガイドラインをもとに新たなガイドラインとして策定されたわけですが、下記の問題点について重点的な見直しがなされました。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・不十分な研究倫理教育</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・研究室主宰者の責務の不認識</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・自浄作用の低下</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・自己規律に頼りすぎたこと</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・不十分なデータ保存</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こうしたことから、これらについて見直しを求められ、とくに責任のあり方として、研究者個人だけでなく研究機関も責任を持つことが規定されました。</a:t>
            </a:r>
            <a:endParaRPr lang="en-US" altLang="ja-JP"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4</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131135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同ガイドラインは、不正行為は、科学そのものに対する背信行為であり、研究者と研究機関は不正行為に対して厳しい姿勢をとるよう求めています。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なお、同ガイドラインは、依然として、研究不正については、まず研究者の自己規律を第一とし、次に科学コミュニティと研究機関の自浄作用を求めています。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また、同ガイドラインは、研究機関に対して、不正行為が起こりにくい環境の整備、管理責任の明確化、不正行為を事前に防止する取組を求めています。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5</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98534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研究不正には様々なものがありますが、その中で、捏造、改ざん、盗用は特定不正行為とし、同ガイドラインのペナルティの対象となりました。</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また、研究不正の疑義に対する調査手続きや方法をあらかじめ明確にする関連規程の整備、責任者の明確化、責任者の役割・範囲を定義すること、告発者の秘密保持、告発の具体的な手続き、文科省への報告の義務化が定義されました。</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6</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409062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不正行為を防止する環境整備として特に重要視されているので研究倫理教育です。</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これについては、各大学が苦慮している事項の一つですが、後述する</a:t>
            </a:r>
            <a:r>
              <a:rPr lang="en-US" altLang="ja-JP" dirty="0" smtClean="0">
                <a:latin typeface="Arial" panose="020B0604020202020204" pitchFamily="34" charset="0"/>
                <a:ea typeface="ＭＳ Ｐゴシック" panose="020B0600070205080204" pitchFamily="50" charset="-128"/>
              </a:rPr>
              <a:t>CITI Japan</a:t>
            </a:r>
            <a:r>
              <a:rPr lang="ja-JP" altLang="en-US" dirty="0" smtClean="0">
                <a:latin typeface="Arial" panose="020B0604020202020204" pitchFamily="34" charset="0"/>
                <a:ea typeface="ＭＳ Ｐゴシック" panose="020B0600070205080204" pitchFamily="50" charset="-128"/>
              </a:rPr>
              <a:t>プロジェクトが提供する教材が広く利用されるようになってきました。</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研究データの保存・開示も重要な項目として取り上げられ、各大学でそれらに関する規程を設けるよう求めています。</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不正行為は、文科省で一覧化し公開されることになりました。当然ながら、不正行為を文科省に報告する義務も設けられました。</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7</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227820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ja-JP" altLang="en-US" dirty="0" smtClean="0">
                <a:latin typeface="Arial" panose="020B0604020202020204" pitchFamily="34" charset="0"/>
                <a:ea typeface="ＭＳ Ｐゴシック" panose="020B0600070205080204" pitchFamily="50" charset="-128"/>
              </a:rPr>
              <a:t>告発から調査については、具体的な事項まで求めており、告発・相談窓口の設置・修正、調査期間、調査委員会の構成、再現実験の機会の確保、不服申し立てについては、各大学が詳細に規定するよう求めています。</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8</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smtClean="0"/>
          </a:p>
        </p:txBody>
      </p:sp>
    </p:spTree>
    <p:extLst>
      <p:ext uri="{BB962C8B-B14F-4D97-AF65-F5344CB8AC3E}">
        <p14:creationId xmlns:p14="http://schemas.microsoft.com/office/powerpoint/2010/main" val="353234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0" descr="00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75" y="0"/>
            <a:ext cx="10694988"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9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1765300"/>
            <a:ext cx="9618662" cy="499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E80D370B-DD06-452E-BC97-19A075B762E6}" type="slidenum">
              <a:rPr lang="en-US" altLang="ja-JP"/>
              <a:pPr/>
              <a:t>‹#›</a:t>
            </a:fld>
            <a:endParaRPr lang="en-US" altLang="ja-JP" sz="1400"/>
          </a:p>
        </p:txBody>
      </p:sp>
    </p:spTree>
    <p:extLst>
      <p:ext uri="{BB962C8B-B14F-4D97-AF65-F5344CB8AC3E}">
        <p14:creationId xmlns:p14="http://schemas.microsoft.com/office/powerpoint/2010/main" val="297531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2787" cy="64531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FD4D285B-2318-41A1-9159-17EDD4EDBA76}" type="slidenum">
              <a:rPr lang="en-US" altLang="ja-JP"/>
              <a:pPr/>
              <a:t>‹#›</a:t>
            </a:fld>
            <a:endParaRPr lang="en-US" altLang="ja-JP" sz="1400"/>
          </a:p>
        </p:txBody>
      </p:sp>
    </p:spTree>
    <p:extLst>
      <p:ext uri="{BB962C8B-B14F-4D97-AF65-F5344CB8AC3E}">
        <p14:creationId xmlns:p14="http://schemas.microsoft.com/office/powerpoint/2010/main" val="362475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4988" y="1765300"/>
            <a:ext cx="9618662" cy="49911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E98A050D-383F-4F04-B6A3-4D70C6FDE96C}" type="slidenum">
              <a:rPr lang="en-US" altLang="ja-JP"/>
              <a:pPr/>
              <a:t>‹#›</a:t>
            </a:fld>
            <a:endParaRPr lang="en-US" altLang="ja-JP" sz="1400"/>
          </a:p>
        </p:txBody>
      </p:sp>
    </p:spTree>
    <p:extLst>
      <p:ext uri="{BB962C8B-B14F-4D97-AF65-F5344CB8AC3E}">
        <p14:creationId xmlns:p14="http://schemas.microsoft.com/office/powerpoint/2010/main" val="149654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85263" cy="1654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0BDA2224-DAA3-4188-9BE7-9312224CF398}" type="slidenum">
              <a:rPr lang="en-US" altLang="ja-JP"/>
              <a:pPr/>
              <a:t>‹#›</a:t>
            </a:fld>
            <a:endParaRPr lang="en-US" altLang="ja-JP" sz="1400"/>
          </a:p>
        </p:txBody>
      </p:sp>
    </p:spTree>
    <p:extLst>
      <p:ext uri="{BB962C8B-B14F-4D97-AF65-F5344CB8AC3E}">
        <p14:creationId xmlns:p14="http://schemas.microsoft.com/office/powerpoint/2010/main" val="168052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DD271F4C-D6F7-4B9F-969B-6CB6DDACADF6}" type="slidenum">
              <a:rPr lang="en-US" altLang="ja-JP"/>
              <a:pPr/>
              <a:t>‹#›</a:t>
            </a:fld>
            <a:endParaRPr lang="en-US" altLang="ja-JP" sz="1400"/>
          </a:p>
        </p:txBody>
      </p:sp>
    </p:spTree>
    <p:extLst>
      <p:ext uri="{BB962C8B-B14F-4D97-AF65-F5344CB8AC3E}">
        <p14:creationId xmlns:p14="http://schemas.microsoft.com/office/powerpoint/2010/main" val="303671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1C8E6699-98D4-44F0-8DD6-C784030550A9}" type="slidenum">
              <a:rPr lang="en-US" altLang="ja-JP"/>
              <a:pPr/>
              <a:t>‹#›</a:t>
            </a:fld>
            <a:endParaRPr lang="en-US" altLang="ja-JP" sz="1400"/>
          </a:p>
        </p:txBody>
      </p:sp>
    </p:spTree>
    <p:extLst>
      <p:ext uri="{BB962C8B-B14F-4D97-AF65-F5344CB8AC3E}">
        <p14:creationId xmlns:p14="http://schemas.microsoft.com/office/powerpoint/2010/main" val="50507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8FB7799E-4451-419B-902E-7C829FC30D51}" type="slidenum">
              <a:rPr lang="en-US" altLang="ja-JP"/>
              <a:pPr/>
              <a:t>‹#›</a:t>
            </a:fld>
            <a:endParaRPr lang="en-US" altLang="ja-JP" sz="1400"/>
          </a:p>
        </p:txBody>
      </p:sp>
    </p:spTree>
    <p:extLst>
      <p:ext uri="{BB962C8B-B14F-4D97-AF65-F5344CB8AC3E}">
        <p14:creationId xmlns:p14="http://schemas.microsoft.com/office/powerpoint/2010/main" val="12398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4BD65291-517D-40CC-A1EA-0CF9163D5DE9}" type="slidenum">
              <a:rPr lang="en-US" altLang="ja-JP"/>
              <a:pPr/>
              <a:t>‹#›</a:t>
            </a:fld>
            <a:endParaRPr lang="en-US" altLang="ja-JP" sz="1400"/>
          </a:p>
        </p:txBody>
      </p:sp>
    </p:spTree>
    <p:extLst>
      <p:ext uri="{BB962C8B-B14F-4D97-AF65-F5344CB8AC3E}">
        <p14:creationId xmlns:p14="http://schemas.microsoft.com/office/powerpoint/2010/main" val="319621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78300" y="301625"/>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1C94C8DF-F0BD-4E89-96C9-F65D8A02A80D}" type="slidenum">
              <a:rPr lang="en-US" altLang="ja-JP"/>
              <a:pPr/>
              <a:t>‹#›</a:t>
            </a:fld>
            <a:endParaRPr lang="en-US" altLang="ja-JP" sz="1400"/>
          </a:p>
        </p:txBody>
      </p:sp>
    </p:spTree>
    <p:extLst>
      <p:ext uri="{BB962C8B-B14F-4D97-AF65-F5344CB8AC3E}">
        <p14:creationId xmlns:p14="http://schemas.microsoft.com/office/powerpoint/2010/main" val="17744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3500" cy="453707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B635F03F-B352-46FF-8D4C-1245419EB661}" type="slidenum">
              <a:rPr lang="en-US" altLang="ja-JP"/>
              <a:pPr/>
              <a:t>‹#›</a:t>
            </a:fld>
            <a:endParaRPr lang="en-US" altLang="ja-JP" sz="1400"/>
          </a:p>
        </p:txBody>
      </p:sp>
    </p:spTree>
    <p:extLst>
      <p:ext uri="{BB962C8B-B14F-4D97-AF65-F5344CB8AC3E}">
        <p14:creationId xmlns:p14="http://schemas.microsoft.com/office/powerpoint/2010/main" val="13945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descr="00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75" y="0"/>
            <a:ext cx="10694988"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43"/>
          <p:cNvSpPr>
            <a:spLocks noGrp="1" noChangeArrowheads="1"/>
          </p:cNvSpPr>
          <p:nvPr>
            <p:ph type="sldNum" sz="quarter" idx="4"/>
          </p:nvPr>
        </p:nvSpPr>
        <p:spPr bwMode="auto">
          <a:xfrm>
            <a:off x="10134600" y="7086600"/>
            <a:ext cx="381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900">
                <a:latin typeface="Times New Roman" panose="02020603050405020304" pitchFamily="18" charset="0"/>
              </a:defRPr>
            </a:lvl1pPr>
          </a:lstStyle>
          <a:p>
            <a:fld id="{38BA7801-8606-415C-8EE6-C6CA28354A61}" type="slidenum">
              <a:rPr lang="en-US" altLang="ja-JP"/>
              <a:pPr/>
              <a:t>‹#›</a:t>
            </a:fld>
            <a:endParaRPr lang="en-US" altLang="ja-JP" sz="1400"/>
          </a:p>
        </p:txBody>
      </p:sp>
      <p:sp>
        <p:nvSpPr>
          <p:cNvPr id="1028" name="タイトル プレースホルダー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en-US" smtClean="0"/>
          </a:p>
        </p:txBody>
      </p:sp>
    </p:spTree>
  </p:cSld>
  <p:clrMap bg1="lt1" tx1="dk1" bg2="lt2" tx2="dk2" accent1="accent1" accent2="accent2" accent3="accent3" accent4="accent4" accent5="accent5" accent6="accent6" hlink="hlink" folHlink="folHlink"/>
  <p:sldLayoutIdLst>
    <p:sldLayoutId id="2147485941"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Lst>
  <p:hf hdr="0" ftr="0" dt="0"/>
  <p:txStyles>
    <p:titleStyle>
      <a:lvl1pPr algn="l" defTabSz="995363" rtl="0" eaLnBrk="0" fontAlgn="base" hangingPunct="0">
        <a:spcBef>
          <a:spcPct val="0"/>
        </a:spcBef>
        <a:spcAft>
          <a:spcPct val="0"/>
        </a:spcAft>
        <a:defRPr kumimoji="1" sz="1200">
          <a:solidFill>
            <a:schemeClr val="tx2"/>
          </a:solidFill>
          <a:latin typeface="+mj-lt"/>
          <a:ea typeface="+mj-ea"/>
          <a:cs typeface="+mj-cs"/>
        </a:defRPr>
      </a:lvl1pPr>
      <a:lvl2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2pPr>
      <a:lvl3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3pPr>
      <a:lvl4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4pPr>
      <a:lvl5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5pPr>
      <a:lvl6pPr marL="4572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6pPr>
      <a:lvl7pPr marL="9144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7pPr>
      <a:lvl8pPr marL="13716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8pPr>
      <a:lvl9pPr marL="18288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9pPr>
    </p:titleStyle>
    <p:bodyStyle>
      <a:lvl1pPr marL="373063" indent="-373063" algn="l" defTabSz="995363" rtl="0" eaLnBrk="0" fontAlgn="base" hangingPunct="0">
        <a:spcBef>
          <a:spcPct val="20000"/>
        </a:spcBef>
        <a:spcAft>
          <a:spcPct val="0"/>
        </a:spcAft>
        <a:buChar char="•"/>
        <a:defRPr kumimoji="1" sz="3500">
          <a:solidFill>
            <a:schemeClr val="tx1"/>
          </a:solidFill>
          <a:latin typeface="+mn-lt"/>
          <a:ea typeface="+mn-ea"/>
          <a:cs typeface="+mn-cs"/>
        </a:defRPr>
      </a:lvl1pPr>
      <a:lvl2pPr marL="809625" indent="-311150" algn="l" defTabSz="995363" rtl="0" eaLnBrk="0" fontAlgn="base" hangingPunct="0">
        <a:spcBef>
          <a:spcPct val="20000"/>
        </a:spcBef>
        <a:spcAft>
          <a:spcPct val="0"/>
        </a:spcAft>
        <a:buChar char="–"/>
        <a:defRPr kumimoji="1" sz="3000">
          <a:solidFill>
            <a:schemeClr val="tx1"/>
          </a:solidFill>
          <a:latin typeface="+mn-lt"/>
          <a:ea typeface="+mn-ea"/>
        </a:defRPr>
      </a:lvl2pPr>
      <a:lvl3pPr marL="1244600" indent="-249238" algn="l" defTabSz="995363" rtl="0" eaLnBrk="0" fontAlgn="base" hangingPunct="0">
        <a:spcBef>
          <a:spcPct val="20000"/>
        </a:spcBef>
        <a:spcAft>
          <a:spcPct val="0"/>
        </a:spcAft>
        <a:buChar char="•"/>
        <a:defRPr kumimoji="1" sz="2600">
          <a:solidFill>
            <a:schemeClr val="tx1"/>
          </a:solidFill>
          <a:latin typeface="+mn-lt"/>
          <a:ea typeface="+mn-ea"/>
        </a:defRPr>
      </a:lvl3pPr>
      <a:lvl4pPr marL="1741488" indent="-247650" algn="l" defTabSz="995363" rtl="0" eaLnBrk="0" fontAlgn="base" hangingPunct="0">
        <a:spcBef>
          <a:spcPct val="20000"/>
        </a:spcBef>
        <a:spcAft>
          <a:spcPct val="0"/>
        </a:spcAft>
        <a:buChar char="–"/>
        <a:defRPr kumimoji="1" sz="2200">
          <a:solidFill>
            <a:schemeClr val="tx1"/>
          </a:solidFill>
          <a:latin typeface="+mn-lt"/>
          <a:ea typeface="+mn-ea"/>
        </a:defRPr>
      </a:lvl4pPr>
      <a:lvl5pPr marL="2239963" indent="-249238" algn="l" defTabSz="995363" rtl="0" eaLnBrk="0" fontAlgn="base" hangingPunct="0">
        <a:spcBef>
          <a:spcPct val="20000"/>
        </a:spcBef>
        <a:spcAft>
          <a:spcPct val="0"/>
        </a:spcAft>
        <a:buChar char="»"/>
        <a:defRPr kumimoji="1" sz="2200">
          <a:solidFill>
            <a:schemeClr val="tx1"/>
          </a:solidFill>
          <a:latin typeface="+mn-lt"/>
          <a:ea typeface="+mn-ea"/>
        </a:defRPr>
      </a:lvl5pPr>
      <a:lvl6pPr marL="2697163" indent="-249238" algn="l" defTabSz="995363" rtl="0" fontAlgn="base">
        <a:spcBef>
          <a:spcPct val="20000"/>
        </a:spcBef>
        <a:spcAft>
          <a:spcPct val="0"/>
        </a:spcAft>
        <a:buChar char="»"/>
        <a:defRPr kumimoji="1" sz="2200">
          <a:solidFill>
            <a:schemeClr val="tx1"/>
          </a:solidFill>
          <a:latin typeface="+mn-lt"/>
          <a:ea typeface="+mn-ea"/>
        </a:defRPr>
      </a:lvl6pPr>
      <a:lvl7pPr marL="3154363" indent="-249238" algn="l" defTabSz="995363" rtl="0" fontAlgn="base">
        <a:spcBef>
          <a:spcPct val="20000"/>
        </a:spcBef>
        <a:spcAft>
          <a:spcPct val="0"/>
        </a:spcAft>
        <a:buChar char="»"/>
        <a:defRPr kumimoji="1" sz="2200">
          <a:solidFill>
            <a:schemeClr val="tx1"/>
          </a:solidFill>
          <a:latin typeface="+mn-lt"/>
          <a:ea typeface="+mn-ea"/>
        </a:defRPr>
      </a:lvl7pPr>
      <a:lvl8pPr marL="3611563" indent="-249238" algn="l" defTabSz="995363" rtl="0" fontAlgn="base">
        <a:spcBef>
          <a:spcPct val="20000"/>
        </a:spcBef>
        <a:spcAft>
          <a:spcPct val="0"/>
        </a:spcAft>
        <a:buChar char="»"/>
        <a:defRPr kumimoji="1" sz="2200">
          <a:solidFill>
            <a:schemeClr val="tx1"/>
          </a:solidFill>
          <a:latin typeface="+mn-lt"/>
          <a:ea typeface="+mn-ea"/>
        </a:defRPr>
      </a:lvl8pPr>
      <a:lvl9pPr marL="4068763" indent="-249238" algn="l" defTabSz="995363" rtl="0" fontAlgn="base">
        <a:spcBef>
          <a:spcPct val="20000"/>
        </a:spcBef>
        <a:spcAft>
          <a:spcPct val="0"/>
        </a:spcAft>
        <a:buChar char="»"/>
        <a:defRPr kumimoji="1" sz="2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p:cNvSpPr>
            <a:spLocks noGrp="1"/>
          </p:cNvSpPr>
          <p:nvPr>
            <p:ph type="sldNum" sz="quarter" idx="10"/>
          </p:nvPr>
        </p:nvSpPr>
        <p:spPr>
          <a:xfrm>
            <a:off x="10169525" y="7094538"/>
            <a:ext cx="431800" cy="304800"/>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8EEECC2-275F-4EF8-934B-F95DBEC89C8C}" type="slidenum">
              <a:rPr lang="en-US" altLang="ja-JP" sz="1800">
                <a:latin typeface="Times New Roman" panose="02020603050405020304" pitchFamily="18" charset="0"/>
              </a:rPr>
              <a:pPr/>
              <a:t>0</a:t>
            </a:fld>
            <a:endParaRPr lang="en-US" altLang="ja-JP" sz="1800">
              <a:latin typeface="Times New Roman" panose="02020603050405020304" pitchFamily="18" charset="0"/>
            </a:endParaRPr>
          </a:p>
        </p:txBody>
      </p:sp>
      <p:grpSp>
        <p:nvGrpSpPr>
          <p:cNvPr id="17411" name="図形グループ 6"/>
          <p:cNvGrpSpPr>
            <a:grpSpLocks/>
          </p:cNvGrpSpPr>
          <p:nvPr/>
        </p:nvGrpSpPr>
        <p:grpSpPr bwMode="auto">
          <a:xfrm>
            <a:off x="15877" y="1765202"/>
            <a:ext cx="10440987" cy="4247317"/>
            <a:chOff x="15279" y="2341389"/>
            <a:chExt cx="10441160" cy="4247142"/>
          </a:xfrm>
        </p:grpSpPr>
        <p:cxnSp>
          <p:nvCxnSpPr>
            <p:cNvPr id="4" name="直線コネクタ 3"/>
            <p:cNvCxnSpPr>
              <a:cxnSpLocks noChangeShapeType="1"/>
            </p:cNvCxnSpPr>
            <p:nvPr/>
          </p:nvCxnSpPr>
          <p:spPr bwMode="auto">
            <a:xfrm>
              <a:off x="447085" y="4157514"/>
              <a:ext cx="10009354"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7413" name="テキスト ボックス 2"/>
            <p:cNvSpPr txBox="1">
              <a:spLocks noChangeArrowheads="1"/>
            </p:cNvSpPr>
            <p:nvPr/>
          </p:nvSpPr>
          <p:spPr bwMode="auto">
            <a:xfrm>
              <a:off x="15279" y="2341389"/>
              <a:ext cx="10441160" cy="42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000" dirty="0" smtClean="0">
                  <a:latin typeface="HGS明朝E" panose="02020900000000000000" pitchFamily="18" charset="-128"/>
                  <a:ea typeface="HGS明朝E" panose="02020900000000000000" pitchFamily="18" charset="-128"/>
                </a:rPr>
                <a:t>研究不正ガイドラインの概要と</a:t>
              </a:r>
              <a:endParaRPr lang="en-US" altLang="ja-JP" sz="3000" dirty="0" smtClean="0">
                <a:latin typeface="HGS明朝E" panose="02020900000000000000" pitchFamily="18" charset="-128"/>
                <a:ea typeface="HGS明朝E" panose="02020900000000000000" pitchFamily="18" charset="-128"/>
              </a:endParaRPr>
            </a:p>
            <a:p>
              <a:pPr algn="ctr" eaLnBrk="1" hangingPunct="1"/>
              <a:r>
                <a:rPr lang="ja-JP" altLang="en-US" sz="3000" dirty="0" smtClean="0">
                  <a:latin typeface="HGS明朝E" panose="02020900000000000000" pitchFamily="18" charset="-128"/>
                  <a:ea typeface="HGS明朝E" panose="02020900000000000000" pitchFamily="18" charset="-128"/>
                </a:rPr>
                <a:t>研究公正に関する</a:t>
              </a:r>
              <a:r>
                <a:rPr lang="en-US" altLang="ja-JP" sz="3000" dirty="0" smtClean="0">
                  <a:latin typeface="HGS明朝E" panose="02020900000000000000" pitchFamily="18" charset="-128"/>
                  <a:ea typeface="HGS明朝E" panose="02020900000000000000" pitchFamily="18" charset="-128"/>
                </a:rPr>
                <a:t>OIST</a:t>
              </a:r>
              <a:r>
                <a:rPr lang="ja-JP" altLang="en-US" sz="3000" dirty="0" smtClean="0">
                  <a:latin typeface="HGS明朝E" panose="02020900000000000000" pitchFamily="18" charset="-128"/>
                  <a:ea typeface="HGS明朝E" panose="02020900000000000000" pitchFamily="18" charset="-128"/>
                </a:rPr>
                <a:t>の</a:t>
              </a:r>
              <a:r>
                <a:rPr lang="ja-JP" altLang="en-US" sz="3000" dirty="0" smtClean="0">
                  <a:latin typeface="HGS明朝E" panose="02020900000000000000" pitchFamily="18" charset="-128"/>
                  <a:ea typeface="HGS明朝E" panose="02020900000000000000" pitchFamily="18" charset="-128"/>
                </a:rPr>
                <a:t>取り組み</a:t>
              </a:r>
              <a:endParaRPr lang="en-US" altLang="ja-JP" sz="3000" dirty="0" smtClean="0">
                <a:latin typeface="HGS明朝E" panose="02020900000000000000" pitchFamily="18" charset="-128"/>
                <a:ea typeface="HGS明朝E" panose="02020900000000000000" pitchFamily="18" charset="-128"/>
              </a:endParaRPr>
            </a:p>
            <a:p>
              <a:pPr algn="ctr" eaLnBrk="1" hangingPunct="1"/>
              <a:endParaRPr lang="en-US" altLang="ja-JP" sz="3000" dirty="0">
                <a:latin typeface="HGS明朝E" panose="02020900000000000000" pitchFamily="18" charset="-128"/>
                <a:ea typeface="HGS明朝E" panose="02020900000000000000" pitchFamily="18" charset="-128"/>
              </a:endParaRPr>
            </a:p>
            <a:p>
              <a:pPr algn="ctr" eaLnBrk="1" hangingPunct="1"/>
              <a:endParaRPr lang="en-US" altLang="ja-JP" sz="3000" dirty="0" smtClean="0">
                <a:latin typeface="HGS明朝E" panose="02020900000000000000" pitchFamily="18" charset="-128"/>
                <a:ea typeface="HGS明朝E" panose="02020900000000000000" pitchFamily="18" charset="-128"/>
              </a:endParaRPr>
            </a:p>
            <a:p>
              <a:pPr algn="ctr" eaLnBrk="1" hangingPunct="1"/>
              <a:endParaRPr lang="en-US" altLang="ja-JP" sz="3000" dirty="0">
                <a:latin typeface="HGS明朝E" panose="02020900000000000000" pitchFamily="18" charset="-128"/>
                <a:ea typeface="HGS明朝E" panose="02020900000000000000" pitchFamily="18" charset="-128"/>
              </a:endParaRPr>
            </a:p>
            <a:p>
              <a:pPr algn="ctr" eaLnBrk="1" hangingPunct="1"/>
              <a:endParaRPr lang="en-US" altLang="ja-JP" sz="2000" dirty="0" smtClean="0">
                <a:latin typeface="HGS明朝E" panose="02020900000000000000" pitchFamily="18" charset="-128"/>
                <a:ea typeface="HGS明朝E" panose="02020900000000000000" pitchFamily="18" charset="-128"/>
              </a:endParaRPr>
            </a:p>
            <a:p>
              <a:pPr algn="ctr" eaLnBrk="1" hangingPunct="1"/>
              <a:endParaRPr lang="en-US" altLang="ja-JP" sz="2000" dirty="0">
                <a:latin typeface="HGS明朝E" panose="02020900000000000000" pitchFamily="18" charset="-128"/>
                <a:ea typeface="HGS明朝E" panose="02020900000000000000" pitchFamily="18" charset="-128"/>
              </a:endParaRPr>
            </a:p>
            <a:p>
              <a:pPr algn="ctr" eaLnBrk="1" hangingPunct="1"/>
              <a:r>
                <a:rPr lang="ja-JP" altLang="en-US" sz="2000" dirty="0" smtClean="0">
                  <a:latin typeface="HGS明朝E" panose="02020900000000000000" pitchFamily="18" charset="-128"/>
                  <a:ea typeface="HGS明朝E" panose="02020900000000000000" pitchFamily="18" charset="-128"/>
                </a:rPr>
                <a:t>田中</a:t>
              </a:r>
              <a:r>
                <a:rPr lang="ja-JP" altLang="en-US" sz="2000" dirty="0">
                  <a:latin typeface="HGS明朝E" panose="02020900000000000000" pitchFamily="18" charset="-128"/>
                  <a:ea typeface="HGS明朝E" panose="02020900000000000000" pitchFamily="18" charset="-128"/>
                </a:rPr>
                <a:t>俊</a:t>
              </a:r>
              <a:r>
                <a:rPr lang="ja-JP" altLang="en-US" sz="2000" dirty="0" smtClean="0">
                  <a:latin typeface="HGS明朝E" panose="02020900000000000000" pitchFamily="18" charset="-128"/>
                  <a:ea typeface="HGS明朝E" panose="02020900000000000000" pitchFamily="18" charset="-128"/>
                </a:rPr>
                <a:t>憲</a:t>
              </a:r>
              <a:endParaRPr lang="en-US" altLang="ja-JP" sz="2000" dirty="0" smtClean="0">
                <a:latin typeface="HGS明朝E" panose="02020900000000000000" pitchFamily="18" charset="-128"/>
                <a:ea typeface="HGS明朝E" panose="02020900000000000000" pitchFamily="18" charset="-128"/>
              </a:endParaRPr>
            </a:p>
            <a:p>
              <a:pPr algn="ctr" eaLnBrk="1" hangingPunct="1"/>
              <a:r>
                <a:rPr lang="ja-JP" altLang="en-US" sz="2000" dirty="0" smtClean="0">
                  <a:latin typeface="HGS明朝E" panose="02020900000000000000" pitchFamily="18" charset="-128"/>
                  <a:ea typeface="HGS明朝E" panose="02020900000000000000" pitchFamily="18" charset="-128"/>
                </a:rPr>
                <a:t>安全衛生セクション</a:t>
              </a:r>
              <a:endParaRPr lang="en-US" altLang="ja-JP" sz="2000" dirty="0" smtClean="0">
                <a:latin typeface="HGS明朝E" panose="02020900000000000000" pitchFamily="18" charset="-128"/>
                <a:ea typeface="HGS明朝E" panose="02020900000000000000" pitchFamily="18" charset="-128"/>
              </a:endParaRPr>
            </a:p>
            <a:p>
              <a:pPr algn="ctr" eaLnBrk="1" hangingPunct="1"/>
              <a:r>
                <a:rPr lang="en-US" altLang="ja-JP" sz="2000" dirty="0" smtClean="0">
                  <a:latin typeface="HGS明朝E" panose="02020900000000000000" pitchFamily="18" charset="-128"/>
                  <a:ea typeface="HGS明朝E" panose="02020900000000000000" pitchFamily="18" charset="-128"/>
                </a:rPr>
                <a:t>OIST</a:t>
              </a:r>
            </a:p>
            <a:p>
              <a:pPr algn="ctr" eaLnBrk="1" hangingPunct="1"/>
              <a:r>
                <a:rPr lang="ja-JP" altLang="en-US" sz="2000" dirty="0" smtClean="0">
                  <a:latin typeface="HGS明朝E" panose="02020900000000000000" pitchFamily="18" charset="-128"/>
                  <a:ea typeface="HGS明朝E" panose="02020900000000000000" pitchFamily="18" charset="-128"/>
                </a:rPr>
                <a:t>平成</a:t>
              </a:r>
              <a:r>
                <a:rPr lang="en-US" altLang="ja-JP" sz="2000" dirty="0" smtClean="0">
                  <a:latin typeface="HGS明朝E" panose="02020900000000000000" pitchFamily="18" charset="-128"/>
                  <a:ea typeface="HGS明朝E" panose="02020900000000000000" pitchFamily="18" charset="-128"/>
                </a:rPr>
                <a:t>28</a:t>
              </a:r>
              <a:r>
                <a:rPr lang="ja-JP" altLang="en-US" sz="2000" dirty="0" smtClean="0">
                  <a:latin typeface="HGS明朝E" panose="02020900000000000000" pitchFamily="18" charset="-128"/>
                  <a:ea typeface="HGS明朝E" panose="02020900000000000000" pitchFamily="18" charset="-128"/>
                </a:rPr>
                <a:t>年</a:t>
              </a:r>
              <a:r>
                <a:rPr lang="en-US" altLang="ja-JP" sz="2000" dirty="0" smtClean="0">
                  <a:latin typeface="HGS明朝E" panose="02020900000000000000" pitchFamily="18" charset="-128"/>
                  <a:ea typeface="HGS明朝E" panose="02020900000000000000" pitchFamily="18" charset="-128"/>
                </a:rPr>
                <a:t>2</a:t>
              </a:r>
              <a:r>
                <a:rPr lang="ja-JP" altLang="en-US" sz="2000" dirty="0" smtClean="0">
                  <a:latin typeface="HGS明朝E" panose="02020900000000000000" pitchFamily="18" charset="-128"/>
                  <a:ea typeface="HGS明朝E" panose="02020900000000000000" pitchFamily="18" charset="-128"/>
                </a:rPr>
                <a:t>月</a:t>
              </a:r>
              <a:r>
                <a:rPr lang="en-US" altLang="ja-JP" sz="2000" dirty="0" smtClean="0">
                  <a:latin typeface="HGS明朝E" panose="02020900000000000000" pitchFamily="18" charset="-128"/>
                  <a:ea typeface="HGS明朝E" panose="02020900000000000000" pitchFamily="18" charset="-128"/>
                </a:rPr>
                <a:t>12</a:t>
              </a:r>
              <a:r>
                <a:rPr lang="ja-JP" altLang="en-US" sz="2000" dirty="0" smtClean="0">
                  <a:latin typeface="HGS明朝E" panose="02020900000000000000" pitchFamily="18" charset="-128"/>
                  <a:ea typeface="HGS明朝E" panose="02020900000000000000" pitchFamily="18" charset="-128"/>
                </a:rPr>
                <a:t>日</a:t>
              </a:r>
              <a:endParaRPr lang="ja-JP" altLang="en-US" sz="2000" dirty="0">
                <a:latin typeface="HGS明朝E" panose="02020900000000000000" pitchFamily="18" charset="-128"/>
                <a:ea typeface="HGS明朝E" panose="02020900000000000000" pitchFamily="18" charset="-128"/>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9</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研究不正ガイドラインの概要（ペナルティ）</a:t>
              </a:r>
              <a:endParaRPr lang="ja-JP" altLang="en-US" sz="2000" dirty="0">
                <a:latin typeface="HGS明朝E" panose="02020900000000000000" pitchFamily="18" charset="-128"/>
                <a:ea typeface="HGS明朝E" panose="02020900000000000000" pitchFamily="18" charset="-128"/>
              </a:endParaRPr>
            </a:p>
          </p:txBody>
        </p:sp>
      </p:grpSp>
      <p:pic>
        <p:nvPicPr>
          <p:cNvPr id="3" name="図 2"/>
          <p:cNvPicPr>
            <a:picLocks noChangeAspect="1"/>
          </p:cNvPicPr>
          <p:nvPr/>
        </p:nvPicPr>
        <p:blipFill>
          <a:blip r:embed="rId3"/>
          <a:stretch>
            <a:fillRect/>
          </a:stretch>
        </p:blipFill>
        <p:spPr>
          <a:xfrm>
            <a:off x="1167855" y="1042057"/>
            <a:ext cx="8568952" cy="5778068"/>
          </a:xfrm>
          <a:prstGeom prst="rect">
            <a:avLst/>
          </a:prstGeom>
        </p:spPr>
      </p:pic>
    </p:spTree>
    <p:extLst>
      <p:ext uri="{BB962C8B-B14F-4D97-AF65-F5344CB8AC3E}">
        <p14:creationId xmlns:p14="http://schemas.microsoft.com/office/powerpoint/2010/main" val="265758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10</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研究不正ガイドラインの概要（不正事案の公開）</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1112130" y="1021645"/>
            <a:ext cx="8624677" cy="5812656"/>
          </a:xfrm>
          <a:prstGeom prst="rect">
            <a:avLst/>
          </a:prstGeom>
        </p:spPr>
      </p:pic>
    </p:spTree>
    <p:extLst>
      <p:ext uri="{BB962C8B-B14F-4D97-AF65-F5344CB8AC3E}">
        <p14:creationId xmlns:p14="http://schemas.microsoft.com/office/powerpoint/2010/main" val="97721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11</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研究不正ガイドラインの概要（文科省の履行状況調査）</a:t>
              </a:r>
              <a:endParaRPr lang="ja-JP" altLang="en-US" sz="2000" dirty="0">
                <a:latin typeface="HGS明朝E" panose="02020900000000000000" pitchFamily="18" charset="-128"/>
                <a:ea typeface="HGS明朝E" panose="02020900000000000000" pitchFamily="18" charset="-128"/>
              </a:endParaRPr>
            </a:p>
          </p:txBody>
        </p:sp>
      </p:grpSp>
      <p:pic>
        <p:nvPicPr>
          <p:cNvPr id="3" name="図 2"/>
          <p:cNvPicPr>
            <a:picLocks noChangeAspect="1"/>
          </p:cNvPicPr>
          <p:nvPr/>
        </p:nvPicPr>
        <p:blipFill>
          <a:blip r:embed="rId3"/>
          <a:stretch>
            <a:fillRect/>
          </a:stretch>
        </p:blipFill>
        <p:spPr>
          <a:xfrm>
            <a:off x="999356" y="1042057"/>
            <a:ext cx="8697326" cy="5763704"/>
          </a:xfrm>
          <a:prstGeom prst="rect">
            <a:avLst/>
          </a:prstGeom>
        </p:spPr>
      </p:pic>
    </p:spTree>
    <p:extLst>
      <p:ext uri="{BB962C8B-B14F-4D97-AF65-F5344CB8AC3E}">
        <p14:creationId xmlns:p14="http://schemas.microsoft.com/office/powerpoint/2010/main" val="373139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12</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研究不正ガイドラインの概要（他国との比較）</a:t>
              </a:r>
              <a:endParaRPr lang="ja-JP" altLang="en-US" sz="2000" dirty="0">
                <a:latin typeface="HGS明朝E" panose="02020900000000000000" pitchFamily="18" charset="-128"/>
                <a:ea typeface="HGS明朝E" panose="02020900000000000000" pitchFamily="18" charset="-128"/>
              </a:endParaRPr>
            </a:p>
          </p:txBody>
        </p:sp>
      </p:grpSp>
      <p:sp>
        <p:nvSpPr>
          <p:cNvPr id="5" name="テキスト ボックス 4"/>
          <p:cNvSpPr txBox="1"/>
          <p:nvPr/>
        </p:nvSpPr>
        <p:spPr>
          <a:xfrm>
            <a:off x="5920383" y="6458574"/>
            <a:ext cx="5112568" cy="400110"/>
          </a:xfrm>
          <a:prstGeom prst="rect">
            <a:avLst/>
          </a:prstGeom>
          <a:noFill/>
        </p:spPr>
        <p:txBody>
          <a:bodyPr wrap="square" rtlCol="0">
            <a:spAutoFit/>
          </a:bodyPr>
          <a:lstStyle/>
          <a:p>
            <a:r>
              <a:rPr lang="zh-TW" altLang="en-US" sz="2000" dirty="0"/>
              <a:t>松澤「情報管理」</a:t>
            </a:r>
            <a:r>
              <a:rPr lang="en-US" altLang="zh-TW" sz="2000" dirty="0"/>
              <a:t>2014</a:t>
            </a:r>
            <a:r>
              <a:rPr lang="zh-TW" altLang="en-US" sz="2000" dirty="0"/>
              <a:t>年</a:t>
            </a:r>
            <a:r>
              <a:rPr lang="zh-TW" altLang="en-US" sz="2000" dirty="0" smtClean="0"/>
              <a:t>１月号</a:t>
            </a:r>
            <a:r>
              <a:rPr lang="ja-JP" altLang="en-US" sz="2000" dirty="0" smtClean="0"/>
              <a:t>を一部改変</a:t>
            </a:r>
            <a:endParaRPr kumimoji="1" lang="ja-JP" altLang="en-US" sz="2000" dirty="0"/>
          </a:p>
        </p:txBody>
      </p:sp>
      <p:grpSp>
        <p:nvGrpSpPr>
          <p:cNvPr id="6" name="グループ化 5"/>
          <p:cNvGrpSpPr/>
          <p:nvPr/>
        </p:nvGrpSpPr>
        <p:grpSpPr>
          <a:xfrm>
            <a:off x="658019" y="1157287"/>
            <a:ext cx="9372600" cy="5248275"/>
            <a:chOff x="658019" y="1157287"/>
            <a:chExt cx="9372600" cy="5248275"/>
          </a:xfrm>
        </p:grpSpPr>
        <p:pic>
          <p:nvPicPr>
            <p:cNvPr id="4" name="図 3"/>
            <p:cNvPicPr>
              <a:picLocks noChangeAspect="1"/>
            </p:cNvPicPr>
            <p:nvPr/>
          </p:nvPicPr>
          <p:blipFill>
            <a:blip r:embed="rId3"/>
            <a:stretch>
              <a:fillRect/>
            </a:stretch>
          </p:blipFill>
          <p:spPr>
            <a:xfrm>
              <a:off x="658019" y="1157287"/>
              <a:ext cx="9372600" cy="5248275"/>
            </a:xfrm>
            <a:prstGeom prst="rect">
              <a:avLst/>
            </a:prstGeom>
          </p:spPr>
        </p:pic>
        <p:sp>
          <p:nvSpPr>
            <p:cNvPr id="2" name="正方形/長方形 1"/>
            <p:cNvSpPr/>
            <p:nvPr/>
          </p:nvSpPr>
          <p:spPr bwMode="auto">
            <a:xfrm>
              <a:off x="2752031" y="5365601"/>
              <a:ext cx="1080120"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正方形/長方形 11"/>
            <p:cNvSpPr/>
            <p:nvPr/>
          </p:nvSpPr>
          <p:spPr bwMode="auto">
            <a:xfrm>
              <a:off x="1743919" y="5653633"/>
              <a:ext cx="2808312" cy="25306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7" name="左矢印吹き出し 6"/>
          <p:cNvSpPr/>
          <p:nvPr/>
        </p:nvSpPr>
        <p:spPr bwMode="auto">
          <a:xfrm>
            <a:off x="3472111" y="2304585"/>
            <a:ext cx="6120680" cy="1625687"/>
          </a:xfrm>
          <a:prstGeom prst="leftArrowCallout">
            <a:avLst>
              <a:gd name="adj1" fmla="val 25000"/>
              <a:gd name="adj2" fmla="val 25000"/>
              <a:gd name="adj3" fmla="val 25000"/>
              <a:gd name="adj4" fmla="val 74368"/>
            </a:avLst>
          </a:prstGeom>
          <a:solidFill>
            <a:schemeClr val="accent1"/>
          </a:soli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日本 </a:t>
            </a:r>
            <a:r>
              <a:rPr kumimoji="0" lang="en-US" altLang="ja-JP" sz="2400" b="0" i="0" u="none" strike="noStrike" cap="none" normalizeH="0" baseline="0" dirty="0" smtClean="0">
                <a:ln>
                  <a:noFill/>
                </a:ln>
                <a:solidFill>
                  <a:srgbClr val="000000"/>
                </a:solidFill>
                <a:effectLst/>
                <a:latin typeface="Arial" charset="0"/>
                <a:ea typeface="ＭＳ Ｐゴシック" charset="0"/>
                <a:cs typeface="ＭＳ Ｐゴシック" charset="0"/>
              </a:rPr>
              <a:t>Type 1.5?</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ja-JP" altLang="en-US" dirty="0" smtClean="0">
                <a:solidFill>
                  <a:srgbClr val="000000"/>
                </a:solidFill>
                <a:latin typeface="Arial" charset="0"/>
                <a:ea typeface="ＭＳ Ｐゴシック" charset="0"/>
                <a:cs typeface="ＭＳ Ｐゴシック" charset="0"/>
              </a:rPr>
              <a:t>法律に近いガイドライン</a:t>
            </a:r>
            <a:endParaRPr kumimoji="0" lang="en-US" altLang="ja-JP" dirty="0" smtClean="0">
              <a:solidFill>
                <a:srgbClr val="000000"/>
              </a:solidFill>
              <a:latin typeface="Arial" charset="0"/>
              <a:ea typeface="ＭＳ Ｐゴシック" charset="0"/>
              <a:cs typeface="ＭＳ Ｐゴシック" charset="0"/>
            </a:endParaRP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pPr>
            <a:r>
              <a:rPr kumimoji="0" lang="ja-JP" alt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国が各研究機関の取組を調査・研究不正を公表</a:t>
            </a:r>
            <a:endParaRPr kumimoji="0" lang="ja-JP" alt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7214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13</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sp>
        <p:nvSpPr>
          <p:cNvPr id="4" name="テキスト ボックス 3"/>
          <p:cNvSpPr txBox="1"/>
          <p:nvPr/>
        </p:nvSpPr>
        <p:spPr>
          <a:xfrm>
            <a:off x="164789" y="3061345"/>
            <a:ext cx="5400700" cy="3416320"/>
          </a:xfrm>
          <a:prstGeom prst="rect">
            <a:avLst/>
          </a:prstGeom>
          <a:noFill/>
        </p:spPr>
        <p:txBody>
          <a:bodyPr wrap="square" rtlCol="0">
            <a:spAutoFit/>
          </a:bodyPr>
          <a:lstStyle/>
          <a:p>
            <a:r>
              <a:rPr lang="en-US" altLang="ja-JP" dirty="0" smtClean="0"/>
              <a:t>CITI Japan Project</a:t>
            </a:r>
            <a:r>
              <a:rPr lang="ja-JP" altLang="en-US" dirty="0" smtClean="0"/>
              <a:t>とは</a:t>
            </a:r>
            <a:endParaRPr lang="en-US" altLang="ja-JP" dirty="0" smtClean="0"/>
          </a:p>
          <a:p>
            <a:endParaRPr lang="en-US" altLang="ja-JP" dirty="0"/>
          </a:p>
          <a:p>
            <a:r>
              <a:rPr lang="en-US" altLang="ja-JP" dirty="0" smtClean="0"/>
              <a:t>5</a:t>
            </a:r>
            <a:r>
              <a:rPr lang="ja-JP" altLang="en-US" dirty="0" smtClean="0"/>
              <a:t>大学と共同して、米国をはじめ国際的に普及している教材を基に、国際標準を満たし、かつ日本の法令、ガイドライン、文化・慣習、考え方にあった研究倫理に関する教育プログラムの開発、作成及び普及を行うプロジェクト。</a:t>
            </a:r>
            <a:endParaRPr lang="en-US" altLang="ja-JP" dirty="0" smtClean="0"/>
          </a:p>
          <a:p>
            <a:r>
              <a:rPr kumimoji="1" lang="ja-JP" altLang="en-US" dirty="0"/>
              <a:t>教材</a:t>
            </a:r>
            <a:r>
              <a:rPr kumimoji="1" lang="ja-JP" altLang="en-US" dirty="0" smtClean="0"/>
              <a:t>は、オンラインで提供</a:t>
            </a:r>
            <a:endParaRPr kumimoji="1" lang="ja-JP" altLang="en-US" dirty="0"/>
          </a:p>
        </p:txBody>
      </p:sp>
      <p:pic>
        <p:nvPicPr>
          <p:cNvPr id="5" name="図 4"/>
          <p:cNvPicPr>
            <a:picLocks noChangeAspect="1"/>
          </p:cNvPicPr>
          <p:nvPr/>
        </p:nvPicPr>
        <p:blipFill>
          <a:blip r:embed="rId3"/>
          <a:stretch>
            <a:fillRect/>
          </a:stretch>
        </p:blipFill>
        <p:spPr>
          <a:xfrm>
            <a:off x="159743" y="1042057"/>
            <a:ext cx="3751958" cy="1802803"/>
          </a:xfrm>
          <a:prstGeom prst="rect">
            <a:avLst/>
          </a:prstGeom>
        </p:spPr>
      </p:pic>
      <p:graphicFrame>
        <p:nvGraphicFramePr>
          <p:cNvPr id="6" name="図表 5"/>
          <p:cNvGraphicFramePr/>
          <p:nvPr>
            <p:extLst>
              <p:ext uri="{D42A27DB-BD31-4B8C-83A1-F6EECF244321}">
                <p14:modId xmlns:p14="http://schemas.microsoft.com/office/powerpoint/2010/main" val="2326106029"/>
              </p:ext>
            </p:extLst>
          </p:nvPr>
        </p:nvGraphicFramePr>
        <p:xfrm>
          <a:off x="4768255" y="1313696"/>
          <a:ext cx="6264796" cy="482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30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14</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1114993" y="1042057"/>
            <a:ext cx="9537671" cy="5731901"/>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77169"/>
            <a:ext cx="1671911" cy="803348"/>
          </a:xfrm>
          <a:prstGeom prst="rect">
            <a:avLst/>
          </a:prstGeom>
        </p:spPr>
      </p:pic>
    </p:spTree>
    <p:extLst>
      <p:ext uri="{BB962C8B-B14F-4D97-AF65-F5344CB8AC3E}">
        <p14:creationId xmlns:p14="http://schemas.microsoft.com/office/powerpoint/2010/main" val="855185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15</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grpSp>
        <p:nvGrpSpPr>
          <p:cNvPr id="13" name="グループ化 12"/>
          <p:cNvGrpSpPr/>
          <p:nvPr/>
        </p:nvGrpSpPr>
        <p:grpSpPr>
          <a:xfrm>
            <a:off x="0" y="1042057"/>
            <a:ext cx="4680520" cy="5509617"/>
            <a:chOff x="303759" y="0"/>
            <a:chExt cx="4680520" cy="5509617"/>
          </a:xfrm>
        </p:grpSpPr>
        <p:pic>
          <p:nvPicPr>
            <p:cNvPr id="2" name="図 1"/>
            <p:cNvPicPr>
              <a:picLocks noChangeAspect="1"/>
            </p:cNvPicPr>
            <p:nvPr/>
          </p:nvPicPr>
          <p:blipFill>
            <a:blip r:embed="rId3"/>
            <a:stretch>
              <a:fillRect/>
            </a:stretch>
          </p:blipFill>
          <p:spPr>
            <a:xfrm>
              <a:off x="303759" y="0"/>
              <a:ext cx="4680520" cy="5448185"/>
            </a:xfrm>
            <a:prstGeom prst="rect">
              <a:avLst/>
            </a:prstGeom>
          </p:spPr>
        </p:pic>
        <p:sp>
          <p:nvSpPr>
            <p:cNvPr id="12" name="正方形/長方形 11"/>
            <p:cNvSpPr/>
            <p:nvPr/>
          </p:nvSpPr>
          <p:spPr bwMode="auto">
            <a:xfrm>
              <a:off x="519707" y="4789537"/>
              <a:ext cx="3096420" cy="7200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9" name="フリーフォーム 8"/>
          <p:cNvSpPr/>
          <p:nvPr/>
        </p:nvSpPr>
        <p:spPr bwMode="auto">
          <a:xfrm>
            <a:off x="1887935" y="2917329"/>
            <a:ext cx="5616624" cy="3888433"/>
          </a:xfrm>
          <a:custGeom>
            <a:avLst/>
            <a:gdLst>
              <a:gd name="connsiteX0" fmla="*/ 0 w 5308270"/>
              <a:gd name="connsiteY0" fmla="*/ 3004526 h 4087975"/>
              <a:gd name="connsiteX1" fmla="*/ 2066306 w 5308270"/>
              <a:gd name="connsiteY1" fmla="*/ 3859550 h 4087975"/>
              <a:gd name="connsiteX2" fmla="*/ 3313215 w 5308270"/>
              <a:gd name="connsiteY2" fmla="*/ 3740796 h 4087975"/>
              <a:gd name="connsiteX3" fmla="*/ 3241963 w 5308270"/>
              <a:gd name="connsiteY3" fmla="*/ 118822 h 4087975"/>
              <a:gd name="connsiteX4" fmla="*/ 5308270 w 5308270"/>
              <a:gd name="connsiteY4" fmla="*/ 807591 h 4087975"/>
              <a:gd name="connsiteX5" fmla="*/ 5308270 w 5308270"/>
              <a:gd name="connsiteY5" fmla="*/ 807591 h 408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8270" h="4087975">
                <a:moveTo>
                  <a:pt x="0" y="3004526"/>
                </a:moveTo>
                <a:cubicBezTo>
                  <a:pt x="757052" y="3370682"/>
                  <a:pt x="1514104" y="3736838"/>
                  <a:pt x="2066306" y="3859550"/>
                </a:cubicBezTo>
                <a:cubicBezTo>
                  <a:pt x="2618508" y="3982262"/>
                  <a:pt x="3117272" y="4364251"/>
                  <a:pt x="3313215" y="3740796"/>
                </a:cubicBezTo>
                <a:cubicBezTo>
                  <a:pt x="3509158" y="3117341"/>
                  <a:pt x="2909454" y="607689"/>
                  <a:pt x="3241963" y="118822"/>
                </a:cubicBezTo>
                <a:cubicBezTo>
                  <a:pt x="3574472" y="-370045"/>
                  <a:pt x="5308270" y="807591"/>
                  <a:pt x="5308270" y="807591"/>
                </a:cubicBezTo>
                <a:lnTo>
                  <a:pt x="5308270" y="807591"/>
                </a:lnTo>
              </a:path>
            </a:pathLst>
          </a:custGeom>
          <a:ln w="101600">
            <a:headEnd type="triangle" w="med" len="med"/>
            <a:tailEnd type="triangl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テキスト ボックス 14"/>
          <p:cNvSpPr txBox="1"/>
          <p:nvPr/>
        </p:nvSpPr>
        <p:spPr>
          <a:xfrm>
            <a:off x="5416327" y="2175233"/>
            <a:ext cx="2304256"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3600" dirty="0" smtClean="0"/>
              <a:t>英語教材</a:t>
            </a:r>
            <a:endParaRPr kumimoji="1" lang="ja-JP" altLang="en-US" sz="3600" dirty="0"/>
          </a:p>
        </p:txBody>
      </p:sp>
      <p:grpSp>
        <p:nvGrpSpPr>
          <p:cNvPr id="17" name="グループ化 16"/>
          <p:cNvGrpSpPr/>
          <p:nvPr/>
        </p:nvGrpSpPr>
        <p:grpSpPr>
          <a:xfrm>
            <a:off x="5560895" y="3712799"/>
            <a:ext cx="4983765" cy="2808312"/>
            <a:chOff x="5560895" y="3712799"/>
            <a:chExt cx="4983765" cy="2808312"/>
          </a:xfrm>
        </p:grpSpPr>
        <p:pic>
          <p:nvPicPr>
            <p:cNvPr id="3" name="図 2"/>
            <p:cNvPicPr>
              <a:picLocks noChangeAspect="1"/>
            </p:cNvPicPr>
            <p:nvPr/>
          </p:nvPicPr>
          <p:blipFill>
            <a:blip r:embed="rId4"/>
            <a:stretch>
              <a:fillRect/>
            </a:stretch>
          </p:blipFill>
          <p:spPr>
            <a:xfrm>
              <a:off x="5560895" y="3712799"/>
              <a:ext cx="4983765" cy="2808312"/>
            </a:xfrm>
            <a:prstGeom prst="rect">
              <a:avLst/>
            </a:prstGeom>
          </p:spPr>
        </p:pic>
        <p:sp>
          <p:nvSpPr>
            <p:cNvPr id="16" name="正方形/長方形 15"/>
            <p:cNvSpPr/>
            <p:nvPr/>
          </p:nvSpPr>
          <p:spPr bwMode="auto">
            <a:xfrm>
              <a:off x="9232751" y="3712799"/>
              <a:ext cx="1282849" cy="42866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0583" y="1355513"/>
            <a:ext cx="2404163" cy="1155192"/>
          </a:xfrm>
          <a:prstGeom prst="rect">
            <a:avLst/>
          </a:prstGeom>
        </p:spPr>
      </p:pic>
    </p:spTree>
    <p:extLst>
      <p:ext uri="{BB962C8B-B14F-4D97-AF65-F5344CB8AC3E}">
        <p14:creationId xmlns:p14="http://schemas.microsoft.com/office/powerpoint/2010/main" val="229291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16</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sp>
        <p:nvSpPr>
          <p:cNvPr id="2" name="テキスト ボックス 1"/>
          <p:cNvSpPr txBox="1"/>
          <p:nvPr/>
        </p:nvSpPr>
        <p:spPr>
          <a:xfrm>
            <a:off x="0" y="1021171"/>
            <a:ext cx="4264199" cy="4524315"/>
          </a:xfrm>
          <a:prstGeom prst="rect">
            <a:avLst/>
          </a:prstGeom>
          <a:noFill/>
        </p:spPr>
        <p:txBody>
          <a:bodyPr wrap="square" rtlCol="0">
            <a:spAutoFit/>
          </a:bodyPr>
          <a:lstStyle/>
          <a:p>
            <a:r>
              <a:rPr kumimoji="1" lang="ja-JP" altLang="en-US" dirty="0" smtClean="0"/>
              <a:t>現在提供している教材のリスト</a:t>
            </a:r>
            <a:endParaRPr kumimoji="1" lang="en-US" altLang="ja-JP" dirty="0" smtClean="0"/>
          </a:p>
          <a:p>
            <a:endParaRPr kumimoji="1" lang="en-US" altLang="ja-JP" dirty="0" smtClean="0"/>
          </a:p>
          <a:p>
            <a:pPr marL="342900" indent="-342900">
              <a:buFont typeface="Wingdings" panose="05000000000000000000" pitchFamily="2" charset="2"/>
              <a:buChar char="p"/>
            </a:pPr>
            <a:r>
              <a:rPr lang="ja-JP" altLang="en-US" dirty="0" smtClean="0"/>
              <a:t>責任ある研究行為</a:t>
            </a:r>
            <a:endParaRPr lang="en-US" altLang="ja-JP" dirty="0" smtClean="0"/>
          </a:p>
          <a:p>
            <a:pPr marL="800100" lvl="1" indent="-342900">
              <a:buFont typeface="Arial" panose="020B0604020202020204" pitchFamily="34" charset="0"/>
              <a:buChar char="•"/>
            </a:pPr>
            <a:r>
              <a:rPr lang="ja-JP" altLang="en-US" dirty="0" smtClean="0"/>
              <a:t>フルバージョン</a:t>
            </a:r>
            <a:endParaRPr lang="en-US" altLang="ja-JP" dirty="0" smtClean="0"/>
          </a:p>
          <a:p>
            <a:pPr marL="800100" lvl="1" indent="-342900">
              <a:buFont typeface="Arial" panose="020B0604020202020204" pitchFamily="34" charset="0"/>
              <a:buChar char="•"/>
            </a:pPr>
            <a:r>
              <a:rPr lang="ja-JP" altLang="en-US" dirty="0" smtClean="0"/>
              <a:t>ダイジェストバージョン）</a:t>
            </a:r>
            <a:endParaRPr lang="en-US" altLang="ja-JP" dirty="0" smtClean="0"/>
          </a:p>
          <a:p>
            <a:pPr marL="342900" indent="-342900">
              <a:buFont typeface="Wingdings" panose="05000000000000000000" pitchFamily="2" charset="2"/>
              <a:buChar char="p"/>
            </a:pPr>
            <a:r>
              <a:rPr lang="ja-JP" altLang="en-US" dirty="0" smtClean="0"/>
              <a:t>研究の安全性</a:t>
            </a:r>
            <a:endParaRPr lang="en-US" altLang="ja-JP" dirty="0" smtClean="0"/>
          </a:p>
          <a:p>
            <a:pPr marL="800100" lvl="1" indent="-342900">
              <a:buFont typeface="Arial" panose="020B0604020202020204" pitchFamily="34" charset="0"/>
              <a:buChar char="•"/>
            </a:pPr>
            <a:r>
              <a:rPr lang="ja-JP" altLang="en-US" dirty="0" smtClean="0"/>
              <a:t>化学物質</a:t>
            </a:r>
            <a:endParaRPr lang="en-US" altLang="ja-JP" dirty="0"/>
          </a:p>
          <a:p>
            <a:pPr marL="800100" lvl="1" indent="-342900">
              <a:buFont typeface="Arial" panose="020B0604020202020204" pitchFamily="34" charset="0"/>
              <a:buChar char="•"/>
            </a:pPr>
            <a:r>
              <a:rPr lang="ja-JP" altLang="en-US" dirty="0" smtClean="0"/>
              <a:t>放射性物質</a:t>
            </a:r>
            <a:endParaRPr lang="en-US" altLang="ja-JP" dirty="0" smtClean="0"/>
          </a:p>
          <a:p>
            <a:pPr marL="800100" lvl="1" indent="-342900">
              <a:buFont typeface="Arial" panose="020B0604020202020204" pitchFamily="34" charset="0"/>
              <a:buChar char="•"/>
            </a:pPr>
            <a:r>
              <a:rPr lang="ja-JP" altLang="en-US" dirty="0" smtClean="0"/>
              <a:t>バイオセーフティ</a:t>
            </a:r>
            <a:endParaRPr lang="en-US" altLang="ja-JP" dirty="0" smtClean="0"/>
          </a:p>
          <a:p>
            <a:pPr marL="342900" indent="-342900">
              <a:buFont typeface="Wingdings" panose="05000000000000000000" pitchFamily="2" charset="2"/>
              <a:buChar char="p"/>
            </a:pPr>
            <a:r>
              <a:rPr lang="ja-JP" altLang="en-US" dirty="0"/>
              <a:t>人</a:t>
            </a:r>
            <a:r>
              <a:rPr lang="ja-JP" altLang="en-US" dirty="0" smtClean="0"/>
              <a:t>を対象とした研究</a:t>
            </a:r>
            <a:endParaRPr lang="en-US" altLang="ja-JP" dirty="0" smtClean="0"/>
          </a:p>
          <a:p>
            <a:pPr marL="342900" indent="-342900">
              <a:buFont typeface="Wingdings" panose="05000000000000000000" pitchFamily="2" charset="2"/>
              <a:buChar char="p"/>
            </a:pPr>
            <a:r>
              <a:rPr lang="ja-JP" altLang="en-US" dirty="0" smtClean="0"/>
              <a:t>実験動物の取扱い</a:t>
            </a:r>
            <a:endParaRPr lang="en-US" altLang="ja-JP" dirty="0" smtClean="0"/>
          </a:p>
          <a:p>
            <a:pPr marL="342900" indent="-342900">
              <a:buFont typeface="Wingdings" panose="05000000000000000000" pitchFamily="2" charset="2"/>
              <a:buChar char="p"/>
            </a:pPr>
            <a:r>
              <a:rPr kumimoji="1" lang="en-US" altLang="ja-JP" dirty="0" smtClean="0"/>
              <a:t>GCP</a:t>
            </a:r>
            <a:r>
              <a:rPr kumimoji="1" lang="ja-JP" altLang="en-US" dirty="0" smtClean="0"/>
              <a:t>（治験）</a:t>
            </a:r>
            <a:endParaRPr kumimoji="1" lang="ja-JP" altLang="en-US" dirty="0"/>
          </a:p>
        </p:txBody>
      </p:sp>
      <p:pic>
        <p:nvPicPr>
          <p:cNvPr id="3" name="図 2"/>
          <p:cNvPicPr>
            <a:picLocks noChangeAspect="1"/>
          </p:cNvPicPr>
          <p:nvPr/>
        </p:nvPicPr>
        <p:blipFill>
          <a:blip r:embed="rId3"/>
          <a:stretch>
            <a:fillRect/>
          </a:stretch>
        </p:blipFill>
        <p:spPr>
          <a:xfrm>
            <a:off x="4166850" y="1117129"/>
            <a:ext cx="6535861" cy="5620668"/>
          </a:xfrm>
          <a:prstGeom prst="rect">
            <a:avLst/>
          </a:prstGeom>
        </p:spPr>
      </p:pic>
      <p:sp>
        <p:nvSpPr>
          <p:cNvPr id="7" name="テキスト ボックス 6"/>
          <p:cNvSpPr txBox="1"/>
          <p:nvPr/>
        </p:nvSpPr>
        <p:spPr>
          <a:xfrm>
            <a:off x="951831" y="5437609"/>
            <a:ext cx="3960440" cy="156966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dirty="0" smtClean="0"/>
              <a:t>すべてオンラインによる</a:t>
            </a:r>
            <a:r>
              <a:rPr kumimoji="1" lang="en-US" altLang="ja-JP" dirty="0" smtClean="0"/>
              <a:t>e-</a:t>
            </a:r>
            <a:r>
              <a:rPr kumimoji="1" lang="ja-JP" altLang="en-US" dirty="0" smtClean="0"/>
              <a:t>ラーニング</a:t>
            </a:r>
            <a:endParaRPr kumimoji="1" lang="en-US" altLang="ja-JP" dirty="0" smtClean="0"/>
          </a:p>
          <a:p>
            <a:pPr marL="342900" indent="-342900">
              <a:buFont typeface="Wingdings" panose="05000000000000000000" pitchFamily="2" charset="2"/>
              <a:buChar char="Ø"/>
            </a:pPr>
            <a:r>
              <a:rPr lang="ja-JP" altLang="en-US" dirty="0" smtClean="0"/>
              <a:t>クイズによる受講及び理解の確認</a:t>
            </a:r>
            <a:endParaRPr kumimoji="1" lang="ja-JP" altLang="en-US" dirty="0"/>
          </a:p>
        </p:txBody>
      </p:sp>
    </p:spTree>
    <p:extLst>
      <p:ext uri="{BB962C8B-B14F-4D97-AF65-F5344CB8AC3E}">
        <p14:creationId xmlns:p14="http://schemas.microsoft.com/office/powerpoint/2010/main" val="409353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17</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grpSp>
        <p:nvGrpSpPr>
          <p:cNvPr id="6" name="グループ化 5"/>
          <p:cNvGrpSpPr/>
          <p:nvPr/>
        </p:nvGrpSpPr>
        <p:grpSpPr>
          <a:xfrm>
            <a:off x="213672" y="1010426"/>
            <a:ext cx="10441160" cy="5338253"/>
            <a:chOff x="213672" y="1010426"/>
            <a:chExt cx="10441160" cy="5338253"/>
          </a:xfrm>
        </p:grpSpPr>
        <p:pic>
          <p:nvPicPr>
            <p:cNvPr id="3" name="図 2"/>
            <p:cNvPicPr>
              <a:picLocks noChangeAspect="1"/>
            </p:cNvPicPr>
            <p:nvPr/>
          </p:nvPicPr>
          <p:blipFill>
            <a:blip r:embed="rId3"/>
            <a:stretch>
              <a:fillRect/>
            </a:stretch>
          </p:blipFill>
          <p:spPr>
            <a:xfrm>
              <a:off x="213672" y="1010426"/>
              <a:ext cx="10441160" cy="5258485"/>
            </a:xfrm>
            <a:prstGeom prst="rect">
              <a:avLst/>
            </a:prstGeom>
          </p:spPr>
        </p:pic>
        <p:sp>
          <p:nvSpPr>
            <p:cNvPr id="5" name="テキスト ボックス 4"/>
            <p:cNvSpPr txBox="1"/>
            <p:nvPr/>
          </p:nvSpPr>
          <p:spPr>
            <a:xfrm>
              <a:off x="8367862" y="6010125"/>
              <a:ext cx="1584176" cy="338554"/>
            </a:xfrm>
            <a:prstGeom prst="rect">
              <a:avLst/>
            </a:prstGeom>
            <a:solidFill>
              <a:schemeClr val="bg1"/>
            </a:solidFill>
          </p:spPr>
          <p:txBody>
            <a:bodyPr wrap="square" rtlCol="0">
              <a:spAutoFit/>
            </a:bodyPr>
            <a:lstStyle/>
            <a:p>
              <a:r>
                <a:rPr kumimoji="1" lang="en-US" altLang="ja-JP" sz="1600" b="1" dirty="0" smtClean="0"/>
                <a:t>2015.12.14</a:t>
              </a:r>
              <a:endParaRPr kumimoji="1" lang="ja-JP" altLang="en-US" sz="1600" b="1" dirty="0"/>
            </a:p>
          </p:txBody>
        </p:sp>
      </p:grpSp>
    </p:spTree>
    <p:extLst>
      <p:ext uri="{BB962C8B-B14F-4D97-AF65-F5344CB8AC3E}">
        <p14:creationId xmlns:p14="http://schemas.microsoft.com/office/powerpoint/2010/main" val="197183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18</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研究公正向上に向けた</a:t>
              </a:r>
              <a:r>
                <a:rPr lang="en-US" altLang="ja-JP" sz="2800" dirty="0" smtClean="0">
                  <a:latin typeface="HGS明朝E" panose="02020900000000000000" pitchFamily="18" charset="-128"/>
                  <a:ea typeface="HGS明朝E" panose="02020900000000000000" pitchFamily="18" charset="-128"/>
                </a:rPr>
                <a:t>OIST</a:t>
              </a:r>
              <a:r>
                <a:rPr lang="ja-JP" altLang="en-US" sz="2800" dirty="0" smtClean="0">
                  <a:latin typeface="HGS明朝E" panose="02020900000000000000" pitchFamily="18" charset="-128"/>
                  <a:ea typeface="HGS明朝E" panose="02020900000000000000" pitchFamily="18" charset="-128"/>
                </a:rPr>
                <a:t>の取組（</a:t>
              </a:r>
              <a:r>
                <a:rPr lang="en-US" altLang="ja-JP" sz="2800" dirty="0" smtClean="0">
                  <a:latin typeface="HGS明朝E" panose="02020900000000000000" pitchFamily="18" charset="-128"/>
                  <a:ea typeface="HGS明朝E" panose="02020900000000000000" pitchFamily="18" charset="-128"/>
                </a:rPr>
                <a:t>CITI Japan</a:t>
              </a:r>
              <a:r>
                <a:rPr lang="ja-JP" altLang="en-US" sz="2800" dirty="0">
                  <a:latin typeface="HGS明朝E" panose="02020900000000000000" pitchFamily="18" charset="-128"/>
                  <a:ea typeface="HGS明朝E" panose="02020900000000000000" pitchFamily="18" charset="-128"/>
                </a:rPr>
                <a:t> </a:t>
              </a:r>
              <a:r>
                <a:rPr lang="en-US" altLang="ja-JP" sz="2800" dirty="0" smtClean="0">
                  <a:latin typeface="HGS明朝E" panose="02020900000000000000" pitchFamily="18" charset="-128"/>
                  <a:ea typeface="HGS明朝E" panose="02020900000000000000" pitchFamily="18" charset="-128"/>
                </a:rPr>
                <a:t>Project</a:t>
              </a:r>
              <a:r>
                <a:rPr lang="ja-JP" altLang="en-US" sz="2800" dirty="0" smtClean="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87735" y="1189137"/>
            <a:ext cx="10441160" cy="5238847"/>
          </a:xfrm>
          <a:prstGeom prst="rect">
            <a:avLst/>
          </a:prstGeom>
        </p:spPr>
      </p:pic>
    </p:spTree>
    <p:extLst>
      <p:ext uri="{BB962C8B-B14F-4D97-AF65-F5344CB8AC3E}">
        <p14:creationId xmlns:p14="http://schemas.microsoft.com/office/powerpoint/2010/main" val="1128775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4BD65291-517D-40CC-A1EA-0CF9163D5DE9}" type="slidenum">
              <a:rPr lang="en-US" altLang="ja-JP" smtClean="0"/>
              <a:pPr/>
              <a:t>1</a:t>
            </a:fld>
            <a:endParaRPr lang="en-US" altLang="ja-JP" sz="1400"/>
          </a:p>
        </p:txBody>
      </p:sp>
      <p:sp>
        <p:nvSpPr>
          <p:cNvPr id="3" name="テキスト ボックス 2"/>
          <p:cNvSpPr txBox="1"/>
          <p:nvPr/>
        </p:nvSpPr>
        <p:spPr>
          <a:xfrm>
            <a:off x="875993" y="1837209"/>
            <a:ext cx="9289032" cy="1938992"/>
          </a:xfrm>
          <a:prstGeom prst="rect">
            <a:avLst/>
          </a:prstGeom>
          <a:noFill/>
        </p:spPr>
        <p:txBody>
          <a:bodyPr wrap="square" rtlCol="0">
            <a:spAutoFit/>
          </a:bodyPr>
          <a:lstStyle/>
          <a:p>
            <a:pPr marL="457200" indent="-457200">
              <a:buFont typeface="+mj-lt"/>
              <a:buAutoNum type="arabicPeriod"/>
            </a:pPr>
            <a:r>
              <a:rPr kumimoji="1" lang="ja-JP" altLang="en-US" sz="4000" dirty="0" smtClean="0"/>
              <a:t>研究不正ガイドライン策定の背景</a:t>
            </a:r>
            <a:endParaRPr kumimoji="1" lang="en-US" altLang="ja-JP" sz="4000" dirty="0" smtClean="0"/>
          </a:p>
          <a:p>
            <a:pPr marL="457200" indent="-457200">
              <a:buFont typeface="+mj-lt"/>
              <a:buAutoNum type="arabicPeriod"/>
            </a:pPr>
            <a:r>
              <a:rPr lang="ja-JP" altLang="en-US" sz="4000" dirty="0" smtClean="0"/>
              <a:t>研究不正ガイドラインの概要</a:t>
            </a:r>
            <a:endParaRPr lang="en-US" altLang="ja-JP" sz="4000" dirty="0" smtClean="0"/>
          </a:p>
          <a:p>
            <a:pPr marL="457200" indent="-457200">
              <a:buFont typeface="+mj-lt"/>
              <a:buAutoNum type="arabicPeriod"/>
            </a:pPr>
            <a:r>
              <a:rPr lang="ja-JP" altLang="en-US" sz="4000" dirty="0" smtClean="0"/>
              <a:t>研究公正向上に向けた</a:t>
            </a:r>
            <a:r>
              <a:rPr lang="en-US" altLang="ja-JP" sz="4000" dirty="0" smtClean="0"/>
              <a:t>OIST</a:t>
            </a:r>
            <a:r>
              <a:rPr lang="ja-JP" altLang="en-US" sz="4000" dirty="0" smtClean="0"/>
              <a:t>の取り組み</a:t>
            </a:r>
            <a:endParaRPr kumimoji="1" lang="ja-JP" altLang="en-US" sz="4000" dirty="0"/>
          </a:p>
        </p:txBody>
      </p:sp>
    </p:spTree>
    <p:extLst>
      <p:ext uri="{BB962C8B-B14F-4D97-AF65-F5344CB8AC3E}">
        <p14:creationId xmlns:p14="http://schemas.microsoft.com/office/powerpoint/2010/main" val="124817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Times New Roman" panose="02020603050405020304" pitchFamily="18" charset="0"/>
              </a:rPr>
              <a:pPr/>
              <a:t>19</a:t>
            </a:fld>
            <a:endParaRPr lang="en-US" altLang="ja-JP" sz="1800">
              <a:latin typeface="Times New Roman" panose="02020603050405020304" pitchFamily="18"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 </a:t>
              </a:r>
              <a:r>
                <a:rPr lang="ja-JP" altLang="en-US" sz="2800" dirty="0">
                  <a:latin typeface="HGS明朝E" panose="02020900000000000000" pitchFamily="18" charset="-128"/>
                  <a:ea typeface="HGS明朝E" panose="02020900000000000000" pitchFamily="18" charset="-128"/>
                </a:rPr>
                <a:t>研究公正向上に向けた</a:t>
              </a:r>
              <a:r>
                <a:rPr lang="en-US" altLang="ja-JP" sz="2800" dirty="0">
                  <a:latin typeface="HGS明朝E" panose="02020900000000000000" pitchFamily="18" charset="-128"/>
                  <a:ea typeface="HGS明朝E" panose="02020900000000000000" pitchFamily="18" charset="-128"/>
                </a:rPr>
                <a:t>OIST</a:t>
              </a:r>
              <a:r>
                <a:rPr lang="ja-JP" altLang="en-US" sz="2800" dirty="0">
                  <a:latin typeface="HGS明朝E" panose="02020900000000000000" pitchFamily="18" charset="-128"/>
                  <a:ea typeface="HGS明朝E" panose="02020900000000000000" pitchFamily="18" charset="-128"/>
                </a:rPr>
                <a:t>の取組（</a:t>
              </a:r>
              <a:r>
                <a:rPr lang="ja-JP" altLang="en-US" sz="2800" dirty="0" smtClean="0">
                  <a:latin typeface="HGS明朝E" panose="02020900000000000000" pitchFamily="18" charset="-128"/>
                  <a:ea typeface="HGS明朝E" panose="02020900000000000000" pitchFamily="18" charset="-128"/>
                </a:rPr>
                <a:t>規程・管理責任</a:t>
              </a:r>
              <a:r>
                <a:rPr lang="ja-JP" altLang="en-US" sz="2800" dirty="0">
                  <a:latin typeface="HGS明朝E" panose="02020900000000000000" pitchFamily="18" charset="-128"/>
                  <a:ea typeface="HGS明朝E" panose="02020900000000000000" pitchFamily="18" charset="-128"/>
                </a:rPr>
                <a:t>体制）</a:t>
              </a:r>
              <a:endParaRPr lang="ja-JP" altLang="en-US" sz="2000" dirty="0">
                <a:latin typeface="HGS明朝E" panose="02020900000000000000" pitchFamily="18" charset="-128"/>
                <a:ea typeface="HGS明朝E" panose="02020900000000000000" pitchFamily="18" charset="-128"/>
              </a:endParaRPr>
            </a:p>
          </p:txBody>
        </p:sp>
      </p:grpSp>
      <p:sp>
        <p:nvSpPr>
          <p:cNvPr id="6" name="テキスト ボックス 88"/>
          <p:cNvSpPr txBox="1">
            <a:spLocks noChangeArrowheads="1"/>
          </p:cNvSpPr>
          <p:nvPr/>
        </p:nvSpPr>
        <p:spPr bwMode="auto">
          <a:xfrm>
            <a:off x="5221829" y="1117129"/>
            <a:ext cx="5041007" cy="3970318"/>
          </a:xfrm>
          <a:prstGeom prst="rect">
            <a:avLst/>
          </a:prstGeom>
          <a:noFill/>
          <a:ln w="412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455613" indent="1588" eaLnBrk="0" hangingPunct="0">
              <a:defRPr kumimoji="1" sz="2400">
                <a:solidFill>
                  <a:schemeClr val="tx1"/>
                </a:solidFill>
                <a:latin typeface="Arial" panose="020B0604020202020204" pitchFamily="34" charset="0"/>
                <a:ea typeface="ＭＳ Ｐゴシック" panose="020B0600070205080204" pitchFamily="50" charset="-128"/>
              </a:defRPr>
            </a:lvl2pPr>
            <a:lvl3pPr marL="911225" indent="3175" eaLnBrk="0" hangingPunct="0">
              <a:defRPr kumimoji="1" sz="2400">
                <a:solidFill>
                  <a:schemeClr val="tx1"/>
                </a:solidFill>
                <a:latin typeface="Arial" panose="020B0604020202020204" pitchFamily="34" charset="0"/>
                <a:ea typeface="ＭＳ Ｐゴシック" panose="020B0600070205080204" pitchFamily="50" charset="-128"/>
              </a:defRPr>
            </a:lvl3pPr>
            <a:lvl4pPr marL="1368425" indent="3175" eaLnBrk="0" hangingPunct="0">
              <a:defRPr kumimoji="1" sz="2400">
                <a:solidFill>
                  <a:schemeClr val="tx1"/>
                </a:solidFill>
                <a:latin typeface="Arial" panose="020B0604020202020204" pitchFamily="34" charset="0"/>
                <a:ea typeface="ＭＳ Ｐゴシック" panose="020B0600070205080204" pitchFamily="50" charset="-128"/>
              </a:defRPr>
            </a:lvl4pPr>
            <a:lvl5pPr marL="1824038" indent="4763" eaLnBrk="0" hangingPunct="0">
              <a:defRPr kumimoji="1" sz="2400">
                <a:solidFill>
                  <a:schemeClr val="tx1"/>
                </a:solidFill>
                <a:latin typeface="Arial" panose="020B0604020202020204" pitchFamily="34" charset="0"/>
                <a:ea typeface="ＭＳ Ｐゴシック" panose="020B0600070205080204" pitchFamily="50" charset="-128"/>
              </a:defRPr>
            </a:lvl5pPr>
            <a:lvl6pPr marL="22812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7384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1956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6528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50000"/>
              </a:lnSpc>
              <a:defRPr/>
            </a:pPr>
            <a:r>
              <a:rPr lang="ja-JP" altLang="en-US" b="1" dirty="0">
                <a:latin typeface="小塚明朝 Pro B" panose="02020800000000000000" pitchFamily="18" charset="-128"/>
                <a:ea typeface="小塚明朝 Pro B" panose="02020800000000000000" pitchFamily="18" charset="-128"/>
              </a:rPr>
              <a:t>規程</a:t>
            </a:r>
            <a:endParaRPr lang="en-US" altLang="ja-JP" sz="2000" b="1" dirty="0" smtClean="0">
              <a:latin typeface="小塚明朝 Pro B" panose="02020800000000000000" pitchFamily="18" charset="-128"/>
              <a:ea typeface="小塚明朝 Pro B" panose="02020800000000000000" pitchFamily="18" charset="-128"/>
            </a:endParaRPr>
          </a:p>
          <a:p>
            <a:pPr indent="-285750" algn="just" eaLnBrk="1" hangingPunct="1">
              <a:lnSpc>
                <a:spcPct val="150000"/>
              </a:lnSpc>
              <a:buFont typeface="Wingdings" panose="05000000000000000000" pitchFamily="2" charset="2"/>
              <a:buChar char="l"/>
              <a:defRPr/>
            </a:pPr>
            <a:r>
              <a:rPr lang="ja-JP" altLang="en-US" sz="1800" b="1" dirty="0" smtClean="0">
                <a:latin typeface="小塚明朝 Pro B" panose="02020800000000000000" pitchFamily="18" charset="-128"/>
                <a:ea typeface="小塚明朝 Pro B" panose="02020800000000000000" pitchFamily="18" charset="-128"/>
              </a:rPr>
              <a:t>既存の学則の改正</a:t>
            </a:r>
            <a:endParaRPr lang="en-US" altLang="ja-JP" sz="1800" b="1" dirty="0" smtClean="0">
              <a:latin typeface="小塚明朝 Pro B" panose="02020800000000000000" pitchFamily="18" charset="-128"/>
              <a:ea typeface="小塚明朝 Pro B" panose="02020800000000000000" pitchFamily="18" charset="-128"/>
            </a:endParaRPr>
          </a:p>
          <a:p>
            <a:pPr lvl="1" indent="-285750" eaLnBrk="1" hangingPunct="1">
              <a:lnSpc>
                <a:spcPct val="150000"/>
              </a:lnSpc>
              <a:buFont typeface="Wingdings" panose="05000000000000000000" pitchFamily="2" charset="2"/>
              <a:buChar char="p"/>
              <a:defRPr/>
            </a:pPr>
            <a:r>
              <a:rPr lang="ja-JP" altLang="en-US" sz="1800" b="1" dirty="0" smtClean="0">
                <a:latin typeface="小塚明朝 Pro B" panose="02020800000000000000" pitchFamily="18" charset="-128"/>
                <a:ea typeface="小塚明朝 Pro B" panose="02020800000000000000" pitchFamily="18" charset="-128"/>
              </a:rPr>
              <a:t>第</a:t>
            </a:r>
            <a:r>
              <a:rPr lang="en-US" altLang="ja-JP" sz="1800" b="1" dirty="0" smtClean="0">
                <a:latin typeface="小塚明朝 Pro B" panose="02020800000000000000" pitchFamily="18" charset="-128"/>
                <a:ea typeface="小塚明朝 Pro B" panose="02020800000000000000" pitchFamily="18" charset="-128"/>
              </a:rPr>
              <a:t>4</a:t>
            </a:r>
            <a:r>
              <a:rPr lang="ja-JP" altLang="en-US" sz="1800" b="1" dirty="0" smtClean="0">
                <a:latin typeface="小塚明朝 Pro B" panose="02020800000000000000" pitchFamily="18" charset="-128"/>
                <a:ea typeface="小塚明朝 Pro B" panose="02020800000000000000" pitchFamily="18" charset="-128"/>
              </a:rPr>
              <a:t>章「研究活動」</a:t>
            </a:r>
            <a:r>
              <a:rPr lang="en-US" altLang="ja-JP" sz="1800" b="1" dirty="0" smtClean="0">
                <a:latin typeface="小塚明朝 Pro B" panose="02020800000000000000" pitchFamily="18" charset="-128"/>
                <a:ea typeface="小塚明朝 Pro B" panose="02020800000000000000" pitchFamily="18" charset="-128"/>
              </a:rPr>
              <a:t/>
            </a:r>
            <a:br>
              <a:rPr lang="en-US" altLang="ja-JP" sz="1800" b="1" dirty="0" smtClean="0">
                <a:latin typeface="小塚明朝 Pro B" panose="02020800000000000000" pitchFamily="18" charset="-128"/>
                <a:ea typeface="小塚明朝 Pro B" panose="02020800000000000000" pitchFamily="18" charset="-128"/>
              </a:rPr>
            </a:br>
            <a:r>
              <a:rPr lang="ja-JP" altLang="en-US" sz="1800" b="1" dirty="0" smtClean="0">
                <a:latin typeface="小塚明朝 Pro B" panose="02020800000000000000" pitchFamily="18" charset="-128"/>
                <a:ea typeface="小塚明朝 Pro B" panose="02020800000000000000" pitchFamily="18" charset="-128"/>
              </a:rPr>
              <a:t>研究公正に関する基本的な考え方・指針</a:t>
            </a:r>
            <a:endParaRPr lang="en-US" altLang="ja-JP" sz="1800" b="1" dirty="0" smtClean="0">
              <a:latin typeface="小塚明朝 Pro B" panose="02020800000000000000" pitchFamily="18" charset="-128"/>
              <a:ea typeface="小塚明朝 Pro B" panose="02020800000000000000" pitchFamily="18" charset="-128"/>
            </a:endParaRPr>
          </a:p>
          <a:p>
            <a:pPr lvl="1" indent="-285750" eaLnBrk="1" hangingPunct="1">
              <a:lnSpc>
                <a:spcPct val="150000"/>
              </a:lnSpc>
              <a:buFont typeface="Wingdings" panose="05000000000000000000" pitchFamily="2" charset="2"/>
              <a:buChar char="p"/>
              <a:defRPr/>
            </a:pPr>
            <a:r>
              <a:rPr lang="ja-JP" altLang="en-US" sz="1800" b="1" dirty="0" smtClean="0">
                <a:latin typeface="小塚明朝 Pro B" panose="02020800000000000000" pitchFamily="18" charset="-128"/>
                <a:ea typeface="小塚明朝 Pro B" panose="02020800000000000000" pitchFamily="18" charset="-128"/>
              </a:rPr>
              <a:t>第</a:t>
            </a:r>
            <a:r>
              <a:rPr lang="en-US" altLang="ja-JP" sz="1800" b="1" dirty="0" smtClean="0">
                <a:latin typeface="小塚明朝 Pro B" panose="02020800000000000000" pitchFamily="18" charset="-128"/>
                <a:ea typeface="小塚明朝 Pro B" panose="02020800000000000000" pitchFamily="18" charset="-128"/>
              </a:rPr>
              <a:t>23</a:t>
            </a:r>
            <a:r>
              <a:rPr lang="ja-JP" altLang="en-US" sz="1800" b="1" dirty="0">
                <a:latin typeface="小塚明朝 Pro B" panose="02020800000000000000" pitchFamily="18" charset="-128"/>
                <a:ea typeface="小塚明朝 Pro B" panose="02020800000000000000" pitchFamily="18" charset="-128"/>
              </a:rPr>
              <a:t>章</a:t>
            </a:r>
            <a:r>
              <a:rPr lang="ja-JP" altLang="en-US" sz="1800" b="1" dirty="0" smtClean="0">
                <a:latin typeface="小塚明朝 Pro B" panose="02020800000000000000" pitchFamily="18" charset="-128"/>
                <a:ea typeface="小塚明朝 Pro B" panose="02020800000000000000" pitchFamily="18" charset="-128"/>
              </a:rPr>
              <a:t>「不正</a:t>
            </a:r>
            <a:r>
              <a:rPr lang="ja-JP" altLang="en-US" sz="1800" b="1" dirty="0">
                <a:latin typeface="小塚明朝 Pro B" panose="02020800000000000000" pitchFamily="18" charset="-128"/>
                <a:ea typeface="小塚明朝 Pro B" panose="02020800000000000000" pitchFamily="18" charset="-128"/>
              </a:rPr>
              <a:t>行為の調査・認定及び内部通報者保護</a:t>
            </a:r>
            <a:r>
              <a:rPr lang="ja-JP" altLang="en-US" sz="1800" b="1" dirty="0" smtClean="0">
                <a:latin typeface="小塚明朝 Pro B" panose="02020800000000000000" pitchFamily="18" charset="-128"/>
                <a:ea typeface="小塚明朝 Pro B" panose="02020800000000000000" pitchFamily="18" charset="-128"/>
              </a:rPr>
              <a:t>」</a:t>
            </a:r>
            <a:r>
              <a:rPr lang="en-US" altLang="ja-JP" sz="1800" b="1" dirty="0">
                <a:latin typeface="小塚明朝 Pro B" panose="02020800000000000000" pitchFamily="18" charset="-128"/>
                <a:ea typeface="小塚明朝 Pro B" panose="02020800000000000000" pitchFamily="18" charset="-128"/>
              </a:rPr>
              <a:t/>
            </a:r>
            <a:br>
              <a:rPr lang="en-US" altLang="ja-JP" sz="1800" b="1" dirty="0">
                <a:latin typeface="小塚明朝 Pro B" panose="02020800000000000000" pitchFamily="18" charset="-128"/>
                <a:ea typeface="小塚明朝 Pro B" panose="02020800000000000000" pitchFamily="18" charset="-128"/>
              </a:rPr>
            </a:br>
            <a:r>
              <a:rPr lang="ja-JP" altLang="en-US" sz="1800" b="1" dirty="0" smtClean="0">
                <a:latin typeface="小塚明朝 Pro B" panose="02020800000000000000" pitchFamily="18" charset="-128"/>
                <a:ea typeface="小塚明朝 Pro B" panose="02020800000000000000" pitchFamily="18" charset="-128"/>
              </a:rPr>
              <a:t>通報、調査及び処分の手続き。研究不正だけでなく、あらゆる法令違反、学則違反、研究費の不正使用等広義の不正を対象。</a:t>
            </a:r>
            <a:endParaRPr lang="en-US" altLang="ja-JP" sz="1800" dirty="0" smtClean="0">
              <a:latin typeface="小塚明朝 Pro B" panose="02020800000000000000" pitchFamily="18" charset="-128"/>
              <a:ea typeface="小塚明朝 Pro B" panose="02020800000000000000" pitchFamily="18" charset="-128"/>
            </a:endParaRPr>
          </a:p>
        </p:txBody>
      </p:sp>
      <p:graphicFrame>
        <p:nvGraphicFramePr>
          <p:cNvPr id="2" name="図表 1"/>
          <p:cNvGraphicFramePr/>
          <p:nvPr>
            <p:extLst>
              <p:ext uri="{D42A27DB-BD31-4B8C-83A1-F6EECF244321}">
                <p14:modId xmlns:p14="http://schemas.microsoft.com/office/powerpoint/2010/main" val="2537536671"/>
              </p:ext>
            </p:extLst>
          </p:nvPr>
        </p:nvGraphicFramePr>
        <p:xfrm>
          <a:off x="0" y="1150022"/>
          <a:ext cx="5184575" cy="331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左右矢印 2"/>
          <p:cNvSpPr/>
          <p:nvPr/>
        </p:nvSpPr>
        <p:spPr bwMode="auto">
          <a:xfrm>
            <a:off x="1598262" y="3925441"/>
            <a:ext cx="432048"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左右矢印 12"/>
          <p:cNvSpPr/>
          <p:nvPr/>
        </p:nvSpPr>
        <p:spPr bwMode="auto">
          <a:xfrm>
            <a:off x="3144775" y="3925441"/>
            <a:ext cx="432048"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テキスト ボックス 3"/>
          <p:cNvSpPr txBox="1"/>
          <p:nvPr/>
        </p:nvSpPr>
        <p:spPr>
          <a:xfrm>
            <a:off x="3426834" y="4636442"/>
            <a:ext cx="1280930" cy="461665"/>
          </a:xfrm>
          <a:prstGeom prst="rect">
            <a:avLst/>
          </a:prstGeom>
          <a:solidFill>
            <a:schemeClr val="accent6">
              <a:lumMod val="20000"/>
              <a:lumOff val="80000"/>
            </a:schemeClr>
          </a:solidFill>
          <a:ln w="15875">
            <a:solidFill>
              <a:schemeClr val="tx1"/>
            </a:solidFill>
          </a:ln>
        </p:spPr>
        <p:txBody>
          <a:bodyPr wrap="square" rtlCol="0">
            <a:spAutoFit/>
          </a:bodyPr>
          <a:lstStyle/>
          <a:p>
            <a:pPr algn="ctr"/>
            <a:r>
              <a:rPr kumimoji="1" lang="ja-JP" altLang="en-US" dirty="0" smtClean="0"/>
              <a:t>学生</a:t>
            </a:r>
            <a:endParaRPr kumimoji="1" lang="ja-JP" altLang="en-US" dirty="0"/>
          </a:p>
        </p:txBody>
      </p:sp>
      <p:sp>
        <p:nvSpPr>
          <p:cNvPr id="15" name="テキスト ボックス 14"/>
          <p:cNvSpPr txBox="1"/>
          <p:nvPr/>
        </p:nvSpPr>
        <p:spPr>
          <a:xfrm>
            <a:off x="285766" y="4638342"/>
            <a:ext cx="3057040" cy="1938992"/>
          </a:xfrm>
          <a:prstGeom prst="rect">
            <a:avLst/>
          </a:prstGeom>
          <a:solidFill>
            <a:schemeClr val="accent6">
              <a:lumMod val="20000"/>
              <a:lumOff val="80000"/>
            </a:schemeClr>
          </a:solidFill>
          <a:ln w="15875">
            <a:solidFill>
              <a:schemeClr val="tx1"/>
            </a:solidFill>
          </a:ln>
        </p:spPr>
        <p:txBody>
          <a:bodyPr wrap="square" rtlCol="0">
            <a:spAutoFit/>
          </a:bodyPr>
          <a:lstStyle/>
          <a:p>
            <a:pPr algn="ctr"/>
            <a:r>
              <a:rPr lang="ja-JP" altLang="en-US" dirty="0" smtClean="0"/>
              <a:t>　　教員</a:t>
            </a:r>
            <a:endParaRPr lang="en-US" altLang="ja-JP" dirty="0" smtClean="0"/>
          </a:p>
          <a:p>
            <a:pPr algn="ctr"/>
            <a:r>
              <a:rPr kumimoji="1" lang="ja-JP" altLang="en-US" dirty="0" smtClean="0"/>
              <a:t>　　　研究者</a:t>
            </a:r>
            <a:endParaRPr kumimoji="1" lang="en-US" altLang="ja-JP" dirty="0" smtClean="0"/>
          </a:p>
          <a:p>
            <a:pPr algn="ctr"/>
            <a:endParaRPr lang="en-US" altLang="ja-JP" dirty="0"/>
          </a:p>
          <a:p>
            <a:pPr algn="ctr"/>
            <a:endParaRPr lang="en-US" altLang="ja-JP" dirty="0"/>
          </a:p>
          <a:p>
            <a:pPr algn="ctr"/>
            <a:endParaRPr kumimoji="1" lang="ja-JP" altLang="en-US" dirty="0"/>
          </a:p>
        </p:txBody>
      </p:sp>
      <p:sp>
        <p:nvSpPr>
          <p:cNvPr id="16" name="テキスト ボックス 15"/>
          <p:cNvSpPr txBox="1"/>
          <p:nvPr/>
        </p:nvSpPr>
        <p:spPr>
          <a:xfrm>
            <a:off x="291770" y="4636442"/>
            <a:ext cx="1280930" cy="1200329"/>
          </a:xfrm>
          <a:prstGeom prst="rect">
            <a:avLst/>
          </a:prstGeom>
          <a:solidFill>
            <a:schemeClr val="accent6">
              <a:lumMod val="20000"/>
              <a:lumOff val="80000"/>
            </a:schemeClr>
          </a:solidFill>
          <a:ln w="15875">
            <a:solidFill>
              <a:schemeClr val="tx1"/>
            </a:solidFill>
          </a:ln>
        </p:spPr>
        <p:txBody>
          <a:bodyPr wrap="square" rtlCol="0">
            <a:spAutoFit/>
          </a:bodyPr>
          <a:lstStyle/>
          <a:p>
            <a:pPr algn="ctr"/>
            <a:r>
              <a:rPr lang="ja-JP" altLang="en-US" dirty="0" smtClean="0"/>
              <a:t>研究</a:t>
            </a:r>
            <a:endParaRPr lang="en-US" altLang="ja-JP" dirty="0" smtClean="0"/>
          </a:p>
          <a:p>
            <a:pPr algn="ctr"/>
            <a:r>
              <a:rPr lang="ja-JP" altLang="en-US" dirty="0" smtClean="0"/>
              <a:t>支援</a:t>
            </a:r>
            <a:endParaRPr lang="en-US" altLang="ja-JP" dirty="0" smtClean="0"/>
          </a:p>
          <a:p>
            <a:pPr algn="ctr"/>
            <a:r>
              <a:rPr lang="ja-JP" altLang="en-US" dirty="0" smtClean="0"/>
              <a:t>職員</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Times New Roman" panose="02020603050405020304" pitchFamily="18" charset="0"/>
              </a:rPr>
              <a:pPr/>
              <a:t>20</a:t>
            </a:fld>
            <a:endParaRPr lang="en-US" altLang="ja-JP" sz="1800">
              <a:latin typeface="Times New Roman" panose="02020603050405020304" pitchFamily="18"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 </a:t>
              </a:r>
              <a:r>
                <a:rPr lang="ja-JP" altLang="en-US" sz="2800" dirty="0">
                  <a:latin typeface="HGS明朝E" panose="02020900000000000000" pitchFamily="18" charset="-128"/>
                  <a:ea typeface="HGS明朝E" panose="02020900000000000000" pitchFamily="18" charset="-128"/>
                </a:rPr>
                <a:t>研究公正向上に向けた</a:t>
              </a:r>
              <a:r>
                <a:rPr lang="en-US" altLang="ja-JP" sz="2800" dirty="0">
                  <a:latin typeface="HGS明朝E" panose="02020900000000000000" pitchFamily="18" charset="-128"/>
                  <a:ea typeface="HGS明朝E" panose="02020900000000000000" pitchFamily="18" charset="-128"/>
                </a:rPr>
                <a:t>OIST</a:t>
              </a:r>
              <a:r>
                <a:rPr lang="ja-JP" altLang="en-US" sz="2800" dirty="0">
                  <a:latin typeface="HGS明朝E" panose="02020900000000000000" pitchFamily="18" charset="-128"/>
                  <a:ea typeface="HGS明朝E" panose="02020900000000000000" pitchFamily="18" charset="-128"/>
                </a:rPr>
                <a:t>の取組</a:t>
              </a:r>
              <a:r>
                <a:rPr lang="ja-JP" altLang="en-US" sz="2800" dirty="0" smtClean="0">
                  <a:latin typeface="HGS明朝E" panose="02020900000000000000" pitchFamily="18" charset="-128"/>
                  <a:ea typeface="HGS明朝E" panose="02020900000000000000" pitchFamily="18" charset="-128"/>
                </a:rPr>
                <a:t>（関連委員会）</a:t>
              </a:r>
              <a:endParaRPr lang="ja-JP" altLang="en-US" sz="2000" dirty="0">
                <a:latin typeface="HGS明朝E" panose="02020900000000000000" pitchFamily="18" charset="-128"/>
                <a:ea typeface="HGS明朝E" panose="02020900000000000000" pitchFamily="18" charset="-128"/>
              </a:endParaRPr>
            </a:p>
          </p:txBody>
        </p:sp>
      </p:grpSp>
      <p:graphicFrame>
        <p:nvGraphicFramePr>
          <p:cNvPr id="7" name="図表 6"/>
          <p:cNvGraphicFramePr/>
          <p:nvPr>
            <p:extLst>
              <p:ext uri="{D42A27DB-BD31-4B8C-83A1-F6EECF244321}">
                <p14:modId xmlns:p14="http://schemas.microsoft.com/office/powerpoint/2010/main" val="1808300857"/>
              </p:ext>
            </p:extLst>
          </p:nvPr>
        </p:nvGraphicFramePr>
        <p:xfrm>
          <a:off x="445895" y="1927600"/>
          <a:ext cx="9866976" cy="170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p:cNvSpPr txBox="1"/>
          <p:nvPr/>
        </p:nvSpPr>
        <p:spPr>
          <a:xfrm>
            <a:off x="303759" y="3781425"/>
            <a:ext cx="4752528" cy="3170099"/>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000" dirty="0" smtClean="0"/>
              <a:t>委員長：研究担当学監</a:t>
            </a:r>
            <a:endParaRPr lang="en-US" altLang="ja-JP" sz="2000" dirty="0" smtClean="0"/>
          </a:p>
          <a:p>
            <a:pPr marL="342900" indent="-342900">
              <a:buFont typeface="Wingdings" panose="05000000000000000000" pitchFamily="2" charset="2"/>
              <a:buChar char="Ø"/>
            </a:pPr>
            <a:r>
              <a:rPr lang="ja-JP" altLang="en-US" sz="2000" dirty="0" smtClean="0"/>
              <a:t>委員：教員</a:t>
            </a:r>
            <a:r>
              <a:rPr lang="ja-JP" altLang="en-US" sz="2000" dirty="0"/>
              <a:t>担当学監、統括弁護士、研究担当ディーン、代議員議長、教授会議長、安全衛生セクションリーダー、外部研究資金セクションリーダー、外部有識者（研究倫理委員会委員の半数以上）、その他委員長が必要と認める</a:t>
            </a:r>
            <a:r>
              <a:rPr lang="ja-JP" altLang="en-US" sz="2000" dirty="0" smtClean="0"/>
              <a:t>者</a:t>
            </a:r>
            <a:endParaRPr lang="en-US" altLang="ja-JP" sz="2000" dirty="0" smtClean="0"/>
          </a:p>
          <a:p>
            <a:pPr marL="342900" indent="-342900">
              <a:buFont typeface="Wingdings" panose="05000000000000000000" pitchFamily="2" charset="2"/>
              <a:buChar char="Ø"/>
            </a:pPr>
            <a:r>
              <a:rPr lang="ja-JP" altLang="en-US" sz="2000" dirty="0" smtClean="0"/>
              <a:t>事後対応：不正が疑われる通報があった場合、調査を実施する。</a:t>
            </a:r>
            <a:endParaRPr lang="ja-JP" altLang="en-US" sz="2000" dirty="0"/>
          </a:p>
          <a:p>
            <a:endParaRPr kumimoji="1" lang="ja-JP" altLang="en-US" sz="2000" dirty="0"/>
          </a:p>
        </p:txBody>
      </p:sp>
      <p:sp>
        <p:nvSpPr>
          <p:cNvPr id="17" name="テキスト ボックス 16"/>
          <p:cNvSpPr txBox="1"/>
          <p:nvPr/>
        </p:nvSpPr>
        <p:spPr>
          <a:xfrm>
            <a:off x="5563393" y="3781425"/>
            <a:ext cx="4752528" cy="286232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000" dirty="0" smtClean="0"/>
              <a:t>委員長：研究担当ディーン</a:t>
            </a:r>
            <a:endParaRPr lang="en-US" altLang="ja-JP" sz="2000" dirty="0" smtClean="0"/>
          </a:p>
          <a:p>
            <a:pPr marL="342900" indent="-342900">
              <a:buFont typeface="Wingdings" panose="05000000000000000000" pitchFamily="2" charset="2"/>
              <a:buChar char="Ø"/>
            </a:pPr>
            <a:r>
              <a:rPr lang="ja-JP" altLang="en-US" sz="2000" dirty="0" smtClean="0"/>
              <a:t>委員：研究担当ディーン、教員担当学監、代議員議長、教授会議長、安全衛生セクションリーダー、</a:t>
            </a:r>
            <a:r>
              <a:rPr lang="en-US" altLang="ja-JP" sz="2000" dirty="0" smtClean="0"/>
              <a:t>OIST</a:t>
            </a:r>
            <a:r>
              <a:rPr lang="ja-JP" altLang="en-US" sz="2000" dirty="0" smtClean="0"/>
              <a:t>教員、外部有識者</a:t>
            </a:r>
            <a:endParaRPr lang="en-US" altLang="ja-JP" sz="2000" dirty="0" smtClean="0"/>
          </a:p>
          <a:p>
            <a:pPr marL="342900" indent="-342900">
              <a:buFont typeface="Wingdings" panose="05000000000000000000" pitchFamily="2" charset="2"/>
              <a:buChar char="Ø"/>
            </a:pPr>
            <a:r>
              <a:rPr lang="ja-JP" altLang="en-US" sz="2000" dirty="0" smtClean="0"/>
              <a:t>事前対応：責任ある研究の推進のための教育訓練教材の作成、学内関連ガイドラインの作成、啓発セミナーの開催等</a:t>
            </a:r>
            <a:endParaRPr lang="ja-JP" altLang="en-US" sz="2000" dirty="0"/>
          </a:p>
          <a:p>
            <a:endParaRPr kumimoji="1" lang="ja-JP" altLang="en-US" sz="2000" dirty="0"/>
          </a:p>
        </p:txBody>
      </p:sp>
      <p:sp>
        <p:nvSpPr>
          <p:cNvPr id="18" name="テキスト ボックス 17"/>
          <p:cNvSpPr txBox="1"/>
          <p:nvPr/>
        </p:nvSpPr>
        <p:spPr>
          <a:xfrm>
            <a:off x="97270" y="1138515"/>
            <a:ext cx="10355857" cy="1015663"/>
          </a:xfrm>
          <a:prstGeom prst="rect">
            <a:avLst/>
          </a:prstGeom>
          <a:noFill/>
        </p:spPr>
        <p:txBody>
          <a:bodyPr wrap="square" rtlCol="0">
            <a:spAutoFit/>
          </a:bodyPr>
          <a:lstStyle/>
          <a:p>
            <a:r>
              <a:rPr lang="en-US" altLang="ja-JP" sz="2000" dirty="0" smtClean="0"/>
              <a:t>OIST</a:t>
            </a:r>
            <a:r>
              <a:rPr lang="ja-JP" altLang="en-US" sz="2000" dirty="0" smtClean="0"/>
              <a:t>では、研究公正に関する２つの委員会を設置し、不正防止の取組の推進と不正が発生した場合の適切かつ迅速な調査の実施を図る。</a:t>
            </a:r>
            <a:endParaRPr lang="ja-JP" altLang="en-US" sz="2000" dirty="0"/>
          </a:p>
          <a:p>
            <a:endParaRPr kumimoji="1" lang="ja-JP" altLang="en-US" sz="2000" dirty="0"/>
          </a:p>
        </p:txBody>
      </p:sp>
    </p:spTree>
    <p:extLst>
      <p:ext uri="{BB962C8B-B14F-4D97-AF65-F5344CB8AC3E}">
        <p14:creationId xmlns:p14="http://schemas.microsoft.com/office/powerpoint/2010/main" val="346352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Times New Roman" panose="02020603050405020304" pitchFamily="18" charset="0"/>
              </a:rPr>
              <a:pPr/>
              <a:t>21</a:t>
            </a:fld>
            <a:endParaRPr lang="en-US" altLang="ja-JP" sz="1800">
              <a:latin typeface="Times New Roman" panose="02020603050405020304" pitchFamily="18"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 </a:t>
              </a:r>
              <a:r>
                <a:rPr lang="ja-JP" altLang="en-US" sz="2800" dirty="0">
                  <a:latin typeface="HGS明朝E" panose="02020900000000000000" pitchFamily="18" charset="-128"/>
                  <a:ea typeface="HGS明朝E" panose="02020900000000000000" pitchFamily="18" charset="-128"/>
                </a:rPr>
                <a:t>研究公正向上に向けた</a:t>
              </a:r>
              <a:r>
                <a:rPr lang="en-US" altLang="ja-JP" sz="2800" dirty="0">
                  <a:latin typeface="HGS明朝E" panose="02020900000000000000" pitchFamily="18" charset="-128"/>
                  <a:ea typeface="HGS明朝E" panose="02020900000000000000" pitchFamily="18" charset="-128"/>
                </a:rPr>
                <a:t>OIST</a:t>
              </a:r>
              <a:r>
                <a:rPr lang="ja-JP" altLang="en-US" sz="2800" dirty="0">
                  <a:latin typeface="HGS明朝E" panose="02020900000000000000" pitchFamily="18" charset="-128"/>
                  <a:ea typeface="HGS明朝E" panose="02020900000000000000" pitchFamily="18" charset="-128"/>
                </a:rPr>
                <a:t>の取組</a:t>
              </a:r>
              <a:r>
                <a:rPr lang="ja-JP" altLang="en-US" sz="2800" dirty="0" smtClean="0">
                  <a:latin typeface="HGS明朝E" panose="02020900000000000000" pitchFamily="18" charset="-128"/>
                  <a:ea typeface="HGS明朝E" panose="02020900000000000000" pitchFamily="18" charset="-128"/>
                </a:rPr>
                <a:t>（研究倫理教育）</a:t>
              </a:r>
              <a:endParaRPr lang="ja-JP" altLang="en-US" sz="2000" dirty="0">
                <a:latin typeface="HGS明朝E" panose="02020900000000000000" pitchFamily="18" charset="-128"/>
                <a:ea typeface="HGS明朝E" panose="02020900000000000000" pitchFamily="18" charset="-128"/>
              </a:endParaRPr>
            </a:p>
          </p:txBody>
        </p:sp>
      </p:grpSp>
      <p:graphicFrame>
        <p:nvGraphicFramePr>
          <p:cNvPr id="2" name="図表 1"/>
          <p:cNvGraphicFramePr/>
          <p:nvPr>
            <p:extLst>
              <p:ext uri="{D42A27DB-BD31-4B8C-83A1-F6EECF244321}">
                <p14:modId xmlns:p14="http://schemas.microsoft.com/office/powerpoint/2010/main" val="1422072845"/>
              </p:ext>
            </p:extLst>
          </p:nvPr>
        </p:nvGraphicFramePr>
        <p:xfrm>
          <a:off x="1" y="1189137"/>
          <a:ext cx="1068863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中かっこ 2"/>
          <p:cNvSpPr/>
          <p:nvPr/>
        </p:nvSpPr>
        <p:spPr bwMode="auto">
          <a:xfrm>
            <a:off x="4624239" y="4357489"/>
            <a:ext cx="288032" cy="2232248"/>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図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74467" y="5077569"/>
            <a:ext cx="1728192" cy="830390"/>
          </a:xfrm>
          <a:prstGeom prst="rect">
            <a:avLst/>
          </a:prstGeom>
        </p:spPr>
      </p:pic>
      <p:sp>
        <p:nvSpPr>
          <p:cNvPr id="4" name="テキスト ボックス 3"/>
          <p:cNvSpPr txBox="1"/>
          <p:nvPr/>
        </p:nvSpPr>
        <p:spPr>
          <a:xfrm>
            <a:off x="-6638" y="1083833"/>
            <a:ext cx="4824536" cy="1569660"/>
          </a:xfrm>
          <a:prstGeom prst="rect">
            <a:avLst/>
          </a:prstGeom>
          <a:noFill/>
        </p:spPr>
        <p:txBody>
          <a:bodyPr wrap="square" rtlCol="0">
            <a:spAutoFit/>
          </a:bodyPr>
          <a:lstStyle/>
          <a:p>
            <a:r>
              <a:rPr lang="en-US" altLang="ja-JP" dirty="0" smtClean="0"/>
              <a:t>OIST</a:t>
            </a:r>
            <a:r>
              <a:rPr lang="ja-JP" altLang="en-US" dirty="0" smtClean="0"/>
              <a:t>における研究倫理教育の特徴</a:t>
            </a:r>
            <a:endParaRPr lang="en-US" altLang="ja-JP" dirty="0" smtClean="0"/>
          </a:p>
          <a:p>
            <a:pPr marL="342900" indent="-342900">
              <a:buFont typeface="Wingdings" panose="05000000000000000000" pitchFamily="2" charset="2"/>
              <a:buChar char="p"/>
            </a:pPr>
            <a:r>
              <a:rPr kumimoji="1" lang="en-US" altLang="ja-JP" dirty="0" smtClean="0"/>
              <a:t>E-</a:t>
            </a:r>
            <a:r>
              <a:rPr kumimoji="1" lang="ja-JP" altLang="en-US" dirty="0" smtClean="0"/>
              <a:t>ラーニングをベースとしつつ</a:t>
            </a:r>
            <a:endParaRPr kumimoji="1" lang="en-US" altLang="ja-JP" dirty="0" smtClean="0"/>
          </a:p>
          <a:p>
            <a:pPr marL="342900" indent="-342900">
              <a:buFont typeface="Wingdings" panose="05000000000000000000" pitchFamily="2" charset="2"/>
              <a:buChar char="p"/>
            </a:pPr>
            <a:r>
              <a:rPr lang="ja-JP" altLang="en-US" dirty="0" smtClean="0"/>
              <a:t>対面及び集合研修も行いながら</a:t>
            </a:r>
            <a:endParaRPr kumimoji="1" lang="en-US" altLang="ja-JP" dirty="0" smtClean="0"/>
          </a:p>
          <a:p>
            <a:pPr marL="342900" indent="-342900">
              <a:buFont typeface="Wingdings" panose="05000000000000000000" pitchFamily="2" charset="2"/>
              <a:buChar char="p"/>
            </a:pPr>
            <a:r>
              <a:rPr kumimoji="1" lang="ja-JP" altLang="en-US" dirty="0" smtClean="0"/>
              <a:t>複層的かつに教育を実施</a:t>
            </a:r>
            <a:endParaRPr kumimoji="1" lang="ja-JP" altLang="en-US" dirty="0"/>
          </a:p>
        </p:txBody>
      </p:sp>
      <p:sp>
        <p:nvSpPr>
          <p:cNvPr id="15" name="楕円 14"/>
          <p:cNvSpPr/>
          <p:nvPr/>
        </p:nvSpPr>
        <p:spPr>
          <a:xfrm>
            <a:off x="3723420" y="3060363"/>
            <a:ext cx="414766" cy="414766"/>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テキスト ボックス 4"/>
          <p:cNvSpPr txBox="1"/>
          <p:nvPr/>
        </p:nvSpPr>
        <p:spPr>
          <a:xfrm>
            <a:off x="4138186" y="2331217"/>
            <a:ext cx="2412268" cy="1061829"/>
          </a:xfrm>
          <a:prstGeom prst="rect">
            <a:avLst/>
          </a:prstGeom>
          <a:noFill/>
        </p:spPr>
        <p:txBody>
          <a:bodyPr wrap="square" rtlCol="0">
            <a:spAutoFit/>
          </a:bodyPr>
          <a:lstStyle/>
          <a:p>
            <a:r>
              <a:rPr kumimoji="1" lang="ja-JP" altLang="en-US" sz="2100" dirty="0" smtClean="0"/>
              <a:t>大学院講義</a:t>
            </a:r>
            <a:endParaRPr kumimoji="1" lang="en-US" altLang="ja-JP" sz="2100" dirty="0" smtClean="0"/>
          </a:p>
          <a:p>
            <a:r>
              <a:rPr lang="en-US" altLang="ja-JP" sz="2100" dirty="0" smtClean="0"/>
              <a:t>Professional Development</a:t>
            </a:r>
            <a:endParaRPr kumimoji="1" lang="ja-JP" altLang="en-US" sz="2100" dirty="0"/>
          </a:p>
        </p:txBody>
      </p:sp>
      <p:pic>
        <p:nvPicPr>
          <p:cNvPr id="6" name="図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59880" y="4861545"/>
            <a:ext cx="3005000" cy="1555327"/>
          </a:xfrm>
          <a:prstGeom prst="rect">
            <a:avLst/>
          </a:prstGeom>
        </p:spPr>
      </p:pic>
      <p:pic>
        <p:nvPicPr>
          <p:cNvPr id="8" name="図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9066" y="2869491"/>
            <a:ext cx="2017564" cy="1513173"/>
          </a:xfrm>
          <a:prstGeom prst="rect">
            <a:avLst/>
          </a:prstGeom>
        </p:spPr>
      </p:pic>
    </p:spTree>
    <p:extLst>
      <p:ext uri="{BB962C8B-B14F-4D97-AF65-F5344CB8AC3E}">
        <p14:creationId xmlns:p14="http://schemas.microsoft.com/office/powerpoint/2010/main" val="152084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Times New Roman" panose="02020603050405020304" pitchFamily="18" charset="0"/>
              </a:rPr>
              <a:pPr/>
              <a:t>22</a:t>
            </a:fld>
            <a:endParaRPr lang="en-US" altLang="ja-JP" sz="1800">
              <a:latin typeface="Times New Roman" panose="02020603050405020304" pitchFamily="18"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 </a:t>
              </a:r>
              <a:r>
                <a:rPr lang="ja-JP" altLang="en-US" sz="2800" dirty="0">
                  <a:latin typeface="HGS明朝E" panose="02020900000000000000" pitchFamily="18" charset="-128"/>
                  <a:ea typeface="HGS明朝E" panose="02020900000000000000" pitchFamily="18" charset="-128"/>
                </a:rPr>
                <a:t>研究公正向上に向けた</a:t>
              </a:r>
              <a:r>
                <a:rPr lang="en-US" altLang="ja-JP" sz="2800" dirty="0">
                  <a:latin typeface="HGS明朝E" panose="02020900000000000000" pitchFamily="18" charset="-128"/>
                  <a:ea typeface="HGS明朝E" panose="02020900000000000000" pitchFamily="18" charset="-128"/>
                </a:rPr>
                <a:t>OIST</a:t>
              </a:r>
              <a:r>
                <a:rPr lang="ja-JP" altLang="en-US" sz="2800" dirty="0">
                  <a:latin typeface="HGS明朝E" panose="02020900000000000000" pitchFamily="18" charset="-128"/>
                  <a:ea typeface="HGS明朝E" panose="02020900000000000000" pitchFamily="18" charset="-128"/>
                </a:rPr>
                <a:t>の取組</a:t>
              </a:r>
              <a:r>
                <a:rPr lang="ja-JP" altLang="en-US" sz="2800" dirty="0" smtClean="0">
                  <a:latin typeface="HGS明朝E" panose="02020900000000000000" pitchFamily="18" charset="-128"/>
                  <a:ea typeface="HGS明朝E" panose="02020900000000000000" pitchFamily="18" charset="-128"/>
                </a:rPr>
                <a:t>（通報窓口）</a:t>
              </a:r>
              <a:endParaRPr lang="ja-JP" altLang="en-US" sz="2000" dirty="0">
                <a:latin typeface="HGS明朝E" panose="02020900000000000000" pitchFamily="18" charset="-128"/>
                <a:ea typeface="HGS明朝E" panose="02020900000000000000" pitchFamily="18" charset="-128"/>
              </a:endParaRPr>
            </a:p>
          </p:txBody>
        </p:sp>
      </p:grpSp>
      <p:sp>
        <p:nvSpPr>
          <p:cNvPr id="6" name="テキスト ボックス 88"/>
          <p:cNvSpPr txBox="1">
            <a:spLocks noChangeArrowheads="1"/>
          </p:cNvSpPr>
          <p:nvPr/>
        </p:nvSpPr>
        <p:spPr bwMode="auto">
          <a:xfrm>
            <a:off x="435012" y="979097"/>
            <a:ext cx="1740956" cy="646331"/>
          </a:xfrm>
          <a:prstGeom prst="rect">
            <a:avLst/>
          </a:prstGeom>
          <a:noFill/>
          <a:ln w="412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455613" indent="1588" eaLnBrk="0" hangingPunct="0">
              <a:defRPr kumimoji="1" sz="2400">
                <a:solidFill>
                  <a:schemeClr val="tx1"/>
                </a:solidFill>
                <a:latin typeface="Arial" panose="020B0604020202020204" pitchFamily="34" charset="0"/>
                <a:ea typeface="ＭＳ Ｐゴシック" panose="020B0600070205080204" pitchFamily="50" charset="-128"/>
              </a:defRPr>
            </a:lvl2pPr>
            <a:lvl3pPr marL="911225" indent="3175" eaLnBrk="0" hangingPunct="0">
              <a:defRPr kumimoji="1" sz="2400">
                <a:solidFill>
                  <a:schemeClr val="tx1"/>
                </a:solidFill>
                <a:latin typeface="Arial" panose="020B0604020202020204" pitchFamily="34" charset="0"/>
                <a:ea typeface="ＭＳ Ｐゴシック" panose="020B0600070205080204" pitchFamily="50" charset="-128"/>
              </a:defRPr>
            </a:lvl3pPr>
            <a:lvl4pPr marL="1368425" indent="3175" eaLnBrk="0" hangingPunct="0">
              <a:defRPr kumimoji="1" sz="2400">
                <a:solidFill>
                  <a:schemeClr val="tx1"/>
                </a:solidFill>
                <a:latin typeface="Arial" panose="020B0604020202020204" pitchFamily="34" charset="0"/>
                <a:ea typeface="ＭＳ Ｐゴシック" panose="020B0600070205080204" pitchFamily="50" charset="-128"/>
              </a:defRPr>
            </a:lvl4pPr>
            <a:lvl5pPr marL="1824038" indent="4763" eaLnBrk="0" hangingPunct="0">
              <a:defRPr kumimoji="1" sz="2400">
                <a:solidFill>
                  <a:schemeClr val="tx1"/>
                </a:solidFill>
                <a:latin typeface="Arial" panose="020B0604020202020204" pitchFamily="34" charset="0"/>
                <a:ea typeface="ＭＳ Ｐゴシック" panose="020B0600070205080204" pitchFamily="50" charset="-128"/>
              </a:defRPr>
            </a:lvl5pPr>
            <a:lvl6pPr marL="22812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7384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1956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6528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50000"/>
              </a:lnSpc>
              <a:defRPr/>
            </a:pPr>
            <a:r>
              <a:rPr lang="ja-JP" altLang="en-US" b="1" dirty="0" smtClean="0">
                <a:latin typeface="小塚明朝 Pro B" panose="02020800000000000000" pitchFamily="18" charset="-128"/>
                <a:ea typeface="小塚明朝 Pro B" panose="02020800000000000000" pitchFamily="18" charset="-128"/>
              </a:rPr>
              <a:t>通報窓口</a:t>
            </a:r>
            <a:endParaRPr lang="en-US" altLang="ja-JP" sz="1800" dirty="0" smtClean="0">
              <a:latin typeface="小塚明朝 Pro B" panose="02020800000000000000" pitchFamily="18" charset="-128"/>
              <a:ea typeface="小塚明朝 Pro B" panose="02020800000000000000" pitchFamily="18" charset="-128"/>
            </a:endParaRPr>
          </a:p>
        </p:txBody>
      </p:sp>
      <p:pic>
        <p:nvPicPr>
          <p:cNvPr id="5" name="図 4"/>
          <p:cNvPicPr>
            <a:picLocks noChangeAspect="1"/>
          </p:cNvPicPr>
          <p:nvPr/>
        </p:nvPicPr>
        <p:blipFill>
          <a:blip r:embed="rId3"/>
          <a:stretch>
            <a:fillRect/>
          </a:stretch>
        </p:blipFill>
        <p:spPr>
          <a:xfrm>
            <a:off x="807815" y="1578907"/>
            <a:ext cx="8856984" cy="5031008"/>
          </a:xfrm>
          <a:prstGeom prst="rect">
            <a:avLst/>
          </a:prstGeom>
        </p:spPr>
      </p:pic>
      <p:sp>
        <p:nvSpPr>
          <p:cNvPr id="7" name="テキスト ボックス 6"/>
          <p:cNvSpPr txBox="1"/>
          <p:nvPr/>
        </p:nvSpPr>
        <p:spPr>
          <a:xfrm>
            <a:off x="7864599" y="3133353"/>
            <a:ext cx="1440160" cy="2677656"/>
          </a:xfrm>
          <a:prstGeom prst="rect">
            <a:avLst/>
          </a:prstGeom>
          <a:solidFill>
            <a:schemeClr val="bg1"/>
          </a:solidFill>
        </p:spPr>
        <p:txBody>
          <a:bodyPr wrap="square" rtlCol="0">
            <a:spAutoFit/>
          </a:bodyPr>
          <a:lstStyle/>
          <a:p>
            <a:r>
              <a:rPr kumimoji="1" lang="ja-JP" altLang="en-US" dirty="0" smtClean="0"/>
              <a:t>外部</a:t>
            </a:r>
            <a:endParaRPr kumimoji="1" lang="en-US" altLang="ja-JP" dirty="0" smtClean="0"/>
          </a:p>
          <a:p>
            <a:r>
              <a:rPr lang="ja-JP" altLang="en-US" dirty="0" smtClean="0"/>
              <a:t>弁護士</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ja-JP" altLang="en-US" dirty="0"/>
          </a:p>
        </p:txBody>
      </p:sp>
      <p:cxnSp>
        <p:nvCxnSpPr>
          <p:cNvPr id="11" name="直線コネクタ 10"/>
          <p:cNvCxnSpPr/>
          <p:nvPr/>
        </p:nvCxnSpPr>
        <p:spPr bwMode="auto">
          <a:xfrm>
            <a:off x="2391991" y="3277369"/>
            <a:ext cx="4248472"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19" name="直線コネクタ 18"/>
          <p:cNvCxnSpPr/>
          <p:nvPr/>
        </p:nvCxnSpPr>
        <p:spPr bwMode="auto">
          <a:xfrm>
            <a:off x="2968055" y="5077569"/>
            <a:ext cx="3456384"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0" name="直線コネクタ 19"/>
          <p:cNvCxnSpPr/>
          <p:nvPr/>
        </p:nvCxnSpPr>
        <p:spPr bwMode="auto">
          <a:xfrm>
            <a:off x="2391991" y="4717529"/>
            <a:ext cx="4248472"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1" name="直線コネクタ 20"/>
          <p:cNvCxnSpPr/>
          <p:nvPr/>
        </p:nvCxnSpPr>
        <p:spPr bwMode="auto">
          <a:xfrm>
            <a:off x="2391991" y="6517729"/>
            <a:ext cx="3528392"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5985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3 </a:t>
              </a:r>
              <a:r>
                <a:rPr lang="ja-JP" altLang="en-US" sz="2800" dirty="0">
                  <a:latin typeface="HGS明朝E" panose="02020900000000000000" pitchFamily="18" charset="-128"/>
                  <a:ea typeface="HGS明朝E" panose="02020900000000000000" pitchFamily="18" charset="-128"/>
                </a:rPr>
                <a:t>研究公正向上に向けた</a:t>
              </a:r>
              <a:r>
                <a:rPr lang="en-US" altLang="ja-JP" sz="2800" dirty="0">
                  <a:latin typeface="HGS明朝E" panose="02020900000000000000" pitchFamily="18" charset="-128"/>
                  <a:ea typeface="HGS明朝E" panose="02020900000000000000" pitchFamily="18" charset="-128"/>
                </a:rPr>
                <a:t>OIST</a:t>
              </a:r>
              <a:r>
                <a:rPr lang="ja-JP" altLang="en-US" sz="2800" dirty="0">
                  <a:latin typeface="HGS明朝E" panose="02020900000000000000" pitchFamily="18" charset="-128"/>
                  <a:ea typeface="HGS明朝E" panose="02020900000000000000" pitchFamily="18" charset="-128"/>
                </a:rPr>
                <a:t>の取組</a:t>
              </a:r>
              <a:r>
                <a:rPr lang="ja-JP" altLang="en-US" sz="2800" dirty="0" smtClean="0">
                  <a:latin typeface="HGS明朝E" panose="02020900000000000000" pitchFamily="18" charset="-128"/>
                  <a:ea typeface="HGS明朝E" panose="02020900000000000000" pitchFamily="18" charset="-128"/>
                </a:rPr>
                <a:t>（調査）</a:t>
              </a:r>
              <a:endParaRPr lang="ja-JP" altLang="en-US" sz="2000" dirty="0">
                <a:latin typeface="HGS明朝E" panose="02020900000000000000" pitchFamily="18" charset="-128"/>
                <a:ea typeface="HGS明朝E" panose="02020900000000000000" pitchFamily="18" charset="-128"/>
              </a:endParaRPr>
            </a:p>
          </p:txBody>
        </p:sp>
      </p:grpSp>
      <p:graphicFrame>
        <p:nvGraphicFramePr>
          <p:cNvPr id="2" name="図表 1"/>
          <p:cNvGraphicFramePr/>
          <p:nvPr>
            <p:extLst>
              <p:ext uri="{D42A27DB-BD31-4B8C-83A1-F6EECF244321}">
                <p14:modId xmlns:p14="http://schemas.microsoft.com/office/powerpoint/2010/main" val="1381763924"/>
              </p:ext>
            </p:extLst>
          </p:nvPr>
        </p:nvGraphicFramePr>
        <p:xfrm>
          <a:off x="159743" y="1117129"/>
          <a:ext cx="10369152" cy="5691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967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latin typeface="HGS明朝E" panose="02020900000000000000" pitchFamily="18" charset="-128"/>
                  <a:ea typeface="HGS明朝E" panose="02020900000000000000" pitchFamily="18" charset="-128"/>
                </a:rPr>
                <a:t>出典及び謝辞</a:t>
              </a:r>
              <a:endParaRPr lang="ja-JP" altLang="en-US" sz="2000" dirty="0">
                <a:latin typeface="HGS明朝E" panose="02020900000000000000" pitchFamily="18" charset="-128"/>
                <a:ea typeface="HGS明朝E" panose="02020900000000000000" pitchFamily="18" charset="-128"/>
              </a:endParaRPr>
            </a:p>
          </p:txBody>
        </p:sp>
      </p:grpSp>
      <p:sp>
        <p:nvSpPr>
          <p:cNvPr id="3" name="テキスト ボックス 2"/>
          <p:cNvSpPr txBox="1"/>
          <p:nvPr/>
        </p:nvSpPr>
        <p:spPr>
          <a:xfrm>
            <a:off x="1239862" y="1549177"/>
            <a:ext cx="8712175" cy="4708981"/>
          </a:xfrm>
          <a:prstGeom prst="rect">
            <a:avLst/>
          </a:prstGeom>
          <a:noFill/>
        </p:spPr>
        <p:txBody>
          <a:bodyPr wrap="square" rtlCol="0">
            <a:spAutoFit/>
          </a:bodyPr>
          <a:lstStyle/>
          <a:p>
            <a:pPr marL="457200" indent="-457200">
              <a:buFont typeface="+mj-lt"/>
              <a:buAutoNum type="arabicPeriod"/>
            </a:pPr>
            <a:endParaRPr kumimoji="1" lang="en-US" altLang="ja-JP" sz="2000" dirty="0" smtClean="0"/>
          </a:p>
          <a:p>
            <a:pPr marL="457200" indent="-457200">
              <a:buFont typeface="+mj-lt"/>
              <a:buAutoNum type="arabicPeriod"/>
            </a:pPr>
            <a:r>
              <a:rPr kumimoji="1" lang="ja-JP" altLang="en-US" sz="2000" dirty="0" smtClean="0"/>
              <a:t>文部科学省科学技術・学術政策局人材政策課研究公正推進室</a:t>
            </a:r>
            <a:r>
              <a:rPr kumimoji="1" lang="en-US" altLang="ja-JP" sz="2000" dirty="0" smtClean="0"/>
              <a:t>,</a:t>
            </a:r>
            <a:r>
              <a:rPr kumimoji="1" lang="ja-JP" altLang="en-US" sz="2000" dirty="0" smtClean="0"/>
              <a:t>公正な研究活動の推進</a:t>
            </a:r>
            <a:r>
              <a:rPr kumimoji="1" lang="en-US" altLang="ja-JP" sz="2000" dirty="0" smtClean="0"/>
              <a:t>,</a:t>
            </a:r>
            <a:r>
              <a:rPr kumimoji="1" lang="ja-JP" altLang="en-US" sz="2000" dirty="0" smtClean="0"/>
              <a:t>平成</a:t>
            </a:r>
            <a:r>
              <a:rPr kumimoji="1" lang="en-US" altLang="ja-JP" sz="2000" dirty="0" smtClean="0"/>
              <a:t>27</a:t>
            </a:r>
            <a:r>
              <a:rPr kumimoji="1" lang="ja-JP" altLang="en-US" sz="2000" dirty="0" smtClean="0"/>
              <a:t>年</a:t>
            </a:r>
            <a:r>
              <a:rPr kumimoji="1" lang="en-US" altLang="ja-JP" sz="2000" dirty="0" smtClean="0"/>
              <a:t>11</a:t>
            </a:r>
            <a:r>
              <a:rPr kumimoji="1" lang="ja-JP" altLang="en-US" sz="2000" dirty="0" smtClean="0"/>
              <a:t>月</a:t>
            </a:r>
            <a:r>
              <a:rPr kumimoji="1" lang="en-US" altLang="ja-JP" sz="2000" dirty="0" smtClean="0"/>
              <a:t>27</a:t>
            </a:r>
            <a:r>
              <a:rPr kumimoji="1" lang="ja-JP" altLang="en-US" sz="2000" dirty="0" smtClean="0"/>
              <a:t>日</a:t>
            </a:r>
            <a:endParaRPr kumimoji="1" lang="en-US" altLang="ja-JP" sz="2000" dirty="0" smtClean="0"/>
          </a:p>
          <a:p>
            <a:pPr marL="457200" indent="-457200">
              <a:buFont typeface="+mj-lt"/>
              <a:buAutoNum type="arabicPeriod"/>
            </a:pPr>
            <a:r>
              <a:rPr kumimoji="1" lang="ja-JP" altLang="en-US" sz="2000" dirty="0" smtClean="0"/>
              <a:t>松澤孝明</a:t>
            </a:r>
            <a:r>
              <a:rPr kumimoji="1" lang="en-US" altLang="ja-JP" sz="2000" dirty="0" smtClean="0"/>
              <a:t>,</a:t>
            </a:r>
            <a:r>
              <a:rPr lang="ja-JP" altLang="en-US" sz="2000" dirty="0"/>
              <a:t> </a:t>
            </a:r>
            <a:r>
              <a:rPr kumimoji="1" lang="ja-JP" altLang="en-US" sz="2000" dirty="0" smtClean="0"/>
              <a:t>諸外国における国家研究公正システム（１）</a:t>
            </a:r>
            <a:r>
              <a:rPr kumimoji="1" lang="en-US" altLang="ja-JP" sz="2000" dirty="0" smtClean="0"/>
              <a:t>, </a:t>
            </a:r>
            <a:r>
              <a:rPr kumimoji="1" lang="ja-JP" altLang="en-US" sz="2000" dirty="0" smtClean="0"/>
              <a:t>情報管理</a:t>
            </a:r>
            <a:r>
              <a:rPr lang="en-US" altLang="ja-JP" sz="2000" dirty="0" smtClean="0"/>
              <a:t>, vol. 56. no. 10,  2014</a:t>
            </a:r>
          </a:p>
          <a:p>
            <a:pPr marL="457200" indent="-457200">
              <a:buFont typeface="+mj-lt"/>
              <a:buAutoNum type="arabicPeriod"/>
            </a:pPr>
            <a:r>
              <a:rPr lang="en-US" altLang="ja-JP" sz="2000" dirty="0"/>
              <a:t>Hickling Arthurs Low Corporation (HAL), "The State of Research Integrity and Misconduct Policies </a:t>
            </a:r>
            <a:r>
              <a:rPr lang="en-US" altLang="ja-JP" sz="2000" dirty="0" smtClean="0"/>
              <a:t>in Canada</a:t>
            </a:r>
            <a:r>
              <a:rPr lang="en-US" altLang="ja-JP" sz="2000" dirty="0"/>
              <a:t>", October, 2009</a:t>
            </a:r>
            <a:r>
              <a:rPr lang="en-US" altLang="ja-JP" sz="2000" dirty="0" smtClean="0"/>
              <a:t>.</a:t>
            </a:r>
          </a:p>
          <a:p>
            <a:pPr marL="457200" indent="-457200">
              <a:buFont typeface="+mj-lt"/>
              <a:buAutoNum type="arabicPeriod"/>
            </a:pPr>
            <a:r>
              <a:rPr lang="en-US" altLang="ja-JP" sz="2000" dirty="0"/>
              <a:t>The European Working Group Meeting of the Global Research Council, "European Network of </a:t>
            </a:r>
            <a:r>
              <a:rPr lang="en-US" altLang="ja-JP" sz="2000" dirty="0" smtClean="0"/>
              <a:t>Research Integrity </a:t>
            </a:r>
            <a:r>
              <a:rPr lang="en-US" altLang="ja-JP" sz="2000" dirty="0"/>
              <a:t>Offices", Brussels 22, October, 2012</a:t>
            </a:r>
            <a:r>
              <a:rPr lang="en-US" altLang="ja-JP" sz="2000" dirty="0" smtClean="0"/>
              <a:t>.</a:t>
            </a:r>
          </a:p>
          <a:p>
            <a:pPr marL="457200" indent="-457200">
              <a:buFont typeface="+mj-lt"/>
              <a:buAutoNum type="arabicPeriod"/>
            </a:pPr>
            <a:r>
              <a:rPr lang="en-US" altLang="ja-JP" sz="2000" dirty="0"/>
              <a:t>Council of Canadian Academies (CCA), "Honesty, Accountability and Trust : Fostering Research </a:t>
            </a:r>
            <a:r>
              <a:rPr lang="en-US" altLang="ja-JP" sz="2000" dirty="0" smtClean="0"/>
              <a:t>Integrity in </a:t>
            </a:r>
            <a:r>
              <a:rPr lang="en-US" altLang="ja-JP" sz="2000" dirty="0"/>
              <a:t>Canada-Expert Panel on Research Integrity", 2010, ISBN-978-1-926558-26-4</a:t>
            </a:r>
            <a:endParaRPr lang="en-US" altLang="ja-JP" sz="2000" dirty="0" smtClean="0"/>
          </a:p>
          <a:p>
            <a:pPr marL="457200" indent="-457200">
              <a:buFont typeface="+mj-lt"/>
              <a:buAutoNum type="arabicPeriod"/>
            </a:pPr>
            <a:r>
              <a:rPr kumimoji="1" lang="en-US" altLang="ja-JP" sz="2000" dirty="0" smtClean="0"/>
              <a:t>CITI Japan</a:t>
            </a:r>
            <a:r>
              <a:rPr kumimoji="1" lang="ja-JP" altLang="en-US" sz="2000" dirty="0" smtClean="0"/>
              <a:t>プロジェクト運営委員会及び主宰会議・研修会資料</a:t>
            </a:r>
            <a:endParaRPr kumimoji="1" lang="en-US" altLang="ja-JP" sz="2000" dirty="0" smtClean="0"/>
          </a:p>
          <a:p>
            <a:pPr marL="457200" indent="-457200">
              <a:buFont typeface="+mj-lt"/>
              <a:buAutoNum type="arabicPeriod"/>
            </a:pPr>
            <a:r>
              <a:rPr lang="en-US" altLang="ja-JP" sz="2000" dirty="0" smtClean="0"/>
              <a:t>CITI Japan</a:t>
            </a:r>
            <a:r>
              <a:rPr lang="ja-JP" altLang="en-US" sz="2000" dirty="0" smtClean="0"/>
              <a:t>プロジェクトメンバー</a:t>
            </a:r>
            <a:endParaRPr kumimoji="1" lang="ja-JP" altLang="en-US" sz="2000" dirty="0"/>
          </a:p>
        </p:txBody>
      </p:sp>
    </p:spTree>
    <p:extLst>
      <p:ext uri="{BB962C8B-B14F-4D97-AF65-F5344CB8AC3E}">
        <p14:creationId xmlns:p14="http://schemas.microsoft.com/office/powerpoint/2010/main" val="53136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1"/>
          <p:cNvSpPr>
            <a:spLocks noGrp="1"/>
          </p:cNvSpPr>
          <p:nvPr>
            <p:ph type="sldNum" sz="quarter" idx="10"/>
          </p:nvPr>
        </p:nvSpPr>
        <p:spPr>
          <a:xfrm>
            <a:off x="9952038" y="7086600"/>
            <a:ext cx="563562" cy="304800"/>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EAEC34C-0458-4AEE-B5B3-DA270A954CEB}" type="slidenum">
              <a:rPr lang="en-US" altLang="ja-JP" sz="1800">
                <a:latin typeface="Times New Roman" panose="02020603050405020304" pitchFamily="18" charset="0"/>
              </a:rPr>
              <a:pPr/>
              <a:t>25</a:t>
            </a:fld>
            <a:endParaRPr lang="en-US" altLang="ja-JP" sz="1800">
              <a:latin typeface="Times New Roman" panose="02020603050405020304" pitchFamily="18" charset="0"/>
            </a:endParaRPr>
          </a:p>
        </p:txBody>
      </p:sp>
      <p:sp>
        <p:nvSpPr>
          <p:cNvPr id="88067" name="テキスト ボックス 2"/>
          <p:cNvSpPr txBox="1">
            <a:spLocks noChangeArrowheads="1"/>
          </p:cNvSpPr>
          <p:nvPr/>
        </p:nvSpPr>
        <p:spPr bwMode="auto">
          <a:xfrm>
            <a:off x="1887935" y="2917329"/>
            <a:ext cx="7089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smtClean="0">
                <a:latin typeface="HGS明朝E" panose="02020900000000000000" pitchFamily="18" charset="-128"/>
                <a:ea typeface="HGS明朝E" panose="02020900000000000000" pitchFamily="18" charset="-128"/>
              </a:rPr>
              <a:t>おわり</a:t>
            </a:r>
            <a:endParaRPr lang="en-US" altLang="ja-JP" sz="2800" dirty="0">
              <a:latin typeface="HGS明朝E" panose="02020900000000000000" pitchFamily="18" charset="-128"/>
              <a:ea typeface="HGS明朝E" panose="02020900000000000000"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4116126228"/>
              </p:ext>
            </p:extLst>
          </p:nvPr>
        </p:nvGraphicFramePr>
        <p:xfrm>
          <a:off x="-28086" y="159435"/>
          <a:ext cx="10688637"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E47B71-2A42-4B78-9F63-2F08EB03491E}" type="slidenum">
              <a:rPr lang="en-US" altLang="ja-JP" sz="1800">
                <a:latin typeface="Times New Roman" panose="02020603050405020304" pitchFamily="18" charset="0"/>
              </a:rPr>
              <a:pPr/>
              <a:t>2</a:t>
            </a:fld>
            <a:endParaRPr lang="en-US" altLang="ja-JP" sz="1800">
              <a:latin typeface="Times New Roman" panose="02020603050405020304" pitchFamily="18" charset="0"/>
            </a:endParaRPr>
          </a:p>
        </p:txBody>
      </p:sp>
      <p:grpSp>
        <p:nvGrpSpPr>
          <p:cNvPr id="18435"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8445"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1 </a:t>
              </a:r>
              <a:r>
                <a:rPr lang="ja-JP" altLang="en-US" sz="2800" dirty="0" smtClean="0">
                  <a:latin typeface="HGS明朝E" panose="02020900000000000000" pitchFamily="18" charset="-128"/>
                  <a:ea typeface="HGS明朝E" panose="02020900000000000000" pitchFamily="18" charset="-128"/>
                </a:rPr>
                <a:t>研究不正ガイドライン策定の背景</a:t>
              </a:r>
              <a:endParaRPr lang="ja-JP" altLang="en-US" sz="2000" dirty="0">
                <a:latin typeface="HGS明朝E" panose="02020900000000000000" pitchFamily="18" charset="-128"/>
                <a:ea typeface="HGS明朝E" panose="02020900000000000000" pitchFamily="18" charset="-128"/>
              </a:endParaRPr>
            </a:p>
          </p:txBody>
        </p:sp>
      </p:grpSp>
      <p:sp>
        <p:nvSpPr>
          <p:cNvPr id="18437" name="右矢印 2"/>
          <p:cNvSpPr>
            <a:spLocks noChangeArrowheads="1"/>
          </p:cNvSpPr>
          <p:nvPr/>
        </p:nvSpPr>
        <p:spPr bwMode="auto">
          <a:xfrm>
            <a:off x="231775" y="2701925"/>
            <a:ext cx="10225088" cy="647700"/>
          </a:xfrm>
          <a:prstGeom prst="rightArrow">
            <a:avLst>
              <a:gd name="adj1" fmla="val 50000"/>
              <a:gd name="adj2" fmla="val 50065"/>
            </a:avLst>
          </a:prstGeom>
          <a:solidFill>
            <a:srgbClr val="FFCC00"/>
          </a:solidFill>
          <a:ln w="9525" algn="ctr">
            <a:solidFill>
              <a:schemeClr val="tx1"/>
            </a:solidFill>
            <a:round/>
            <a:headEnd/>
            <a:tailEnd/>
          </a:ln>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2000">
                <a:solidFill>
                  <a:srgbClr val="000000"/>
                </a:solidFill>
                <a:latin typeface="Times New Roman" panose="02020603050405020304" pitchFamily="18" charset="0"/>
                <a:cs typeface="Times New Roman" panose="02020603050405020304" pitchFamily="18" charset="0"/>
              </a:rPr>
              <a:t>研究不正</a:t>
            </a:r>
            <a:r>
              <a:rPr kumimoji="0" lang="en-US" altLang="ja-JP" sz="2000">
                <a:solidFill>
                  <a:srgbClr val="000000"/>
                </a:solidFill>
                <a:latin typeface="Times New Roman" panose="02020603050405020304" pitchFamily="18" charset="0"/>
                <a:cs typeface="Times New Roman" panose="02020603050405020304" pitchFamily="18" charset="0"/>
              </a:rPr>
              <a:t>: </a:t>
            </a:r>
            <a:r>
              <a:rPr kumimoji="0" lang="ja-JP" altLang="en-US" sz="1600">
                <a:solidFill>
                  <a:srgbClr val="000000"/>
                </a:solidFill>
                <a:latin typeface="Times New Roman" panose="02020603050405020304" pitchFamily="18" charset="0"/>
                <a:cs typeface="Times New Roman" panose="02020603050405020304" pitchFamily="18" charset="0"/>
              </a:rPr>
              <a:t>捏造、改ざん、盗用、二重投稿、不適切なオーサーシップ</a:t>
            </a:r>
          </a:p>
        </p:txBody>
      </p:sp>
      <p:pic>
        <p:nvPicPr>
          <p:cNvPr id="18438" name="Picture 6" descr="http://new22nozawa.cocolog-nifty.com/blog/images/2014/03/20/stap.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27850" y="3719513"/>
            <a:ext cx="29067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http://scienceandtechnology.jp/wp-content/uploads/RetractedCell2003png.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38563" y="3302000"/>
            <a:ext cx="27162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http://blogimg.goo.ne.jp/user_image/11/3c/94fbc4ee2c8a43f01d642308c288d133.jpg?random=44ca112abfae251662be1281ca17680d"/>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81113" y="3421063"/>
            <a:ext cx="48529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テキスト ボックス 3"/>
          <p:cNvSpPr txBox="1">
            <a:spLocks noChangeArrowheads="1"/>
          </p:cNvSpPr>
          <p:nvPr/>
        </p:nvSpPr>
        <p:spPr bwMode="auto">
          <a:xfrm>
            <a:off x="7288213" y="5518150"/>
            <a:ext cx="2089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STAP CELL SCANDAL</a:t>
            </a:r>
            <a:endParaRPr lang="ja-JP" altLang="en-US" sz="2800">
              <a:solidFill>
                <a:srgbClr val="FF0000"/>
              </a:solidFill>
            </a:endParaRPr>
          </a:p>
        </p:txBody>
      </p:sp>
      <p:sp>
        <p:nvSpPr>
          <p:cNvPr id="18442" name="テキスト ボックス 16"/>
          <p:cNvSpPr txBox="1">
            <a:spLocks noChangeArrowheads="1"/>
          </p:cNvSpPr>
          <p:nvPr/>
        </p:nvSpPr>
        <p:spPr bwMode="auto">
          <a:xfrm>
            <a:off x="231775" y="5641975"/>
            <a:ext cx="3240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REUSE OF DATA ON DIFFERENT PAPERS</a:t>
            </a:r>
            <a:endParaRPr lang="ja-JP" altLang="en-US">
              <a:solidFill>
                <a:srgbClr val="FF0000"/>
              </a:solidFill>
            </a:endParaRPr>
          </a:p>
        </p:txBody>
      </p:sp>
      <p:sp>
        <p:nvSpPr>
          <p:cNvPr id="10" name="上矢印吹き出し 9"/>
          <p:cNvSpPr/>
          <p:nvPr/>
        </p:nvSpPr>
        <p:spPr bwMode="auto">
          <a:xfrm>
            <a:off x="7504113" y="2413000"/>
            <a:ext cx="2160587" cy="1346200"/>
          </a:xfrm>
          <a:prstGeom prst="upArrow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kumimoji="0" lang="ja-JP" altLang="en-US" dirty="0">
                <a:solidFill>
                  <a:srgbClr val="000000"/>
                </a:solidFill>
                <a:latin typeface="Arial" charset="0"/>
                <a:ea typeface="ＭＳ Ｐゴシック" charset="0"/>
              </a:rPr>
              <a:t>本質的に法規制と同等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E47B71-2A42-4B78-9F63-2F08EB03491E}" type="slidenum">
              <a:rPr lang="en-US" altLang="ja-JP" sz="1800">
                <a:latin typeface="Times New Roman" panose="02020603050405020304" pitchFamily="18" charset="0"/>
              </a:rPr>
              <a:pPr/>
              <a:t>3</a:t>
            </a:fld>
            <a:endParaRPr lang="en-US" altLang="ja-JP" sz="1800">
              <a:latin typeface="Times New Roman" panose="02020603050405020304" pitchFamily="18" charset="0"/>
            </a:endParaRPr>
          </a:p>
        </p:txBody>
      </p:sp>
      <p:grpSp>
        <p:nvGrpSpPr>
          <p:cNvPr id="18435"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8445"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HGS明朝E" panose="02020900000000000000" pitchFamily="18" charset="-128"/>
                  <a:ea typeface="HGS明朝E" panose="02020900000000000000" pitchFamily="18" charset="-128"/>
                </a:rPr>
                <a:t>2</a:t>
              </a:r>
              <a:r>
                <a:rPr lang="en-US" altLang="ja-JP" sz="2800" dirty="0" smtClean="0">
                  <a:latin typeface="HGS明朝E" panose="02020900000000000000" pitchFamily="18" charset="-128"/>
                  <a:ea typeface="HGS明朝E" panose="02020900000000000000" pitchFamily="18" charset="-128"/>
                </a:rPr>
                <a:t> </a:t>
              </a:r>
              <a:r>
                <a:rPr lang="ja-JP" altLang="en-US" sz="2800" dirty="0" smtClean="0">
                  <a:latin typeface="HGS明朝E" panose="02020900000000000000" pitchFamily="18" charset="-128"/>
                  <a:ea typeface="HGS明朝E" panose="02020900000000000000" pitchFamily="18" charset="-128"/>
                </a:rPr>
                <a:t>研究不正ガイドラインの</a:t>
              </a:r>
              <a:r>
                <a:rPr lang="ja-JP" altLang="en-US" sz="2800" dirty="0">
                  <a:latin typeface="HGS明朝E" panose="02020900000000000000" pitchFamily="18" charset="-128"/>
                  <a:ea typeface="HGS明朝E" panose="02020900000000000000" pitchFamily="18" charset="-128"/>
                </a:rPr>
                <a:t>概要</a:t>
              </a:r>
              <a:endParaRPr lang="ja-JP" altLang="en-US" sz="2000" dirty="0">
                <a:latin typeface="HGS明朝E" panose="02020900000000000000" pitchFamily="18" charset="-128"/>
                <a:ea typeface="HGS明朝E" panose="02020900000000000000" pitchFamily="18" charset="-128"/>
              </a:endParaRPr>
            </a:p>
          </p:txBody>
        </p:sp>
      </p:grpSp>
      <p:sp>
        <p:nvSpPr>
          <p:cNvPr id="3" name="テキスト ボックス 2"/>
          <p:cNvSpPr txBox="1"/>
          <p:nvPr/>
        </p:nvSpPr>
        <p:spPr>
          <a:xfrm>
            <a:off x="303759" y="2580321"/>
            <a:ext cx="5660710" cy="3785652"/>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dirty="0" smtClean="0"/>
              <a:t>省担当課長及び担当職員による各種協議会、学会、説明会に</a:t>
            </a:r>
            <a:r>
              <a:rPr lang="ja-JP" altLang="en-US" dirty="0" smtClean="0"/>
              <a:t>おける周知徹底</a:t>
            </a:r>
            <a:endParaRPr lang="en-US" altLang="ja-JP" dirty="0" smtClean="0"/>
          </a:p>
          <a:p>
            <a:pPr marL="342900" indent="-342900">
              <a:buFont typeface="Wingdings" panose="05000000000000000000" pitchFamily="2" charset="2"/>
              <a:buChar char="p"/>
            </a:pPr>
            <a:r>
              <a:rPr lang="ja-JP" altLang="en-US" dirty="0" smtClean="0"/>
              <a:t>各大学が喫緊の課題として、トップマネジメントレベルでの</a:t>
            </a:r>
            <a:r>
              <a:rPr lang="ja-JP" altLang="en-US" dirty="0"/>
              <a:t>文科</a:t>
            </a:r>
            <a:r>
              <a:rPr lang="ja-JP" altLang="en-US" dirty="0" smtClean="0"/>
              <a:t>取り組み</a:t>
            </a:r>
            <a:endParaRPr lang="en-US" altLang="ja-JP" dirty="0" smtClean="0"/>
          </a:p>
          <a:p>
            <a:pPr marL="342900" indent="-342900">
              <a:buFont typeface="Wingdings" panose="05000000000000000000" pitchFamily="2" charset="2"/>
              <a:buChar char="p"/>
            </a:pPr>
            <a:r>
              <a:rPr kumimoji="1" lang="ja-JP" altLang="en-US" dirty="0" smtClean="0"/>
              <a:t>専任教員、職員、部署の配置</a:t>
            </a:r>
            <a:endParaRPr kumimoji="1" lang="en-US" altLang="ja-JP" dirty="0" smtClean="0"/>
          </a:p>
          <a:p>
            <a:pPr marL="342900" indent="-342900">
              <a:buFont typeface="Wingdings" panose="05000000000000000000" pitchFamily="2" charset="2"/>
              <a:buChar char="p"/>
            </a:pPr>
            <a:r>
              <a:rPr kumimoji="1" lang="ja-JP" altLang="en-US" dirty="0" smtClean="0"/>
              <a:t>関連シンポジウムやセミナーの開催</a:t>
            </a:r>
            <a:endParaRPr kumimoji="1" lang="en-US" altLang="ja-JP" dirty="0" smtClean="0"/>
          </a:p>
          <a:p>
            <a:pPr marL="342900" indent="-342900">
              <a:buFont typeface="Wingdings" panose="05000000000000000000" pitchFamily="2" charset="2"/>
              <a:buChar char="p"/>
            </a:pPr>
            <a:r>
              <a:rPr lang="ja-JP" altLang="en-US" dirty="0" smtClean="0"/>
              <a:t>責任ある研究行為に関するコースと学部又は</a:t>
            </a:r>
            <a:r>
              <a:rPr lang="en-US" altLang="ja-JP" dirty="0" smtClean="0"/>
              <a:t>/</a:t>
            </a:r>
            <a:r>
              <a:rPr lang="ja-JP" altLang="en-US" dirty="0" smtClean="0"/>
              <a:t>及び大学院教育のカリキュラムに緊急追加</a:t>
            </a:r>
            <a:endParaRPr lang="en-US" altLang="ja-JP" dirty="0" smtClean="0"/>
          </a:p>
          <a:p>
            <a:pPr marL="342900" indent="-342900">
              <a:buFont typeface="Wingdings" panose="05000000000000000000" pitchFamily="2" charset="2"/>
              <a:buChar char="p"/>
            </a:pPr>
            <a:endParaRPr kumimoji="1" lang="ja-JP" altLang="en-US" dirty="0"/>
          </a:p>
        </p:txBody>
      </p:sp>
      <p:sp>
        <p:nvSpPr>
          <p:cNvPr id="4" name="角丸四角形 3"/>
          <p:cNvSpPr/>
          <p:nvPr/>
        </p:nvSpPr>
        <p:spPr bwMode="auto">
          <a:xfrm>
            <a:off x="447674" y="1123385"/>
            <a:ext cx="9504363" cy="122413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r>
              <a:rPr kumimoji="0" lang="ja-JP" altLang="en-US" sz="2800" dirty="0" smtClean="0">
                <a:solidFill>
                  <a:srgbClr val="000000"/>
                </a:solidFill>
                <a:latin typeface="Arial" charset="0"/>
                <a:ea typeface="ＭＳ Ｐゴシック" charset="0"/>
                <a:cs typeface="ＭＳ Ｐゴシック" charset="0"/>
              </a:rPr>
              <a:t>研究</a:t>
            </a:r>
            <a:r>
              <a:rPr kumimoji="0" lang="ja-JP" altLang="en-US" sz="2800" dirty="0">
                <a:solidFill>
                  <a:srgbClr val="000000"/>
                </a:solidFill>
                <a:latin typeface="Arial" charset="0"/>
                <a:ea typeface="ＭＳ Ｐゴシック" charset="0"/>
                <a:cs typeface="ＭＳ Ｐゴシック" charset="0"/>
              </a:rPr>
              <a:t>活動における不正行為への対応等に関する</a:t>
            </a:r>
            <a:r>
              <a:rPr kumimoji="0" lang="ja-JP" altLang="en-US" sz="2800" dirty="0" smtClean="0">
                <a:solidFill>
                  <a:srgbClr val="000000"/>
                </a:solidFill>
                <a:latin typeface="Arial" charset="0"/>
                <a:ea typeface="ＭＳ Ｐゴシック" charset="0"/>
                <a:cs typeface="ＭＳ Ｐゴシック" charset="0"/>
              </a:rPr>
              <a:t>ガイドライン</a:t>
            </a:r>
            <a:endParaRPr kumimoji="0" lang="ja-JP" altLang="en-US" sz="2800" dirty="0">
              <a:solidFill>
                <a:srgbClr val="000000"/>
              </a:solidFill>
              <a:latin typeface="Arial" charset="0"/>
              <a:ea typeface="ＭＳ Ｐゴシック" charset="0"/>
              <a:cs typeface="ＭＳ Ｐゴシック" charset="0"/>
            </a:endParaRPr>
          </a:p>
          <a:p>
            <a:pPr algn="r" eaLnBrk="1" hangingPunct="1"/>
            <a:r>
              <a:rPr kumimoji="0" lang="ja-JP" altLang="en-US" sz="2800" dirty="0" smtClean="0">
                <a:solidFill>
                  <a:srgbClr val="000000"/>
                </a:solidFill>
                <a:latin typeface="Arial" charset="0"/>
                <a:ea typeface="ＭＳ Ｐゴシック" charset="0"/>
                <a:cs typeface="ＭＳ Ｐゴシック" charset="0"/>
              </a:rPr>
              <a:t>大臣</a:t>
            </a:r>
            <a:r>
              <a:rPr kumimoji="0" lang="ja-JP" altLang="en-US" sz="2800" dirty="0">
                <a:solidFill>
                  <a:srgbClr val="000000"/>
                </a:solidFill>
                <a:latin typeface="Arial" charset="0"/>
                <a:ea typeface="ＭＳ Ｐゴシック" charset="0"/>
                <a:cs typeface="ＭＳ Ｐゴシック" charset="0"/>
              </a:rPr>
              <a:t>決定</a:t>
            </a:r>
          </a:p>
        </p:txBody>
      </p:sp>
      <p:pic>
        <p:nvPicPr>
          <p:cNvPr id="9" name="図 8"/>
          <p:cNvPicPr>
            <a:picLocks noChangeAspect="1"/>
          </p:cNvPicPr>
          <p:nvPr/>
        </p:nvPicPr>
        <p:blipFill>
          <a:blip r:embed="rId3"/>
          <a:stretch>
            <a:fillRect/>
          </a:stretch>
        </p:blipFill>
        <p:spPr>
          <a:xfrm>
            <a:off x="6280334" y="2531092"/>
            <a:ext cx="4255914" cy="3459088"/>
          </a:xfrm>
          <a:prstGeom prst="rect">
            <a:avLst/>
          </a:prstGeom>
        </p:spPr>
      </p:pic>
    </p:spTree>
    <p:extLst>
      <p:ext uri="{BB962C8B-B14F-4D97-AF65-F5344CB8AC3E}">
        <p14:creationId xmlns:p14="http://schemas.microsoft.com/office/powerpoint/2010/main" val="234813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4</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研究不正ガイドラインの概要（見直しの方向）</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1335968" y="1061930"/>
            <a:ext cx="8232601" cy="5531531"/>
          </a:xfrm>
          <a:prstGeom prst="rect">
            <a:avLst/>
          </a:prstGeom>
        </p:spPr>
      </p:pic>
    </p:spTree>
    <p:extLst>
      <p:ext uri="{BB962C8B-B14F-4D97-AF65-F5344CB8AC3E}">
        <p14:creationId xmlns:p14="http://schemas.microsoft.com/office/powerpoint/2010/main" val="164568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5</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研究不正ガイドラインの概要（基本的な考え方）</a:t>
              </a:r>
              <a:endParaRPr lang="ja-JP" altLang="en-US" sz="2000" dirty="0">
                <a:latin typeface="HGS明朝E" panose="02020900000000000000" pitchFamily="18" charset="-128"/>
                <a:ea typeface="HGS明朝E" panose="02020900000000000000" pitchFamily="18" charset="-128"/>
              </a:endParaRPr>
            </a:p>
          </p:txBody>
        </p:sp>
      </p:grpSp>
      <p:pic>
        <p:nvPicPr>
          <p:cNvPr id="3" name="図 2"/>
          <p:cNvPicPr>
            <a:picLocks noChangeAspect="1"/>
          </p:cNvPicPr>
          <p:nvPr/>
        </p:nvPicPr>
        <p:blipFill>
          <a:blip r:embed="rId3"/>
          <a:stretch>
            <a:fillRect/>
          </a:stretch>
        </p:blipFill>
        <p:spPr>
          <a:xfrm>
            <a:off x="1284391" y="1004807"/>
            <a:ext cx="8558716" cy="5872962"/>
          </a:xfrm>
          <a:prstGeom prst="rect">
            <a:avLst/>
          </a:prstGeom>
        </p:spPr>
      </p:pic>
    </p:spTree>
    <p:extLst>
      <p:ext uri="{BB962C8B-B14F-4D97-AF65-F5344CB8AC3E}">
        <p14:creationId xmlns:p14="http://schemas.microsoft.com/office/powerpoint/2010/main" val="426272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6</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研究不正ガイドラインの概要（不正行為・規程）</a:t>
              </a:r>
              <a:endParaRPr lang="ja-JP" altLang="en-US" sz="2000" dirty="0">
                <a:latin typeface="HGS明朝E" panose="02020900000000000000" pitchFamily="18" charset="-128"/>
                <a:ea typeface="HGS明朝E" panose="02020900000000000000" pitchFamily="18" charset="-128"/>
              </a:endParaRPr>
            </a:p>
          </p:txBody>
        </p:sp>
      </p:grpSp>
      <p:pic>
        <p:nvPicPr>
          <p:cNvPr id="3" name="図 2"/>
          <p:cNvPicPr>
            <a:picLocks noChangeAspect="1"/>
          </p:cNvPicPr>
          <p:nvPr/>
        </p:nvPicPr>
        <p:blipFill>
          <a:blip r:embed="rId3"/>
          <a:stretch>
            <a:fillRect/>
          </a:stretch>
        </p:blipFill>
        <p:spPr>
          <a:xfrm>
            <a:off x="1023839" y="1038340"/>
            <a:ext cx="8717607" cy="5794544"/>
          </a:xfrm>
          <a:prstGeom prst="rect">
            <a:avLst/>
          </a:prstGeom>
        </p:spPr>
      </p:pic>
    </p:spTree>
    <p:extLst>
      <p:ext uri="{BB962C8B-B14F-4D97-AF65-F5344CB8AC3E}">
        <p14:creationId xmlns:p14="http://schemas.microsoft.com/office/powerpoint/2010/main" val="289858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7</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研究不正ガイドラインの概要（各機関の取組）</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1095847" y="995792"/>
            <a:ext cx="8856191" cy="5866687"/>
          </a:xfrm>
          <a:prstGeom prst="rect">
            <a:avLst/>
          </a:prstGeom>
        </p:spPr>
      </p:pic>
    </p:spTree>
    <p:extLst>
      <p:ext uri="{BB962C8B-B14F-4D97-AF65-F5344CB8AC3E}">
        <p14:creationId xmlns:p14="http://schemas.microsoft.com/office/powerpoint/2010/main" val="182989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8</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HGS明朝E" panose="02020900000000000000" pitchFamily="18" charset="-128"/>
                  <a:ea typeface="HGS明朝E" panose="02020900000000000000" pitchFamily="18" charset="-128"/>
                </a:rPr>
                <a:t>2 </a:t>
              </a:r>
              <a:r>
                <a:rPr lang="ja-JP" altLang="en-US" sz="2800" dirty="0" smtClean="0">
                  <a:latin typeface="HGS明朝E" panose="02020900000000000000" pitchFamily="18" charset="-128"/>
                  <a:ea typeface="HGS明朝E" panose="02020900000000000000" pitchFamily="18" charset="-128"/>
                </a:rPr>
                <a:t>研究不正ガイドラインの概要（告発・調査）</a:t>
              </a:r>
              <a:endParaRPr lang="ja-JP" altLang="en-US" sz="2000" dirty="0">
                <a:latin typeface="HGS明朝E" panose="02020900000000000000" pitchFamily="18" charset="-128"/>
                <a:ea typeface="HGS明朝E" panose="02020900000000000000" pitchFamily="18" charset="-128"/>
              </a:endParaRPr>
            </a:p>
          </p:txBody>
        </p:sp>
      </p:grpSp>
      <p:pic>
        <p:nvPicPr>
          <p:cNvPr id="2" name="図 1"/>
          <p:cNvPicPr>
            <a:picLocks noChangeAspect="1"/>
          </p:cNvPicPr>
          <p:nvPr/>
        </p:nvPicPr>
        <p:blipFill>
          <a:blip r:embed="rId3"/>
          <a:stretch>
            <a:fillRect/>
          </a:stretch>
        </p:blipFill>
        <p:spPr>
          <a:xfrm>
            <a:off x="1167855" y="996355"/>
            <a:ext cx="8784183" cy="5829822"/>
          </a:xfrm>
          <a:prstGeom prst="rect">
            <a:avLst/>
          </a:prstGeom>
        </p:spPr>
      </p:pic>
    </p:spTree>
    <p:extLst>
      <p:ext uri="{BB962C8B-B14F-4D97-AF65-F5344CB8AC3E}">
        <p14:creationId xmlns:p14="http://schemas.microsoft.com/office/powerpoint/2010/main" val="1316855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スライド 1&quot;/&gt;&lt;property id=&quot;20307&quot; value=&quot;264&quot;/&gt;&lt;/object&gt;&lt;object type=&quot;3&quot; unique_id=&quot;10004&quot;&gt;&lt;property id=&quot;20148&quot; value=&quot;5&quot;/&gt;&lt;property id=&quot;20300&quot; value=&quot;スライド 3&quot;/&gt;&lt;property id=&quot;20307&quot; value=&quot;307&quot;/&gt;&lt;/object&gt;&lt;object type=&quot;3&quot; unique_id=&quot;10005&quot;&gt;&lt;property id=&quot;20148&quot; value=&quot;5&quot;/&gt;&lt;property id=&quot;20300&quot; value=&quot;スライド 2&quot;/&gt;&lt;property id=&quot;20307&quot; value=&quot;390&quot;/&gt;&lt;/object&gt;&lt;object type=&quot;3&quot; unique_id=&quot;10006&quot;&gt;&lt;property id=&quot;20148&quot; value=&quot;5&quot;/&gt;&lt;property id=&quot;20300&quot; value=&quot;スライド 6&quot;/&gt;&lt;property id=&quot;20307&quot; value=&quot;366&quot;/&gt;&lt;/object&gt;&lt;object type=&quot;3&quot; unique_id=&quot;10048&quot;&gt;&lt;property id=&quot;20148&quot; value=&quot;5&quot;/&gt;&lt;property id=&quot;20300&quot; value=&quot;スライド 56&quot;/&gt;&lt;property id=&quot;20307&quot; value=&quot;343&quot;/&gt;&lt;/object&gt;&lt;object type=&quot;3&quot; unique_id=&quot;10099&quot;&gt;&lt;property id=&quot;20148&quot; value=&quot;5&quot;/&gt;&lt;property id=&quot;20300&quot; value=&quot;スライド 4&quot;/&gt;&lt;property id=&quot;20307&quot; value=&quot;403&quot;/&gt;&lt;/object&gt;&lt;object type=&quot;3&quot; unique_id=&quot;10100&quot;&gt;&lt;property id=&quot;20148&quot; value=&quot;5&quot;/&gt;&lt;property id=&quot;20300&quot; value=&quot;スライド 5&quot;/&gt;&lt;property id=&quot;20307&quot; value=&quot;402&quot;/&gt;&lt;/object&gt;&lt;object type=&quot;3&quot; unique_id=&quot;10101&quot;&gt;&lt;property id=&quot;20148&quot; value=&quot;5&quot;/&gt;&lt;property id=&quot;20300&quot; value=&quot;スライド 9&quot;/&gt;&lt;property id=&quot;20307&quot; value=&quot;404&quot;/&gt;&lt;/object&gt;&lt;object type=&quot;3&quot; unique_id=&quot;10102&quot;&gt;&lt;property id=&quot;20148&quot; value=&quot;5&quot;/&gt;&lt;property id=&quot;20300&quot; value=&quot;スライド 10&quot;/&gt;&lt;property id=&quot;20307&quot; value=&quot;405&quot;/&gt;&lt;/object&gt;&lt;object type=&quot;3&quot; unique_id=&quot;10103&quot;&gt;&lt;property id=&quot;20148&quot; value=&quot;5&quot;/&gt;&lt;property id=&quot;20300&quot; value=&quot;スライド 15&quot;/&gt;&lt;property id=&quot;20307&quot; value=&quot;406&quot;/&gt;&lt;/object&gt;&lt;object type=&quot;3&quot; unique_id=&quot;10104&quot;&gt;&lt;property id=&quot;20148&quot; value=&quot;5&quot;/&gt;&lt;property id=&quot;20300&quot; value=&quot;スライド 16&quot;/&gt;&lt;property id=&quot;20307&quot; value=&quot;407&quot;/&gt;&lt;/object&gt;&lt;object type=&quot;3&quot; unique_id=&quot;10105&quot;&gt;&lt;property id=&quot;20148&quot; value=&quot;5&quot;/&gt;&lt;property id=&quot;20300&quot; value=&quot;スライド 18&quot;/&gt;&lt;property id=&quot;20307&quot; value=&quot;408&quot;/&gt;&lt;/object&gt;&lt;object type=&quot;3&quot; unique_id=&quot;10106&quot;&gt;&lt;property id=&quot;20148&quot; value=&quot;5&quot;/&gt;&lt;property id=&quot;20300&quot; value=&quot;スライド 19&quot;/&gt;&lt;property id=&quot;20307&quot; value=&quot;409&quot;/&gt;&lt;/object&gt;&lt;object type=&quot;3&quot; unique_id=&quot;10107&quot;&gt;&lt;property id=&quot;20148&quot; value=&quot;5&quot;/&gt;&lt;property id=&quot;20300&quot; value=&quot;スライド 21&quot;/&gt;&lt;property id=&quot;20307&quot; value=&quot;410&quot;/&gt;&lt;/object&gt;&lt;object type=&quot;3&quot; unique_id=&quot;10113&quot;&gt;&lt;property id=&quot;20148&quot; value=&quot;5&quot;/&gt;&lt;property id=&quot;20300&quot; value=&quot;スライド 33&quot;/&gt;&lt;property id=&quot;20307&quot; value=&quot;416&quot;/&gt;&lt;/object&gt;&lt;object type=&quot;3&quot; unique_id=&quot;10117&quot;&gt;&lt;property id=&quot;20148&quot; value=&quot;5&quot;/&gt;&lt;property id=&quot;20300&quot; value=&quot;スライド 49&quot;/&gt;&lt;property id=&quot;20307&quot; value=&quot;422&quot;/&gt;&lt;/object&gt;&lt;object type=&quot;3&quot; unique_id=&quot;10118&quot;&gt;&lt;property id=&quot;20148&quot; value=&quot;5&quot;/&gt;&lt;property id=&quot;20300&quot; value=&quot;スライド 50 - &amp;quot;OIST 安全衛生委員会 ヒヤリ・ハット　プロジェクト&amp;quot;&quot;/&gt;&lt;property id=&quot;20307&quot; value=&quot;423&quot;/&gt;&lt;/object&gt;&lt;object type=&quot;3&quot; unique_id=&quot;10119&quot;&gt;&lt;property id=&quot;20148&quot; value=&quot;5&quot;/&gt;&lt;property id=&quot;20300&quot; value=&quot;スライド 54&quot;/&gt;&lt;property id=&quot;20307&quot; value=&quot;424&quot;/&gt;&lt;/object&gt;&lt;object type=&quot;3&quot; unique_id=&quot;10120&quot;&gt;&lt;property id=&quot;20148&quot; value=&quot;5&quot;/&gt;&lt;property id=&quot;20300&quot; value=&quot;スライド 55&quot;/&gt;&lt;property id=&quot;20307&quot; value=&quot;426&quot;/&gt;&lt;/object&gt;&lt;object type=&quot;3&quot; unique_id=&quot;10122&quot;&gt;&lt;property id=&quot;20148&quot; value=&quot;5&quot;/&gt;&lt;property id=&quot;20300&quot; value=&quot;スライド 7&quot;/&gt;&lt;property id=&quot;20307&quot; value=&quot;454&quot;/&gt;&lt;/object&gt;&lt;object type=&quot;3&quot; unique_id=&quot;10123&quot;&gt;&lt;property id=&quot;20148&quot; value=&quot;5&quot;/&gt;&lt;property id=&quot;20300&quot; value=&quot;スライド 8&quot;/&gt;&lt;property id=&quot;20307&quot; value=&quot;455&quot;/&gt;&lt;/object&gt;&lt;object type=&quot;3&quot; unique_id=&quot;10124&quot;&gt;&lt;property id=&quot;20148&quot; value=&quot;5&quot;/&gt;&lt;property id=&quot;20300&quot; value=&quot;スライド 11&quot;/&gt;&lt;property id=&quot;20307&quot; value=&quot;456&quot;/&gt;&lt;/object&gt;&lt;object type=&quot;3&quot; unique_id=&quot;10125&quot;&gt;&lt;property id=&quot;20148&quot; value=&quot;5&quot;/&gt;&lt;property id=&quot;20300&quot; value=&quot;スライド 12&quot;/&gt;&lt;property id=&quot;20307&quot; value=&quot;457&quot;/&gt;&lt;/object&gt;&lt;object type=&quot;3&quot; unique_id=&quot;10126&quot;&gt;&lt;property id=&quot;20148&quot; value=&quot;5&quot;/&gt;&lt;property id=&quot;20300&quot; value=&quot;スライド 13&quot;/&gt;&lt;property id=&quot;20307&quot; value=&quot;432&quot;/&gt;&lt;/object&gt;&lt;object type=&quot;3&quot; unique_id=&quot;10127&quot;&gt;&lt;property id=&quot;20148&quot; value=&quot;5&quot;/&gt;&lt;property id=&quot;20300&quot; value=&quot;スライド 14&quot;/&gt;&lt;property id=&quot;20307&quot; value=&quot;458&quot;/&gt;&lt;/object&gt;&lt;object type=&quot;3&quot; unique_id=&quot;10128&quot;&gt;&lt;property id=&quot;20148&quot; value=&quot;5&quot;/&gt;&lt;property id=&quot;20300&quot; value=&quot;スライド 17&quot;/&gt;&lt;property id=&quot;20307&quot; value=&quot;459&quot;/&gt;&lt;/object&gt;&lt;object type=&quot;3&quot; unique_id=&quot;10129&quot;&gt;&lt;property id=&quot;20148&quot; value=&quot;5&quot;/&gt;&lt;property id=&quot;20300&quot; value=&quot;スライド 20&quot;/&gt;&lt;property id=&quot;20307&quot; value=&quot;460&quot;/&gt;&lt;/object&gt;&lt;object type=&quot;3&quot; unique_id=&quot;10130&quot;&gt;&lt;property id=&quot;20148&quot; value=&quot;5&quot;/&gt;&lt;property id=&quot;20300&quot; value=&quot;スライド 22&quot;/&gt;&lt;property id=&quot;20307&quot; value=&quot;451&quot;/&gt;&lt;/object&gt;&lt;object type=&quot;3&quot; unique_id=&quot;10131&quot;&gt;&lt;property id=&quot;20148&quot; value=&quot;5&quot;/&gt;&lt;property id=&quot;20300&quot; value=&quot;スライド 23&quot;/&gt;&lt;property id=&quot;20307&quot; value=&quot;452&quot;/&gt;&lt;/object&gt;&lt;object type=&quot;3&quot; unique_id=&quot;10132&quot;&gt;&lt;property id=&quot;20148&quot; value=&quot;5&quot;/&gt;&lt;property id=&quot;20300&quot; value=&quot;スライド 24&quot;/&gt;&lt;property id=&quot;20307&quot; value=&quot;453&quot;/&gt;&lt;/object&gt;&lt;object type=&quot;3&quot; unique_id=&quot;10133&quot;&gt;&lt;property id=&quot;20148&quot; value=&quot;5&quot;/&gt;&lt;property id=&quot;20300&quot; value=&quot;スライド 27&quot;/&gt;&lt;property id=&quot;20307&quot; value=&quot;435&quot;/&gt;&lt;/object&gt;&lt;object type=&quot;3&quot; unique_id=&quot;10134&quot;&gt;&lt;property id=&quot;20148&quot; value=&quot;5&quot;/&gt;&lt;property id=&quot;20300&quot; value=&quot;スライド 28&quot;/&gt;&lt;property id=&quot;20307&quot; value=&quot;436&quot;/&gt;&lt;/object&gt;&lt;object type=&quot;3&quot; unique_id=&quot;10135&quot;&gt;&lt;property id=&quot;20148&quot; value=&quot;5&quot;/&gt;&lt;property id=&quot;20300&quot; value=&quot;スライド 29&quot;/&gt;&lt;property id=&quot;20307&quot; value=&quot;437&quot;/&gt;&lt;/object&gt;&lt;object type=&quot;3&quot; unique_id=&quot;10136&quot;&gt;&lt;property id=&quot;20148&quot; value=&quot;5&quot;/&gt;&lt;property id=&quot;20300&quot; value=&quot;スライド 30&quot;/&gt;&lt;property id=&quot;20307&quot; value=&quot;484&quot;/&gt;&lt;/object&gt;&lt;object type=&quot;3&quot; unique_id=&quot;10137&quot;&gt;&lt;property id=&quot;20148&quot; value=&quot;5&quot;/&gt;&lt;property id=&quot;20300&quot; value=&quot;スライド 31&quot;/&gt;&lt;property id=&quot;20307&quot; value=&quot;440&quot;/&gt;&lt;/object&gt;&lt;object type=&quot;3&quot; unique_id=&quot;10138&quot;&gt;&lt;property id=&quot;20148&quot; value=&quot;5&quot;/&gt;&lt;property id=&quot;20300&quot; value=&quot;スライド 32&quot;/&gt;&lt;property id=&quot;20307&quot; value=&quot;441&quot;/&gt;&lt;/object&gt;&lt;object type=&quot;3&quot; unique_id=&quot;10139&quot;&gt;&lt;property id=&quot;20148&quot; value=&quot;5&quot;/&gt;&lt;property id=&quot;20300&quot; value=&quot;スライド 34&quot;/&gt;&lt;property id=&quot;20307&quot; value=&quot;442&quot;/&gt;&lt;/object&gt;&lt;object type=&quot;3&quot; unique_id=&quot;10140&quot;&gt;&lt;property id=&quot;20148&quot; value=&quot;5&quot;/&gt;&lt;property id=&quot;20300&quot; value=&quot;スライド 35&quot;/&gt;&lt;property id=&quot;20307&quot; value=&quot;443&quot;/&gt;&lt;/object&gt;&lt;object type=&quot;3&quot; unique_id=&quot;10141&quot;&gt;&lt;property id=&quot;20148&quot; value=&quot;5&quot;/&gt;&lt;property id=&quot;20300&quot; value=&quot;スライド 36&quot;/&gt;&lt;property id=&quot;20307&quot; value=&quot;471&quot;/&gt;&lt;/object&gt;&lt;object type=&quot;3&quot; unique_id=&quot;10142&quot;&gt;&lt;property id=&quot;20148&quot; value=&quot;5&quot;/&gt;&lt;property id=&quot;20300&quot; value=&quot;スライド 37&quot;/&gt;&lt;property id=&quot;20307&quot; value=&quot;472&quot;/&gt;&lt;/object&gt;&lt;object type=&quot;3&quot; unique_id=&quot;10143&quot;&gt;&lt;property id=&quot;20148&quot; value=&quot;5&quot;/&gt;&lt;property id=&quot;20300&quot; value=&quot;スライド 38&quot;/&gt;&lt;property id=&quot;20307&quot; value=&quot;473&quot;/&gt;&lt;/object&gt;&lt;object type=&quot;3&quot; unique_id=&quot;10144&quot;&gt;&lt;property id=&quot;20148&quot; value=&quot;5&quot;/&gt;&lt;property id=&quot;20300&quot; value=&quot;スライド 39&quot;/&gt;&lt;property id=&quot;20307&quot; value=&quot;474&quot;/&gt;&lt;/object&gt;&lt;object type=&quot;3&quot; unique_id=&quot;10145&quot;&gt;&lt;property id=&quot;20148&quot; value=&quot;5&quot;/&gt;&lt;property id=&quot;20300&quot; value=&quot;スライド 40&quot;/&gt;&lt;property id=&quot;20307&quot; value=&quot;475&quot;/&gt;&lt;/object&gt;&lt;object type=&quot;3&quot; unique_id=&quot;10146&quot;&gt;&lt;property id=&quot;20148&quot; value=&quot;5&quot;/&gt;&lt;property id=&quot;20300&quot; value=&quot;スライド 41&quot;/&gt;&lt;property id=&quot;20307&quot; value=&quot;476&quot;/&gt;&lt;/object&gt;&lt;object type=&quot;3&quot; unique_id=&quot;10147&quot;&gt;&lt;property id=&quot;20148&quot; value=&quot;5&quot;/&gt;&lt;property id=&quot;20300&quot; value=&quot;スライド 42&quot;/&gt;&lt;property id=&quot;20307&quot; value=&quot;477&quot;/&gt;&lt;/object&gt;&lt;object type=&quot;3&quot; unique_id=&quot;10148&quot;&gt;&lt;property id=&quot;20148&quot; value=&quot;5&quot;/&gt;&lt;property id=&quot;20300&quot; value=&quot;スライド 43&quot;/&gt;&lt;property id=&quot;20307&quot; value=&quot;478&quot;/&gt;&lt;/object&gt;&lt;object type=&quot;3&quot; unique_id=&quot;10149&quot;&gt;&lt;property id=&quot;20148&quot; value=&quot;5&quot;/&gt;&lt;property id=&quot;20300&quot; value=&quot;スライド 44&quot;/&gt;&lt;property id=&quot;20307&quot; value=&quot;479&quot;/&gt;&lt;/object&gt;&lt;object type=&quot;3&quot; unique_id=&quot;10150&quot;&gt;&lt;property id=&quot;20148&quot; value=&quot;5&quot;/&gt;&lt;property id=&quot;20300&quot; value=&quot;スライド 45&quot;/&gt;&lt;property id=&quot;20307&quot; value=&quot;480&quot;/&gt;&lt;/object&gt;&lt;object type=&quot;3&quot; unique_id=&quot;10151&quot;&gt;&lt;property id=&quot;20148&quot; value=&quot;5&quot;/&gt;&lt;property id=&quot;20300&quot; value=&quot;スライド 46&quot;/&gt;&lt;property id=&quot;20307&quot; value=&quot;481&quot;/&gt;&lt;/object&gt;&lt;object type=&quot;3&quot; unique_id=&quot;10152&quot;&gt;&lt;property id=&quot;20148&quot; value=&quot;5&quot;/&gt;&lt;property id=&quot;20300&quot; value=&quot;スライド 47&quot;/&gt;&lt;property id=&quot;20307&quot; value=&quot;482&quot;/&gt;&lt;/object&gt;&lt;object type=&quot;3&quot; unique_id=&quot;10153&quot;&gt;&lt;property id=&quot;20148&quot; value=&quot;5&quot;/&gt;&lt;property id=&quot;20300&quot; value=&quot;スライド 48&quot;/&gt;&lt;property id=&quot;20307&quot; value=&quot;483&quot;/&gt;&lt;/object&gt;&lt;object type=&quot;3&quot; unique_id=&quot;10154&quot;&gt;&lt;property id=&quot;20148&quot; value=&quot;5&quot;/&gt;&lt;property id=&quot;20300&quot; value=&quot;スライド 51&quot;/&gt;&lt;property id=&quot;20307&quot; value=&quot;433&quot;/&gt;&lt;/object&gt;&lt;object type=&quot;3&quot; unique_id=&quot;10155&quot;&gt;&lt;property id=&quot;20148&quot; value=&quot;5&quot;/&gt;&lt;property id=&quot;20300&quot; value=&quot;スライド 52&quot;/&gt;&lt;property id=&quot;20307&quot; value=&quot;470&quot;/&gt;&lt;/object&gt;&lt;object type=&quot;3&quot; unique_id=&quot;10156&quot;&gt;&lt;property id=&quot;20148&quot; value=&quot;5&quot;/&gt;&lt;property id=&quot;20300&quot; value=&quot;スライド 53&quot;/&gt;&lt;property id=&quot;20307&quot; value=&quot;434&quot;/&gt;&lt;/object&gt;&lt;object type=&quot;3&quot; unique_id=&quot;10513&quot;&gt;&lt;property id=&quot;20148&quot; value=&quot;5&quot;/&gt;&lt;property id=&quot;20300&quot; value=&quot;スライド 25&quot;/&gt;&lt;property id=&quot;20307&quot; value=&quot;485&quot;/&gt;&lt;/object&gt;&lt;object type=&quot;3&quot; unique_id=&quot;10514&quot;&gt;&lt;property id=&quot;20148&quot; value=&quot;5&quot;/&gt;&lt;property id=&quot;20300&quot; value=&quot;スライド 26&quot;/&gt;&lt;property id=&quot;20307&quot; value=&quot;486&quot;/&gt;&lt;/object&gt;&lt;/object&gt;&lt;object type=&quot;8&quot; unique_id=&quot;10096&quot;&gt;&lt;/object&gt;&lt;/object&gt;&lt;/database&gt;"/>
  <p:tag name="SECTOMILLISECCONVERTED" val="1"/>
</p:tagLst>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9476</TotalTime>
  <Words>4118</Words>
  <Application>Microsoft Office PowerPoint</Application>
  <PresentationFormat>ユーザー設定</PresentationFormat>
  <Paragraphs>286</Paragraphs>
  <Slides>26</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HGS明朝E</vt:lpstr>
      <vt:lpstr>ＭＳ Ｐゴシック</vt:lpstr>
      <vt:lpstr>小塚明朝 Pro B</vt:lpstr>
      <vt:lpstr>Arial</vt:lpstr>
      <vt:lpstr>Times New Roman</vt:lpstr>
      <vt:lpstr>Wingdings</vt: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提案書（表紙）</dc:title>
  <dc:creator>Kasai.S</dc:creator>
  <cp:lastModifiedBy>田中俊憲</cp:lastModifiedBy>
  <cp:revision>844</cp:revision>
  <cp:lastPrinted>2015-08-26T07:23:08Z</cp:lastPrinted>
  <dcterms:created xsi:type="dcterms:W3CDTF">2007-09-04T09:28:18Z</dcterms:created>
  <dcterms:modified xsi:type="dcterms:W3CDTF">2016-02-10T07:51:37Z</dcterms:modified>
</cp:coreProperties>
</file>