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 id="2147483688" r:id="rId2"/>
  </p:sldMasterIdLst>
  <p:notesMasterIdLst>
    <p:notesMasterId r:id="rId27"/>
  </p:notesMasterIdLst>
  <p:handoutMasterIdLst>
    <p:handoutMasterId r:id="rId28"/>
  </p:handoutMasterIdLst>
  <p:sldIdLst>
    <p:sldId id="335" r:id="rId3"/>
    <p:sldId id="353" r:id="rId4"/>
    <p:sldId id="336" r:id="rId5"/>
    <p:sldId id="371" r:id="rId6"/>
    <p:sldId id="354" r:id="rId7"/>
    <p:sldId id="372" r:id="rId8"/>
    <p:sldId id="373" r:id="rId9"/>
    <p:sldId id="370" r:id="rId10"/>
    <p:sldId id="374" r:id="rId11"/>
    <p:sldId id="364" r:id="rId12"/>
    <p:sldId id="349" r:id="rId13"/>
    <p:sldId id="338" r:id="rId14"/>
    <p:sldId id="317" r:id="rId15"/>
    <p:sldId id="339" r:id="rId16"/>
    <p:sldId id="316" r:id="rId17"/>
    <p:sldId id="378" r:id="rId18"/>
    <p:sldId id="341" r:id="rId19"/>
    <p:sldId id="375" r:id="rId20"/>
    <p:sldId id="366" r:id="rId21"/>
    <p:sldId id="367" r:id="rId22"/>
    <p:sldId id="376" r:id="rId23"/>
    <p:sldId id="342" r:id="rId24"/>
    <p:sldId id="377" r:id="rId25"/>
    <p:sldId id="369" r:id="rId26"/>
  </p:sldIdLst>
  <p:sldSz cx="10688638" cy="7562850"/>
  <p:notesSz cx="6807200" cy="9939338"/>
  <p:defaultTextStyle>
    <a:defPPr>
      <a:defRPr lang="ja-JP"/>
    </a:defPPr>
    <a:lvl1pPr algn="l" rtl="0" fontAlgn="base">
      <a:spcBef>
        <a:spcPct val="0"/>
      </a:spcBef>
      <a:spcAft>
        <a:spcPct val="0"/>
      </a:spcAft>
      <a:defRPr kumimoji="1" sz="2400" kern="1200">
        <a:solidFill>
          <a:schemeClr val="tx1"/>
        </a:solidFill>
        <a:latin typeface="Arial" charset="0"/>
        <a:ea typeface="ＭＳ Ｐゴシック" charset="0"/>
        <a:cs typeface="ＭＳ Ｐゴシック" charset="0"/>
      </a:defRPr>
    </a:lvl1pPr>
    <a:lvl2pPr marL="455613" indent="1588" algn="l" rtl="0" fontAlgn="base">
      <a:spcBef>
        <a:spcPct val="0"/>
      </a:spcBef>
      <a:spcAft>
        <a:spcPct val="0"/>
      </a:spcAft>
      <a:defRPr kumimoji="1" sz="2400" kern="1200">
        <a:solidFill>
          <a:schemeClr val="tx1"/>
        </a:solidFill>
        <a:latin typeface="Arial" charset="0"/>
        <a:ea typeface="ＭＳ Ｐゴシック" charset="0"/>
        <a:cs typeface="ＭＳ Ｐゴシック" charset="0"/>
      </a:defRPr>
    </a:lvl2pPr>
    <a:lvl3pPr marL="912813" indent="1588" algn="l" rtl="0" fontAlgn="base">
      <a:spcBef>
        <a:spcPct val="0"/>
      </a:spcBef>
      <a:spcAft>
        <a:spcPct val="0"/>
      </a:spcAft>
      <a:defRPr kumimoji="1" sz="2400" kern="1200">
        <a:solidFill>
          <a:schemeClr val="tx1"/>
        </a:solidFill>
        <a:latin typeface="Arial" charset="0"/>
        <a:ea typeface="ＭＳ Ｐゴシック" charset="0"/>
        <a:cs typeface="ＭＳ Ｐゴシック" charset="0"/>
      </a:defRPr>
    </a:lvl3pPr>
    <a:lvl4pPr marL="1370013" indent="1588" algn="l" rtl="0" fontAlgn="base">
      <a:spcBef>
        <a:spcPct val="0"/>
      </a:spcBef>
      <a:spcAft>
        <a:spcPct val="0"/>
      </a:spcAft>
      <a:defRPr kumimoji="1" sz="2400" kern="1200">
        <a:solidFill>
          <a:schemeClr val="tx1"/>
        </a:solidFill>
        <a:latin typeface="Arial" charset="0"/>
        <a:ea typeface="ＭＳ Ｐゴシック" charset="0"/>
        <a:cs typeface="ＭＳ Ｐゴシック" charset="0"/>
      </a:defRPr>
    </a:lvl4pPr>
    <a:lvl5pPr marL="1827213" indent="1588" algn="l" rtl="0" fontAlgn="base">
      <a:spcBef>
        <a:spcPct val="0"/>
      </a:spcBef>
      <a:spcAft>
        <a:spcPct val="0"/>
      </a:spcAft>
      <a:defRPr kumimoji="1"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kumimoji="1"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kumimoji="1"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kumimoji="1"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kumimoji="1"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a:srgbClr val="AE0000"/>
    <a:srgbClr val="FE4D0B"/>
    <a:srgbClr val="DA5126"/>
    <a:srgbClr val="E3E5E4"/>
    <a:srgbClr val="DCDEDE"/>
    <a:srgbClr val="C0BCB8"/>
    <a:srgbClr val="CCCFC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89" autoAdjust="0"/>
    <p:restoredTop sz="88229" autoAdjust="0"/>
  </p:normalViewPr>
  <p:slideViewPr>
    <p:cSldViewPr>
      <p:cViewPr>
        <p:scale>
          <a:sx n="60" d="100"/>
          <a:sy n="60" d="100"/>
        </p:scale>
        <p:origin x="-768" y="-880"/>
      </p:cViewPr>
      <p:guideLst>
        <p:guide orient="horz" pos="2382"/>
        <p:guide pos="335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0" d="100"/>
          <a:sy n="90" d="100"/>
        </p:scale>
        <p:origin x="-792" y="-72"/>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49575"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ltLang="ja-JP"/>
          </a:p>
        </p:txBody>
      </p:sp>
      <p:sp>
        <p:nvSpPr>
          <p:cNvPr id="27651" name="Rectangle 3"/>
          <p:cNvSpPr>
            <a:spLocks noGrp="1" noChangeArrowheads="1"/>
          </p:cNvSpPr>
          <p:nvPr>
            <p:ph type="dt" sz="quarter" idx="1"/>
          </p:nvPr>
        </p:nvSpPr>
        <p:spPr bwMode="auto">
          <a:xfrm>
            <a:off x="3857625" y="0"/>
            <a:ext cx="2949575"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ltLang="ja-JP"/>
          </a:p>
        </p:txBody>
      </p:sp>
      <p:sp>
        <p:nvSpPr>
          <p:cNvPr id="27652" name="Rectangle 4"/>
          <p:cNvSpPr>
            <a:spLocks noGrp="1" noChangeArrowheads="1"/>
          </p:cNvSpPr>
          <p:nvPr>
            <p:ph type="ftr" sz="quarter" idx="2"/>
          </p:nvPr>
        </p:nvSpPr>
        <p:spPr bwMode="auto">
          <a:xfrm>
            <a:off x="0" y="9386888"/>
            <a:ext cx="2949575"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ltLang="ja-JP"/>
          </a:p>
        </p:txBody>
      </p:sp>
      <p:sp>
        <p:nvSpPr>
          <p:cNvPr id="27653" name="Rectangle 5"/>
          <p:cNvSpPr>
            <a:spLocks noGrp="1" noChangeArrowheads="1"/>
          </p:cNvSpPr>
          <p:nvPr>
            <p:ph type="sldNum" sz="quarter" idx="3"/>
          </p:nvPr>
        </p:nvSpPr>
        <p:spPr bwMode="auto">
          <a:xfrm>
            <a:off x="3857625" y="9386888"/>
            <a:ext cx="2949575"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ea typeface="ＭＳ Ｐゴシック" pitchFamily="96" charset="-128"/>
                <a:cs typeface="+mn-cs"/>
              </a:defRPr>
            </a:lvl1pPr>
          </a:lstStyle>
          <a:p>
            <a:pPr>
              <a:defRPr/>
            </a:pPr>
            <a:fld id="{CB0E9215-5DA9-314D-92B7-6F16D37F3220}" type="slidenum">
              <a:rPr lang="en-US" altLang="ja-JP"/>
              <a:pPr>
                <a:defRPr/>
              </a:pPr>
              <a:t>‹#›</a:t>
            </a:fld>
            <a:endParaRPr lang="en-US" altLang="ja-JP"/>
          </a:p>
        </p:txBody>
      </p:sp>
    </p:spTree>
    <p:extLst>
      <p:ext uri="{BB962C8B-B14F-4D97-AF65-F5344CB8AC3E}">
        <p14:creationId xmlns:p14="http://schemas.microsoft.com/office/powerpoint/2010/main" val="6312416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49575"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ltLang="ja-JP"/>
          </a:p>
        </p:txBody>
      </p:sp>
      <p:sp>
        <p:nvSpPr>
          <p:cNvPr id="6147" name="Rectangle 3"/>
          <p:cNvSpPr>
            <a:spLocks noGrp="1" noChangeArrowheads="1"/>
          </p:cNvSpPr>
          <p:nvPr>
            <p:ph type="dt" idx="1"/>
          </p:nvPr>
        </p:nvSpPr>
        <p:spPr bwMode="auto">
          <a:xfrm>
            <a:off x="3857625" y="0"/>
            <a:ext cx="2949575"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ltLang="ja-JP"/>
          </a:p>
        </p:txBody>
      </p:sp>
      <p:sp>
        <p:nvSpPr>
          <p:cNvPr id="16388" name="Rectangle 4"/>
          <p:cNvSpPr>
            <a:spLocks noGrp="1" noRot="1" noChangeAspect="1" noChangeArrowheads="1" noTextEdit="1"/>
          </p:cNvSpPr>
          <p:nvPr>
            <p:ph type="sldImg" idx="2"/>
          </p:nvPr>
        </p:nvSpPr>
        <p:spPr bwMode="auto">
          <a:xfrm>
            <a:off x="752475" y="774700"/>
            <a:ext cx="5302250" cy="37528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6149" name="Rectangle 5"/>
          <p:cNvSpPr>
            <a:spLocks noGrp="1" noChangeArrowheads="1"/>
          </p:cNvSpPr>
          <p:nvPr>
            <p:ph type="body" sz="quarter" idx="3"/>
          </p:nvPr>
        </p:nvSpPr>
        <p:spPr bwMode="auto">
          <a:xfrm>
            <a:off x="908050" y="4748213"/>
            <a:ext cx="4991100" cy="4418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150" name="Rectangle 6"/>
          <p:cNvSpPr>
            <a:spLocks noGrp="1" noChangeArrowheads="1"/>
          </p:cNvSpPr>
          <p:nvPr>
            <p:ph type="ftr" sz="quarter" idx="4"/>
          </p:nvPr>
        </p:nvSpPr>
        <p:spPr bwMode="auto">
          <a:xfrm>
            <a:off x="0" y="9386888"/>
            <a:ext cx="2949575"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ltLang="ja-JP"/>
          </a:p>
        </p:txBody>
      </p:sp>
      <p:sp>
        <p:nvSpPr>
          <p:cNvPr id="6151" name="Rectangle 7"/>
          <p:cNvSpPr>
            <a:spLocks noGrp="1" noChangeArrowheads="1"/>
          </p:cNvSpPr>
          <p:nvPr>
            <p:ph type="sldNum" sz="quarter" idx="5"/>
          </p:nvPr>
        </p:nvSpPr>
        <p:spPr bwMode="auto">
          <a:xfrm>
            <a:off x="3857625" y="9386888"/>
            <a:ext cx="2949575"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ea typeface="ＭＳ Ｐゴシック" pitchFamily="96" charset="-128"/>
                <a:cs typeface="+mn-cs"/>
              </a:defRPr>
            </a:lvl1pPr>
          </a:lstStyle>
          <a:p>
            <a:pPr>
              <a:defRPr/>
            </a:pPr>
            <a:fld id="{7715E700-D616-6148-A107-34BC99AC7B1B}" type="slidenum">
              <a:rPr lang="en-US" altLang="ja-JP"/>
              <a:pPr>
                <a:defRPr/>
              </a:pPr>
              <a:t>‹#›</a:t>
            </a:fld>
            <a:endParaRPr lang="en-US" altLang="ja-JP"/>
          </a:p>
        </p:txBody>
      </p:sp>
    </p:spTree>
    <p:extLst>
      <p:ext uri="{BB962C8B-B14F-4D97-AF65-F5344CB8AC3E}">
        <p14:creationId xmlns:p14="http://schemas.microsoft.com/office/powerpoint/2010/main" val="15219895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300" kern="1200">
        <a:solidFill>
          <a:schemeClr val="tx1"/>
        </a:solidFill>
        <a:latin typeface="Arial" charset="0"/>
        <a:ea typeface="ＭＳ Ｐゴシック" pitchFamily="96" charset="-128"/>
        <a:cs typeface="ＭＳ Ｐゴシック" charset="0"/>
      </a:defRPr>
    </a:lvl1pPr>
    <a:lvl2pPr marL="455613" algn="l" rtl="0" eaLnBrk="0" fontAlgn="base" hangingPunct="0">
      <a:spcBef>
        <a:spcPct val="30000"/>
      </a:spcBef>
      <a:spcAft>
        <a:spcPct val="0"/>
      </a:spcAft>
      <a:defRPr kumimoji="1" sz="1300" kern="1200">
        <a:solidFill>
          <a:schemeClr val="tx1"/>
        </a:solidFill>
        <a:latin typeface="Arial" charset="0"/>
        <a:ea typeface="ＭＳ Ｐゴシック" pitchFamily="96" charset="-128"/>
        <a:cs typeface="+mn-cs"/>
      </a:defRPr>
    </a:lvl2pPr>
    <a:lvl3pPr marL="912813" algn="l" rtl="0" eaLnBrk="0" fontAlgn="base" hangingPunct="0">
      <a:spcBef>
        <a:spcPct val="30000"/>
      </a:spcBef>
      <a:spcAft>
        <a:spcPct val="0"/>
      </a:spcAft>
      <a:defRPr kumimoji="1" sz="1300" kern="1200">
        <a:solidFill>
          <a:schemeClr val="tx1"/>
        </a:solidFill>
        <a:latin typeface="Arial" charset="0"/>
        <a:ea typeface="ＭＳ Ｐゴシック" pitchFamily="96" charset="-128"/>
        <a:cs typeface="+mn-cs"/>
      </a:defRPr>
    </a:lvl3pPr>
    <a:lvl4pPr marL="1370013" algn="l" rtl="0" eaLnBrk="0" fontAlgn="base" hangingPunct="0">
      <a:spcBef>
        <a:spcPct val="30000"/>
      </a:spcBef>
      <a:spcAft>
        <a:spcPct val="0"/>
      </a:spcAft>
      <a:defRPr kumimoji="1" sz="1300" kern="1200">
        <a:solidFill>
          <a:schemeClr val="tx1"/>
        </a:solidFill>
        <a:latin typeface="Arial" charset="0"/>
        <a:ea typeface="ＭＳ Ｐゴシック" pitchFamily="96" charset="-128"/>
        <a:cs typeface="+mn-cs"/>
      </a:defRPr>
    </a:lvl4pPr>
    <a:lvl5pPr marL="1827213" algn="l" rtl="0" eaLnBrk="0" fontAlgn="base" hangingPunct="0">
      <a:spcBef>
        <a:spcPct val="30000"/>
      </a:spcBef>
      <a:spcAft>
        <a:spcPct val="0"/>
      </a:spcAft>
      <a:defRPr kumimoji="1" sz="1300" kern="1200">
        <a:solidFill>
          <a:schemeClr val="tx1"/>
        </a:solidFill>
        <a:latin typeface="Arial" charset="0"/>
        <a:ea typeface="ＭＳ Ｐゴシック" pitchFamily="96" charset="-128"/>
        <a:cs typeface="+mn-cs"/>
      </a:defRPr>
    </a:lvl5pPr>
    <a:lvl6pPr marL="2284869" algn="l" defTabSz="913947" rtl="0" eaLnBrk="1" latinLnBrk="0" hangingPunct="1">
      <a:defRPr kumimoji="1" sz="1300" kern="1200">
        <a:solidFill>
          <a:schemeClr val="tx1"/>
        </a:solidFill>
        <a:latin typeface="+mn-lt"/>
        <a:ea typeface="+mn-ea"/>
        <a:cs typeface="+mn-cs"/>
      </a:defRPr>
    </a:lvl6pPr>
    <a:lvl7pPr marL="2741842" algn="l" defTabSz="913947" rtl="0" eaLnBrk="1" latinLnBrk="0" hangingPunct="1">
      <a:defRPr kumimoji="1" sz="1300" kern="1200">
        <a:solidFill>
          <a:schemeClr val="tx1"/>
        </a:solidFill>
        <a:latin typeface="+mn-lt"/>
        <a:ea typeface="+mn-ea"/>
        <a:cs typeface="+mn-cs"/>
      </a:defRPr>
    </a:lvl7pPr>
    <a:lvl8pPr marL="3198817" algn="l" defTabSz="913947" rtl="0" eaLnBrk="1" latinLnBrk="0" hangingPunct="1">
      <a:defRPr kumimoji="1" sz="1300" kern="1200">
        <a:solidFill>
          <a:schemeClr val="tx1"/>
        </a:solidFill>
        <a:latin typeface="+mn-lt"/>
        <a:ea typeface="+mn-ea"/>
        <a:cs typeface="+mn-cs"/>
      </a:defRPr>
    </a:lvl8pPr>
    <a:lvl9pPr marL="3655791" algn="l" defTabSz="913947" rtl="0" eaLnBrk="1" latinLnBrk="0" hangingPunct="1">
      <a:defRPr kumimoji="1"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スライド イメージ プレースホルダー 1"/>
          <p:cNvSpPr>
            <a:spLocks noGrp="1" noRot="1" noChangeAspect="1"/>
          </p:cNvSpPr>
          <p:nvPr>
            <p:ph type="sldImg"/>
          </p:nvPr>
        </p:nvSpPr>
        <p:spPr>
          <a:ln/>
        </p:spPr>
      </p:sp>
      <p:sp>
        <p:nvSpPr>
          <p:cNvPr id="18434" name="ノート プレースホルダー 2"/>
          <p:cNvSpPr>
            <a:spLocks noGrp="1"/>
          </p:cNvSpPr>
          <p:nvPr>
            <p:ph type="body" idx="1"/>
          </p:nvPr>
        </p:nvSpPr>
        <p:spPr>
          <a:noFill/>
          <a:extLst>
            <a:ext uri="{FAA26D3D-D897-4be2-8F04-BA451C77F1D7}">
              <ma14:placeholderFlag xmlns:ma14="http://schemas.microsoft.com/office/mac/drawingml/2011/main" val="1"/>
            </a:ext>
          </a:extLst>
        </p:spPr>
        <p:txBody>
          <a:bodyPr/>
          <a:lstStyle/>
          <a:p>
            <a:endParaRPr lang="en-US">
              <a:ea typeface="ＭＳ Ｐゴシック" charset="0"/>
            </a:endParaRPr>
          </a:p>
        </p:txBody>
      </p:sp>
      <p:sp>
        <p:nvSpPr>
          <p:cNvPr id="18435" name="スライド番号プレースホルダー 3"/>
          <p:cNvSpPr>
            <a:spLocks noGrp="1"/>
          </p:cNvSpPr>
          <p:nvPr>
            <p:ph type="sldNum" sz="quarter" idx="5"/>
          </p:nvPr>
        </p:nvSpPr>
        <p:spPr>
          <a:noFill/>
        </p:spPr>
        <p:txBody>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fld id="{27BA8A0B-FA38-C34D-BA27-E6BA6C7AEFC8}" type="slidenum">
              <a:rPr lang="en-US" altLang="ja-JP" sz="1200"/>
              <a:pPr eaLnBrk="1" hangingPunct="1"/>
              <a:t>0</a:t>
            </a:fld>
            <a:endParaRPr lang="en-US" altLang="ja-JP"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ln/>
        </p:spPr>
      </p:sp>
      <p:sp>
        <p:nvSpPr>
          <p:cNvPr id="39938" name="Notes Placeholder 2"/>
          <p:cNvSpPr>
            <a:spLocks noGrp="1"/>
          </p:cNvSpPr>
          <p:nvPr>
            <p:ph type="body" idx="1"/>
          </p:nvPr>
        </p:nvSpPr>
        <p:spPr>
          <a:noFill/>
        </p:spPr>
        <p:txBody>
          <a:bodyPr/>
          <a:lstStyle/>
          <a:p>
            <a:r>
              <a:rPr lang="en-AU" altLang="ja-JP">
                <a:ea typeface="ＭＳ Ｐゴシック" charset="0"/>
              </a:rPr>
              <a:t>The OIST student intake will be small, focussing on the very best students who will flourish in an atmosphere of encouragement for discovery and innovation.</a:t>
            </a:r>
            <a:r>
              <a:rPr lang="en-AU" altLang="ja-JP" b="1">
                <a:ea typeface="ＭＳ Ｐゴシック" charset="0"/>
              </a:rPr>
              <a:t> </a:t>
            </a:r>
            <a:r>
              <a:rPr lang="en-AU" altLang="ja-JP">
                <a:ea typeface="ＭＳ Ｐゴシック" charset="0"/>
              </a:rPr>
              <a:t>The teaching method will be genuinely interactive with tutorial-style courses that are possible because of a high staff to student ratio. Based on a firm foundation in the basic sciences, special emphasis is given to promote education that is highly interdisciplinary. Support for those needing additional English language training.</a:t>
            </a:r>
            <a:endParaRPr lang="en-US" altLang="ja-JP">
              <a:ea typeface="ＭＳ Ｐゴシック" charset="0"/>
            </a:endParaRPr>
          </a:p>
        </p:txBody>
      </p:sp>
      <p:sp>
        <p:nvSpPr>
          <p:cNvPr id="39939" name="Slide Number Placeholder 3"/>
          <p:cNvSpPr>
            <a:spLocks noGrp="1"/>
          </p:cNvSpPr>
          <p:nvPr>
            <p:ph type="sldNum" sz="quarter" idx="5"/>
          </p:nvPr>
        </p:nvSpPr>
        <p:spPr>
          <a:noFill/>
        </p:spPr>
        <p:txBody>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fld id="{C3C0A79F-6155-1442-B4C3-16241C1CD6B7}" type="slidenum">
              <a:rPr lang="en-US" altLang="ja-JP" sz="1200"/>
              <a:pPr eaLnBrk="1" hangingPunct="1"/>
              <a:t>12</a:t>
            </a:fld>
            <a:endParaRPr lang="en-US" altLang="ja-JP"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a:ln/>
        </p:spPr>
      </p:sp>
      <p:sp>
        <p:nvSpPr>
          <p:cNvPr id="41986" name="Notes Placeholder 2"/>
          <p:cNvSpPr>
            <a:spLocks noGrp="1"/>
          </p:cNvSpPr>
          <p:nvPr>
            <p:ph type="body" idx="1"/>
          </p:nvPr>
        </p:nvSpPr>
        <p:spPr>
          <a:noFill/>
        </p:spPr>
        <p:txBody>
          <a:bodyPr/>
          <a:lstStyle/>
          <a:p>
            <a:pPr eaLnBrk="1" hangingPunct="1"/>
            <a:r>
              <a:rPr lang="en-US" altLang="ja-JP">
                <a:ea typeface="ＭＳ Ｐゴシック" charset="0"/>
              </a:rPr>
              <a:t>We provide excellent conditions for thesis research. High quality advising during your thesis research is assured by low student to staff ratios. All our faculty members are leaders of cutting edge research groups. We encourage independence and excellence in research. Working with top researchers in well-funded laboratories, with state-of-the art facilities, and equipment will let you reach your full potential in research.</a:t>
            </a:r>
          </a:p>
          <a:p>
            <a:pPr eaLnBrk="1" hangingPunct="1"/>
            <a:endParaRPr lang="en-US" altLang="ja-JP">
              <a:ea typeface="ＭＳ Ｐゴシック" charset="0"/>
            </a:endParaRPr>
          </a:p>
          <a:p>
            <a:pPr eaLnBrk="1" hangingPunct="1"/>
            <a:r>
              <a:rPr lang="en-US" altLang="ja-JP">
                <a:ea typeface="ＭＳ Ｐゴシック" charset="0"/>
              </a:rPr>
              <a:t>We treat every student as an individual. We work with you to design your individualized program of studies, taking account of your uniqueness, to make the most of the stellar opportunities for graduate study available at OIST. </a:t>
            </a:r>
            <a:endParaRPr lang="en-AU" altLang="ja-JP">
              <a:ea typeface="ＭＳ Ｐゴシック" charset="0"/>
            </a:endParaRPr>
          </a:p>
          <a:p>
            <a:pPr eaLnBrk="1" hangingPunct="1"/>
            <a:endParaRPr lang="en-AU" altLang="ja-JP">
              <a:ea typeface="ＭＳ Ｐゴシック" charset="0"/>
            </a:endParaRPr>
          </a:p>
          <a:p>
            <a:pPr eaLnBrk="1" hangingPunct="1"/>
            <a:endParaRPr lang="en-US" altLang="ja-JP">
              <a:ea typeface="ＭＳ Ｐゴシック" charset="0"/>
            </a:endParaRPr>
          </a:p>
        </p:txBody>
      </p:sp>
      <p:sp>
        <p:nvSpPr>
          <p:cNvPr id="41987" name="Slide Number Placeholder 3"/>
          <p:cNvSpPr>
            <a:spLocks noGrp="1"/>
          </p:cNvSpPr>
          <p:nvPr>
            <p:ph type="sldNum" sz="quarter" idx="5"/>
          </p:nvPr>
        </p:nvSpPr>
        <p:spPr>
          <a:noFill/>
        </p:spPr>
        <p:txBody>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fld id="{4BB6408C-48B3-0246-8918-F289D74602A0}" type="slidenum">
              <a:rPr lang="en-US" altLang="ja-JP" sz="1200"/>
              <a:pPr eaLnBrk="1" hangingPunct="1"/>
              <a:t>13</a:t>
            </a:fld>
            <a:endParaRPr lang="en-US" altLang="ja-JP"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a:spLocks noGrp="1"/>
          </p:cNvSpPr>
          <p:nvPr>
            <p:ph type="body" idx="1"/>
          </p:nvPr>
        </p:nvSpPr>
        <p:spPr>
          <a:noFill/>
        </p:spPr>
        <p:txBody>
          <a:bodyPr/>
          <a:lstStyle/>
          <a:p>
            <a:pPr eaLnBrk="1" hangingPunct="1"/>
            <a:r>
              <a:rPr lang="en-US" altLang="ja-JP">
                <a:ea typeface="ＭＳ Ｐゴシック" charset="0"/>
              </a:rPr>
              <a:t>We provide excellent conditions for thesis research. High quality advising during your thesis research is assured by low student to staff ratios. All our faculty members are leaders of cutting edge research groups. We encourage independence and excellence in research. Working with top researchers in well-funded laboratories, with state-of-the art facilities, and equipment will let you reach your full potential in research.</a:t>
            </a:r>
          </a:p>
          <a:p>
            <a:pPr eaLnBrk="1" hangingPunct="1"/>
            <a:endParaRPr lang="en-US" altLang="ja-JP">
              <a:ea typeface="ＭＳ Ｐゴシック" charset="0"/>
            </a:endParaRPr>
          </a:p>
          <a:p>
            <a:pPr eaLnBrk="1" hangingPunct="1"/>
            <a:r>
              <a:rPr lang="en-US" altLang="ja-JP">
                <a:ea typeface="ＭＳ Ｐゴシック" charset="0"/>
              </a:rPr>
              <a:t>We treat every student as an individual. We work with you to design your individualized program of studies, taking account of your uniqueness, to make the most of the stellar opportunities for graduate study available at OIST. </a:t>
            </a:r>
            <a:endParaRPr lang="en-AU" altLang="ja-JP">
              <a:ea typeface="ＭＳ Ｐゴシック" charset="0"/>
            </a:endParaRPr>
          </a:p>
          <a:p>
            <a:pPr eaLnBrk="1" hangingPunct="1"/>
            <a:endParaRPr lang="en-AU" altLang="ja-JP">
              <a:ea typeface="ＭＳ Ｐゴシック" charset="0"/>
            </a:endParaRPr>
          </a:p>
          <a:p>
            <a:pPr eaLnBrk="1" hangingPunct="1"/>
            <a:endParaRPr lang="en-US" altLang="ja-JP">
              <a:ea typeface="ＭＳ Ｐゴシック" charset="0"/>
            </a:endParaRPr>
          </a:p>
        </p:txBody>
      </p:sp>
      <p:sp>
        <p:nvSpPr>
          <p:cNvPr id="44035" name="Slide Number Placeholder 3"/>
          <p:cNvSpPr>
            <a:spLocks noGrp="1"/>
          </p:cNvSpPr>
          <p:nvPr>
            <p:ph type="sldNum" sz="quarter" idx="5"/>
          </p:nvPr>
        </p:nvSpPr>
        <p:spPr>
          <a:noFill/>
        </p:spPr>
        <p:txBody>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fld id="{124DA39D-5183-E849-B6E9-9FD772A9AB23}" type="slidenum">
              <a:rPr lang="en-US" altLang="ja-JP" sz="1200"/>
              <a:pPr eaLnBrk="1" hangingPunct="1"/>
              <a:t>14</a:t>
            </a:fld>
            <a:endParaRPr lang="en-US" altLang="ja-JP"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a:xfrm>
            <a:off x="752475" y="774700"/>
            <a:ext cx="5302250" cy="3752850"/>
          </a:xfrm>
          <a:ln/>
        </p:spPr>
      </p:sp>
      <p:sp>
        <p:nvSpPr>
          <p:cNvPr id="46082" name="Notes Placeholder 2"/>
          <p:cNvSpPr>
            <a:spLocks noGrp="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ja-JP" dirty="0" smtClean="0">
                <a:ea typeface="ＭＳ Ｐゴシック" charset="0"/>
              </a:rPr>
              <a:t>. At OIST you will be able to concentrate on your research and studies without worrying about living costs, health care, and housing. We will take care of the practical needs for your life and study in Okinawa.</a:t>
            </a:r>
            <a:r>
              <a:rPr lang="en-AU" altLang="ja-JP" dirty="0" smtClean="0">
                <a:ea typeface="ＭＳ Ｐゴシック" charset="0"/>
              </a:rPr>
              <a:t> </a:t>
            </a:r>
            <a:endParaRPr lang="en-US" altLang="ja-JP" dirty="0" smtClean="0">
              <a:ea typeface="ＭＳ Ｐゴシック" charset="0"/>
            </a:endParaRPr>
          </a:p>
          <a:p>
            <a:endParaRPr lang="en-US" altLang="ja-JP" dirty="0" smtClean="0">
              <a:ea typeface="ＭＳ Ｐゴシック" charset="0"/>
            </a:endParaRPr>
          </a:p>
          <a:p>
            <a:r>
              <a:rPr lang="en-US" altLang="ja-JP" dirty="0" smtClean="0">
                <a:ea typeface="ＭＳ Ｐゴシック" charset="0"/>
              </a:rPr>
              <a:t>◎</a:t>
            </a:r>
            <a:r>
              <a:rPr lang="en-US" altLang="ja-JP" baseline="0" dirty="0" smtClean="0">
                <a:ea typeface="ＭＳ Ｐゴシック" charset="0"/>
              </a:rPr>
              <a:t> </a:t>
            </a:r>
            <a:r>
              <a:rPr lang="ja-JP" altLang="en-US" baseline="0" dirty="0" smtClean="0">
                <a:ea typeface="ＭＳ Ｐゴシック" charset="0"/>
              </a:rPr>
              <a:t>オイストは世界最高水準の教育・研究を行う事を目的に設立された大学院大学</a:t>
            </a:r>
            <a:endParaRPr lang="en-US" altLang="ja-JP" baseline="0" dirty="0" smtClean="0">
              <a:ea typeface="ＭＳ Ｐゴシック" charset="0"/>
            </a:endParaRPr>
          </a:p>
          <a:p>
            <a:r>
              <a:rPr lang="en-US" altLang="ja-JP" baseline="0" dirty="0" smtClean="0">
                <a:ea typeface="ＭＳ Ｐゴシック" charset="0"/>
              </a:rPr>
              <a:t>◎ </a:t>
            </a:r>
            <a:r>
              <a:rPr lang="ja-JP" altLang="en-US" baseline="0" dirty="0" smtClean="0">
                <a:ea typeface="ＭＳ Ｐゴシック" charset="0"/>
              </a:rPr>
              <a:t>それを達成する為には、日本そして世界中の優秀な学生にオイストで教育を受けて欲しい。</a:t>
            </a:r>
            <a:endParaRPr lang="en-US" altLang="ja-JP" baseline="0" dirty="0" smtClean="0">
              <a:ea typeface="ＭＳ Ｐゴシック" charset="0"/>
            </a:endParaRPr>
          </a:p>
          <a:p>
            <a:r>
              <a:rPr lang="en-US" altLang="ja-JP" baseline="0" dirty="0" smtClean="0">
                <a:ea typeface="ＭＳ Ｐゴシック" charset="0"/>
              </a:rPr>
              <a:t>◎ </a:t>
            </a:r>
            <a:r>
              <a:rPr lang="ja-JP" altLang="en-US" baseline="0" dirty="0" smtClean="0">
                <a:ea typeface="ＭＳ Ｐゴシック" charset="0"/>
              </a:rPr>
              <a:t>そして、世界のいわゆる有名校と競って優秀な学生を獲得するためには、ユニークなプログラム、素晴らしい教員陣、研究機器</a:t>
            </a:r>
            <a:r>
              <a:rPr lang="ja-JP" altLang="en-US" baseline="0" dirty="0" smtClean="0">
                <a:ea typeface="ＭＳ Ｐゴシック" charset="0"/>
              </a:rPr>
              <a:t>、</a:t>
            </a:r>
            <a:r>
              <a:rPr lang="ja-JP" altLang="en-US" baseline="0" dirty="0" smtClean="0">
                <a:ea typeface="ＭＳ Ｐゴシック" charset="0"/>
              </a:rPr>
              <a:t>だけではなく、</a:t>
            </a:r>
            <a:r>
              <a:rPr lang="ja-JP" altLang="en-US" baseline="0" dirty="0" smtClean="0">
                <a:ea typeface="ＭＳ Ｐゴシック" charset="0"/>
              </a:rPr>
              <a:t>充実</a:t>
            </a:r>
            <a:r>
              <a:rPr lang="ja-JP" altLang="en-US" baseline="0" dirty="0" smtClean="0">
                <a:ea typeface="ＭＳ Ｐゴシック" charset="0"/>
              </a:rPr>
              <a:t>した学生支援が必須。</a:t>
            </a:r>
            <a:endParaRPr lang="en-US" altLang="ja-JP" baseline="0" dirty="0" smtClean="0">
              <a:ea typeface="ＭＳ Ｐゴシック" charset="0"/>
            </a:endParaRPr>
          </a:p>
          <a:p>
            <a:r>
              <a:rPr lang="en-US" altLang="ja-JP" baseline="0" dirty="0" smtClean="0">
                <a:ea typeface="ＭＳ Ｐゴシック" charset="0"/>
              </a:rPr>
              <a:t>◎ </a:t>
            </a:r>
            <a:r>
              <a:rPr lang="ja-JP" altLang="en-US" baseline="0" dirty="0" smtClean="0">
                <a:ea typeface="ＭＳ Ｐゴシック" charset="0"/>
              </a:rPr>
              <a:t>まず、オイストでは全ての学生にリサーチアシスタントシップという形で年間約２４０万円の経済支援を行っています。</a:t>
            </a:r>
            <a:endParaRPr lang="en-US" altLang="ja-JP" baseline="0" dirty="0" smtClean="0">
              <a:ea typeface="ＭＳ Ｐゴシック" charset="0"/>
            </a:endParaRPr>
          </a:p>
          <a:p>
            <a:r>
              <a:rPr lang="en-US" altLang="ja-JP" baseline="0" dirty="0" smtClean="0">
                <a:ea typeface="ＭＳ Ｐゴシック" charset="0"/>
              </a:rPr>
              <a:t>◎ </a:t>
            </a:r>
            <a:r>
              <a:rPr lang="ja-JP" altLang="en-US" baseline="0" dirty="0" smtClean="0">
                <a:ea typeface="ＭＳ Ｐゴシック" charset="0"/>
              </a:rPr>
              <a:t>それとは別にオイストから年間授業料相当の支給がありますので学生はそこから学費を支払いながら財政面の心配をするこなく勉学研究に励んでいます。</a:t>
            </a:r>
            <a:endParaRPr lang="en-US" altLang="ja-JP" baseline="0" dirty="0" smtClean="0">
              <a:ea typeface="ＭＳ Ｐゴシック" charset="0"/>
            </a:endParaRPr>
          </a:p>
          <a:p>
            <a:r>
              <a:rPr lang="en-US" altLang="ja-JP" baseline="0" dirty="0" smtClean="0">
                <a:ea typeface="ＭＳ Ｐゴシック" charset="0"/>
              </a:rPr>
              <a:t>◎ </a:t>
            </a:r>
            <a:r>
              <a:rPr lang="ja-JP" altLang="en-US" baseline="0" dirty="0" smtClean="0">
                <a:ea typeface="ＭＳ Ｐゴシック" charset="0"/>
              </a:rPr>
              <a:t>これらの経済支援とは別に学生はキャンパス内にある宿舎に居住し車や電車で通学する事なくキャンパスにくることも出来ます。</a:t>
            </a:r>
            <a:endParaRPr lang="en-US" altLang="ja-JP" baseline="0" dirty="0" smtClean="0">
              <a:ea typeface="ＭＳ Ｐゴシック" charset="0"/>
            </a:endParaRPr>
          </a:p>
          <a:p>
            <a:r>
              <a:rPr lang="en-US" altLang="ja-JP" baseline="0" dirty="0" smtClean="0">
                <a:ea typeface="ＭＳ Ｐゴシック" charset="0"/>
              </a:rPr>
              <a:t>◎ </a:t>
            </a:r>
            <a:r>
              <a:rPr lang="ja-JP" altLang="en-US" baseline="0" dirty="0" smtClean="0">
                <a:ea typeface="ＭＳ Ｐゴシック" charset="0"/>
              </a:rPr>
              <a:t>また、学生が国内外の学会に参加し研究の発表をしたいと言った場合の旅費サポートがあります。</a:t>
            </a:r>
            <a:endParaRPr lang="en-US" altLang="ja-JP" baseline="0" dirty="0" smtClean="0">
              <a:ea typeface="ＭＳ Ｐゴシック" charset="0"/>
            </a:endParaRPr>
          </a:p>
          <a:p>
            <a:endParaRPr lang="en-US" altLang="ja-JP" baseline="0" dirty="0" smtClean="0">
              <a:ea typeface="ＭＳ Ｐゴシック" charset="0"/>
            </a:endParaRPr>
          </a:p>
          <a:p>
            <a:r>
              <a:rPr lang="en-US" altLang="ja-JP" baseline="0" dirty="0" smtClean="0">
                <a:ea typeface="ＭＳ Ｐゴシック" charset="0"/>
              </a:rPr>
              <a:t>◎ </a:t>
            </a:r>
            <a:r>
              <a:rPr lang="ja-JP" altLang="en-US" baseline="0" dirty="0" smtClean="0">
                <a:ea typeface="ＭＳ Ｐゴシック" charset="0"/>
              </a:rPr>
              <a:t>このような充実した学生に対する支援というのは世界的にも著名なスタンフォード大学、カリフォルニア工科大学、ケンブリッジ大学などにも匹敵するものです。このような充実した支援を提供する事によりオイストの国際的な競争力を高める事も目指しております。</a:t>
            </a:r>
            <a:endParaRPr lang="en-US" altLang="ja-JP" baseline="0" dirty="0" smtClean="0">
              <a:ea typeface="ＭＳ Ｐゴシック" charset="0"/>
            </a:endParaRPr>
          </a:p>
        </p:txBody>
      </p:sp>
      <p:sp>
        <p:nvSpPr>
          <p:cNvPr id="46083" name="Slide Number Placeholder 3"/>
          <p:cNvSpPr>
            <a:spLocks noGrp="1"/>
          </p:cNvSpPr>
          <p:nvPr>
            <p:ph type="sldNum" sz="quarter" idx="5"/>
          </p:nvPr>
        </p:nvSpPr>
        <p:spPr>
          <a:noFill/>
        </p:spPr>
        <p:txBody>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fld id="{1FBE6579-26E5-CB43-871B-A34F1AEC2C01}" type="slidenum">
              <a:rPr lang="en-US" altLang="ja-JP" sz="1200"/>
              <a:pPr eaLnBrk="1" hangingPunct="1"/>
              <a:t>15</a:t>
            </a:fld>
            <a:endParaRPr lang="en-US" altLang="ja-JP"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a:ln/>
        </p:spPr>
      </p:sp>
      <p:sp>
        <p:nvSpPr>
          <p:cNvPr id="48130" name="Notes Placeholder 2"/>
          <p:cNvSpPr>
            <a:spLocks noGrp="1"/>
          </p:cNvSpPr>
          <p:nvPr>
            <p:ph type="body" idx="1"/>
          </p:nvPr>
        </p:nvSpPr>
        <p:spPr>
          <a:noFill/>
        </p:spPr>
        <p:txBody>
          <a:bodyPr/>
          <a:lstStyle/>
          <a:p>
            <a:pPr eaLnBrk="1" hangingPunct="1"/>
            <a:r>
              <a:rPr lang="en-US" altLang="ja-JP" b="1">
                <a:ea typeface="ＭＳ Ｐゴシック" charset="0"/>
              </a:rPr>
              <a:t>Facilitate global networking. </a:t>
            </a:r>
            <a:r>
              <a:rPr lang="en-US" altLang="ja-JP">
                <a:ea typeface="ＭＳ Ｐゴシック" charset="0"/>
              </a:rPr>
              <a:t>We are at the hub of a global network. Our program is constantly enriched by visits from leading researchers from around the world, who participate as visiting faculty. We will help connect you with researchers from other leading universities and research institutes. Your visibility as an emerging researcher will help to launch your future career in science.</a:t>
            </a:r>
            <a:endParaRPr lang="en-AU" altLang="ja-JP">
              <a:ea typeface="ＭＳ Ｐゴシック" charset="0"/>
            </a:endParaRPr>
          </a:p>
          <a:p>
            <a:pPr eaLnBrk="1" hangingPunct="1"/>
            <a:endParaRPr lang="en-US" altLang="ja-JP">
              <a:ea typeface="ＭＳ Ｐゴシック" charset="0"/>
            </a:endParaRPr>
          </a:p>
          <a:p>
            <a:pPr eaLnBrk="1" hangingPunct="1"/>
            <a:r>
              <a:rPr lang="en-US" altLang="ja-JP">
                <a:ea typeface="ＭＳ Ｐゴシック" charset="0"/>
              </a:rPr>
              <a:t>global citizenship and now move around the globe studying or doing business in many different countries that present opportunities to them</a:t>
            </a:r>
          </a:p>
        </p:txBody>
      </p:sp>
      <p:sp>
        <p:nvSpPr>
          <p:cNvPr id="48131" name="Slide Number Placeholder 3"/>
          <p:cNvSpPr>
            <a:spLocks noGrp="1"/>
          </p:cNvSpPr>
          <p:nvPr>
            <p:ph type="sldNum" sz="quarter" idx="5"/>
          </p:nvPr>
        </p:nvSpPr>
        <p:spPr>
          <a:noFill/>
        </p:spPr>
        <p:txBody>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fld id="{A900C9CA-782B-C04E-95E5-8E4B1CF942EE}" type="slidenum">
              <a:rPr lang="en-US" altLang="ja-JP" sz="1200"/>
              <a:pPr eaLnBrk="1" hangingPunct="1"/>
              <a:t>16</a:t>
            </a:fld>
            <a:endParaRPr lang="en-US" altLang="ja-JP"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txBox="1">
            <a:spLocks noGrp="1" noChangeArrowheads="1"/>
          </p:cNvSpPr>
          <p:nvPr/>
        </p:nvSpPr>
        <p:spPr bwMode="auto">
          <a:xfrm>
            <a:off x="3856038"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9" tIns="45695" rIns="91389" bIns="45695" anchor="b"/>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algn="r" eaLnBrk="1" hangingPunct="1"/>
            <a:fld id="{2EF9D2F6-8BCE-604B-89E2-CA7758923139}" type="slidenum">
              <a:rPr lang="ja-JP" altLang="en-US" sz="1200">
                <a:solidFill>
                  <a:srgbClr val="000000"/>
                </a:solidFill>
                <a:latin typeface="Times New Roman" charset="0"/>
              </a:rPr>
              <a:pPr algn="r" eaLnBrk="1" hangingPunct="1"/>
              <a:t>18</a:t>
            </a:fld>
            <a:endParaRPr lang="en-US" altLang="ja-JP" sz="1200">
              <a:solidFill>
                <a:srgbClr val="000000"/>
              </a:solidFill>
              <a:latin typeface="Times New Roman"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extLst>
            <a:ext uri="{FAA26D3D-D897-4be2-8F04-BA451C77F1D7}">
              <ma14:placeholderFlag xmlns:ma14="http://schemas.microsoft.com/office/mac/drawingml/2011/main" val="1"/>
            </a:ext>
          </a:extLst>
        </p:spPr>
        <p:txBody>
          <a:bodyPr/>
          <a:lstStyle/>
          <a:p>
            <a:pPr eaLnBrk="1" hangingPunct="1">
              <a:spcBef>
                <a:spcPct val="0"/>
              </a:spcBef>
            </a:pPr>
            <a:endParaRPr lang="ja-JP" altLang="en-US">
              <a:latin typeface="Times New Roman" charset="0"/>
              <a:ea typeface="ＭＳ Ｐ明朝" charset="0"/>
              <a:cs typeface="ＭＳ Ｐ明朝"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15E700-D616-6148-A107-34BC99AC7B1B}" type="slidenum">
              <a:rPr lang="en-US" altLang="ja-JP" smtClean="0"/>
              <a:pPr>
                <a:defRPr/>
              </a:pPr>
              <a:t>20</a:t>
            </a:fld>
            <a:endParaRPr lang="en-US" altLang="ja-JP"/>
          </a:p>
        </p:txBody>
      </p:sp>
    </p:spTree>
    <p:extLst>
      <p:ext uri="{BB962C8B-B14F-4D97-AF65-F5344CB8AC3E}">
        <p14:creationId xmlns:p14="http://schemas.microsoft.com/office/powerpoint/2010/main" val="1995962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p:spPr>
      </p:sp>
      <p:sp>
        <p:nvSpPr>
          <p:cNvPr id="20482" name="Notes Placeholder 2"/>
          <p:cNvSpPr>
            <a:spLocks noGrp="1"/>
          </p:cNvSpPr>
          <p:nvPr>
            <p:ph type="body" idx="1"/>
          </p:nvPr>
        </p:nvSpPr>
        <p:spPr>
          <a:noFill/>
        </p:spPr>
        <p:txBody>
          <a:bodyPr/>
          <a:lstStyle/>
          <a:p>
            <a:r>
              <a:rPr lang="en-AU" altLang="ja-JP">
                <a:ea typeface="ＭＳ Ｐゴシック" charset="0"/>
              </a:rPr>
              <a:t>Okinawa is the site of a new graduate university, the Okinawa Institute of Science and Technology (OIST) Graduate University. </a:t>
            </a:r>
          </a:p>
          <a:p>
            <a:endParaRPr lang="en-US" altLang="ja-JP">
              <a:ea typeface="ＭＳ Ｐゴシック" charset="0"/>
            </a:endParaRPr>
          </a:p>
          <a:p>
            <a:r>
              <a:rPr lang="en-US" altLang="ja-JP">
                <a:ea typeface="ＭＳ Ｐゴシック" charset="0"/>
              </a:rPr>
              <a:t>OIST has been established in the dawning decades of the 21</a:t>
            </a:r>
            <a:r>
              <a:rPr lang="en-US" altLang="ja-JP" baseline="30000">
                <a:ea typeface="ＭＳ Ｐゴシック" charset="0"/>
              </a:rPr>
              <a:t>st</a:t>
            </a:r>
            <a:r>
              <a:rPr lang="en-US" altLang="ja-JP">
                <a:ea typeface="ＭＳ Ｐゴシック" charset="0"/>
              </a:rPr>
              <a:t> century to be a different kind of institution to serve the purposes of the emerging global, knowledge-based economy and interconnected world.</a:t>
            </a:r>
          </a:p>
          <a:p>
            <a:endParaRPr lang="en-US" altLang="ja-JP">
              <a:ea typeface="ＭＳ Ｐゴシック" charset="0"/>
            </a:endParaRPr>
          </a:p>
        </p:txBody>
      </p:sp>
      <p:sp>
        <p:nvSpPr>
          <p:cNvPr id="20483" name="Slide Number Placeholder 3"/>
          <p:cNvSpPr>
            <a:spLocks noGrp="1"/>
          </p:cNvSpPr>
          <p:nvPr>
            <p:ph type="sldNum" sz="quarter" idx="5"/>
          </p:nvPr>
        </p:nvSpPr>
        <p:spPr>
          <a:noFill/>
        </p:spPr>
        <p:txBody>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fld id="{E35F5409-29CC-3345-B575-81749EA5F78B}" type="slidenum">
              <a:rPr lang="en-US" altLang="ja-JP" sz="1200"/>
              <a:pPr eaLnBrk="1" hangingPunct="1"/>
              <a:t>1</a:t>
            </a:fld>
            <a:endParaRPr lang="en-US" altLang="ja-JP"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p:spPr>
        <p:txBody>
          <a:bodyPr/>
          <a:lstStyle/>
          <a:p>
            <a:r>
              <a:rPr lang="en-AU" altLang="ja-JP">
                <a:ea typeface="ＭＳ Ｐゴシック" charset="0"/>
              </a:rPr>
              <a:t>The mission of OIST is to conduct world-class research and education, and through scientific advancement to contribute to the economic development of Okinawa. </a:t>
            </a:r>
          </a:p>
          <a:p>
            <a:endParaRPr lang="en-AU" altLang="ja-JP">
              <a:ea typeface="ＭＳ Ｐゴシック" charset="0"/>
            </a:endParaRPr>
          </a:p>
          <a:p>
            <a:r>
              <a:rPr lang="en-AU" altLang="ja-JP">
                <a:ea typeface="ＭＳ Ｐゴシック" charset="0"/>
              </a:rPr>
              <a:t>The language of instruction is English (with support for those for whom English is a second language) and environment is strongly international, with over half of OIST students and faculty coming from outside Japan. </a:t>
            </a:r>
          </a:p>
          <a:p>
            <a:endParaRPr lang="en-US" altLang="ja-JP">
              <a:ea typeface="ＭＳ Ｐゴシック" charset="0"/>
            </a:endParaRPr>
          </a:p>
          <a:p>
            <a:endParaRPr lang="en-US" altLang="ja-JP">
              <a:ea typeface="ＭＳ Ｐゴシック" charset="0"/>
            </a:endParaRPr>
          </a:p>
          <a:p>
            <a:endParaRPr lang="en-AU" altLang="ja-JP">
              <a:ea typeface="ＭＳ Ｐゴシック" charset="0"/>
            </a:endParaRPr>
          </a:p>
          <a:p>
            <a:endParaRPr lang="en-US">
              <a:ea typeface="ＭＳ Ｐゴシック" charset="0"/>
            </a:endParaRPr>
          </a:p>
        </p:txBody>
      </p:sp>
      <p:sp>
        <p:nvSpPr>
          <p:cNvPr id="22531" name="Slide Number Placeholder 3"/>
          <p:cNvSpPr>
            <a:spLocks noGrp="1"/>
          </p:cNvSpPr>
          <p:nvPr>
            <p:ph type="sldNum" sz="quarter" idx="5"/>
          </p:nvPr>
        </p:nvSpPr>
        <p:spPr>
          <a:noFill/>
        </p:spPr>
        <p:txBody>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fld id="{BF9E6D52-47BE-CA48-9FE9-BDE4C0854BCD}" type="slidenum">
              <a:rPr lang="en-US" altLang="ja-JP" sz="1200"/>
              <a:pPr eaLnBrk="1" hangingPunct="1"/>
              <a:t>2</a:t>
            </a:fld>
            <a:endParaRPr lang="en-US" altLang="ja-JP"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txBox="1">
            <a:spLocks noGrp="1" noChangeArrowheads="1"/>
          </p:cNvSpPr>
          <p:nvPr/>
        </p:nvSpPr>
        <p:spPr bwMode="auto">
          <a:xfrm>
            <a:off x="3856038"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691" rIns="91385" bIns="45691" anchor="b"/>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algn="r" eaLnBrk="1" hangingPunct="1"/>
            <a:fld id="{3C29320F-E933-3343-BFFF-AD2BCDBDDBC9}" type="slidenum">
              <a:rPr lang="ja-JP" altLang="en-US" sz="1200">
                <a:latin typeface="Times New Roman" charset="0"/>
              </a:rPr>
              <a:pPr algn="r" eaLnBrk="1" hangingPunct="1"/>
              <a:t>3</a:t>
            </a:fld>
            <a:endParaRPr lang="en-US" altLang="ja-JP" sz="1200">
              <a:latin typeface="Times New Roman" charset="0"/>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385" tIns="45691" rIns="91385" bIns="45691"/>
          <a:lstStyle/>
          <a:p>
            <a:pPr eaLnBrk="1" hangingPunct="1">
              <a:spcBef>
                <a:spcPct val="0"/>
              </a:spcBef>
            </a:pPr>
            <a:endParaRPr lang="ja-JP" altLang="en-US">
              <a:latin typeface="Times New Roman" charset="0"/>
              <a:ea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txBox="1">
            <a:spLocks noGrp="1" noChangeArrowheads="1"/>
          </p:cNvSpPr>
          <p:nvPr/>
        </p:nvSpPr>
        <p:spPr bwMode="auto">
          <a:xfrm>
            <a:off x="3856038"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9" tIns="45695" rIns="91389" bIns="45695" anchor="b"/>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algn="r" eaLnBrk="1" hangingPunct="1"/>
            <a:fld id="{4A53962D-37A0-FE46-A45A-11D854F51384}" type="slidenum">
              <a:rPr lang="en-US" altLang="ja-JP" sz="1200">
                <a:solidFill>
                  <a:srgbClr val="000000"/>
                </a:solidFill>
                <a:latin typeface="Times New Roman" charset="0"/>
              </a:rPr>
              <a:pPr algn="r" eaLnBrk="1" hangingPunct="1"/>
              <a:t>5</a:t>
            </a:fld>
            <a:endParaRPr lang="en-US" altLang="ja-JP" sz="1200">
              <a:solidFill>
                <a:srgbClr val="000000"/>
              </a:solidFill>
              <a:latin typeface="Times New Roman" charset="0"/>
            </a:endParaRPr>
          </a:p>
        </p:txBody>
      </p:sp>
      <p:sp>
        <p:nvSpPr>
          <p:cNvPr id="27650" name="Rectangle 2"/>
          <p:cNvSpPr>
            <a:spLocks noGrp="1" noRot="1" noChangeAspect="1" noChangeArrowheads="1" noTextEdit="1"/>
          </p:cNvSpPr>
          <p:nvPr>
            <p:ph type="sldImg"/>
          </p:nvPr>
        </p:nvSpPr>
        <p:spPr>
          <a:xfrm>
            <a:off x="769938" y="744538"/>
            <a:ext cx="5267325" cy="3727450"/>
          </a:xfrm>
          <a:ln/>
        </p:spPr>
      </p:sp>
      <p:sp>
        <p:nvSpPr>
          <p:cNvPr id="27651" name="Rectangle 3"/>
          <p:cNvSpPr>
            <a:spLocks noGrp="1" noChangeArrowheads="1"/>
          </p:cNvSpPr>
          <p:nvPr>
            <p:ph type="body" idx="1"/>
          </p:nvPr>
        </p:nvSpPr>
        <p:spPr>
          <a:xfrm>
            <a:off x="682625" y="4721225"/>
            <a:ext cx="5445125" cy="4473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tLang="ja-JP">
              <a:latin typeface="Times New Roman" charset="0"/>
              <a:ea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txBox="1">
            <a:spLocks noGrp="1" noChangeArrowheads="1"/>
          </p:cNvSpPr>
          <p:nvPr/>
        </p:nvSpPr>
        <p:spPr bwMode="auto">
          <a:xfrm>
            <a:off x="3856038"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5" tIns="45691" rIns="91385" bIns="45691" anchor="b"/>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algn="r" eaLnBrk="1" hangingPunct="1"/>
            <a:fld id="{2F1138D3-E81C-004D-BCB8-2FB8C73D303B}" type="slidenum">
              <a:rPr lang="en-US" altLang="ja-JP" sz="1200">
                <a:solidFill>
                  <a:srgbClr val="000000"/>
                </a:solidFill>
                <a:latin typeface="Times New Roman" charset="0"/>
              </a:rPr>
              <a:pPr algn="r" eaLnBrk="1" hangingPunct="1"/>
              <a:t>6</a:t>
            </a:fld>
            <a:endParaRPr lang="en-US" altLang="ja-JP" sz="1200">
              <a:solidFill>
                <a:srgbClr val="000000"/>
              </a:solidFill>
              <a:latin typeface="Times New Roman" charset="0"/>
            </a:endParaRPr>
          </a:p>
        </p:txBody>
      </p:sp>
      <p:sp>
        <p:nvSpPr>
          <p:cNvPr id="29698" name="Rectangle 2"/>
          <p:cNvSpPr>
            <a:spLocks noGrp="1" noRot="1" noChangeAspect="1" noChangeArrowheads="1" noTextEdit="1"/>
          </p:cNvSpPr>
          <p:nvPr>
            <p:ph type="sldImg"/>
          </p:nvPr>
        </p:nvSpPr>
        <p:spPr>
          <a:xfrm>
            <a:off x="769938" y="744538"/>
            <a:ext cx="5267325" cy="3727450"/>
          </a:xfrm>
          <a:ln/>
        </p:spPr>
      </p:sp>
      <p:sp>
        <p:nvSpPr>
          <p:cNvPr id="29699" name="Rectangle 3"/>
          <p:cNvSpPr>
            <a:spLocks noGrp="1" noChangeArrowheads="1"/>
          </p:cNvSpPr>
          <p:nvPr>
            <p:ph type="body" idx="1"/>
          </p:nvPr>
        </p:nvSpPr>
        <p:spPr>
          <a:xfrm>
            <a:off x="682625" y="4721225"/>
            <a:ext cx="5445125" cy="4473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385" tIns="45691" rIns="91385" bIns="45691"/>
          <a:lstStyle/>
          <a:p>
            <a:pPr eaLnBrk="1" hangingPunct="1">
              <a:spcBef>
                <a:spcPct val="0"/>
              </a:spcBef>
            </a:pPr>
            <a:endParaRPr lang="en-US" altLang="ja-JP">
              <a:latin typeface="Times New Roman" charset="0"/>
              <a:ea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p:cNvSpPr>
          <p:nvPr>
            <p:ph type="sldImg"/>
          </p:nvPr>
        </p:nvSpPr>
        <p:spPr>
          <a:solidFill>
            <a:srgbClr val="FFFFFF"/>
          </a:solidFill>
          <a:ln/>
        </p:spPr>
      </p:sp>
      <p:sp>
        <p:nvSpPr>
          <p:cNvPr id="31746" name="Rectangle 3"/>
          <p:cNvSpPr>
            <a:spLocks noGrp="1" noChangeArrowheads="1"/>
          </p:cNvSpPr>
          <p:nvPr>
            <p:ph type="body" idx="1"/>
          </p:nvPr>
        </p:nvSpPr>
        <p:spPr>
          <a:xfrm>
            <a:off x="908050" y="4719638"/>
            <a:ext cx="4991100" cy="4473575"/>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a:ln/>
        </p:spPr>
      </p:sp>
      <p:sp>
        <p:nvSpPr>
          <p:cNvPr id="34818" name="Notes Placeholder 2"/>
          <p:cNvSpPr>
            <a:spLocks noGrp="1"/>
          </p:cNvSpPr>
          <p:nvPr>
            <p:ph type="body" idx="1"/>
          </p:nvPr>
        </p:nvSpPr>
        <p:spPr>
          <a:noFill/>
        </p:spPr>
        <p:txBody>
          <a:bodyPr/>
          <a:lstStyle/>
          <a:p>
            <a:r>
              <a:rPr lang="en-AU" altLang="ja-JP" dirty="0">
                <a:ea typeface="ＭＳ Ｐゴシック" charset="0"/>
              </a:rPr>
              <a:t>About 50 cutting-edge laboratories conducting research in a range of fields form the hub of the OIST Graduate University. Teaching is largely carried out in the laboratories where students will conduct their research. The newly completed laboratory buildings are state-of-the-art. </a:t>
            </a:r>
            <a:r>
              <a:rPr lang="en-AU" altLang="ja-JP">
                <a:ea typeface="ＭＳ Ｐゴシック" charset="0"/>
              </a:rPr>
              <a:t>Individual laboratories are very well equipped for all research requirements. </a:t>
            </a:r>
            <a:r>
              <a:rPr lang="en-AU" altLang="ja-JP" dirty="0">
                <a:ea typeface="ＭＳ Ｐゴシック" charset="0"/>
              </a:rPr>
              <a:t>These conditions ensure that students will have the opportunity to realize their full potential in their research project.  </a:t>
            </a:r>
          </a:p>
          <a:p>
            <a:endParaRPr lang="en-US" dirty="0">
              <a:ea typeface="ＭＳ Ｐゴシック" charset="0"/>
            </a:endParaRPr>
          </a:p>
        </p:txBody>
      </p:sp>
      <p:sp>
        <p:nvSpPr>
          <p:cNvPr id="34819" name="Slide Number Placeholder 3"/>
          <p:cNvSpPr>
            <a:spLocks noGrp="1"/>
          </p:cNvSpPr>
          <p:nvPr>
            <p:ph type="sldNum" sz="quarter" idx="5"/>
          </p:nvPr>
        </p:nvSpPr>
        <p:spPr>
          <a:noFill/>
        </p:spPr>
        <p:txBody>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fld id="{FE906D9C-6DA9-724E-855D-ED99CF2123C8}" type="slidenum">
              <a:rPr lang="en-US" altLang="ja-JP" sz="1200"/>
              <a:pPr eaLnBrk="1" hangingPunct="1"/>
              <a:t>9</a:t>
            </a:fld>
            <a:endParaRPr lang="en-US" altLang="ja-JP"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xfrm>
            <a:off x="769938" y="747713"/>
            <a:ext cx="5267325" cy="3727450"/>
          </a:xfrm>
          <a:ln/>
        </p:spPr>
      </p:sp>
      <p:sp>
        <p:nvSpPr>
          <p:cNvPr id="36866" name="Rectangle 3"/>
          <p:cNvSpPr>
            <a:spLocks noGrp="1" noChangeArrowheads="1"/>
          </p:cNvSpPr>
          <p:nvPr>
            <p:ph type="body" idx="1"/>
          </p:nvPr>
        </p:nvSpPr>
        <p:spPr>
          <a:noFill/>
          <a:extLst>
            <a:ext uri="{FAA26D3D-D897-4be2-8F04-BA451C77F1D7}">
              <ma14:placeholderFlag xmlns:ma14="http://schemas.microsoft.com/office/mac/drawingml/2011/main" val="1"/>
            </a:ext>
          </a:extLst>
        </p:spPr>
        <p:txBody>
          <a:bodyPr/>
          <a:lstStyle/>
          <a:p>
            <a:pPr eaLnBrk="1" hangingPunct="1">
              <a:spcBef>
                <a:spcPct val="0"/>
              </a:spcBef>
            </a:pPr>
            <a:endParaRPr lang="ja-JP" altLang="en-US">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2" name="Picture 40" descr="002"/>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3175" y="0"/>
            <a:ext cx="10694988" cy="756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7773671"/>
      </p:ext>
    </p:extLst>
  </p:cSld>
  <p:clrMapOvr>
    <a:masterClrMapping/>
  </p:clrMapOvr>
  <p:transition xmlns:p14="http://schemas.microsoft.com/office/powerpoint/2010/mai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534992" y="303213"/>
            <a:ext cx="9618663" cy="1260475"/>
          </a:xfrm>
          <a:prstGeom prst="rect">
            <a:avLst/>
          </a:prstGeom>
        </p:spPr>
        <p:txBody>
          <a:bodyPr lIns="91394" tIns="45698" rIns="91394" bIns="45698"/>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534992" y="1765304"/>
            <a:ext cx="9618663" cy="4991101"/>
          </a:xfrm>
          <a:prstGeom prst="rect">
            <a:avLst/>
          </a:prstGeom>
        </p:spPr>
        <p:txBody>
          <a:bodyPr vert="eaVert" lIns="91394" tIns="45698" rIns="91394" bIns="4569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3"/>
          <p:cNvSpPr>
            <a:spLocks noGrp="1" noChangeArrowheads="1"/>
          </p:cNvSpPr>
          <p:nvPr>
            <p:ph type="sldNum" sz="quarter" idx="10"/>
          </p:nvPr>
        </p:nvSpPr>
        <p:spPr>
          <a:xfrm>
            <a:off x="10134600" y="7086600"/>
            <a:ext cx="381000" cy="304800"/>
          </a:xfrm>
          <a:prstGeom prst="rect">
            <a:avLst/>
          </a:prstGeom>
        </p:spPr>
        <p:txBody>
          <a:bodyPr/>
          <a:lstStyle>
            <a:lvl1pPr>
              <a:defRPr>
                <a:ea typeface="ＭＳ Ｐゴシック" charset="-128"/>
                <a:cs typeface="+mn-cs"/>
              </a:defRPr>
            </a:lvl1pPr>
          </a:lstStyle>
          <a:p>
            <a:pPr>
              <a:defRPr/>
            </a:pPr>
            <a:fld id="{58BABF00-209A-FE42-BFAC-790ED114DDC2}" type="slidenum">
              <a:rPr lang="en-US" altLang="ja-JP"/>
              <a:pPr>
                <a:defRPr/>
              </a:pPr>
              <a:t>‹#›</a:t>
            </a:fld>
            <a:endParaRPr lang="en-US" altLang="ja-JP" sz="1400" dirty="0"/>
          </a:p>
        </p:txBody>
      </p:sp>
    </p:spTree>
    <p:extLst>
      <p:ext uri="{BB962C8B-B14F-4D97-AF65-F5344CB8AC3E}">
        <p14:creationId xmlns:p14="http://schemas.microsoft.com/office/powerpoint/2010/main" val="2781601382"/>
      </p:ext>
    </p:extLst>
  </p:cSld>
  <p:clrMapOvr>
    <a:masterClrMapping/>
  </p:clrMapOvr>
  <p:transition xmlns:p14="http://schemas.microsoft.com/office/powerpoint/2010/mai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750178" y="303215"/>
            <a:ext cx="2403475" cy="6453186"/>
          </a:xfrm>
          <a:prstGeom prst="rect">
            <a:avLst/>
          </a:prstGeom>
        </p:spPr>
        <p:txBody>
          <a:bodyPr vert="eaVert" lIns="91394" tIns="45698" rIns="91394" bIns="45698"/>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534991" y="303215"/>
            <a:ext cx="7062788" cy="6453186"/>
          </a:xfrm>
          <a:prstGeom prst="rect">
            <a:avLst/>
          </a:prstGeom>
        </p:spPr>
        <p:txBody>
          <a:bodyPr vert="eaVert" lIns="91394" tIns="45698" rIns="91394" bIns="4569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3"/>
          <p:cNvSpPr>
            <a:spLocks noGrp="1" noChangeArrowheads="1"/>
          </p:cNvSpPr>
          <p:nvPr>
            <p:ph type="sldNum" sz="quarter" idx="10"/>
          </p:nvPr>
        </p:nvSpPr>
        <p:spPr>
          <a:xfrm>
            <a:off x="10134600" y="7086600"/>
            <a:ext cx="381000" cy="304800"/>
          </a:xfrm>
          <a:prstGeom prst="rect">
            <a:avLst/>
          </a:prstGeom>
        </p:spPr>
        <p:txBody>
          <a:bodyPr/>
          <a:lstStyle>
            <a:lvl1pPr>
              <a:defRPr>
                <a:ea typeface="ＭＳ Ｐゴシック" charset="-128"/>
                <a:cs typeface="+mn-cs"/>
              </a:defRPr>
            </a:lvl1pPr>
          </a:lstStyle>
          <a:p>
            <a:pPr>
              <a:defRPr/>
            </a:pPr>
            <a:fld id="{DD3A5304-3FDF-7F48-B1B2-CCE3F4D4DE03}" type="slidenum">
              <a:rPr lang="en-US" altLang="ja-JP"/>
              <a:pPr>
                <a:defRPr/>
              </a:pPr>
              <a:t>‹#›</a:t>
            </a:fld>
            <a:endParaRPr lang="en-US" altLang="ja-JP" sz="1400" dirty="0"/>
          </a:p>
        </p:txBody>
      </p:sp>
    </p:spTree>
    <p:extLst>
      <p:ext uri="{BB962C8B-B14F-4D97-AF65-F5344CB8AC3E}">
        <p14:creationId xmlns:p14="http://schemas.microsoft.com/office/powerpoint/2010/main" val="2145291525"/>
      </p:ext>
    </p:extLst>
  </p:cSld>
  <p:clrMapOvr>
    <a:masterClrMapping/>
  </p:clrMapOvr>
  <p:transition xmlns:p14="http://schemas.microsoft.com/office/powerpoint/2010/mai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34992" y="303213"/>
            <a:ext cx="9618663" cy="1260475"/>
          </a:xfrm>
          <a:prstGeom prst="rect">
            <a:avLst/>
          </a:prstGeom>
        </p:spPr>
        <p:txBody>
          <a:bodyPr lIns="91394" tIns="45698" rIns="91394" bIns="45698"/>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34992" y="1765304"/>
            <a:ext cx="9618663" cy="4991101"/>
          </a:xfrm>
          <a:prstGeom prst="rect">
            <a:avLst/>
          </a:prstGeom>
        </p:spPr>
        <p:txBody>
          <a:bodyPr lIns="91394" tIns="45698" rIns="91394" bIns="4569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3"/>
          <p:cNvSpPr>
            <a:spLocks noGrp="1" noChangeArrowheads="1"/>
          </p:cNvSpPr>
          <p:nvPr>
            <p:ph type="sldNum" sz="quarter" idx="10"/>
          </p:nvPr>
        </p:nvSpPr>
        <p:spPr>
          <a:ln/>
        </p:spPr>
        <p:txBody>
          <a:bodyPr/>
          <a:lstStyle>
            <a:lvl1pPr>
              <a:defRPr/>
            </a:lvl1pPr>
          </a:lstStyle>
          <a:p>
            <a:pPr>
              <a:defRPr/>
            </a:pPr>
            <a:fld id="{EF27AD7E-35F1-6E4A-95CD-533FCDDD86C5}" type="slidenum">
              <a:rPr lang="en-US" altLang="ja-JP"/>
              <a:pPr>
                <a:defRPr/>
              </a:pPr>
              <a:t>‹#›</a:t>
            </a:fld>
            <a:endParaRPr lang="en-US" altLang="ja-JP" sz="1400" dirty="0"/>
          </a:p>
        </p:txBody>
      </p:sp>
    </p:spTree>
    <p:extLst>
      <p:ext uri="{BB962C8B-B14F-4D97-AF65-F5344CB8AC3E}">
        <p14:creationId xmlns:p14="http://schemas.microsoft.com/office/powerpoint/2010/main" val="3348217632"/>
      </p:ext>
    </p:extLst>
  </p:cSld>
  <p:clrMapOvr>
    <a:masterClrMapping/>
  </p:clrMapOvr>
  <p:transition xmlns:p14="http://schemas.microsoft.com/office/powerpoint/2010/mai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964054"/>
      </p:ext>
    </p:extLst>
  </p:cSld>
  <p:clrMapOvr>
    <a:masterClrMapping/>
  </p:clrMapOvr>
  <p:transition xmlns:p14="http://schemas.microsoft.com/office/powerpoint/2010/mai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93322" y="-29762"/>
            <a:ext cx="8879792" cy="1157187"/>
          </a:xfrm>
          <a:prstGeom prst="rect">
            <a:avLst/>
          </a:prstGeom>
        </p:spPr>
        <p:txBody>
          <a:bodyPr lIns="104287" tIns="52144" rIns="104287" bIns="52144"/>
          <a:lstStyle/>
          <a:p>
            <a:r>
              <a:rPr lang="en-US" smtClean="0"/>
              <a:t>Click to edit Master title style</a:t>
            </a:r>
            <a:endParaRPr lang="en-US"/>
          </a:p>
        </p:txBody>
      </p:sp>
      <p:sp>
        <p:nvSpPr>
          <p:cNvPr id="3" name="Table Placeholder 2"/>
          <p:cNvSpPr>
            <a:spLocks noGrp="1"/>
          </p:cNvSpPr>
          <p:nvPr>
            <p:ph type="tbl" idx="1"/>
          </p:nvPr>
        </p:nvSpPr>
        <p:spPr>
          <a:xfrm>
            <a:off x="493322" y="1796177"/>
            <a:ext cx="8879792" cy="4537710"/>
          </a:xfrm>
          <a:prstGeom prst="rect">
            <a:avLst/>
          </a:prstGeom>
        </p:spPr>
        <p:txBody>
          <a:bodyPr lIns="104287" tIns="52144" rIns="104287" bIns="52144" rtlCol="0">
            <a:normAutofit/>
          </a:bodyPr>
          <a:lstStyle/>
          <a:p>
            <a:pPr lvl="0"/>
            <a:endParaRPr lang="en-US" noProof="0" smtClean="0"/>
          </a:p>
        </p:txBody>
      </p:sp>
    </p:spTree>
    <p:extLst>
      <p:ext uri="{BB962C8B-B14F-4D97-AF65-F5344CB8AC3E}">
        <p14:creationId xmlns:p14="http://schemas.microsoft.com/office/powerpoint/2010/main" val="1083363060"/>
      </p:ext>
    </p:extLst>
  </p:cSld>
  <p:clrMapOvr>
    <a:masterClrMapping/>
  </p:clrMapOvr>
  <p:transition xmlns:p14="http://schemas.microsoft.com/office/powerpoint/2010/mai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93322" y="-29762"/>
            <a:ext cx="8879792" cy="1157187"/>
          </a:xfrm>
          <a:prstGeom prst="rect">
            <a:avLst/>
          </a:prstGeom>
        </p:spPr>
        <p:txBody>
          <a:bodyPr lIns="104287" tIns="52144" rIns="104287" bIns="52144"/>
          <a:lstStyle/>
          <a:p>
            <a:r>
              <a:rPr lang="en-US" smtClean="0"/>
              <a:t>Click to edit Master title style</a:t>
            </a:r>
            <a:endParaRPr lang="en-US"/>
          </a:p>
        </p:txBody>
      </p:sp>
      <p:sp>
        <p:nvSpPr>
          <p:cNvPr id="3" name="Text Placeholder 2"/>
          <p:cNvSpPr>
            <a:spLocks noGrp="1"/>
          </p:cNvSpPr>
          <p:nvPr>
            <p:ph type="body" sz="half" idx="1"/>
          </p:nvPr>
        </p:nvSpPr>
        <p:spPr>
          <a:xfrm>
            <a:off x="493322" y="1796177"/>
            <a:ext cx="4357675" cy="4537710"/>
          </a:xfrm>
          <a:prstGeom prst="rect">
            <a:avLst/>
          </a:prstGeom>
        </p:spPr>
        <p:txBody>
          <a:bodyPr lIns="104287" tIns="52144" rIns="104287" bIns="5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5015438" y="1796177"/>
            <a:ext cx="4357675" cy="4537710"/>
          </a:xfrm>
          <a:prstGeom prst="rect">
            <a:avLst/>
          </a:prstGeom>
        </p:spPr>
        <p:txBody>
          <a:bodyPr lIns="104287" tIns="52144" rIns="104287" bIns="52144" rtlCol="0">
            <a:normAutofit/>
          </a:bodyPr>
          <a:lstStyle/>
          <a:p>
            <a:pPr lvl="0"/>
            <a:endParaRPr lang="en-US" noProof="0" smtClean="0"/>
          </a:p>
        </p:txBody>
      </p:sp>
    </p:spTree>
    <p:extLst>
      <p:ext uri="{BB962C8B-B14F-4D97-AF65-F5344CB8AC3E}">
        <p14:creationId xmlns:p14="http://schemas.microsoft.com/office/powerpoint/2010/main" val="2590976036"/>
      </p:ext>
    </p:extLst>
  </p:cSld>
  <p:clrMapOvr>
    <a:masterClrMapping/>
  </p:clrMapOvr>
  <p:transition xmlns:p14="http://schemas.microsoft.com/office/powerpoint/2010/mai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4989" y="303213"/>
            <a:ext cx="9618663" cy="1260475"/>
          </a:xfrm>
          <a:prstGeom prst="rect">
            <a:avLst/>
          </a:prstGeom>
        </p:spPr>
        <p:txBody>
          <a:bodyPr vert="horz" lIns="91428" tIns="45715" rIns="91428" bIns="45715"/>
          <a:lstStyle>
            <a:lvl1pPr>
              <a:defRPr sz="2700" b="1" i="0" baseline="0">
                <a:solidFill>
                  <a:srgbClr val="CA0000"/>
                </a:solidFill>
                <a:effectLst>
                  <a:outerShdw blurRad="50800" dist="38100" dir="2700000" algn="tl" rotWithShape="0">
                    <a:srgbClr val="000000">
                      <a:alpha val="43000"/>
                    </a:srgbClr>
                  </a:outerShdw>
                </a:effectLst>
                <a:latin typeface="Verdana"/>
              </a:defRPr>
            </a:lvl1pPr>
          </a:lstStyle>
          <a:p>
            <a:r>
              <a:rPr lang="en-US" dirty="0" smtClean="0"/>
              <a:t>Click to edit Master title style</a:t>
            </a:r>
            <a:endParaRPr lang="en-US" dirty="0"/>
          </a:p>
        </p:txBody>
      </p:sp>
    </p:spTree>
    <p:extLst>
      <p:ext uri="{BB962C8B-B14F-4D97-AF65-F5344CB8AC3E}">
        <p14:creationId xmlns:p14="http://schemas.microsoft.com/office/powerpoint/2010/main" val="569417192"/>
      </p:ext>
    </p:extLst>
  </p:cSld>
  <p:clrMapOvr>
    <a:masterClrMapping/>
  </p:clrMapOvr>
  <p:transition xmlns:p14="http://schemas.microsoft.com/office/powerpoint/2010/mai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34992" y="303213"/>
            <a:ext cx="9618663" cy="1260475"/>
          </a:xfrm>
          <a:prstGeom prst="rect">
            <a:avLst/>
          </a:prstGeom>
        </p:spPr>
        <p:txBody>
          <a:bodyPr lIns="91394" tIns="45698" rIns="91394" bIns="45698"/>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34992" y="1765304"/>
            <a:ext cx="9618663" cy="4991101"/>
          </a:xfrm>
          <a:prstGeom prst="rect">
            <a:avLst/>
          </a:prstGeom>
        </p:spPr>
        <p:txBody>
          <a:bodyPr lIns="91394" tIns="45698" rIns="91394" bIns="4569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3"/>
          <p:cNvSpPr>
            <a:spLocks noGrp="1" noChangeArrowheads="1"/>
          </p:cNvSpPr>
          <p:nvPr>
            <p:ph type="sldNum" sz="quarter" idx="10"/>
          </p:nvPr>
        </p:nvSpPr>
        <p:spPr>
          <a:xfrm>
            <a:off x="10134600" y="7086600"/>
            <a:ext cx="381000" cy="304800"/>
          </a:xfrm>
          <a:prstGeom prst="rect">
            <a:avLst/>
          </a:prstGeom>
        </p:spPr>
        <p:txBody>
          <a:bodyPr/>
          <a:lstStyle>
            <a:lvl1pPr>
              <a:defRPr>
                <a:ea typeface="ＭＳ Ｐゴシック" charset="-128"/>
                <a:cs typeface="+mn-cs"/>
              </a:defRPr>
            </a:lvl1pPr>
          </a:lstStyle>
          <a:p>
            <a:pPr>
              <a:defRPr/>
            </a:pPr>
            <a:fld id="{47676A89-9B0D-A448-A961-1CD7A8420B69}" type="slidenum">
              <a:rPr lang="en-US" altLang="ja-JP"/>
              <a:pPr>
                <a:defRPr/>
              </a:pPr>
              <a:t>‹#›</a:t>
            </a:fld>
            <a:endParaRPr lang="en-US" altLang="ja-JP" sz="1400" dirty="0"/>
          </a:p>
        </p:txBody>
      </p:sp>
    </p:spTree>
    <p:extLst>
      <p:ext uri="{BB962C8B-B14F-4D97-AF65-F5344CB8AC3E}">
        <p14:creationId xmlns:p14="http://schemas.microsoft.com/office/powerpoint/2010/main" val="3144122410"/>
      </p:ext>
    </p:extLst>
  </p:cSld>
  <p:clrMapOvr>
    <a:masterClrMapping/>
  </p:clrMapOvr>
  <p:transition xmlns:p14="http://schemas.microsoft.com/office/powerpoint/2010/mai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44552" y="4859342"/>
            <a:ext cx="9085263" cy="1501775"/>
          </a:xfrm>
          <a:prstGeom prst="rect">
            <a:avLst/>
          </a:prstGeom>
        </p:spPr>
        <p:txBody>
          <a:bodyPr lIns="91394" tIns="45698" rIns="91394" bIns="45698"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844552" y="3205163"/>
            <a:ext cx="9085263" cy="1654175"/>
          </a:xfrm>
          <a:prstGeom prst="rect">
            <a:avLst/>
          </a:prstGeom>
        </p:spPr>
        <p:txBody>
          <a:bodyPr lIns="91394" tIns="45698" rIns="91394" bIns="45698" anchor="b"/>
          <a:lstStyle>
            <a:lvl1pPr marL="0" indent="0">
              <a:buNone/>
              <a:defRPr sz="2100"/>
            </a:lvl1pPr>
            <a:lvl2pPr marL="456972" indent="0">
              <a:buNone/>
              <a:defRPr sz="1800"/>
            </a:lvl2pPr>
            <a:lvl3pPr marL="913947" indent="0">
              <a:buNone/>
              <a:defRPr sz="1600"/>
            </a:lvl3pPr>
            <a:lvl4pPr marL="1370922" indent="0">
              <a:buNone/>
              <a:defRPr sz="1400"/>
            </a:lvl4pPr>
            <a:lvl5pPr marL="1827896" indent="0">
              <a:buNone/>
              <a:defRPr sz="1400"/>
            </a:lvl5pPr>
            <a:lvl6pPr marL="2284869" indent="0">
              <a:buNone/>
              <a:defRPr sz="1400"/>
            </a:lvl6pPr>
            <a:lvl7pPr marL="2741842" indent="0">
              <a:buNone/>
              <a:defRPr sz="1400"/>
            </a:lvl7pPr>
            <a:lvl8pPr marL="3198817" indent="0">
              <a:buNone/>
              <a:defRPr sz="1400"/>
            </a:lvl8pPr>
            <a:lvl9pPr marL="3655791" indent="0">
              <a:buNone/>
              <a:defRPr sz="1400"/>
            </a:lvl9pPr>
          </a:lstStyle>
          <a:p>
            <a:pPr lvl="0"/>
            <a:r>
              <a:rPr lang="ja-JP" altLang="en-US" smtClean="0"/>
              <a:t>マスター テキストの書式設定</a:t>
            </a:r>
          </a:p>
        </p:txBody>
      </p:sp>
      <p:sp>
        <p:nvSpPr>
          <p:cNvPr id="4" name="Rectangle 43"/>
          <p:cNvSpPr>
            <a:spLocks noGrp="1" noChangeArrowheads="1"/>
          </p:cNvSpPr>
          <p:nvPr>
            <p:ph type="sldNum" sz="quarter" idx="10"/>
          </p:nvPr>
        </p:nvSpPr>
        <p:spPr>
          <a:xfrm>
            <a:off x="10134600" y="7086600"/>
            <a:ext cx="381000" cy="304800"/>
          </a:xfrm>
          <a:prstGeom prst="rect">
            <a:avLst/>
          </a:prstGeom>
        </p:spPr>
        <p:txBody>
          <a:bodyPr/>
          <a:lstStyle>
            <a:lvl1pPr>
              <a:defRPr>
                <a:ea typeface="ＭＳ Ｐゴシック" charset="-128"/>
                <a:cs typeface="+mn-cs"/>
              </a:defRPr>
            </a:lvl1pPr>
          </a:lstStyle>
          <a:p>
            <a:pPr>
              <a:defRPr/>
            </a:pPr>
            <a:fld id="{FEDB9438-D3AD-F44E-8C1B-4BC44B20737F}" type="slidenum">
              <a:rPr lang="en-US" altLang="ja-JP"/>
              <a:pPr>
                <a:defRPr/>
              </a:pPr>
              <a:t>‹#›</a:t>
            </a:fld>
            <a:endParaRPr lang="en-US" altLang="ja-JP" sz="1400" dirty="0"/>
          </a:p>
        </p:txBody>
      </p:sp>
    </p:spTree>
    <p:extLst>
      <p:ext uri="{BB962C8B-B14F-4D97-AF65-F5344CB8AC3E}">
        <p14:creationId xmlns:p14="http://schemas.microsoft.com/office/powerpoint/2010/main" val="3466185448"/>
      </p:ext>
    </p:extLst>
  </p:cSld>
  <p:clrMapOvr>
    <a:masterClrMapping/>
  </p:clrMapOvr>
  <p:transition xmlns:p14="http://schemas.microsoft.com/office/powerpoint/2010/mai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34992" y="303213"/>
            <a:ext cx="9618663" cy="1260475"/>
          </a:xfrm>
          <a:prstGeom prst="rect">
            <a:avLst/>
          </a:prstGeom>
        </p:spPr>
        <p:txBody>
          <a:bodyPr lIns="91394" tIns="45698" rIns="91394" bIns="45698"/>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534992" y="1765304"/>
            <a:ext cx="4732337" cy="4991101"/>
          </a:xfrm>
          <a:prstGeom prst="rect">
            <a:avLst/>
          </a:prstGeom>
        </p:spPr>
        <p:txBody>
          <a:bodyPr lIns="91394" tIns="45698" rIns="91394" bIns="45698"/>
          <a:lstStyle>
            <a:lvl1pPr>
              <a:defRPr sz="29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5419730" y="1765304"/>
            <a:ext cx="4733925" cy="4991101"/>
          </a:xfrm>
          <a:prstGeom prst="rect">
            <a:avLst/>
          </a:prstGeom>
        </p:spPr>
        <p:txBody>
          <a:bodyPr lIns="91394" tIns="45698" rIns="91394" bIns="45698"/>
          <a:lstStyle>
            <a:lvl1pPr>
              <a:defRPr sz="29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3"/>
          <p:cNvSpPr>
            <a:spLocks noGrp="1" noChangeArrowheads="1"/>
          </p:cNvSpPr>
          <p:nvPr>
            <p:ph type="sldNum" sz="quarter" idx="10"/>
          </p:nvPr>
        </p:nvSpPr>
        <p:spPr>
          <a:xfrm>
            <a:off x="10134600" y="7086600"/>
            <a:ext cx="381000" cy="304800"/>
          </a:xfrm>
          <a:prstGeom prst="rect">
            <a:avLst/>
          </a:prstGeom>
        </p:spPr>
        <p:txBody>
          <a:bodyPr/>
          <a:lstStyle>
            <a:lvl1pPr>
              <a:defRPr>
                <a:ea typeface="ＭＳ Ｐゴシック" charset="-128"/>
                <a:cs typeface="+mn-cs"/>
              </a:defRPr>
            </a:lvl1pPr>
          </a:lstStyle>
          <a:p>
            <a:pPr>
              <a:defRPr/>
            </a:pPr>
            <a:fld id="{232BBBCC-21AD-D147-AE9E-20325F7445E6}" type="slidenum">
              <a:rPr lang="en-US" altLang="ja-JP"/>
              <a:pPr>
                <a:defRPr/>
              </a:pPr>
              <a:t>‹#›</a:t>
            </a:fld>
            <a:endParaRPr lang="en-US" altLang="ja-JP" sz="1400" dirty="0"/>
          </a:p>
        </p:txBody>
      </p:sp>
    </p:spTree>
    <p:extLst>
      <p:ext uri="{BB962C8B-B14F-4D97-AF65-F5344CB8AC3E}">
        <p14:creationId xmlns:p14="http://schemas.microsoft.com/office/powerpoint/2010/main" val="320850661"/>
      </p:ext>
    </p:extLst>
  </p:cSld>
  <p:clrMapOvr>
    <a:masterClrMapping/>
  </p:clrMapOvr>
  <p:transition xmlns:p14="http://schemas.microsoft.com/office/powerpoint/2010/mai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534992" y="303213"/>
            <a:ext cx="9618663" cy="1260475"/>
          </a:xfrm>
          <a:prstGeom prst="rect">
            <a:avLst/>
          </a:prstGeom>
        </p:spPr>
        <p:txBody>
          <a:bodyPr lIns="91394" tIns="45698" rIns="91394" bIns="45698"/>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534988" y="1692276"/>
            <a:ext cx="4722812" cy="706438"/>
          </a:xfrm>
          <a:prstGeom prst="rect">
            <a:avLst/>
          </a:prstGeom>
        </p:spPr>
        <p:txBody>
          <a:bodyPr lIns="91394" tIns="45698" rIns="91394" bIns="45698" anchor="b"/>
          <a:lstStyle>
            <a:lvl1pPr marL="0" indent="0">
              <a:buNone/>
              <a:defRPr sz="2400" b="1"/>
            </a:lvl1pPr>
            <a:lvl2pPr marL="456972" indent="0">
              <a:buNone/>
              <a:defRPr sz="2100" b="1"/>
            </a:lvl2pPr>
            <a:lvl3pPr marL="913947" indent="0">
              <a:buNone/>
              <a:defRPr sz="1800" b="1"/>
            </a:lvl3pPr>
            <a:lvl4pPr marL="1370922" indent="0">
              <a:buNone/>
              <a:defRPr sz="1600" b="1"/>
            </a:lvl4pPr>
            <a:lvl5pPr marL="1827896" indent="0">
              <a:buNone/>
              <a:defRPr sz="1600" b="1"/>
            </a:lvl5pPr>
            <a:lvl6pPr marL="2284869" indent="0">
              <a:buNone/>
              <a:defRPr sz="1600" b="1"/>
            </a:lvl6pPr>
            <a:lvl7pPr marL="2741842" indent="0">
              <a:buNone/>
              <a:defRPr sz="1600" b="1"/>
            </a:lvl7pPr>
            <a:lvl8pPr marL="3198817" indent="0">
              <a:buNone/>
              <a:defRPr sz="1600" b="1"/>
            </a:lvl8pPr>
            <a:lvl9pPr marL="3655791"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534988" y="2398718"/>
            <a:ext cx="4722812" cy="4357687"/>
          </a:xfrm>
          <a:prstGeom prst="rect">
            <a:avLst/>
          </a:prstGeom>
        </p:spPr>
        <p:txBody>
          <a:bodyPr lIns="91394" tIns="45698" rIns="91394" bIns="45698"/>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5429250" y="1692276"/>
            <a:ext cx="4724400" cy="706438"/>
          </a:xfrm>
          <a:prstGeom prst="rect">
            <a:avLst/>
          </a:prstGeom>
        </p:spPr>
        <p:txBody>
          <a:bodyPr lIns="91394" tIns="45698" rIns="91394" bIns="45698" anchor="b"/>
          <a:lstStyle>
            <a:lvl1pPr marL="0" indent="0">
              <a:buNone/>
              <a:defRPr sz="2400" b="1"/>
            </a:lvl1pPr>
            <a:lvl2pPr marL="456972" indent="0">
              <a:buNone/>
              <a:defRPr sz="2100" b="1"/>
            </a:lvl2pPr>
            <a:lvl3pPr marL="913947" indent="0">
              <a:buNone/>
              <a:defRPr sz="1800" b="1"/>
            </a:lvl3pPr>
            <a:lvl4pPr marL="1370922" indent="0">
              <a:buNone/>
              <a:defRPr sz="1600" b="1"/>
            </a:lvl4pPr>
            <a:lvl5pPr marL="1827896" indent="0">
              <a:buNone/>
              <a:defRPr sz="1600" b="1"/>
            </a:lvl5pPr>
            <a:lvl6pPr marL="2284869" indent="0">
              <a:buNone/>
              <a:defRPr sz="1600" b="1"/>
            </a:lvl6pPr>
            <a:lvl7pPr marL="2741842" indent="0">
              <a:buNone/>
              <a:defRPr sz="1600" b="1"/>
            </a:lvl7pPr>
            <a:lvl8pPr marL="3198817" indent="0">
              <a:buNone/>
              <a:defRPr sz="1600" b="1"/>
            </a:lvl8pPr>
            <a:lvl9pPr marL="3655791"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5429250" y="2398718"/>
            <a:ext cx="4724400" cy="4357687"/>
          </a:xfrm>
          <a:prstGeom prst="rect">
            <a:avLst/>
          </a:prstGeom>
        </p:spPr>
        <p:txBody>
          <a:bodyPr lIns="91394" tIns="45698" rIns="91394" bIns="45698"/>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3"/>
          <p:cNvSpPr>
            <a:spLocks noGrp="1" noChangeArrowheads="1"/>
          </p:cNvSpPr>
          <p:nvPr>
            <p:ph type="sldNum" sz="quarter" idx="10"/>
          </p:nvPr>
        </p:nvSpPr>
        <p:spPr>
          <a:xfrm>
            <a:off x="10134600" y="7086600"/>
            <a:ext cx="381000" cy="304800"/>
          </a:xfrm>
          <a:prstGeom prst="rect">
            <a:avLst/>
          </a:prstGeom>
        </p:spPr>
        <p:txBody>
          <a:bodyPr/>
          <a:lstStyle>
            <a:lvl1pPr>
              <a:defRPr>
                <a:ea typeface="ＭＳ Ｐゴシック" charset="-128"/>
                <a:cs typeface="+mn-cs"/>
              </a:defRPr>
            </a:lvl1pPr>
          </a:lstStyle>
          <a:p>
            <a:pPr>
              <a:defRPr/>
            </a:pPr>
            <a:fld id="{14D52A1A-EFCA-2846-BF51-5A2FE3B691AB}" type="slidenum">
              <a:rPr lang="en-US" altLang="ja-JP"/>
              <a:pPr>
                <a:defRPr/>
              </a:pPr>
              <a:t>‹#›</a:t>
            </a:fld>
            <a:endParaRPr lang="en-US" altLang="ja-JP" sz="1400" dirty="0"/>
          </a:p>
        </p:txBody>
      </p:sp>
    </p:spTree>
    <p:extLst>
      <p:ext uri="{BB962C8B-B14F-4D97-AF65-F5344CB8AC3E}">
        <p14:creationId xmlns:p14="http://schemas.microsoft.com/office/powerpoint/2010/main" val="959522903"/>
      </p:ext>
    </p:extLst>
  </p:cSld>
  <p:clrMapOvr>
    <a:masterClrMapping/>
  </p:clrMapOvr>
  <p:transition xmlns:p14="http://schemas.microsoft.com/office/powerpoint/2010/mai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534992" y="303213"/>
            <a:ext cx="9618663" cy="1260475"/>
          </a:xfrm>
          <a:prstGeom prst="rect">
            <a:avLst/>
          </a:prstGeom>
        </p:spPr>
        <p:txBody>
          <a:bodyPr lIns="91394" tIns="45698" rIns="91394" bIns="45698"/>
          <a:lstStyle/>
          <a:p>
            <a:r>
              <a:rPr lang="ja-JP" altLang="en-US" smtClean="0"/>
              <a:t>マスター タイトルの書式設定</a:t>
            </a:r>
            <a:endParaRPr lang="ja-JP" altLang="en-US"/>
          </a:p>
        </p:txBody>
      </p:sp>
      <p:sp>
        <p:nvSpPr>
          <p:cNvPr id="3" name="Rectangle 43"/>
          <p:cNvSpPr>
            <a:spLocks noGrp="1" noChangeArrowheads="1"/>
          </p:cNvSpPr>
          <p:nvPr>
            <p:ph type="sldNum" sz="quarter" idx="10"/>
          </p:nvPr>
        </p:nvSpPr>
        <p:spPr>
          <a:xfrm>
            <a:off x="10134600" y="7086600"/>
            <a:ext cx="381000" cy="304800"/>
          </a:xfrm>
          <a:prstGeom prst="rect">
            <a:avLst/>
          </a:prstGeom>
        </p:spPr>
        <p:txBody>
          <a:bodyPr/>
          <a:lstStyle>
            <a:lvl1pPr>
              <a:defRPr>
                <a:ea typeface="ＭＳ Ｐゴシック" charset="-128"/>
                <a:cs typeface="+mn-cs"/>
              </a:defRPr>
            </a:lvl1pPr>
          </a:lstStyle>
          <a:p>
            <a:pPr>
              <a:defRPr/>
            </a:pPr>
            <a:fld id="{78F6C61B-B885-8747-BCD8-E8D445F7215F}" type="slidenum">
              <a:rPr lang="en-US" altLang="ja-JP"/>
              <a:pPr>
                <a:defRPr/>
              </a:pPr>
              <a:t>‹#›</a:t>
            </a:fld>
            <a:endParaRPr lang="en-US" altLang="ja-JP" sz="1400" dirty="0"/>
          </a:p>
        </p:txBody>
      </p:sp>
    </p:spTree>
    <p:extLst>
      <p:ext uri="{BB962C8B-B14F-4D97-AF65-F5344CB8AC3E}">
        <p14:creationId xmlns:p14="http://schemas.microsoft.com/office/powerpoint/2010/main" val="2315263507"/>
      </p:ext>
    </p:extLst>
  </p:cSld>
  <p:clrMapOvr>
    <a:masterClrMapping/>
  </p:clrMapOvr>
  <p:transition xmlns:p14="http://schemas.microsoft.com/office/powerpoint/2010/mai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3"/>
          <p:cNvSpPr>
            <a:spLocks noGrp="1" noChangeArrowheads="1"/>
          </p:cNvSpPr>
          <p:nvPr>
            <p:ph type="sldNum" sz="quarter" idx="10"/>
          </p:nvPr>
        </p:nvSpPr>
        <p:spPr>
          <a:xfrm>
            <a:off x="10134600" y="7086600"/>
            <a:ext cx="381000" cy="304800"/>
          </a:xfrm>
          <a:prstGeom prst="rect">
            <a:avLst/>
          </a:prstGeom>
        </p:spPr>
        <p:txBody>
          <a:bodyPr/>
          <a:lstStyle>
            <a:lvl1pPr>
              <a:defRPr>
                <a:ea typeface="ＭＳ Ｐゴシック" charset="-128"/>
                <a:cs typeface="+mn-cs"/>
              </a:defRPr>
            </a:lvl1pPr>
          </a:lstStyle>
          <a:p>
            <a:pPr>
              <a:defRPr/>
            </a:pPr>
            <a:fld id="{F3D3EDB8-D248-3F4A-BA36-BA119359DE93}" type="slidenum">
              <a:rPr lang="en-US" altLang="ja-JP"/>
              <a:pPr>
                <a:defRPr/>
              </a:pPr>
              <a:t>‹#›</a:t>
            </a:fld>
            <a:endParaRPr lang="en-US" altLang="ja-JP" sz="1400" dirty="0"/>
          </a:p>
        </p:txBody>
      </p:sp>
    </p:spTree>
    <p:extLst>
      <p:ext uri="{BB962C8B-B14F-4D97-AF65-F5344CB8AC3E}">
        <p14:creationId xmlns:p14="http://schemas.microsoft.com/office/powerpoint/2010/main" val="2973543681"/>
      </p:ext>
    </p:extLst>
  </p:cSld>
  <p:clrMapOvr>
    <a:masterClrMapping/>
  </p:clrMapOvr>
  <p:transition xmlns:p14="http://schemas.microsoft.com/office/powerpoint/2010/mai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34988" y="301629"/>
            <a:ext cx="3516312" cy="1281113"/>
          </a:xfrm>
          <a:prstGeom prst="rect">
            <a:avLst/>
          </a:prstGeom>
        </p:spPr>
        <p:txBody>
          <a:bodyPr lIns="91394" tIns="45698" rIns="91394" bIns="45698" anchor="b"/>
          <a:lstStyle>
            <a:lvl1pPr algn="l">
              <a:defRPr sz="21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4178300" y="301627"/>
            <a:ext cx="5975350" cy="6454774"/>
          </a:xfrm>
          <a:prstGeom prst="rect">
            <a:avLst/>
          </a:prstGeom>
        </p:spPr>
        <p:txBody>
          <a:bodyPr lIns="91394" tIns="45698" rIns="91394" bIns="45698"/>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534988" y="1582738"/>
            <a:ext cx="3516312" cy="5173662"/>
          </a:xfrm>
          <a:prstGeom prst="rect">
            <a:avLst/>
          </a:prstGeom>
        </p:spPr>
        <p:txBody>
          <a:bodyPr lIns="91394" tIns="45698" rIns="91394" bIns="45698"/>
          <a:lstStyle>
            <a:lvl1pPr marL="0" indent="0">
              <a:buNone/>
              <a:defRPr sz="1400"/>
            </a:lvl1pPr>
            <a:lvl2pPr marL="456972" indent="0">
              <a:buNone/>
              <a:defRPr sz="1300"/>
            </a:lvl2pPr>
            <a:lvl3pPr marL="913947" indent="0">
              <a:buNone/>
              <a:defRPr sz="1000"/>
            </a:lvl3pPr>
            <a:lvl4pPr marL="1370922" indent="0">
              <a:buNone/>
              <a:defRPr sz="900"/>
            </a:lvl4pPr>
            <a:lvl5pPr marL="1827896" indent="0">
              <a:buNone/>
              <a:defRPr sz="900"/>
            </a:lvl5pPr>
            <a:lvl6pPr marL="2284869" indent="0">
              <a:buNone/>
              <a:defRPr sz="900"/>
            </a:lvl6pPr>
            <a:lvl7pPr marL="2741842" indent="0">
              <a:buNone/>
              <a:defRPr sz="900"/>
            </a:lvl7pPr>
            <a:lvl8pPr marL="3198817" indent="0">
              <a:buNone/>
              <a:defRPr sz="900"/>
            </a:lvl8pPr>
            <a:lvl9pPr marL="3655791" indent="0">
              <a:buNone/>
              <a:defRPr sz="900"/>
            </a:lvl9pPr>
          </a:lstStyle>
          <a:p>
            <a:pPr lvl="0"/>
            <a:r>
              <a:rPr lang="ja-JP" altLang="en-US" smtClean="0"/>
              <a:t>マスター テキストの書式設定</a:t>
            </a:r>
          </a:p>
        </p:txBody>
      </p:sp>
      <p:sp>
        <p:nvSpPr>
          <p:cNvPr id="5" name="Rectangle 43"/>
          <p:cNvSpPr>
            <a:spLocks noGrp="1" noChangeArrowheads="1"/>
          </p:cNvSpPr>
          <p:nvPr>
            <p:ph type="sldNum" sz="quarter" idx="10"/>
          </p:nvPr>
        </p:nvSpPr>
        <p:spPr>
          <a:xfrm>
            <a:off x="10134600" y="7086600"/>
            <a:ext cx="381000" cy="304800"/>
          </a:xfrm>
          <a:prstGeom prst="rect">
            <a:avLst/>
          </a:prstGeom>
        </p:spPr>
        <p:txBody>
          <a:bodyPr/>
          <a:lstStyle>
            <a:lvl1pPr>
              <a:defRPr>
                <a:ea typeface="ＭＳ Ｐゴシック" charset="-128"/>
                <a:cs typeface="+mn-cs"/>
              </a:defRPr>
            </a:lvl1pPr>
          </a:lstStyle>
          <a:p>
            <a:pPr>
              <a:defRPr/>
            </a:pPr>
            <a:fld id="{387DD8C0-7E18-7944-AC8D-50743F54EB12}" type="slidenum">
              <a:rPr lang="en-US" altLang="ja-JP"/>
              <a:pPr>
                <a:defRPr/>
              </a:pPr>
              <a:t>‹#›</a:t>
            </a:fld>
            <a:endParaRPr lang="en-US" altLang="ja-JP" sz="1400" dirty="0"/>
          </a:p>
        </p:txBody>
      </p:sp>
    </p:spTree>
    <p:extLst>
      <p:ext uri="{BB962C8B-B14F-4D97-AF65-F5344CB8AC3E}">
        <p14:creationId xmlns:p14="http://schemas.microsoft.com/office/powerpoint/2010/main" val="2483250300"/>
      </p:ext>
    </p:extLst>
  </p:cSld>
  <p:clrMapOvr>
    <a:masterClrMapping/>
  </p:clrMapOvr>
  <p:transition xmlns:p14="http://schemas.microsoft.com/office/powerpoint/2010/mai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095504" y="5294317"/>
            <a:ext cx="6413500" cy="623887"/>
          </a:xfrm>
          <a:prstGeom prst="rect">
            <a:avLst/>
          </a:prstGeom>
        </p:spPr>
        <p:txBody>
          <a:bodyPr lIns="91394" tIns="45698" rIns="91394" bIns="45698" anchor="b"/>
          <a:lstStyle>
            <a:lvl1pPr algn="l">
              <a:defRPr sz="21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095504" y="676275"/>
            <a:ext cx="6413500" cy="4537075"/>
          </a:xfrm>
          <a:prstGeom prst="rect">
            <a:avLst/>
          </a:prstGeom>
        </p:spPr>
        <p:txBody>
          <a:bodyPr lIns="91394" tIns="45698" rIns="91394" bIns="45698"/>
          <a:lstStyle>
            <a:lvl1pPr marL="0" indent="0">
              <a:buNone/>
              <a:defRPr sz="3200"/>
            </a:lvl1pPr>
            <a:lvl2pPr marL="456972" indent="0">
              <a:buNone/>
              <a:defRPr sz="2900"/>
            </a:lvl2pPr>
            <a:lvl3pPr marL="913947" indent="0">
              <a:buNone/>
              <a:defRPr sz="2400"/>
            </a:lvl3pPr>
            <a:lvl4pPr marL="1370922" indent="0">
              <a:buNone/>
              <a:defRPr sz="2100"/>
            </a:lvl4pPr>
            <a:lvl5pPr marL="1827896" indent="0">
              <a:buNone/>
              <a:defRPr sz="2100"/>
            </a:lvl5pPr>
            <a:lvl6pPr marL="2284869" indent="0">
              <a:buNone/>
              <a:defRPr sz="2100"/>
            </a:lvl6pPr>
            <a:lvl7pPr marL="2741842" indent="0">
              <a:buNone/>
              <a:defRPr sz="2100"/>
            </a:lvl7pPr>
            <a:lvl8pPr marL="3198817" indent="0">
              <a:buNone/>
              <a:defRPr sz="2100"/>
            </a:lvl8pPr>
            <a:lvl9pPr marL="3655791" indent="0">
              <a:buNone/>
              <a:defRPr sz="2100"/>
            </a:lvl9pPr>
          </a:lstStyle>
          <a:p>
            <a:pPr lvl="0"/>
            <a:r>
              <a:rPr lang="ja-JP" altLang="en-US" noProof="0" smtClean="0"/>
              <a:t>アイコンをクリックして図を追加</a:t>
            </a:r>
          </a:p>
        </p:txBody>
      </p:sp>
      <p:sp>
        <p:nvSpPr>
          <p:cNvPr id="4" name="テキスト プレースホルダー 3"/>
          <p:cNvSpPr>
            <a:spLocks noGrp="1"/>
          </p:cNvSpPr>
          <p:nvPr>
            <p:ph type="body" sz="half" idx="2"/>
          </p:nvPr>
        </p:nvSpPr>
        <p:spPr>
          <a:xfrm>
            <a:off x="2095504" y="5918200"/>
            <a:ext cx="6413500" cy="889000"/>
          </a:xfrm>
          <a:prstGeom prst="rect">
            <a:avLst/>
          </a:prstGeom>
        </p:spPr>
        <p:txBody>
          <a:bodyPr lIns="91394" tIns="45698" rIns="91394" bIns="45698"/>
          <a:lstStyle>
            <a:lvl1pPr marL="0" indent="0">
              <a:buNone/>
              <a:defRPr sz="1400"/>
            </a:lvl1pPr>
            <a:lvl2pPr marL="456972" indent="0">
              <a:buNone/>
              <a:defRPr sz="1300"/>
            </a:lvl2pPr>
            <a:lvl3pPr marL="913947" indent="0">
              <a:buNone/>
              <a:defRPr sz="1000"/>
            </a:lvl3pPr>
            <a:lvl4pPr marL="1370922" indent="0">
              <a:buNone/>
              <a:defRPr sz="900"/>
            </a:lvl4pPr>
            <a:lvl5pPr marL="1827896" indent="0">
              <a:buNone/>
              <a:defRPr sz="900"/>
            </a:lvl5pPr>
            <a:lvl6pPr marL="2284869" indent="0">
              <a:buNone/>
              <a:defRPr sz="900"/>
            </a:lvl6pPr>
            <a:lvl7pPr marL="2741842" indent="0">
              <a:buNone/>
              <a:defRPr sz="900"/>
            </a:lvl7pPr>
            <a:lvl8pPr marL="3198817" indent="0">
              <a:buNone/>
              <a:defRPr sz="900"/>
            </a:lvl8pPr>
            <a:lvl9pPr marL="3655791" indent="0">
              <a:buNone/>
              <a:defRPr sz="900"/>
            </a:lvl9pPr>
          </a:lstStyle>
          <a:p>
            <a:pPr lvl="0"/>
            <a:r>
              <a:rPr lang="ja-JP" altLang="en-US" smtClean="0"/>
              <a:t>マスター テキストの書式設定</a:t>
            </a:r>
          </a:p>
        </p:txBody>
      </p:sp>
      <p:sp>
        <p:nvSpPr>
          <p:cNvPr id="5" name="Rectangle 43"/>
          <p:cNvSpPr>
            <a:spLocks noGrp="1" noChangeArrowheads="1"/>
          </p:cNvSpPr>
          <p:nvPr>
            <p:ph type="sldNum" sz="quarter" idx="10"/>
          </p:nvPr>
        </p:nvSpPr>
        <p:spPr>
          <a:xfrm>
            <a:off x="10134600" y="7086600"/>
            <a:ext cx="381000" cy="304800"/>
          </a:xfrm>
          <a:prstGeom prst="rect">
            <a:avLst/>
          </a:prstGeom>
        </p:spPr>
        <p:txBody>
          <a:bodyPr/>
          <a:lstStyle>
            <a:lvl1pPr>
              <a:defRPr>
                <a:ea typeface="ＭＳ Ｐゴシック" charset="-128"/>
                <a:cs typeface="+mn-cs"/>
              </a:defRPr>
            </a:lvl1pPr>
          </a:lstStyle>
          <a:p>
            <a:pPr>
              <a:defRPr/>
            </a:pPr>
            <a:fld id="{9649330A-6A15-3540-9428-311DC07C9BA6}" type="slidenum">
              <a:rPr lang="en-US" altLang="ja-JP"/>
              <a:pPr>
                <a:defRPr/>
              </a:pPr>
              <a:t>‹#›</a:t>
            </a:fld>
            <a:endParaRPr lang="en-US" altLang="ja-JP" sz="1400" dirty="0"/>
          </a:p>
        </p:txBody>
      </p:sp>
    </p:spTree>
    <p:extLst>
      <p:ext uri="{BB962C8B-B14F-4D97-AF65-F5344CB8AC3E}">
        <p14:creationId xmlns:p14="http://schemas.microsoft.com/office/powerpoint/2010/main" val="1807054270"/>
      </p:ext>
    </p:extLst>
  </p:cSld>
  <p:clrMapOvr>
    <a:masterClrMapping/>
  </p:clrMapOvr>
  <p:transition xmlns:p14="http://schemas.microsoft.com/office/powerpoint/2010/main" advClick="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theme" Target="../theme/theme2.xml"/><Relationship Id="rId7"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2" descr="001"/>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0" y="-1588"/>
            <a:ext cx="10694988" cy="756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10025063" y="7021513"/>
            <a:ext cx="215900" cy="36036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ransition xmlns:p14="http://schemas.microsoft.com/office/powerpoint/2010/main" advClick="0"/>
  <p:hf hdr="0" ftr="0" dt="0"/>
  <p:txStyles>
    <p:titleStyle>
      <a:lvl1pPr algn="l" defTabSz="993775" rtl="0" eaLnBrk="0" fontAlgn="base" hangingPunct="0">
        <a:spcBef>
          <a:spcPct val="0"/>
        </a:spcBef>
        <a:spcAft>
          <a:spcPct val="0"/>
        </a:spcAft>
        <a:defRPr kumimoji="1" sz="1300">
          <a:solidFill>
            <a:schemeClr val="tx2"/>
          </a:solidFill>
          <a:latin typeface="+mj-lt"/>
          <a:ea typeface="+mj-ea"/>
          <a:cs typeface="ＭＳ Ｐゴシック" charset="0"/>
        </a:defRPr>
      </a:lvl1pPr>
      <a:lvl2pPr algn="l" defTabSz="993775" rtl="0" eaLnBrk="0" fontAlgn="base" hangingPunct="0">
        <a:spcBef>
          <a:spcPct val="0"/>
        </a:spcBef>
        <a:spcAft>
          <a:spcPct val="0"/>
        </a:spcAft>
        <a:defRPr kumimoji="1" sz="1300">
          <a:solidFill>
            <a:schemeClr val="tx2"/>
          </a:solidFill>
          <a:latin typeface="Arial" charset="0"/>
          <a:ea typeface="ＭＳ Ｐゴシック" pitchFamily="96" charset="-128"/>
          <a:cs typeface="ＭＳ Ｐゴシック" charset="0"/>
        </a:defRPr>
      </a:lvl2pPr>
      <a:lvl3pPr algn="l" defTabSz="993775" rtl="0" eaLnBrk="0" fontAlgn="base" hangingPunct="0">
        <a:spcBef>
          <a:spcPct val="0"/>
        </a:spcBef>
        <a:spcAft>
          <a:spcPct val="0"/>
        </a:spcAft>
        <a:defRPr kumimoji="1" sz="1300">
          <a:solidFill>
            <a:schemeClr val="tx2"/>
          </a:solidFill>
          <a:latin typeface="Arial" charset="0"/>
          <a:ea typeface="ＭＳ Ｐゴシック" pitchFamily="96" charset="-128"/>
          <a:cs typeface="ＭＳ Ｐゴシック" charset="0"/>
        </a:defRPr>
      </a:lvl3pPr>
      <a:lvl4pPr algn="l" defTabSz="993775" rtl="0" eaLnBrk="0" fontAlgn="base" hangingPunct="0">
        <a:spcBef>
          <a:spcPct val="0"/>
        </a:spcBef>
        <a:spcAft>
          <a:spcPct val="0"/>
        </a:spcAft>
        <a:defRPr kumimoji="1" sz="1300">
          <a:solidFill>
            <a:schemeClr val="tx2"/>
          </a:solidFill>
          <a:latin typeface="Arial" charset="0"/>
          <a:ea typeface="ＭＳ Ｐゴシック" pitchFamily="96" charset="-128"/>
          <a:cs typeface="ＭＳ Ｐゴシック" charset="0"/>
        </a:defRPr>
      </a:lvl4pPr>
      <a:lvl5pPr algn="l" defTabSz="993775" rtl="0" eaLnBrk="0" fontAlgn="base" hangingPunct="0">
        <a:spcBef>
          <a:spcPct val="0"/>
        </a:spcBef>
        <a:spcAft>
          <a:spcPct val="0"/>
        </a:spcAft>
        <a:defRPr kumimoji="1" sz="1300">
          <a:solidFill>
            <a:schemeClr val="tx2"/>
          </a:solidFill>
          <a:latin typeface="Arial" charset="0"/>
          <a:ea typeface="ＭＳ Ｐゴシック" pitchFamily="96" charset="-128"/>
          <a:cs typeface="ＭＳ Ｐゴシック" charset="0"/>
        </a:defRPr>
      </a:lvl5pPr>
      <a:lvl6pPr marL="456972" algn="l" defTabSz="994871" rtl="0" eaLnBrk="1" fontAlgn="base" hangingPunct="1">
        <a:spcBef>
          <a:spcPct val="0"/>
        </a:spcBef>
        <a:spcAft>
          <a:spcPct val="0"/>
        </a:spcAft>
        <a:defRPr kumimoji="1" sz="1300">
          <a:solidFill>
            <a:schemeClr val="tx2"/>
          </a:solidFill>
          <a:latin typeface="Arial" charset="0"/>
          <a:ea typeface="ＭＳ Ｐゴシック" pitchFamily="96" charset="-128"/>
        </a:defRPr>
      </a:lvl6pPr>
      <a:lvl7pPr marL="913947" algn="l" defTabSz="994871" rtl="0" eaLnBrk="1" fontAlgn="base" hangingPunct="1">
        <a:spcBef>
          <a:spcPct val="0"/>
        </a:spcBef>
        <a:spcAft>
          <a:spcPct val="0"/>
        </a:spcAft>
        <a:defRPr kumimoji="1" sz="1300">
          <a:solidFill>
            <a:schemeClr val="tx2"/>
          </a:solidFill>
          <a:latin typeface="Arial" charset="0"/>
          <a:ea typeface="ＭＳ Ｐゴシック" pitchFamily="96" charset="-128"/>
        </a:defRPr>
      </a:lvl7pPr>
      <a:lvl8pPr marL="1370922" algn="l" defTabSz="994871" rtl="0" eaLnBrk="1" fontAlgn="base" hangingPunct="1">
        <a:spcBef>
          <a:spcPct val="0"/>
        </a:spcBef>
        <a:spcAft>
          <a:spcPct val="0"/>
        </a:spcAft>
        <a:defRPr kumimoji="1" sz="1300">
          <a:solidFill>
            <a:schemeClr val="tx2"/>
          </a:solidFill>
          <a:latin typeface="Arial" charset="0"/>
          <a:ea typeface="ＭＳ Ｐゴシック" pitchFamily="96" charset="-128"/>
        </a:defRPr>
      </a:lvl8pPr>
      <a:lvl9pPr marL="1827896" algn="l" defTabSz="994871" rtl="0" eaLnBrk="1" fontAlgn="base" hangingPunct="1">
        <a:spcBef>
          <a:spcPct val="0"/>
        </a:spcBef>
        <a:spcAft>
          <a:spcPct val="0"/>
        </a:spcAft>
        <a:defRPr kumimoji="1" sz="1300">
          <a:solidFill>
            <a:schemeClr val="tx2"/>
          </a:solidFill>
          <a:latin typeface="Arial" charset="0"/>
          <a:ea typeface="ＭＳ Ｐゴシック" pitchFamily="96" charset="-128"/>
        </a:defRPr>
      </a:lvl9pPr>
    </p:titleStyle>
    <p:bodyStyle>
      <a:lvl1pPr marL="371475" indent="-371475" algn="l" defTabSz="993775" rtl="0" eaLnBrk="0" fontAlgn="base" hangingPunct="0">
        <a:spcBef>
          <a:spcPct val="20000"/>
        </a:spcBef>
        <a:spcAft>
          <a:spcPct val="0"/>
        </a:spcAft>
        <a:buChar char="•"/>
        <a:defRPr kumimoji="1" sz="3500">
          <a:solidFill>
            <a:schemeClr val="tx1"/>
          </a:solidFill>
          <a:latin typeface="+mn-lt"/>
          <a:ea typeface="+mn-ea"/>
          <a:cs typeface="ＭＳ Ｐゴシック" charset="0"/>
        </a:defRPr>
      </a:lvl1pPr>
      <a:lvl2pPr marL="808038" indent="-309563" algn="l" defTabSz="993775" rtl="0" eaLnBrk="0" fontAlgn="base" hangingPunct="0">
        <a:spcBef>
          <a:spcPct val="20000"/>
        </a:spcBef>
        <a:spcAft>
          <a:spcPct val="0"/>
        </a:spcAft>
        <a:buChar char="–"/>
        <a:defRPr kumimoji="1" sz="3000">
          <a:solidFill>
            <a:schemeClr val="tx1"/>
          </a:solidFill>
          <a:latin typeface="+mn-lt"/>
          <a:ea typeface="+mn-ea"/>
        </a:defRPr>
      </a:lvl2pPr>
      <a:lvl3pPr marL="1243013" indent="-247650" algn="l" defTabSz="993775" rtl="0" eaLnBrk="0" fontAlgn="base" hangingPunct="0">
        <a:spcBef>
          <a:spcPct val="20000"/>
        </a:spcBef>
        <a:spcAft>
          <a:spcPct val="0"/>
        </a:spcAft>
        <a:buChar char="•"/>
        <a:defRPr kumimoji="1" sz="2600">
          <a:solidFill>
            <a:schemeClr val="tx1"/>
          </a:solidFill>
          <a:latin typeface="+mn-lt"/>
          <a:ea typeface="+mn-ea"/>
        </a:defRPr>
      </a:lvl3pPr>
      <a:lvl4pPr marL="1739900" indent="-246063" algn="l" defTabSz="993775" rtl="0" eaLnBrk="0" fontAlgn="base" hangingPunct="0">
        <a:spcBef>
          <a:spcPct val="20000"/>
        </a:spcBef>
        <a:spcAft>
          <a:spcPct val="0"/>
        </a:spcAft>
        <a:buChar char="–"/>
        <a:defRPr kumimoji="1" sz="2200">
          <a:solidFill>
            <a:schemeClr val="tx1"/>
          </a:solidFill>
          <a:latin typeface="+mn-lt"/>
          <a:ea typeface="+mn-ea"/>
        </a:defRPr>
      </a:lvl4pPr>
      <a:lvl5pPr marL="2238375" indent="-247650" algn="l" defTabSz="993775" rtl="0" eaLnBrk="0" fontAlgn="base" hangingPunct="0">
        <a:spcBef>
          <a:spcPct val="20000"/>
        </a:spcBef>
        <a:spcAft>
          <a:spcPct val="0"/>
        </a:spcAft>
        <a:buChar char="»"/>
        <a:defRPr kumimoji="1" sz="2200">
          <a:solidFill>
            <a:schemeClr val="tx1"/>
          </a:solidFill>
          <a:latin typeface="+mn-lt"/>
          <a:ea typeface="+mn-ea"/>
        </a:defRPr>
      </a:lvl5pPr>
      <a:lvl6pPr marL="2695831" indent="-249115" algn="l" defTabSz="994871" rtl="0" eaLnBrk="1" fontAlgn="base" hangingPunct="1">
        <a:spcBef>
          <a:spcPct val="20000"/>
        </a:spcBef>
        <a:spcAft>
          <a:spcPct val="0"/>
        </a:spcAft>
        <a:buChar char="»"/>
        <a:defRPr kumimoji="1" sz="2200">
          <a:solidFill>
            <a:schemeClr val="tx1"/>
          </a:solidFill>
          <a:latin typeface="+mn-lt"/>
          <a:ea typeface="+mn-ea"/>
        </a:defRPr>
      </a:lvl6pPr>
      <a:lvl7pPr marL="3152803" indent="-249115" algn="l" defTabSz="994871" rtl="0" eaLnBrk="1" fontAlgn="base" hangingPunct="1">
        <a:spcBef>
          <a:spcPct val="20000"/>
        </a:spcBef>
        <a:spcAft>
          <a:spcPct val="0"/>
        </a:spcAft>
        <a:buChar char="»"/>
        <a:defRPr kumimoji="1" sz="2200">
          <a:solidFill>
            <a:schemeClr val="tx1"/>
          </a:solidFill>
          <a:latin typeface="+mn-lt"/>
          <a:ea typeface="+mn-ea"/>
        </a:defRPr>
      </a:lvl7pPr>
      <a:lvl8pPr marL="3609777" indent="-249115" algn="l" defTabSz="994871" rtl="0" eaLnBrk="1" fontAlgn="base" hangingPunct="1">
        <a:spcBef>
          <a:spcPct val="20000"/>
        </a:spcBef>
        <a:spcAft>
          <a:spcPct val="0"/>
        </a:spcAft>
        <a:buChar char="»"/>
        <a:defRPr kumimoji="1" sz="2200">
          <a:solidFill>
            <a:schemeClr val="tx1"/>
          </a:solidFill>
          <a:latin typeface="+mn-lt"/>
          <a:ea typeface="+mn-ea"/>
        </a:defRPr>
      </a:lvl8pPr>
      <a:lvl9pPr marL="4066752" indent="-249115" algn="l" defTabSz="994871" rtl="0" eaLnBrk="1" fontAlgn="base" hangingPunct="1">
        <a:spcBef>
          <a:spcPct val="20000"/>
        </a:spcBef>
        <a:spcAft>
          <a:spcPct val="0"/>
        </a:spcAft>
        <a:buChar char="»"/>
        <a:defRPr kumimoji="1" sz="2200">
          <a:solidFill>
            <a:schemeClr val="tx1"/>
          </a:solidFill>
          <a:latin typeface="+mn-lt"/>
          <a:ea typeface="+mn-ea"/>
        </a:defRPr>
      </a:lvl9pPr>
    </p:bodyStyle>
    <p:otherStyle>
      <a:defPPr>
        <a:defRPr lang="ja-JP"/>
      </a:defPPr>
      <a:lvl1pPr marL="0" algn="l" defTabSz="913947" rtl="0" eaLnBrk="1" latinLnBrk="0" hangingPunct="1">
        <a:defRPr kumimoji="1" sz="1800" kern="1200">
          <a:solidFill>
            <a:schemeClr val="tx1"/>
          </a:solidFill>
          <a:latin typeface="+mn-lt"/>
          <a:ea typeface="+mn-ea"/>
          <a:cs typeface="+mn-cs"/>
        </a:defRPr>
      </a:lvl1pPr>
      <a:lvl2pPr marL="456972" algn="l" defTabSz="913947" rtl="0" eaLnBrk="1" latinLnBrk="0" hangingPunct="1">
        <a:defRPr kumimoji="1" sz="1800" kern="1200">
          <a:solidFill>
            <a:schemeClr val="tx1"/>
          </a:solidFill>
          <a:latin typeface="+mn-lt"/>
          <a:ea typeface="+mn-ea"/>
          <a:cs typeface="+mn-cs"/>
        </a:defRPr>
      </a:lvl2pPr>
      <a:lvl3pPr marL="913947" algn="l" defTabSz="913947" rtl="0" eaLnBrk="1" latinLnBrk="0" hangingPunct="1">
        <a:defRPr kumimoji="1" sz="1800" kern="1200">
          <a:solidFill>
            <a:schemeClr val="tx1"/>
          </a:solidFill>
          <a:latin typeface="+mn-lt"/>
          <a:ea typeface="+mn-ea"/>
          <a:cs typeface="+mn-cs"/>
        </a:defRPr>
      </a:lvl3pPr>
      <a:lvl4pPr marL="1370922" algn="l" defTabSz="913947" rtl="0" eaLnBrk="1" latinLnBrk="0" hangingPunct="1">
        <a:defRPr kumimoji="1" sz="1800" kern="1200">
          <a:solidFill>
            <a:schemeClr val="tx1"/>
          </a:solidFill>
          <a:latin typeface="+mn-lt"/>
          <a:ea typeface="+mn-ea"/>
          <a:cs typeface="+mn-cs"/>
        </a:defRPr>
      </a:lvl4pPr>
      <a:lvl5pPr marL="1827896" algn="l" defTabSz="913947" rtl="0" eaLnBrk="1" latinLnBrk="0" hangingPunct="1">
        <a:defRPr kumimoji="1" sz="1800" kern="1200">
          <a:solidFill>
            <a:schemeClr val="tx1"/>
          </a:solidFill>
          <a:latin typeface="+mn-lt"/>
          <a:ea typeface="+mn-ea"/>
          <a:cs typeface="+mn-cs"/>
        </a:defRPr>
      </a:lvl5pPr>
      <a:lvl6pPr marL="2284869" algn="l" defTabSz="913947" rtl="0" eaLnBrk="1" latinLnBrk="0" hangingPunct="1">
        <a:defRPr kumimoji="1" sz="1800" kern="1200">
          <a:solidFill>
            <a:schemeClr val="tx1"/>
          </a:solidFill>
          <a:latin typeface="+mn-lt"/>
          <a:ea typeface="+mn-ea"/>
          <a:cs typeface="+mn-cs"/>
        </a:defRPr>
      </a:lvl6pPr>
      <a:lvl7pPr marL="2741842" algn="l" defTabSz="913947" rtl="0" eaLnBrk="1" latinLnBrk="0" hangingPunct="1">
        <a:defRPr kumimoji="1" sz="1800" kern="1200">
          <a:solidFill>
            <a:schemeClr val="tx1"/>
          </a:solidFill>
          <a:latin typeface="+mn-lt"/>
          <a:ea typeface="+mn-ea"/>
          <a:cs typeface="+mn-cs"/>
        </a:defRPr>
      </a:lvl7pPr>
      <a:lvl8pPr marL="3198817" algn="l" defTabSz="913947" rtl="0" eaLnBrk="1" latinLnBrk="0" hangingPunct="1">
        <a:defRPr kumimoji="1" sz="1800" kern="1200">
          <a:solidFill>
            <a:schemeClr val="tx1"/>
          </a:solidFill>
          <a:latin typeface="+mn-lt"/>
          <a:ea typeface="+mn-ea"/>
          <a:cs typeface="+mn-cs"/>
        </a:defRPr>
      </a:lvl8pPr>
      <a:lvl9pPr marL="3655791" algn="l" defTabSz="913947"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42" descr="001"/>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175" y="0"/>
            <a:ext cx="10694988" cy="756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7" name="Rectangle 43"/>
          <p:cNvSpPr>
            <a:spLocks noGrp="1" noChangeArrowheads="1"/>
          </p:cNvSpPr>
          <p:nvPr>
            <p:ph type="sldNum" sz="quarter" idx="4"/>
          </p:nvPr>
        </p:nvSpPr>
        <p:spPr bwMode="auto">
          <a:xfrm>
            <a:off x="10134600" y="7086600"/>
            <a:ext cx="3810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394" tIns="45698" rIns="91394" bIns="45698" numCol="1" anchor="t" anchorCtr="0" compatLnSpc="1">
            <a:prstTxWarp prst="textNoShape">
              <a:avLst/>
            </a:prstTxWarp>
          </a:bodyPr>
          <a:lstStyle>
            <a:lvl1pPr algn="r">
              <a:defRPr sz="900">
                <a:solidFill>
                  <a:srgbClr val="000000"/>
                </a:solidFill>
                <a:latin typeface="Times New Roman" pitchFamily="96" charset="0"/>
                <a:ea typeface="ＭＳ Ｐゴシック" pitchFamily="96" charset="-128"/>
                <a:cs typeface="+mn-cs"/>
              </a:defRPr>
            </a:lvl1pPr>
          </a:lstStyle>
          <a:p>
            <a:pPr>
              <a:defRPr/>
            </a:pPr>
            <a:fld id="{CE088CC3-DBC0-9A49-AB63-3DCBCD962202}" type="slidenum">
              <a:rPr lang="en-US" altLang="ja-JP"/>
              <a:pPr>
                <a:defRPr/>
              </a:pPr>
              <a:t>‹#›</a:t>
            </a:fld>
            <a:endParaRPr lang="en-US" altLang="ja-JP" sz="1400" dirty="0"/>
          </a:p>
        </p:txBody>
      </p:sp>
    </p:spTree>
  </p:cSld>
  <p:clrMap bg1="lt1" tx1="dk1" bg2="lt2" tx2="dk2" accent1="accent1" accent2="accent2" accent3="accent3" accent4="accent4" accent5="accent5" accent6="accent6" hlink="hlink" folHlink="folHlink"/>
  <p:sldLayoutIdLst>
    <p:sldLayoutId id="2147483833" r:id="rId1"/>
    <p:sldLayoutId id="2147483845" r:id="rId2"/>
    <p:sldLayoutId id="2147483846" r:id="rId3"/>
    <p:sldLayoutId id="2147483847" r:id="rId4"/>
    <p:sldLayoutId id="2147483848" r:id="rId5"/>
  </p:sldLayoutIdLst>
  <p:transition xmlns:p14="http://schemas.microsoft.com/office/powerpoint/2010/main" advClick="0"/>
  <p:hf hdr="0" ftr="0" dt="0"/>
  <p:txStyles>
    <p:titleStyle>
      <a:lvl1pPr algn="l" defTabSz="993775" rtl="0" eaLnBrk="0" fontAlgn="base" hangingPunct="0">
        <a:spcBef>
          <a:spcPct val="0"/>
        </a:spcBef>
        <a:spcAft>
          <a:spcPct val="0"/>
        </a:spcAft>
        <a:defRPr kumimoji="1" sz="1300">
          <a:solidFill>
            <a:schemeClr val="tx2"/>
          </a:solidFill>
          <a:latin typeface="+mj-lt"/>
          <a:ea typeface="+mj-ea"/>
          <a:cs typeface="ＭＳ Ｐゴシック" charset="0"/>
        </a:defRPr>
      </a:lvl1pPr>
      <a:lvl2pPr algn="l" defTabSz="993775" rtl="0" eaLnBrk="0" fontAlgn="base" hangingPunct="0">
        <a:spcBef>
          <a:spcPct val="0"/>
        </a:spcBef>
        <a:spcAft>
          <a:spcPct val="0"/>
        </a:spcAft>
        <a:defRPr kumimoji="1" sz="1300">
          <a:solidFill>
            <a:schemeClr val="tx2"/>
          </a:solidFill>
          <a:latin typeface="Arial" charset="0"/>
          <a:ea typeface="ＭＳ Ｐゴシック" pitchFamily="96" charset="-128"/>
          <a:cs typeface="ＭＳ Ｐゴシック" charset="0"/>
        </a:defRPr>
      </a:lvl2pPr>
      <a:lvl3pPr algn="l" defTabSz="993775" rtl="0" eaLnBrk="0" fontAlgn="base" hangingPunct="0">
        <a:spcBef>
          <a:spcPct val="0"/>
        </a:spcBef>
        <a:spcAft>
          <a:spcPct val="0"/>
        </a:spcAft>
        <a:defRPr kumimoji="1" sz="1300">
          <a:solidFill>
            <a:schemeClr val="tx2"/>
          </a:solidFill>
          <a:latin typeface="Arial" charset="0"/>
          <a:ea typeface="ＭＳ Ｐゴシック" pitchFamily="96" charset="-128"/>
          <a:cs typeface="ＭＳ Ｐゴシック" charset="0"/>
        </a:defRPr>
      </a:lvl3pPr>
      <a:lvl4pPr algn="l" defTabSz="993775" rtl="0" eaLnBrk="0" fontAlgn="base" hangingPunct="0">
        <a:spcBef>
          <a:spcPct val="0"/>
        </a:spcBef>
        <a:spcAft>
          <a:spcPct val="0"/>
        </a:spcAft>
        <a:defRPr kumimoji="1" sz="1300">
          <a:solidFill>
            <a:schemeClr val="tx2"/>
          </a:solidFill>
          <a:latin typeface="Arial" charset="0"/>
          <a:ea typeface="ＭＳ Ｐゴシック" pitchFamily="96" charset="-128"/>
          <a:cs typeface="ＭＳ Ｐゴシック" charset="0"/>
        </a:defRPr>
      </a:lvl4pPr>
      <a:lvl5pPr algn="l" defTabSz="993775" rtl="0" eaLnBrk="0" fontAlgn="base" hangingPunct="0">
        <a:spcBef>
          <a:spcPct val="0"/>
        </a:spcBef>
        <a:spcAft>
          <a:spcPct val="0"/>
        </a:spcAft>
        <a:defRPr kumimoji="1" sz="1300">
          <a:solidFill>
            <a:schemeClr val="tx2"/>
          </a:solidFill>
          <a:latin typeface="Arial" charset="0"/>
          <a:ea typeface="ＭＳ Ｐゴシック" pitchFamily="96" charset="-128"/>
          <a:cs typeface="ＭＳ Ｐゴシック" charset="0"/>
        </a:defRPr>
      </a:lvl5pPr>
      <a:lvl6pPr marL="456972" algn="l" defTabSz="994871" rtl="0" eaLnBrk="1" fontAlgn="base" hangingPunct="1">
        <a:spcBef>
          <a:spcPct val="0"/>
        </a:spcBef>
        <a:spcAft>
          <a:spcPct val="0"/>
        </a:spcAft>
        <a:defRPr kumimoji="1" sz="1300">
          <a:solidFill>
            <a:schemeClr val="tx2"/>
          </a:solidFill>
          <a:latin typeface="Arial" charset="0"/>
          <a:ea typeface="ＭＳ Ｐゴシック" pitchFamily="96" charset="-128"/>
        </a:defRPr>
      </a:lvl6pPr>
      <a:lvl7pPr marL="913947" algn="l" defTabSz="994871" rtl="0" eaLnBrk="1" fontAlgn="base" hangingPunct="1">
        <a:spcBef>
          <a:spcPct val="0"/>
        </a:spcBef>
        <a:spcAft>
          <a:spcPct val="0"/>
        </a:spcAft>
        <a:defRPr kumimoji="1" sz="1300">
          <a:solidFill>
            <a:schemeClr val="tx2"/>
          </a:solidFill>
          <a:latin typeface="Arial" charset="0"/>
          <a:ea typeface="ＭＳ Ｐゴシック" pitchFamily="96" charset="-128"/>
        </a:defRPr>
      </a:lvl7pPr>
      <a:lvl8pPr marL="1370922" algn="l" defTabSz="994871" rtl="0" eaLnBrk="1" fontAlgn="base" hangingPunct="1">
        <a:spcBef>
          <a:spcPct val="0"/>
        </a:spcBef>
        <a:spcAft>
          <a:spcPct val="0"/>
        </a:spcAft>
        <a:defRPr kumimoji="1" sz="1300">
          <a:solidFill>
            <a:schemeClr val="tx2"/>
          </a:solidFill>
          <a:latin typeface="Arial" charset="0"/>
          <a:ea typeface="ＭＳ Ｐゴシック" pitchFamily="96" charset="-128"/>
        </a:defRPr>
      </a:lvl8pPr>
      <a:lvl9pPr marL="1827896" algn="l" defTabSz="994871" rtl="0" eaLnBrk="1" fontAlgn="base" hangingPunct="1">
        <a:spcBef>
          <a:spcPct val="0"/>
        </a:spcBef>
        <a:spcAft>
          <a:spcPct val="0"/>
        </a:spcAft>
        <a:defRPr kumimoji="1" sz="1300">
          <a:solidFill>
            <a:schemeClr val="tx2"/>
          </a:solidFill>
          <a:latin typeface="Arial" charset="0"/>
          <a:ea typeface="ＭＳ Ｐゴシック" pitchFamily="96" charset="-128"/>
        </a:defRPr>
      </a:lvl9pPr>
    </p:titleStyle>
    <p:bodyStyle>
      <a:lvl1pPr marL="371475" indent="-371475" algn="l" defTabSz="993775" rtl="0" eaLnBrk="0" fontAlgn="base" hangingPunct="0">
        <a:spcBef>
          <a:spcPct val="20000"/>
        </a:spcBef>
        <a:spcAft>
          <a:spcPct val="0"/>
        </a:spcAft>
        <a:buChar char="•"/>
        <a:defRPr kumimoji="1" sz="3500">
          <a:solidFill>
            <a:schemeClr val="tx1"/>
          </a:solidFill>
          <a:latin typeface="+mn-lt"/>
          <a:ea typeface="+mn-ea"/>
          <a:cs typeface="ＭＳ Ｐゴシック" charset="0"/>
        </a:defRPr>
      </a:lvl1pPr>
      <a:lvl2pPr marL="808038" indent="-309563" algn="l" defTabSz="993775" rtl="0" eaLnBrk="0" fontAlgn="base" hangingPunct="0">
        <a:spcBef>
          <a:spcPct val="20000"/>
        </a:spcBef>
        <a:spcAft>
          <a:spcPct val="0"/>
        </a:spcAft>
        <a:buChar char="–"/>
        <a:defRPr kumimoji="1" sz="3000">
          <a:solidFill>
            <a:schemeClr val="tx1"/>
          </a:solidFill>
          <a:latin typeface="+mn-lt"/>
          <a:ea typeface="+mn-ea"/>
        </a:defRPr>
      </a:lvl2pPr>
      <a:lvl3pPr marL="1243013" indent="-247650" algn="l" defTabSz="993775" rtl="0" eaLnBrk="0" fontAlgn="base" hangingPunct="0">
        <a:spcBef>
          <a:spcPct val="20000"/>
        </a:spcBef>
        <a:spcAft>
          <a:spcPct val="0"/>
        </a:spcAft>
        <a:buChar char="•"/>
        <a:defRPr kumimoji="1" sz="2600">
          <a:solidFill>
            <a:schemeClr val="tx1"/>
          </a:solidFill>
          <a:latin typeface="+mn-lt"/>
          <a:ea typeface="+mn-ea"/>
        </a:defRPr>
      </a:lvl3pPr>
      <a:lvl4pPr marL="1739900" indent="-246063" algn="l" defTabSz="993775" rtl="0" eaLnBrk="0" fontAlgn="base" hangingPunct="0">
        <a:spcBef>
          <a:spcPct val="20000"/>
        </a:spcBef>
        <a:spcAft>
          <a:spcPct val="0"/>
        </a:spcAft>
        <a:buChar char="–"/>
        <a:defRPr kumimoji="1" sz="2200">
          <a:solidFill>
            <a:schemeClr val="tx1"/>
          </a:solidFill>
          <a:latin typeface="+mn-lt"/>
          <a:ea typeface="+mn-ea"/>
        </a:defRPr>
      </a:lvl4pPr>
      <a:lvl5pPr marL="2238375" indent="-247650" algn="l" defTabSz="993775" rtl="0" eaLnBrk="0" fontAlgn="base" hangingPunct="0">
        <a:spcBef>
          <a:spcPct val="20000"/>
        </a:spcBef>
        <a:spcAft>
          <a:spcPct val="0"/>
        </a:spcAft>
        <a:buChar char="»"/>
        <a:defRPr kumimoji="1" sz="2200">
          <a:solidFill>
            <a:schemeClr val="tx1"/>
          </a:solidFill>
          <a:latin typeface="+mn-lt"/>
          <a:ea typeface="+mn-ea"/>
        </a:defRPr>
      </a:lvl5pPr>
      <a:lvl6pPr marL="2695831" indent="-249115" algn="l" defTabSz="994871" rtl="0" eaLnBrk="1" fontAlgn="base" hangingPunct="1">
        <a:spcBef>
          <a:spcPct val="20000"/>
        </a:spcBef>
        <a:spcAft>
          <a:spcPct val="0"/>
        </a:spcAft>
        <a:buChar char="»"/>
        <a:defRPr kumimoji="1" sz="2200">
          <a:solidFill>
            <a:schemeClr val="tx1"/>
          </a:solidFill>
          <a:latin typeface="+mn-lt"/>
          <a:ea typeface="+mn-ea"/>
        </a:defRPr>
      </a:lvl6pPr>
      <a:lvl7pPr marL="3152803" indent="-249115" algn="l" defTabSz="994871" rtl="0" eaLnBrk="1" fontAlgn="base" hangingPunct="1">
        <a:spcBef>
          <a:spcPct val="20000"/>
        </a:spcBef>
        <a:spcAft>
          <a:spcPct val="0"/>
        </a:spcAft>
        <a:buChar char="»"/>
        <a:defRPr kumimoji="1" sz="2200">
          <a:solidFill>
            <a:schemeClr val="tx1"/>
          </a:solidFill>
          <a:latin typeface="+mn-lt"/>
          <a:ea typeface="+mn-ea"/>
        </a:defRPr>
      </a:lvl7pPr>
      <a:lvl8pPr marL="3609777" indent="-249115" algn="l" defTabSz="994871" rtl="0" eaLnBrk="1" fontAlgn="base" hangingPunct="1">
        <a:spcBef>
          <a:spcPct val="20000"/>
        </a:spcBef>
        <a:spcAft>
          <a:spcPct val="0"/>
        </a:spcAft>
        <a:buChar char="»"/>
        <a:defRPr kumimoji="1" sz="2200">
          <a:solidFill>
            <a:schemeClr val="tx1"/>
          </a:solidFill>
          <a:latin typeface="+mn-lt"/>
          <a:ea typeface="+mn-ea"/>
        </a:defRPr>
      </a:lvl8pPr>
      <a:lvl9pPr marL="4066752" indent="-249115" algn="l" defTabSz="994871" rtl="0" eaLnBrk="1" fontAlgn="base" hangingPunct="1">
        <a:spcBef>
          <a:spcPct val="20000"/>
        </a:spcBef>
        <a:spcAft>
          <a:spcPct val="0"/>
        </a:spcAft>
        <a:buChar char="»"/>
        <a:defRPr kumimoji="1" sz="2200">
          <a:solidFill>
            <a:schemeClr val="tx1"/>
          </a:solidFill>
          <a:latin typeface="+mn-lt"/>
          <a:ea typeface="+mn-ea"/>
        </a:defRPr>
      </a:lvl9pPr>
    </p:bodyStyle>
    <p:otherStyle>
      <a:defPPr>
        <a:defRPr lang="ja-JP"/>
      </a:defPPr>
      <a:lvl1pPr marL="0" algn="l" defTabSz="913947" rtl="0" eaLnBrk="1" latinLnBrk="0" hangingPunct="1">
        <a:defRPr kumimoji="1" sz="1800" kern="1200">
          <a:solidFill>
            <a:schemeClr val="tx1"/>
          </a:solidFill>
          <a:latin typeface="+mn-lt"/>
          <a:ea typeface="+mn-ea"/>
          <a:cs typeface="+mn-cs"/>
        </a:defRPr>
      </a:lvl1pPr>
      <a:lvl2pPr marL="456972" algn="l" defTabSz="913947" rtl="0" eaLnBrk="1" latinLnBrk="0" hangingPunct="1">
        <a:defRPr kumimoji="1" sz="1800" kern="1200">
          <a:solidFill>
            <a:schemeClr val="tx1"/>
          </a:solidFill>
          <a:latin typeface="+mn-lt"/>
          <a:ea typeface="+mn-ea"/>
          <a:cs typeface="+mn-cs"/>
        </a:defRPr>
      </a:lvl2pPr>
      <a:lvl3pPr marL="913947" algn="l" defTabSz="913947" rtl="0" eaLnBrk="1" latinLnBrk="0" hangingPunct="1">
        <a:defRPr kumimoji="1" sz="1800" kern="1200">
          <a:solidFill>
            <a:schemeClr val="tx1"/>
          </a:solidFill>
          <a:latin typeface="+mn-lt"/>
          <a:ea typeface="+mn-ea"/>
          <a:cs typeface="+mn-cs"/>
        </a:defRPr>
      </a:lvl3pPr>
      <a:lvl4pPr marL="1370922" algn="l" defTabSz="913947" rtl="0" eaLnBrk="1" latinLnBrk="0" hangingPunct="1">
        <a:defRPr kumimoji="1" sz="1800" kern="1200">
          <a:solidFill>
            <a:schemeClr val="tx1"/>
          </a:solidFill>
          <a:latin typeface="+mn-lt"/>
          <a:ea typeface="+mn-ea"/>
          <a:cs typeface="+mn-cs"/>
        </a:defRPr>
      </a:lvl4pPr>
      <a:lvl5pPr marL="1827896" algn="l" defTabSz="913947" rtl="0" eaLnBrk="1" latinLnBrk="0" hangingPunct="1">
        <a:defRPr kumimoji="1" sz="1800" kern="1200">
          <a:solidFill>
            <a:schemeClr val="tx1"/>
          </a:solidFill>
          <a:latin typeface="+mn-lt"/>
          <a:ea typeface="+mn-ea"/>
          <a:cs typeface="+mn-cs"/>
        </a:defRPr>
      </a:lvl5pPr>
      <a:lvl6pPr marL="2284869" algn="l" defTabSz="913947" rtl="0" eaLnBrk="1" latinLnBrk="0" hangingPunct="1">
        <a:defRPr kumimoji="1" sz="1800" kern="1200">
          <a:solidFill>
            <a:schemeClr val="tx1"/>
          </a:solidFill>
          <a:latin typeface="+mn-lt"/>
          <a:ea typeface="+mn-ea"/>
          <a:cs typeface="+mn-cs"/>
        </a:defRPr>
      </a:lvl6pPr>
      <a:lvl7pPr marL="2741842" algn="l" defTabSz="913947" rtl="0" eaLnBrk="1" latinLnBrk="0" hangingPunct="1">
        <a:defRPr kumimoji="1" sz="1800" kern="1200">
          <a:solidFill>
            <a:schemeClr val="tx1"/>
          </a:solidFill>
          <a:latin typeface="+mn-lt"/>
          <a:ea typeface="+mn-ea"/>
          <a:cs typeface="+mn-cs"/>
        </a:defRPr>
      </a:lvl7pPr>
      <a:lvl8pPr marL="3198817" algn="l" defTabSz="913947" rtl="0" eaLnBrk="1" latinLnBrk="0" hangingPunct="1">
        <a:defRPr kumimoji="1" sz="1800" kern="1200">
          <a:solidFill>
            <a:schemeClr val="tx1"/>
          </a:solidFill>
          <a:latin typeface="+mn-lt"/>
          <a:ea typeface="+mn-ea"/>
          <a:cs typeface="+mn-cs"/>
        </a:defRPr>
      </a:lvl8pPr>
      <a:lvl9pPr marL="3655791" algn="l" defTabSz="913947"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mailto:study@oist.jp" TargetMode="External"/><Relationship Id="rId3" Type="http://schemas.openxmlformats.org/officeDocument/2006/relationships/hyperlink" Target="http://www.oist.jp"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www.oist.jp/"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9"/>
          <p:cNvSpPr>
            <a:spLocks noChangeArrowheads="1"/>
          </p:cNvSpPr>
          <p:nvPr/>
        </p:nvSpPr>
        <p:spPr bwMode="auto">
          <a:xfrm>
            <a:off x="1671911" y="1549177"/>
            <a:ext cx="7391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95363"/>
            <a:r>
              <a:rPr kumimoji="0" lang="ja-JP" altLang="en-US" sz="3600" dirty="0" smtClean="0"/>
              <a:t>沖縄科学技術大学院大学</a:t>
            </a:r>
            <a:r>
              <a:rPr kumimoji="0" lang="en-US" altLang="ja-JP" sz="3600" dirty="0" smtClean="0"/>
              <a:t>(OIST)</a:t>
            </a:r>
          </a:p>
          <a:p>
            <a:pPr algn="ctr" defTabSz="995363"/>
            <a:endParaRPr kumimoji="0" lang="en-US" altLang="ja-JP" sz="1800" dirty="0" smtClean="0"/>
          </a:p>
          <a:p>
            <a:pPr algn="ctr" defTabSz="995363"/>
            <a:r>
              <a:rPr kumimoji="0" lang="ja-JP" altLang="en-US" sz="3600" dirty="0" smtClean="0"/>
              <a:t>概要</a:t>
            </a:r>
            <a:endParaRPr kumimoji="0" lang="en-US" altLang="ja-JP" sz="3600" dirty="0"/>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Number Placeholder 3"/>
          <p:cNvSpPr>
            <a:spLocks noGrp="1"/>
          </p:cNvSpPr>
          <p:nvPr>
            <p:ph type="sldNum" sz="quarter" idx="10"/>
          </p:nvPr>
        </p:nvSpPr>
        <p:spPr>
          <a:noFill/>
        </p:spPr>
        <p:txBody>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fld id="{C820F275-6B46-8E49-ADDC-E5747F6FA922}" type="slidenum">
              <a:rPr lang="en-US" altLang="ja-JP" sz="900">
                <a:latin typeface="Times New Roman" charset="0"/>
              </a:rPr>
              <a:pPr eaLnBrk="1" hangingPunct="1"/>
              <a:t>9</a:t>
            </a:fld>
            <a:endParaRPr lang="en-US" altLang="ja-JP" sz="1400">
              <a:latin typeface="Times New Roman" charset="0"/>
            </a:endParaRPr>
          </a:p>
        </p:txBody>
      </p:sp>
      <p:sp>
        <p:nvSpPr>
          <p:cNvPr id="33794" name="Text Box 6"/>
          <p:cNvSpPr txBox="1">
            <a:spLocks noChangeArrowheads="1"/>
          </p:cNvSpPr>
          <p:nvPr/>
        </p:nvSpPr>
        <p:spPr bwMode="auto">
          <a:xfrm>
            <a:off x="6400800" y="7086600"/>
            <a:ext cx="3581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algn="r" eaLnBrk="1" hangingPunct="1"/>
            <a:r>
              <a:rPr kumimoji="0" lang="en-US" altLang="ja-JP" sz="900">
                <a:latin typeface="Times New Roman" charset="0"/>
              </a:rPr>
              <a:t>Presentation Venue / Date &amp; Time</a:t>
            </a:r>
          </a:p>
        </p:txBody>
      </p:sp>
      <p:pic>
        <p:nvPicPr>
          <p:cNvPr id="33795" name="Picture 4" descr="OIST_15.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75400" y="1571625"/>
            <a:ext cx="4040188"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Box 7"/>
          <p:cNvSpPr txBox="1">
            <a:spLocks noChangeArrowheads="1"/>
          </p:cNvSpPr>
          <p:nvPr/>
        </p:nvSpPr>
        <p:spPr bwMode="auto">
          <a:xfrm>
            <a:off x="1023938" y="252413"/>
            <a:ext cx="9220200" cy="584200"/>
          </a:xfrm>
          <a:prstGeom prst="rect">
            <a:avLst/>
          </a:prstGeom>
          <a:noFill/>
          <a:ln w="9525">
            <a:noFill/>
            <a:miter lim="800000"/>
            <a:headEnd/>
            <a:tailEnd/>
          </a:ln>
        </p:spPr>
        <p:txBody>
          <a:bodyPr>
            <a:spAutoFit/>
          </a:bodyPr>
          <a:lstStyle/>
          <a:p>
            <a:pPr algn="ctr">
              <a:defRPr/>
            </a:pPr>
            <a:r>
              <a:rPr lang="en-US" sz="3200" b="1" dirty="0">
                <a:solidFill>
                  <a:srgbClr val="CA0000"/>
                </a:solidFill>
                <a:effectLst>
                  <a:outerShdw blurRad="38100" dist="38100" dir="2700000" algn="tl">
                    <a:srgbClr val="DDDDDD"/>
                  </a:outerShdw>
                </a:effectLst>
                <a:latin typeface="Verdana" charset="0"/>
                <a:ea typeface="ＭＳ Ｐゴシック" charset="-128"/>
                <a:cs typeface="+mn-cs"/>
              </a:rPr>
              <a:t>OIST</a:t>
            </a:r>
            <a:r>
              <a:rPr lang="ja-JP" altLang="en-US" sz="3200" b="1" dirty="0">
                <a:solidFill>
                  <a:srgbClr val="CA0000"/>
                </a:solidFill>
                <a:effectLst>
                  <a:outerShdw blurRad="38100" dist="38100" dir="2700000" algn="tl">
                    <a:srgbClr val="DDDDDD"/>
                  </a:outerShdw>
                </a:effectLst>
                <a:latin typeface="Verdana" charset="0"/>
                <a:ea typeface="ＭＳ Ｐゴシック" charset="-128"/>
                <a:cs typeface="+mn-cs"/>
              </a:rPr>
              <a:t>の研究</a:t>
            </a:r>
            <a:endParaRPr lang="en-US" sz="3200" dirty="0">
              <a:ea typeface="ＭＳ Ｐゴシック" charset="-128"/>
              <a:cs typeface="+mn-cs"/>
            </a:endParaRPr>
          </a:p>
        </p:txBody>
      </p:sp>
      <p:sp>
        <p:nvSpPr>
          <p:cNvPr id="33797" name="TextBox 5"/>
          <p:cNvSpPr txBox="1">
            <a:spLocks noChangeArrowheads="1"/>
          </p:cNvSpPr>
          <p:nvPr/>
        </p:nvSpPr>
        <p:spPr bwMode="auto">
          <a:xfrm>
            <a:off x="159743" y="1549399"/>
            <a:ext cx="612068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marL="342900" indent="-342900" eaLnBrk="1" hangingPunct="1">
              <a:buFont typeface="Wingdings" charset="2"/>
              <a:buChar char="§"/>
            </a:pPr>
            <a:r>
              <a:rPr lang="ja-JP" altLang="en-US" dirty="0"/>
              <a:t>多岐の分野に渡る約５０の最先端の</a:t>
            </a:r>
            <a:r>
              <a:rPr lang="ja-JP" altLang="en-US" dirty="0" smtClean="0"/>
              <a:t>研究室</a:t>
            </a:r>
            <a:endParaRPr lang="en-US" altLang="ja-JP" dirty="0" smtClean="0"/>
          </a:p>
          <a:p>
            <a:pPr eaLnBrk="1" hangingPunct="1"/>
            <a:endParaRPr lang="en-AU" altLang="ja-JP" dirty="0"/>
          </a:p>
          <a:p>
            <a:pPr marL="342900" indent="-342900" eaLnBrk="1" hangingPunct="1">
              <a:buFont typeface="Wingdings" charset="2"/>
              <a:buChar char="§"/>
            </a:pPr>
            <a:r>
              <a:rPr lang="ja-JP" altLang="en-US" dirty="0"/>
              <a:t>素晴らしい研究・教育環境を</a:t>
            </a:r>
            <a:r>
              <a:rPr lang="ja-JP" altLang="en-US" dirty="0" smtClean="0"/>
              <a:t>提供する最先端</a:t>
            </a:r>
            <a:r>
              <a:rPr lang="ja-JP" altLang="en-US" dirty="0"/>
              <a:t>機器を備えた</a:t>
            </a:r>
            <a:r>
              <a:rPr lang="ja-JP" altLang="en-US" dirty="0" smtClean="0"/>
              <a:t>ラボ</a:t>
            </a:r>
            <a:endParaRPr lang="en-US" altLang="ja-JP" dirty="0"/>
          </a:p>
          <a:p>
            <a:pPr eaLnBrk="1" hangingPunct="1"/>
            <a:endParaRPr lang="en-US" altLang="ja-JP" dirty="0"/>
          </a:p>
          <a:p>
            <a:pPr marL="342900" indent="-342900" eaLnBrk="1" hangingPunct="1">
              <a:buFont typeface="Wingdings" charset="2"/>
              <a:buChar char="§"/>
            </a:pPr>
            <a:r>
              <a:rPr lang="ja-JP" altLang="en-US" smtClean="0"/>
              <a:t>学際的</a:t>
            </a:r>
            <a:r>
              <a:rPr lang="ja-JP" altLang="en-US" dirty="0"/>
              <a:t>研究を推進し、研究者同士の交流を促すことを目的と</a:t>
            </a:r>
            <a:r>
              <a:rPr lang="ja-JP" altLang="en-US"/>
              <a:t>した</a:t>
            </a:r>
            <a:r>
              <a:rPr lang="ja-JP" altLang="en-US" smtClean="0"/>
              <a:t>建物</a:t>
            </a:r>
            <a:endParaRPr lang="en-US" altLang="ja-JP" dirty="0"/>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738188" y="180975"/>
            <a:ext cx="4318000" cy="504825"/>
          </a:xfrm>
        </p:spPr>
        <p:txBody>
          <a:bodyPr vert="horz" wrap="square" lIns="104274" tIns="52138" rIns="104274" bIns="52138" numCol="1" anchor="t" anchorCtr="0" compatLnSpc="1">
            <a:prstTxWarp prst="textNoShape">
              <a:avLst/>
            </a:prstTxWarp>
            <a:noAutofit/>
          </a:bodyPr>
          <a:lstStyle/>
          <a:p>
            <a:pPr eaLnBrk="1" hangingPunct="1">
              <a:defRPr/>
            </a:pPr>
            <a:r>
              <a:rPr lang="en-US" sz="2800" b="1">
                <a:solidFill>
                  <a:srgbClr val="CA0000"/>
                </a:solidFill>
                <a:effectLst>
                  <a:outerShdw blurRad="38100" dist="38100" dir="2700000" algn="tl">
                    <a:srgbClr val="DDDDDD"/>
                  </a:outerShdw>
                </a:effectLst>
                <a:latin typeface="Verdana" charset="0"/>
                <a:ea typeface="ＭＳ Ｐゴシック" charset="0"/>
              </a:rPr>
              <a:t>OIST</a:t>
            </a:r>
            <a:r>
              <a:rPr lang="ja-JP" altLang="en-US" sz="2800" b="1">
                <a:solidFill>
                  <a:srgbClr val="CA0000"/>
                </a:solidFill>
                <a:effectLst>
                  <a:outerShdw blurRad="38100" dist="38100" dir="2700000" algn="tl">
                    <a:srgbClr val="DDDDDD"/>
                  </a:outerShdw>
                </a:effectLst>
                <a:latin typeface="Verdana" charset="0"/>
                <a:ea typeface="ＭＳ Ｐゴシック" charset="0"/>
              </a:rPr>
              <a:t>　研究の様子</a:t>
            </a:r>
            <a:r>
              <a:rPr lang="ja-JP" altLang="en-US" sz="2400">
                <a:solidFill>
                  <a:srgbClr val="FF0000"/>
                </a:solidFill>
                <a:effectLst>
                  <a:outerShdw blurRad="38100" dist="38100" dir="2700000" algn="tl">
                    <a:srgbClr val="DDDDDD"/>
                  </a:outerShdw>
                </a:effectLst>
                <a:latin typeface="Tahoma" charset="0"/>
                <a:ea typeface="ＭＳ Ｐゴシック" charset="0"/>
                <a:cs typeface="Tahoma" charset="0"/>
              </a:rPr>
              <a:t>　</a:t>
            </a:r>
          </a:p>
        </p:txBody>
      </p:sp>
      <p:pic>
        <p:nvPicPr>
          <p:cNvPr id="35843" name="Picture 7" descr="nanoparticle system BW.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88335" y="3565401"/>
            <a:ext cx="402907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3" descr="C:\Users\kyoda\Desktop\Recruiting\Recruit package\photos to use\_IGP1260.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95847" y="757089"/>
            <a:ext cx="4029075"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stretch>
            <a:fillRect/>
          </a:stretch>
        </p:blipFill>
        <p:spPr>
          <a:xfrm>
            <a:off x="1167855" y="3582614"/>
            <a:ext cx="3960440" cy="2964142"/>
          </a:xfrm>
          <a:prstGeom prst="rect">
            <a:avLst/>
          </a:prstGeom>
        </p:spPr>
      </p:pic>
      <p:pic>
        <p:nvPicPr>
          <p:cNvPr id="6" name="Picture 4"/>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416327" y="757089"/>
            <a:ext cx="3979862"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bwMode="auto">
          <a:xfrm>
            <a:off x="879475" y="612775"/>
            <a:ext cx="7848600" cy="1223963"/>
          </a:xfrm>
          <a:ln>
            <a:miter lim="800000"/>
            <a:headEnd/>
            <a:tailEnd/>
          </a:ln>
        </p:spPr>
        <p:txBody>
          <a:bodyPr wrap="square" lIns="91440" tIns="45720" rIns="91440" bIns="45720" numCol="1" anchor="t" anchorCtr="0" compatLnSpc="1">
            <a:prstTxWarp prst="textNoShape">
              <a:avLst/>
            </a:prstTxWarp>
          </a:bodyPr>
          <a:lstStyle/>
          <a:p>
            <a:pPr defTabSz="994871" eaLnBrk="1" hangingPunct="1">
              <a:defRPr/>
            </a:pPr>
            <a:r>
              <a:rPr lang="en-US" sz="3200" b="1" dirty="0" smtClean="0">
                <a:solidFill>
                  <a:srgbClr val="CA0000"/>
                </a:solidFill>
                <a:effectLst>
                  <a:outerShdw blurRad="38100" dist="38100" dir="2700000" algn="tl">
                    <a:srgbClr val="DDDDDD"/>
                  </a:outerShdw>
                </a:effectLst>
                <a:latin typeface="Verdana" charset="0"/>
                <a:cs typeface="+mj-cs"/>
              </a:rPr>
              <a:t>OIST</a:t>
            </a:r>
            <a:r>
              <a:rPr lang="ja-JP" altLang="en-US" sz="3200" b="1" dirty="0" smtClean="0">
                <a:solidFill>
                  <a:srgbClr val="CA0000"/>
                </a:solidFill>
                <a:effectLst>
                  <a:outerShdw blurRad="38100" dist="38100" dir="2700000" algn="tl">
                    <a:srgbClr val="DDDDDD"/>
                  </a:outerShdw>
                </a:effectLst>
                <a:latin typeface="Verdana" charset="0"/>
                <a:cs typeface="+mj-cs"/>
              </a:rPr>
              <a:t>の教育</a:t>
            </a:r>
            <a:r>
              <a:rPr lang="en-US" sz="3200" b="1" dirty="0" smtClean="0">
                <a:solidFill>
                  <a:srgbClr val="CA0000"/>
                </a:solidFill>
                <a:effectLst>
                  <a:outerShdw blurRad="38100" dist="38100" dir="2700000" algn="tl">
                    <a:srgbClr val="DDDDDD"/>
                  </a:outerShdw>
                </a:effectLst>
                <a:latin typeface="Verdana" charset="0"/>
                <a:cs typeface="+mj-cs"/>
              </a:rPr>
              <a:t> </a:t>
            </a:r>
            <a:endParaRPr lang="en-US" sz="3200" dirty="0" smtClean="0">
              <a:solidFill>
                <a:srgbClr val="FF0000"/>
              </a:solidFill>
              <a:cs typeface="+mj-cs"/>
            </a:endParaRPr>
          </a:p>
        </p:txBody>
      </p:sp>
      <p:sp>
        <p:nvSpPr>
          <p:cNvPr id="37890" name="Content Placeholder 2"/>
          <p:cNvSpPr>
            <a:spLocks noGrp="1"/>
          </p:cNvSpPr>
          <p:nvPr>
            <p:ph idx="1"/>
          </p:nvPr>
        </p:nvSpPr>
        <p:spPr bwMode="auto">
          <a:xfrm>
            <a:off x="447675" y="1549177"/>
            <a:ext cx="8240713" cy="1939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ja-JP" sz="2400" dirty="0">
                <a:latin typeface="Arial" charset="0"/>
                <a:ea typeface="ＭＳ Ｐゴシック" charset="0"/>
              </a:rPr>
              <a:t>5</a:t>
            </a:r>
            <a:r>
              <a:rPr lang="ja-JP" altLang="en-US" sz="2400" dirty="0">
                <a:latin typeface="Arial" charset="0"/>
                <a:ea typeface="ＭＳ Ｐゴシック" charset="0"/>
              </a:rPr>
              <a:t>年一貫制博士課程</a:t>
            </a:r>
            <a:endParaRPr lang="en-US" altLang="ja-JP" sz="2400" dirty="0">
              <a:latin typeface="Arial" charset="0"/>
              <a:ea typeface="ＭＳ Ｐゴシック" charset="0"/>
            </a:endParaRPr>
          </a:p>
          <a:p>
            <a:pPr eaLnBrk="1" hangingPunct="1"/>
            <a:r>
              <a:rPr lang="en-US" altLang="ja-JP" sz="2400" dirty="0" smtClean="0">
                <a:latin typeface="Arial" charset="0"/>
                <a:ea typeface="ＭＳ Ｐゴシック" charset="0"/>
              </a:rPr>
              <a:t>201</a:t>
            </a:r>
            <a:r>
              <a:rPr lang="en-US" altLang="ja-JP" sz="2400" dirty="0" smtClean="0">
                <a:latin typeface="Arial" charset="0"/>
                <a:ea typeface="ＭＳ Ｐゴシック" charset="0"/>
              </a:rPr>
              <a:t>5</a:t>
            </a:r>
            <a:r>
              <a:rPr lang="ja-JP" altLang="en-US" sz="2400" dirty="0" smtClean="0">
                <a:latin typeface="Arial" charset="0"/>
                <a:ea typeface="ＭＳ Ｐゴシック" charset="0"/>
              </a:rPr>
              <a:t>年度</a:t>
            </a:r>
            <a:r>
              <a:rPr lang="ja-JP" altLang="en-US" sz="2400" dirty="0" smtClean="0">
                <a:latin typeface="Arial" charset="0"/>
                <a:ea typeface="ＭＳ Ｐゴシック" charset="0"/>
              </a:rPr>
              <a:t>願書</a:t>
            </a:r>
            <a:r>
              <a:rPr lang="ja-JP" altLang="en-US" sz="2400" dirty="0">
                <a:latin typeface="Arial" charset="0"/>
                <a:ea typeface="ＭＳ Ｐゴシック" charset="0"/>
              </a:rPr>
              <a:t>受付中</a:t>
            </a:r>
            <a:r>
              <a:rPr lang="en-US" altLang="ja-JP" sz="2400" dirty="0">
                <a:latin typeface="Arial" charset="0"/>
                <a:ea typeface="ＭＳ Ｐゴシック" charset="0"/>
              </a:rPr>
              <a:t> </a:t>
            </a:r>
          </a:p>
          <a:p>
            <a:pPr eaLnBrk="1" hangingPunct="1">
              <a:buFontTx/>
              <a:buNone/>
            </a:pPr>
            <a:endParaRPr lang="en-US" altLang="ja-JP" sz="2400" dirty="0">
              <a:latin typeface="Arial" charset="0"/>
              <a:ea typeface="ＭＳ Ｐゴシック" charset="0"/>
            </a:endParaRPr>
          </a:p>
        </p:txBody>
      </p:sp>
      <p:pic>
        <p:nvPicPr>
          <p:cNvPr id="37891" name="Picture 2" descr="C:\Users\kyoda\Desktop\Recruiting\Recruit package\PPT\Standardizing OIST Graduate Program project\Pics\BOG on bridge.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4463" y="2844800"/>
            <a:ext cx="10456862"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Number Placeholder 3"/>
          <p:cNvSpPr>
            <a:spLocks noGrp="1"/>
          </p:cNvSpPr>
          <p:nvPr>
            <p:ph type="sldNum" sz="quarter" idx="10"/>
          </p:nvPr>
        </p:nvSpPr>
        <p:spPr>
          <a:noFill/>
        </p:spPr>
        <p:txBody>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fld id="{668B27E4-9439-B347-9B41-A56998B74C03}" type="slidenum">
              <a:rPr lang="en-US" altLang="ja-JP" sz="900">
                <a:latin typeface="Times New Roman" charset="0"/>
              </a:rPr>
              <a:pPr eaLnBrk="1" hangingPunct="1"/>
              <a:t>12</a:t>
            </a:fld>
            <a:endParaRPr lang="en-US" altLang="ja-JP" sz="1400">
              <a:latin typeface="Times New Roman" charset="0"/>
            </a:endParaRPr>
          </a:p>
        </p:txBody>
      </p:sp>
      <p:sp>
        <p:nvSpPr>
          <p:cNvPr id="38914" name="TextBox 5"/>
          <p:cNvSpPr txBox="1">
            <a:spLocks noChangeArrowheads="1"/>
          </p:cNvSpPr>
          <p:nvPr/>
        </p:nvSpPr>
        <p:spPr bwMode="auto">
          <a:xfrm>
            <a:off x="663575" y="1189038"/>
            <a:ext cx="49688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r>
              <a:rPr lang="en-US" altLang="ja-JP" dirty="0"/>
              <a:t>PhD</a:t>
            </a:r>
            <a:r>
              <a:rPr lang="ja-JP" altLang="en-US" dirty="0"/>
              <a:t>取得に向けた学際的プログラム</a:t>
            </a:r>
            <a:endParaRPr lang="en-US" altLang="ja-JP" dirty="0"/>
          </a:p>
          <a:p>
            <a:pPr eaLnBrk="1" hangingPunct="1"/>
            <a:endParaRPr lang="en-AU" altLang="ja-JP" dirty="0"/>
          </a:p>
          <a:p>
            <a:pPr eaLnBrk="1" hangingPunct="1"/>
            <a:r>
              <a:rPr lang="ja-JP" altLang="en-US" dirty="0"/>
              <a:t>英語での教育・研究</a:t>
            </a:r>
            <a:endParaRPr lang="en-US" altLang="ja-JP" dirty="0"/>
          </a:p>
          <a:p>
            <a:pPr eaLnBrk="1" hangingPunct="1">
              <a:buFont typeface="Arial" charset="0"/>
              <a:buChar char="•"/>
            </a:pPr>
            <a:endParaRPr lang="en-US" altLang="ja-JP" dirty="0"/>
          </a:p>
          <a:p>
            <a:pPr eaLnBrk="1" hangingPunct="1"/>
            <a:endParaRPr lang="en-US" altLang="ja-JP" dirty="0"/>
          </a:p>
        </p:txBody>
      </p:sp>
      <p:sp>
        <p:nvSpPr>
          <p:cNvPr id="20485" name="TextBox 7"/>
          <p:cNvSpPr txBox="1">
            <a:spLocks noChangeArrowheads="1"/>
          </p:cNvSpPr>
          <p:nvPr/>
        </p:nvSpPr>
        <p:spPr bwMode="auto">
          <a:xfrm>
            <a:off x="592138" y="252413"/>
            <a:ext cx="9372600" cy="585787"/>
          </a:xfrm>
          <a:prstGeom prst="rect">
            <a:avLst/>
          </a:prstGeom>
          <a:noFill/>
          <a:ln w="9525">
            <a:noFill/>
            <a:miter lim="800000"/>
            <a:headEnd/>
            <a:tailEnd/>
          </a:ln>
        </p:spPr>
        <p:txBody>
          <a:bodyPr>
            <a:spAutoFit/>
          </a:bodyPr>
          <a:lstStyle/>
          <a:p>
            <a:pPr algn="ctr">
              <a:defRPr/>
            </a:pPr>
            <a:r>
              <a:rPr lang="en-US" sz="3200" b="1" dirty="0">
                <a:solidFill>
                  <a:srgbClr val="CA0000"/>
                </a:solidFill>
                <a:effectLst>
                  <a:outerShdw blurRad="38100" dist="38100" dir="2700000" algn="tl">
                    <a:srgbClr val="DDDDDD"/>
                  </a:outerShdw>
                </a:effectLst>
                <a:latin typeface="Verdana" charset="0"/>
                <a:ea typeface="ＭＳ Ｐゴシック" charset="-128"/>
                <a:cs typeface="+mn-cs"/>
              </a:rPr>
              <a:t>OIST</a:t>
            </a:r>
            <a:r>
              <a:rPr lang="ja-JP" altLang="en-US" sz="3200" b="1" dirty="0">
                <a:solidFill>
                  <a:srgbClr val="CA0000"/>
                </a:solidFill>
                <a:effectLst>
                  <a:outerShdw blurRad="38100" dist="38100" dir="2700000" algn="tl">
                    <a:srgbClr val="DDDDDD"/>
                  </a:outerShdw>
                </a:effectLst>
                <a:latin typeface="Verdana" charset="0"/>
                <a:ea typeface="ＭＳ Ｐゴシック" charset="-128"/>
                <a:cs typeface="+mn-cs"/>
              </a:rPr>
              <a:t>大学院大学で</a:t>
            </a:r>
            <a:r>
              <a:rPr lang="ja-JP" altLang="en-US" sz="3200" b="1" dirty="0" smtClean="0">
                <a:solidFill>
                  <a:srgbClr val="CA0000"/>
                </a:solidFill>
                <a:effectLst>
                  <a:outerShdw blurRad="38100" dist="38100" dir="2700000" algn="tl">
                    <a:srgbClr val="DDDDDD"/>
                  </a:outerShdw>
                </a:effectLst>
                <a:latin typeface="Verdana" charset="0"/>
                <a:ea typeface="ＭＳ Ｐゴシック" charset="-128"/>
                <a:cs typeface="+mn-cs"/>
              </a:rPr>
              <a:t>の学習・研究</a:t>
            </a:r>
            <a:endParaRPr lang="en-US" sz="3200" b="1" dirty="0">
              <a:solidFill>
                <a:srgbClr val="CA0000"/>
              </a:solidFill>
              <a:effectLst>
                <a:outerShdw blurRad="38100" dist="38100" dir="2700000" algn="tl">
                  <a:srgbClr val="DDDDDD"/>
                </a:outerShdw>
              </a:effectLst>
              <a:latin typeface="Verdana" charset="0"/>
              <a:ea typeface="ＭＳ Ｐゴシック" charset="-128"/>
              <a:cs typeface="+mn-cs"/>
            </a:endParaRPr>
          </a:p>
        </p:txBody>
      </p:sp>
      <p:sp>
        <p:nvSpPr>
          <p:cNvPr id="38916" name="TextBox 5"/>
          <p:cNvSpPr txBox="1">
            <a:spLocks noChangeArrowheads="1"/>
          </p:cNvSpPr>
          <p:nvPr/>
        </p:nvSpPr>
        <p:spPr bwMode="auto">
          <a:xfrm>
            <a:off x="736600" y="3925888"/>
            <a:ext cx="91440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r>
              <a:rPr lang="ja-JP" altLang="en-US"/>
              <a:t>「沖縄科学技術大学院大学（</a:t>
            </a:r>
            <a:r>
              <a:rPr lang="en-US" altLang="ja-JP"/>
              <a:t>OIST</a:t>
            </a:r>
            <a:r>
              <a:rPr lang="ja-JP" altLang="en-US"/>
              <a:t>）は、</a:t>
            </a:r>
            <a:r>
              <a:rPr lang="en-US" altLang="ja-JP"/>
              <a:t>21</a:t>
            </a:r>
            <a:r>
              <a:rPr lang="ja-JP" altLang="en-US"/>
              <a:t>世紀初頭から、グローバルに伸びゆく知識基盤経済、および連携しあう世界の目的に適うよう、これまでとは異なる種類の機関として設立されました。」</a:t>
            </a:r>
            <a:endParaRPr lang="en-US" altLang="ja-JP"/>
          </a:p>
          <a:p>
            <a:pPr eaLnBrk="1" hangingPunct="1"/>
            <a:endParaRPr lang="en-US" altLang="ja-JP"/>
          </a:p>
          <a:p>
            <a:pPr algn="r" eaLnBrk="1" hangingPunct="1"/>
            <a:r>
              <a:rPr lang="ja-JP" altLang="en-US" sz="1800"/>
              <a:t>マサチューセッツ工科大学</a:t>
            </a:r>
            <a:endParaRPr lang="en-US" altLang="ja-JP" sz="1800"/>
          </a:p>
          <a:p>
            <a:pPr algn="r" eaLnBrk="1" hangingPunct="1"/>
            <a:r>
              <a:rPr lang="ja-JP" altLang="en-US" sz="1800"/>
              <a:t>（</a:t>
            </a:r>
            <a:r>
              <a:rPr lang="en-US" altLang="ja-JP" sz="1800"/>
              <a:t>MIT</a:t>
            </a:r>
            <a:r>
              <a:rPr lang="ja-JP" altLang="en-US" sz="1800"/>
              <a:t>）名誉学長　</a:t>
            </a:r>
            <a:endParaRPr lang="en-US" altLang="ja-JP" sz="1800"/>
          </a:p>
          <a:p>
            <a:pPr algn="r" eaLnBrk="1" hangingPunct="1"/>
            <a:r>
              <a:rPr lang="ja-JP" altLang="en-US" sz="1800"/>
              <a:t>チャールズ・ベスト博士</a:t>
            </a:r>
            <a:endParaRPr lang="en-US" altLang="ja-JP" sz="1800"/>
          </a:p>
          <a:p>
            <a:pPr algn="r" eaLnBrk="1" hangingPunct="1"/>
            <a:r>
              <a:rPr lang="en-US" altLang="ja-JP" sz="1800"/>
              <a:t>(OIST</a:t>
            </a:r>
            <a:r>
              <a:rPr lang="ja-JP" altLang="en-US" sz="1800"/>
              <a:t>創立式典基調講演より）</a:t>
            </a:r>
            <a:endParaRPr lang="en-US" altLang="ja-JP" sz="1800"/>
          </a:p>
        </p:txBody>
      </p:sp>
      <p:pic>
        <p:nvPicPr>
          <p:cNvPr id="38917" name="Picture 2" descr="C:\Users\kyoda\Desktop\Recruiting\Recruit package\photos to use\Jumping.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32450" y="1117600"/>
            <a:ext cx="4181475"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Number Placeholder 3"/>
          <p:cNvSpPr>
            <a:spLocks noGrp="1"/>
          </p:cNvSpPr>
          <p:nvPr>
            <p:ph type="sldNum" sz="quarter" idx="10"/>
          </p:nvPr>
        </p:nvSpPr>
        <p:spPr>
          <a:noFill/>
        </p:spPr>
        <p:txBody>
          <a:bodyPr lIns="91440" tIns="45720" rIns="91440" bIns="45720"/>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fld id="{098C32F9-3958-B14D-A332-C267AD2735AE}" type="slidenum">
              <a:rPr lang="en-US" altLang="ja-JP" sz="900"/>
              <a:pPr eaLnBrk="1" hangingPunct="1"/>
              <a:t>13</a:t>
            </a:fld>
            <a:endParaRPr lang="en-US" altLang="ja-JP" sz="1400"/>
          </a:p>
        </p:txBody>
      </p:sp>
      <p:sp>
        <p:nvSpPr>
          <p:cNvPr id="21507" name="TextBox 6"/>
          <p:cNvSpPr txBox="1">
            <a:spLocks noChangeArrowheads="1"/>
          </p:cNvSpPr>
          <p:nvPr/>
        </p:nvSpPr>
        <p:spPr bwMode="auto">
          <a:xfrm>
            <a:off x="3400425" y="541338"/>
            <a:ext cx="6172200" cy="584200"/>
          </a:xfrm>
          <a:prstGeom prst="rect">
            <a:avLst/>
          </a:prstGeom>
          <a:noFill/>
          <a:ln w="9525">
            <a:noFill/>
            <a:miter lim="800000"/>
            <a:headEnd/>
            <a:tailEnd/>
          </a:ln>
        </p:spPr>
        <p:txBody>
          <a:bodyPr lIns="91428" tIns="45715" rIns="91428" bIns="45715">
            <a:spAutoFit/>
          </a:bodyPr>
          <a:lstStyle/>
          <a:p>
            <a:pPr algn="ctr">
              <a:defRPr/>
            </a:pPr>
            <a:r>
              <a:rPr lang="en-US" sz="3200" b="1" dirty="0" smtClean="0">
                <a:solidFill>
                  <a:srgbClr val="AE0000"/>
                </a:solidFill>
                <a:effectLst>
                  <a:outerShdw blurRad="38100" dist="38100" dir="2700000" algn="tl">
                    <a:srgbClr val="DDDDDD"/>
                  </a:outerShdw>
                </a:effectLst>
                <a:latin typeface="Verdana" charset="0"/>
                <a:ea typeface="ＭＳ Ｐゴシック" charset="-128"/>
                <a:cs typeface="+mn-cs"/>
              </a:rPr>
              <a:t>OIST </a:t>
            </a:r>
            <a:r>
              <a:rPr lang="ja-JP" altLang="en-US" sz="3200" b="1" dirty="0">
                <a:solidFill>
                  <a:srgbClr val="AE0000"/>
                </a:solidFill>
                <a:effectLst>
                  <a:outerShdw blurRad="38100" dist="38100" dir="2700000" algn="tl">
                    <a:srgbClr val="DDDDDD"/>
                  </a:outerShdw>
                </a:effectLst>
                <a:latin typeface="Verdana" charset="0"/>
                <a:ea typeface="ＭＳ Ｐゴシック" charset="-128"/>
                <a:cs typeface="+mn-cs"/>
              </a:rPr>
              <a:t>プログラムの特色</a:t>
            </a:r>
            <a:endParaRPr lang="en-AU" altLang="ja-JP" sz="3200" b="1" dirty="0">
              <a:solidFill>
                <a:srgbClr val="CA0000"/>
              </a:solidFill>
              <a:effectLst>
                <a:outerShdw blurRad="38100" dist="38100" dir="2700000" algn="tl">
                  <a:srgbClr val="DDDDDD"/>
                </a:outerShdw>
              </a:effectLst>
              <a:latin typeface="Verdana" charset="0"/>
              <a:ea typeface="ＭＳ Ｐゴシック" charset="-128"/>
              <a:cs typeface="+mn-cs"/>
            </a:endParaRPr>
          </a:p>
        </p:txBody>
      </p:sp>
      <p:sp>
        <p:nvSpPr>
          <p:cNvPr id="40963" name="Rectangle 6"/>
          <p:cNvSpPr>
            <a:spLocks noChangeArrowheads="1"/>
          </p:cNvSpPr>
          <p:nvPr/>
        </p:nvSpPr>
        <p:spPr bwMode="auto">
          <a:xfrm>
            <a:off x="2895600" y="1426642"/>
            <a:ext cx="7705303"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49263" indent="-457200">
              <a:buFont typeface="Arial" charset="0"/>
              <a:buChar char="•"/>
            </a:pPr>
            <a:r>
              <a:rPr lang="ja-JP" altLang="en-US" dirty="0"/>
              <a:t>９月入学</a:t>
            </a:r>
            <a:endParaRPr lang="en-US" altLang="ja-JP" dirty="0"/>
          </a:p>
          <a:p>
            <a:pPr marL="449263" indent="-457200">
              <a:buFont typeface="Arial" charset="0"/>
              <a:buChar char="•"/>
            </a:pPr>
            <a:endParaRPr lang="en-US" altLang="ja-JP" dirty="0"/>
          </a:p>
          <a:p>
            <a:pPr marL="449263" indent="-457200">
              <a:buFont typeface="Arial" charset="0"/>
              <a:buChar char="•"/>
            </a:pPr>
            <a:r>
              <a:rPr lang="ja-JP" altLang="en-US" dirty="0"/>
              <a:t>少人数の学生受入体制、学生と教員の対比（２：１）</a:t>
            </a:r>
            <a:endParaRPr lang="en-AU" altLang="ja-JP" dirty="0"/>
          </a:p>
          <a:p>
            <a:pPr marL="449263" indent="-457200">
              <a:buFont typeface="Arial" charset="0"/>
              <a:buChar char="•"/>
            </a:pPr>
            <a:endParaRPr lang="en-AU" altLang="ja-JP" dirty="0"/>
          </a:p>
          <a:p>
            <a:pPr marL="449263" indent="-457200">
              <a:buFont typeface="Arial" charset="0"/>
              <a:buChar char="•"/>
            </a:pPr>
            <a:r>
              <a:rPr lang="ja-JP" altLang="en-US" dirty="0"/>
              <a:t>創造性、研究交流に重点</a:t>
            </a:r>
            <a:endParaRPr lang="en-US" altLang="ja-JP" dirty="0"/>
          </a:p>
          <a:p>
            <a:pPr marL="449263" indent="-457200">
              <a:buFont typeface="Arial" charset="0"/>
              <a:buChar char="•"/>
            </a:pPr>
            <a:endParaRPr lang="en-US" altLang="ja-JP" dirty="0"/>
          </a:p>
          <a:p>
            <a:pPr marL="449263" indent="-457200">
              <a:buFont typeface="Arial" charset="0"/>
              <a:buChar char="•"/>
            </a:pPr>
            <a:r>
              <a:rPr lang="ja-JP" altLang="en-US" dirty="0"/>
              <a:t>個々の学生に合わせたカリキュラムのデザイン</a:t>
            </a:r>
            <a:endParaRPr lang="en-US" altLang="ja-JP" dirty="0"/>
          </a:p>
          <a:p>
            <a:pPr marL="449263" indent="-457200">
              <a:buFont typeface="Arial" charset="0"/>
              <a:buChar char="•"/>
            </a:pPr>
            <a:endParaRPr lang="en-AU" altLang="ja-JP" dirty="0"/>
          </a:p>
          <a:p>
            <a:pPr marL="449263" indent="-457200">
              <a:buFont typeface="Arial" charset="0"/>
              <a:buChar char="•"/>
            </a:pPr>
            <a:r>
              <a:rPr lang="ja-JP" altLang="en-US" dirty="0"/>
              <a:t>入学時より世界トップレベルの教員、研究者と共に研究</a:t>
            </a:r>
            <a:endParaRPr lang="en-US" altLang="ja-JP" dirty="0"/>
          </a:p>
          <a:p>
            <a:endParaRPr lang="en-AU" altLang="ja-JP" dirty="0"/>
          </a:p>
          <a:p>
            <a:pPr marL="449263" indent="-457200">
              <a:buFont typeface="Arial" charset="0"/>
              <a:buChar char="•"/>
            </a:pPr>
            <a:r>
              <a:rPr lang="ja-JP" altLang="en-US" dirty="0"/>
              <a:t>ローテーションシステムによる分野の壁を越えた共同研究や交流を推奨</a:t>
            </a:r>
            <a:endParaRPr lang="en-AU" altLang="ja-JP" dirty="0"/>
          </a:p>
          <a:p>
            <a:pPr marL="449263" indent="-457200"/>
            <a:endParaRPr lang="en-AU" altLang="ja-JP" dirty="0"/>
          </a:p>
        </p:txBody>
      </p:sp>
      <p:pic>
        <p:nvPicPr>
          <p:cNvPr id="40964" name="Picture 5" descr="20110722_dnc2010_0017.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3213" y="1419225"/>
            <a:ext cx="2438400"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6" descr="DSC_0869.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3213" y="4773613"/>
            <a:ext cx="247650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Number Placeholder 3"/>
          <p:cNvSpPr>
            <a:spLocks noGrp="1"/>
          </p:cNvSpPr>
          <p:nvPr>
            <p:ph type="sldNum" sz="quarter" idx="10"/>
          </p:nvPr>
        </p:nvSpPr>
        <p:spPr>
          <a:noFill/>
        </p:spPr>
        <p:txBody>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fld id="{37D43514-7C71-E943-8530-5C1DA31F7AAF}" type="slidenum">
              <a:rPr lang="en-US" altLang="ja-JP" sz="900">
                <a:latin typeface="Times New Roman" charset="0"/>
              </a:rPr>
              <a:pPr eaLnBrk="1" hangingPunct="1"/>
              <a:t>14</a:t>
            </a:fld>
            <a:endParaRPr lang="en-US" altLang="ja-JP" sz="1400">
              <a:latin typeface="Times New Roman" charset="0"/>
            </a:endParaRPr>
          </a:p>
        </p:txBody>
      </p:sp>
      <p:sp>
        <p:nvSpPr>
          <p:cNvPr id="43010" name="TextBox 5"/>
          <p:cNvSpPr txBox="1">
            <a:spLocks noChangeArrowheads="1"/>
          </p:cNvSpPr>
          <p:nvPr/>
        </p:nvSpPr>
        <p:spPr bwMode="auto">
          <a:xfrm>
            <a:off x="3886200" y="1693863"/>
            <a:ext cx="6570663" cy="5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eaLnBrk="0" hangingPunct="0">
              <a:defRPr kumimoji="1" sz="2400">
                <a:solidFill>
                  <a:schemeClr val="tx1"/>
                </a:solidFill>
                <a:latin typeface="Arial" charset="0"/>
                <a:ea typeface="ＭＳ Ｐゴシック" charset="0"/>
                <a:cs typeface="ＭＳ Ｐゴシック" charset="0"/>
              </a:defRPr>
            </a:lvl1pPr>
            <a:lvl2pPr marL="449263" indent="-45720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904875" indent="-4572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endParaRPr lang="en-AU" altLang="ja-JP" dirty="0"/>
          </a:p>
          <a:p>
            <a:pPr lvl="1" eaLnBrk="1" hangingPunct="1">
              <a:spcAft>
                <a:spcPts val="600"/>
              </a:spcAft>
              <a:buFont typeface="Arial" charset="0"/>
              <a:buChar char="•"/>
            </a:pPr>
            <a:r>
              <a:rPr lang="en-US" altLang="ja-JP" dirty="0"/>
              <a:t>2</a:t>
            </a:r>
            <a:r>
              <a:rPr lang="ja-JP" altLang="en-US" dirty="0"/>
              <a:t>年間の論文準備期間</a:t>
            </a:r>
            <a:r>
              <a:rPr lang="en-AU" altLang="ja-JP" dirty="0"/>
              <a:t>:</a:t>
            </a:r>
          </a:p>
          <a:p>
            <a:pPr lvl="3" eaLnBrk="1" hangingPunct="1">
              <a:buFont typeface="Lucida Grande" charset="0"/>
              <a:buChar char="-"/>
            </a:pPr>
            <a:r>
              <a:rPr lang="ja-JP" altLang="en-US" dirty="0"/>
              <a:t>初年度は</a:t>
            </a:r>
            <a:r>
              <a:rPr lang="en-US" altLang="ja-JP" dirty="0"/>
              <a:t>3</a:t>
            </a:r>
            <a:r>
              <a:rPr lang="ja-JP" altLang="en-US" dirty="0"/>
              <a:t>つのラボをローテーション</a:t>
            </a:r>
          </a:p>
          <a:p>
            <a:pPr lvl="3" eaLnBrk="1" hangingPunct="1">
              <a:buFont typeface="Lucida Grande" charset="0"/>
              <a:buChar char="-"/>
            </a:pPr>
            <a:r>
              <a:rPr lang="en-US" altLang="ja-JP" dirty="0"/>
              <a:t>2</a:t>
            </a:r>
            <a:r>
              <a:rPr lang="ja-JP" altLang="en-US" dirty="0"/>
              <a:t>年目</a:t>
            </a:r>
            <a:r>
              <a:rPr lang="ja-JP" altLang="en-US" dirty="0" smtClean="0"/>
              <a:t>に研究計画書</a:t>
            </a:r>
            <a:endParaRPr lang="en-AU" altLang="ja-JP" dirty="0"/>
          </a:p>
          <a:p>
            <a:pPr lvl="3" eaLnBrk="1" hangingPunct="1">
              <a:buFont typeface="Lucida Grande" charset="0"/>
              <a:buChar char="-"/>
            </a:pPr>
            <a:r>
              <a:rPr lang="ja-JP" altLang="en-US" dirty="0"/>
              <a:t>選択されたコースの受講</a:t>
            </a:r>
            <a:endParaRPr lang="en-AU" altLang="ja-JP" dirty="0"/>
          </a:p>
          <a:p>
            <a:pPr lvl="1" eaLnBrk="1" hangingPunct="1">
              <a:buFont typeface="Arial" charset="0"/>
              <a:buChar char="•"/>
            </a:pPr>
            <a:endParaRPr lang="en-AU" altLang="ja-JP" dirty="0"/>
          </a:p>
          <a:p>
            <a:pPr lvl="1" eaLnBrk="1" hangingPunct="1">
              <a:buFont typeface="Arial" charset="0"/>
              <a:buChar char="•"/>
            </a:pPr>
            <a:r>
              <a:rPr lang="en-US" altLang="ja-JP" dirty="0"/>
              <a:t>3</a:t>
            </a:r>
            <a:r>
              <a:rPr lang="ja-JP" altLang="en-US" dirty="0"/>
              <a:t>年間の博士論文</a:t>
            </a:r>
            <a:endParaRPr lang="en-AU" altLang="ja-JP" dirty="0"/>
          </a:p>
          <a:p>
            <a:pPr lvl="1" eaLnBrk="1" hangingPunct="1">
              <a:buFont typeface="Arial" charset="0"/>
              <a:buChar char="•"/>
            </a:pPr>
            <a:endParaRPr lang="en-AU" altLang="ja-JP" dirty="0"/>
          </a:p>
          <a:p>
            <a:pPr eaLnBrk="1" hangingPunct="1">
              <a:buFont typeface="Arial" charset="0"/>
              <a:buChar char="•"/>
            </a:pPr>
            <a:r>
              <a:rPr lang="en-AU" altLang="ja-JP" dirty="0"/>
              <a:t>    </a:t>
            </a:r>
            <a:r>
              <a:rPr lang="ja-JP" altLang="en-US" dirty="0"/>
              <a:t>学士を持っている学生は通常５年で卒業</a:t>
            </a:r>
            <a:endParaRPr lang="en-US" altLang="ja-JP" dirty="0"/>
          </a:p>
          <a:p>
            <a:pPr eaLnBrk="1" hangingPunct="1">
              <a:buFont typeface="Arial" charset="0"/>
              <a:buChar char="•"/>
            </a:pPr>
            <a:endParaRPr lang="en-AU" altLang="ja-JP" dirty="0"/>
          </a:p>
          <a:p>
            <a:pPr eaLnBrk="1" hangingPunct="1">
              <a:buFont typeface="Arial" charset="0"/>
              <a:buChar char="•"/>
            </a:pPr>
            <a:r>
              <a:rPr lang="en-AU" altLang="ja-JP" dirty="0"/>
              <a:t>    </a:t>
            </a:r>
            <a:r>
              <a:rPr lang="ja-JP" altLang="en-US" dirty="0"/>
              <a:t>修士を持っている学生</a:t>
            </a:r>
            <a:r>
              <a:rPr lang="ja-JP" altLang="en-US" dirty="0" smtClean="0"/>
              <a:t>は</a:t>
            </a:r>
            <a:r>
              <a:rPr lang="en-US" altLang="ja-JP" dirty="0" smtClean="0"/>
              <a:t>5</a:t>
            </a:r>
            <a:r>
              <a:rPr lang="ja-JP" altLang="en-US" dirty="0" smtClean="0"/>
              <a:t>年以内で</a:t>
            </a:r>
            <a:r>
              <a:rPr lang="ja-JP" altLang="en-US" dirty="0"/>
              <a:t>終了する可能性あり。</a:t>
            </a:r>
            <a:endParaRPr lang="en-AU" altLang="ja-JP" dirty="0"/>
          </a:p>
          <a:p>
            <a:pPr lvl="1" eaLnBrk="1" hangingPunct="1">
              <a:buFont typeface="Arial" charset="0"/>
              <a:buChar char="•"/>
            </a:pPr>
            <a:endParaRPr lang="en-AU" altLang="ja-JP" dirty="0"/>
          </a:p>
          <a:p>
            <a:pPr eaLnBrk="1" hangingPunct="1"/>
            <a:endParaRPr lang="en-US" altLang="ja-JP" dirty="0"/>
          </a:p>
        </p:txBody>
      </p:sp>
      <p:sp>
        <p:nvSpPr>
          <p:cNvPr id="22532" name="TextBox 6"/>
          <p:cNvSpPr txBox="1">
            <a:spLocks noChangeArrowheads="1"/>
          </p:cNvSpPr>
          <p:nvPr/>
        </p:nvSpPr>
        <p:spPr bwMode="auto">
          <a:xfrm>
            <a:off x="3143250" y="965200"/>
            <a:ext cx="7545388" cy="584200"/>
          </a:xfrm>
          <a:prstGeom prst="rect">
            <a:avLst/>
          </a:prstGeom>
          <a:noFill/>
          <a:ln w="9525">
            <a:noFill/>
            <a:miter lim="800000"/>
            <a:headEnd/>
            <a:tailEnd/>
          </a:ln>
        </p:spPr>
        <p:txBody>
          <a:bodyPr lIns="91428" tIns="45715" rIns="91428" bIns="45715">
            <a:spAutoFit/>
          </a:bodyPr>
          <a:lstStyle/>
          <a:p>
            <a:pPr algn="ctr">
              <a:defRPr/>
            </a:pPr>
            <a:r>
              <a:rPr lang="en-US" altLang="ja-JP" sz="3200" b="1" dirty="0">
                <a:solidFill>
                  <a:srgbClr val="CA0000"/>
                </a:solidFill>
                <a:effectLst>
                  <a:outerShdw blurRad="38100" dist="38100" dir="2700000" algn="tl">
                    <a:srgbClr val="DDDDDD"/>
                  </a:outerShdw>
                </a:effectLst>
                <a:latin typeface="Verdana" charset="0"/>
                <a:ea typeface="ＭＳ Ｐゴシック" charset="-128"/>
                <a:cs typeface="+mn-cs"/>
              </a:rPr>
              <a:t>5</a:t>
            </a:r>
            <a:r>
              <a:rPr lang="ja-JP" altLang="en-US" sz="3200" b="1" dirty="0">
                <a:solidFill>
                  <a:srgbClr val="CA0000"/>
                </a:solidFill>
                <a:effectLst>
                  <a:outerShdw blurRad="38100" dist="38100" dir="2700000" algn="tl">
                    <a:srgbClr val="DDDDDD"/>
                  </a:outerShdw>
                </a:effectLst>
                <a:latin typeface="Verdana" charset="0"/>
                <a:ea typeface="ＭＳ Ｐゴシック" charset="-128"/>
                <a:cs typeface="+mn-cs"/>
              </a:rPr>
              <a:t>年</a:t>
            </a:r>
            <a:r>
              <a:rPr lang="ja-JP" altLang="en-US" sz="3200" b="1" dirty="0" smtClean="0">
                <a:solidFill>
                  <a:srgbClr val="CA0000"/>
                </a:solidFill>
                <a:effectLst>
                  <a:outerShdw blurRad="38100" dist="38100" dir="2700000" algn="tl">
                    <a:srgbClr val="DDDDDD"/>
                  </a:outerShdw>
                </a:effectLst>
                <a:latin typeface="Verdana" charset="0"/>
                <a:ea typeface="ＭＳ Ｐゴシック" charset="-128"/>
                <a:cs typeface="+mn-cs"/>
              </a:rPr>
              <a:t>一貫制博士課程</a:t>
            </a:r>
            <a:endParaRPr lang="en-AU" altLang="ja-JP" sz="3200" b="1" dirty="0">
              <a:solidFill>
                <a:srgbClr val="CA0000"/>
              </a:solidFill>
              <a:effectLst>
                <a:outerShdw blurRad="38100" dist="38100" dir="2700000" algn="tl">
                  <a:srgbClr val="DDDDDD"/>
                </a:outerShdw>
              </a:effectLst>
              <a:latin typeface="Verdana" charset="0"/>
              <a:ea typeface="ＭＳ Ｐゴシック" charset="-128"/>
              <a:cs typeface="+mn-cs"/>
            </a:endParaRPr>
          </a:p>
        </p:txBody>
      </p:sp>
      <p:pic>
        <p:nvPicPr>
          <p:cNvPr id="43012" name="Picture 6" descr="2012_07_20_2376_DNC2012.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 y="192088"/>
            <a:ext cx="3440113" cy="229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2" descr="C:\Users\kyoda\AppData\Local\Microsoft\Windows\Temporary Internet Files\Content.Outlook\7R5V1MC2\DSC_0151.jpg"/>
          <p:cNvPicPr>
            <a:picLocks noChangeAspect="1" noChangeArrowheads="1"/>
          </p:cNvPicPr>
          <p:nvPr/>
        </p:nvPicPr>
        <p:blipFill>
          <a:blip r:embed="rId4" cstate="email">
            <a:extLst>
              <a:ext uri="{28A0092B-C50C-407E-A947-70E740481C1C}">
                <a14:useLocalDpi xmlns:a14="http://schemas.microsoft.com/office/drawing/2010/main" val="0"/>
              </a:ext>
            </a:extLst>
          </a:blip>
          <a:srcRect r="-2"/>
          <a:stretch>
            <a:fillRect/>
          </a:stretch>
        </p:blipFill>
        <p:spPr bwMode="auto">
          <a:xfrm>
            <a:off x="85725" y="2525713"/>
            <a:ext cx="3451225"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Number Placeholder 3"/>
          <p:cNvSpPr>
            <a:spLocks noGrp="1"/>
          </p:cNvSpPr>
          <p:nvPr>
            <p:ph type="sldNum" sz="quarter" idx="10"/>
          </p:nvPr>
        </p:nvSpPr>
        <p:spPr>
          <a:noFill/>
        </p:spPr>
        <p:txBody>
          <a:bodyPr lIns="91428" tIns="45715" rIns="91428" bIns="45715"/>
          <a:lstStyle>
            <a:lvl1pPr eaLnBrk="0" hangingPunct="0">
              <a:defRPr kumimoji="1" sz="2400">
                <a:solidFill>
                  <a:schemeClr val="tx1"/>
                </a:solidFill>
                <a:latin typeface="Arial" charset="0"/>
                <a:ea typeface="ＭＳ Ｐゴシック" charset="0"/>
                <a:cs typeface="ＭＳ Ｐゴシック" charset="0"/>
              </a:defRPr>
            </a:lvl1pPr>
            <a:lvl2pPr marL="742858" indent="-285715" eaLnBrk="0" hangingPunct="0">
              <a:defRPr kumimoji="1" sz="2400">
                <a:solidFill>
                  <a:schemeClr val="tx1"/>
                </a:solidFill>
                <a:latin typeface="Arial" charset="0"/>
                <a:ea typeface="ＭＳ Ｐゴシック" charset="0"/>
              </a:defRPr>
            </a:lvl2pPr>
            <a:lvl3pPr marL="1142859" indent="-228572" eaLnBrk="0" hangingPunct="0">
              <a:defRPr kumimoji="1" sz="2400">
                <a:solidFill>
                  <a:schemeClr val="tx1"/>
                </a:solidFill>
                <a:latin typeface="Arial" charset="0"/>
                <a:ea typeface="ＭＳ Ｐゴシック" charset="0"/>
              </a:defRPr>
            </a:lvl3pPr>
            <a:lvl4pPr marL="1600002" indent="-228572" eaLnBrk="0" hangingPunct="0">
              <a:defRPr kumimoji="1" sz="2400">
                <a:solidFill>
                  <a:schemeClr val="tx1"/>
                </a:solidFill>
                <a:latin typeface="Arial" charset="0"/>
                <a:ea typeface="ＭＳ Ｐゴシック" charset="0"/>
              </a:defRPr>
            </a:lvl4pPr>
            <a:lvl5pPr marL="2057146" indent="-228572" eaLnBrk="0" hangingPunct="0">
              <a:defRPr kumimoji="1" sz="2400">
                <a:solidFill>
                  <a:schemeClr val="tx1"/>
                </a:solidFill>
                <a:latin typeface="Arial" charset="0"/>
                <a:ea typeface="ＭＳ Ｐゴシック" charset="0"/>
              </a:defRPr>
            </a:lvl5pPr>
            <a:lvl6pPr marL="2514289" indent="-228572" eaLnBrk="0" fontAlgn="base" hangingPunct="0">
              <a:spcBef>
                <a:spcPct val="0"/>
              </a:spcBef>
              <a:spcAft>
                <a:spcPct val="0"/>
              </a:spcAft>
              <a:defRPr kumimoji="1" sz="2400">
                <a:solidFill>
                  <a:schemeClr val="tx1"/>
                </a:solidFill>
                <a:latin typeface="Arial" charset="0"/>
                <a:ea typeface="ＭＳ Ｐゴシック" charset="0"/>
              </a:defRPr>
            </a:lvl6pPr>
            <a:lvl7pPr marL="2971432" indent="-228572" eaLnBrk="0" fontAlgn="base" hangingPunct="0">
              <a:spcBef>
                <a:spcPct val="0"/>
              </a:spcBef>
              <a:spcAft>
                <a:spcPct val="0"/>
              </a:spcAft>
              <a:defRPr kumimoji="1" sz="2400">
                <a:solidFill>
                  <a:schemeClr val="tx1"/>
                </a:solidFill>
                <a:latin typeface="Arial" charset="0"/>
                <a:ea typeface="ＭＳ Ｐゴシック" charset="0"/>
              </a:defRPr>
            </a:lvl7pPr>
            <a:lvl8pPr marL="3428576" indent="-228572" eaLnBrk="0" fontAlgn="base" hangingPunct="0">
              <a:spcBef>
                <a:spcPct val="0"/>
              </a:spcBef>
              <a:spcAft>
                <a:spcPct val="0"/>
              </a:spcAft>
              <a:defRPr kumimoji="1" sz="2400">
                <a:solidFill>
                  <a:schemeClr val="tx1"/>
                </a:solidFill>
                <a:latin typeface="Arial" charset="0"/>
                <a:ea typeface="ＭＳ Ｐゴシック" charset="0"/>
              </a:defRPr>
            </a:lvl8pPr>
            <a:lvl9pPr marL="3885720" indent="-228572"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fld id="{E07E5BBA-D6D0-674A-BD85-1E87BBE10BF9}" type="slidenum">
              <a:rPr lang="en-US" altLang="ja-JP" sz="900"/>
              <a:pPr eaLnBrk="1" hangingPunct="1"/>
              <a:t>15</a:t>
            </a:fld>
            <a:endParaRPr lang="en-US" altLang="ja-JP" sz="1400"/>
          </a:p>
        </p:txBody>
      </p:sp>
      <p:sp>
        <p:nvSpPr>
          <p:cNvPr id="25604" name="TextBox 7"/>
          <p:cNvSpPr txBox="1">
            <a:spLocks noChangeArrowheads="1"/>
          </p:cNvSpPr>
          <p:nvPr/>
        </p:nvSpPr>
        <p:spPr bwMode="auto">
          <a:xfrm>
            <a:off x="696914" y="401664"/>
            <a:ext cx="9372599" cy="584200"/>
          </a:xfrm>
          <a:prstGeom prst="rect">
            <a:avLst/>
          </a:prstGeom>
          <a:noFill/>
          <a:ln w="9525">
            <a:noFill/>
            <a:miter lim="800000"/>
            <a:headEnd/>
            <a:tailEnd/>
          </a:ln>
        </p:spPr>
        <p:txBody>
          <a:bodyPr lIns="91428" tIns="45715" rIns="91428" bIns="45715">
            <a:spAutoFit/>
          </a:bodyPr>
          <a:lstStyle/>
          <a:p>
            <a:pPr>
              <a:defRPr/>
            </a:pPr>
            <a:r>
              <a:rPr lang="en-US" altLang="ja-JP" sz="3200" b="1" dirty="0">
                <a:solidFill>
                  <a:srgbClr val="CA0000"/>
                </a:solidFill>
                <a:effectLst>
                  <a:outerShdw blurRad="38100" dist="38100" dir="2700000" algn="tl">
                    <a:srgbClr val="DDDDDD"/>
                  </a:outerShdw>
                </a:effectLst>
                <a:latin typeface="Verdana" charset="0"/>
                <a:ea typeface="ＭＳ Ｐゴシック" charset="-128"/>
              </a:rPr>
              <a:t>OIST </a:t>
            </a:r>
            <a:r>
              <a:rPr lang="ja-JP" altLang="en-US" sz="3200" b="1" dirty="0">
                <a:solidFill>
                  <a:srgbClr val="CA0000"/>
                </a:solidFill>
                <a:effectLst>
                  <a:outerShdw blurRad="38100" dist="38100" dir="2700000" algn="tl">
                    <a:srgbClr val="DDDDDD"/>
                  </a:outerShdw>
                </a:effectLst>
                <a:latin typeface="Verdana" charset="0"/>
                <a:ea typeface="ＭＳ Ｐゴシック" charset="-128"/>
              </a:rPr>
              <a:t>学生支援制度</a:t>
            </a:r>
            <a:endParaRPr lang="en-US" altLang="ja-JP" sz="3200" b="1" dirty="0">
              <a:solidFill>
                <a:srgbClr val="CA0000"/>
              </a:solidFill>
              <a:effectLst>
                <a:outerShdw blurRad="38100" dist="38100" dir="2700000" algn="tl">
                  <a:srgbClr val="DDDDDD"/>
                </a:outerShdw>
              </a:effectLst>
              <a:latin typeface="Verdana" charset="0"/>
              <a:ea typeface="ＭＳ Ｐゴシック" charset="-128"/>
            </a:endParaRPr>
          </a:p>
        </p:txBody>
      </p:sp>
      <p:sp>
        <p:nvSpPr>
          <p:cNvPr id="45061" name="TextBox 1"/>
          <p:cNvSpPr txBox="1">
            <a:spLocks noChangeArrowheads="1"/>
          </p:cNvSpPr>
          <p:nvPr/>
        </p:nvSpPr>
        <p:spPr bwMode="auto">
          <a:xfrm>
            <a:off x="87735" y="1117129"/>
            <a:ext cx="8027784" cy="8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eaLnBrk="0" hangingPunct="0">
              <a:defRPr kumimoji="1" sz="2400">
                <a:solidFill>
                  <a:schemeClr val="tx1"/>
                </a:solidFill>
                <a:latin typeface="Arial" charset="0"/>
                <a:ea typeface="ＭＳ Ｐゴシック" charset="0"/>
                <a:cs typeface="ＭＳ Ｐゴシック" charset="0"/>
              </a:defRPr>
            </a:lvl1pPr>
            <a:lvl2pPr eaLnBrk="0" hangingPunct="0">
              <a:defRPr kumimoji="1" sz="2400">
                <a:solidFill>
                  <a:schemeClr val="tx1"/>
                </a:solidFill>
                <a:latin typeface="Arial" charset="0"/>
                <a:ea typeface="ＭＳ Ｐゴシック" charset="0"/>
              </a:defRPr>
            </a:lvl2pPr>
            <a:lvl3pPr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marL="798414" lvl="1" indent="-342857" eaLnBrk="1" hangingPunct="1">
              <a:buFontTx/>
              <a:buChar char="-"/>
            </a:pPr>
            <a:r>
              <a:rPr lang="ja-JP" altLang="en-US" dirty="0"/>
              <a:t>リサーチアシスタントシップ：年間２４０万円</a:t>
            </a:r>
            <a:endParaRPr lang="en-US" altLang="ja-JP" dirty="0"/>
          </a:p>
          <a:p>
            <a:pPr marL="798414" lvl="1" indent="-342857" eaLnBrk="1" hangingPunct="1">
              <a:buFontTx/>
              <a:buChar char="-"/>
            </a:pPr>
            <a:endParaRPr lang="en-US" altLang="ja-JP" dirty="0"/>
          </a:p>
        </p:txBody>
      </p:sp>
      <p:sp>
        <p:nvSpPr>
          <p:cNvPr id="7" name="TextBox 1"/>
          <p:cNvSpPr txBox="1">
            <a:spLocks noChangeArrowheads="1"/>
          </p:cNvSpPr>
          <p:nvPr/>
        </p:nvSpPr>
        <p:spPr bwMode="auto">
          <a:xfrm>
            <a:off x="87735" y="1194371"/>
            <a:ext cx="7955776" cy="1938982"/>
          </a:xfrm>
          <a:prstGeom prst="rect">
            <a:avLst/>
          </a:prstGeom>
          <a:noFill/>
          <a:ln>
            <a:noFill/>
          </a:ln>
          <a:extLst/>
        </p:spPr>
        <p:txBody>
          <a:bodyPr wrap="square" lIns="91428" tIns="45715" rIns="91428" bIns="45715">
            <a:spAutoFit/>
          </a:bodyPr>
          <a:lstStyle>
            <a:lvl1pPr eaLnBrk="0" hangingPunct="0">
              <a:defRPr kumimoji="1" sz="2400">
                <a:solidFill>
                  <a:schemeClr val="tx1"/>
                </a:solidFill>
                <a:latin typeface="Arial" charset="0"/>
                <a:ea typeface="ＭＳ Ｐゴシック" charset="0"/>
                <a:cs typeface="ＭＳ Ｐゴシック" charset="0"/>
              </a:defRPr>
            </a:lvl1pPr>
            <a:lvl2pPr eaLnBrk="0" hangingPunct="0">
              <a:defRPr kumimoji="1" sz="2400">
                <a:solidFill>
                  <a:schemeClr val="tx1"/>
                </a:solidFill>
                <a:latin typeface="Arial" charset="0"/>
                <a:ea typeface="ＭＳ Ｐゴシック" charset="0"/>
              </a:defRPr>
            </a:lvl2pPr>
            <a:lvl3pPr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marL="455557" lvl="1" indent="0" eaLnBrk="1" hangingPunct="1"/>
            <a:endParaRPr lang="en-US" altLang="ja-JP" dirty="0"/>
          </a:p>
          <a:p>
            <a:pPr marL="798414" lvl="1" indent="-342857" eaLnBrk="1" hangingPunct="1">
              <a:buFontTx/>
              <a:buChar char="-"/>
            </a:pPr>
            <a:endParaRPr lang="en-US" altLang="ja-JP" dirty="0"/>
          </a:p>
          <a:p>
            <a:pPr marL="798414" lvl="1" indent="-342857" eaLnBrk="1" hangingPunct="1">
              <a:buFontTx/>
              <a:buChar char="-"/>
            </a:pPr>
            <a:r>
              <a:rPr lang="ja-JP" altLang="en-US" dirty="0"/>
              <a:t>年間授業料相当額を支給</a:t>
            </a:r>
            <a:endParaRPr lang="en-US" altLang="ja-JP" dirty="0"/>
          </a:p>
          <a:p>
            <a:pPr lvl="1" eaLnBrk="1" hangingPunct="1"/>
            <a:endParaRPr lang="en-US" altLang="ja-JP" dirty="0"/>
          </a:p>
          <a:p>
            <a:pPr eaLnBrk="1" hangingPunct="1"/>
            <a:endParaRPr lang="en-US" altLang="ja-JP" dirty="0"/>
          </a:p>
        </p:txBody>
      </p:sp>
      <p:sp>
        <p:nvSpPr>
          <p:cNvPr id="10" name="TextBox 1"/>
          <p:cNvSpPr txBox="1">
            <a:spLocks noChangeArrowheads="1"/>
          </p:cNvSpPr>
          <p:nvPr/>
        </p:nvSpPr>
        <p:spPr bwMode="auto">
          <a:xfrm>
            <a:off x="87735" y="2365083"/>
            <a:ext cx="8712968" cy="1200318"/>
          </a:xfrm>
          <a:prstGeom prst="rect">
            <a:avLst/>
          </a:prstGeom>
          <a:noFill/>
          <a:ln>
            <a:noFill/>
          </a:ln>
          <a:extLst/>
        </p:spPr>
        <p:txBody>
          <a:bodyPr wrap="square" lIns="91428" tIns="45715" rIns="91428" bIns="45715">
            <a:spAutoFit/>
          </a:bodyPr>
          <a:lstStyle>
            <a:lvl1pPr eaLnBrk="0" hangingPunct="0">
              <a:defRPr kumimoji="1" sz="2400">
                <a:solidFill>
                  <a:schemeClr val="tx1"/>
                </a:solidFill>
                <a:latin typeface="Arial" charset="0"/>
                <a:ea typeface="ＭＳ Ｐゴシック" charset="0"/>
                <a:cs typeface="ＭＳ Ｐゴシック" charset="0"/>
              </a:defRPr>
            </a:lvl1pPr>
            <a:lvl2pPr eaLnBrk="0" hangingPunct="0">
              <a:defRPr kumimoji="1" sz="2400">
                <a:solidFill>
                  <a:schemeClr val="tx1"/>
                </a:solidFill>
                <a:latin typeface="Arial" charset="0"/>
                <a:ea typeface="ＭＳ Ｐゴシック" charset="0"/>
              </a:defRPr>
            </a:lvl2pPr>
            <a:lvl3pPr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lvl="2" eaLnBrk="1" hangingPunct="1"/>
            <a:endParaRPr lang="en-US" altLang="ja-JP" dirty="0"/>
          </a:p>
          <a:p>
            <a:pPr marL="798414" lvl="1" indent="-342857" eaLnBrk="1" hangingPunct="1">
              <a:buFontTx/>
              <a:buChar char="-"/>
            </a:pPr>
            <a:r>
              <a:rPr lang="ja-JP" altLang="en-US" dirty="0" smtClean="0"/>
              <a:t>学生宿舎に居住が可能</a:t>
            </a:r>
            <a:endParaRPr lang="en-US" altLang="ja-JP" dirty="0"/>
          </a:p>
          <a:p>
            <a:pPr lvl="1" eaLnBrk="1" hangingPunct="1"/>
            <a:endParaRPr lang="en-US" altLang="ja-JP" dirty="0"/>
          </a:p>
        </p:txBody>
      </p:sp>
      <p:sp>
        <p:nvSpPr>
          <p:cNvPr id="8" name="TextBox 1"/>
          <p:cNvSpPr txBox="1">
            <a:spLocks noChangeArrowheads="1"/>
          </p:cNvSpPr>
          <p:nvPr/>
        </p:nvSpPr>
        <p:spPr bwMode="auto">
          <a:xfrm>
            <a:off x="87735" y="3075871"/>
            <a:ext cx="8208912" cy="1569650"/>
          </a:xfrm>
          <a:prstGeom prst="rect">
            <a:avLst/>
          </a:prstGeom>
          <a:noFill/>
          <a:ln>
            <a:noFill/>
          </a:ln>
          <a:extLst/>
        </p:spPr>
        <p:txBody>
          <a:bodyPr wrap="square" lIns="91428" tIns="45715" rIns="91428" bIns="45715">
            <a:spAutoFit/>
          </a:bodyPr>
          <a:lstStyle>
            <a:lvl1pPr eaLnBrk="0" hangingPunct="0">
              <a:defRPr kumimoji="1" sz="2400">
                <a:solidFill>
                  <a:schemeClr val="tx1"/>
                </a:solidFill>
                <a:latin typeface="Arial" charset="0"/>
                <a:ea typeface="ＭＳ Ｐゴシック" charset="0"/>
                <a:cs typeface="ＭＳ Ｐゴシック" charset="0"/>
              </a:defRPr>
            </a:lvl1pPr>
            <a:lvl2pPr eaLnBrk="0" hangingPunct="0">
              <a:defRPr kumimoji="1" sz="2400">
                <a:solidFill>
                  <a:schemeClr val="tx1"/>
                </a:solidFill>
                <a:latin typeface="Arial" charset="0"/>
                <a:ea typeface="ＭＳ Ｐゴシック" charset="0"/>
              </a:defRPr>
            </a:lvl2pPr>
            <a:lvl3pPr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lvl="1" eaLnBrk="1" hangingPunct="1"/>
            <a:endParaRPr lang="en-US" altLang="ja-JP" dirty="0"/>
          </a:p>
          <a:p>
            <a:pPr marL="798414" lvl="1" indent="-342857" eaLnBrk="1" hangingPunct="1">
              <a:buFontTx/>
              <a:buChar char="-"/>
            </a:pPr>
            <a:r>
              <a:rPr lang="ja-JP" altLang="en-US" dirty="0"/>
              <a:t>学会等旅費サポート</a:t>
            </a:r>
            <a:endParaRPr lang="en-US" altLang="ja-JP" dirty="0"/>
          </a:p>
          <a:p>
            <a:pPr lvl="1" eaLnBrk="1" hangingPunct="1"/>
            <a:endParaRPr lang="en-US" altLang="ja-JP" dirty="0"/>
          </a:p>
          <a:p>
            <a:pPr eaLnBrk="1" hangingPunct="1"/>
            <a:endParaRPr lang="en-US" altLang="ja-JP" dirty="0"/>
          </a:p>
        </p:txBody>
      </p:sp>
      <p:pic>
        <p:nvPicPr>
          <p:cNvPr id="2" name="Picture 1"/>
          <p:cNvPicPr>
            <a:picLocks noChangeAspect="1"/>
          </p:cNvPicPr>
          <p:nvPr/>
        </p:nvPicPr>
        <p:blipFill>
          <a:blip r:embed="rId3"/>
          <a:stretch>
            <a:fillRect/>
          </a:stretch>
        </p:blipFill>
        <p:spPr>
          <a:xfrm>
            <a:off x="4624239" y="2701305"/>
            <a:ext cx="5870600" cy="3913733"/>
          </a:xfrm>
          <a:prstGeom prst="rect">
            <a:avLst/>
          </a:prstGeom>
        </p:spPr>
      </p:pic>
    </p:spTree>
    <p:extLst>
      <p:ext uri="{BB962C8B-B14F-4D97-AF65-F5344CB8AC3E}">
        <p14:creationId xmlns:p14="http://schemas.microsoft.com/office/powerpoint/2010/main" val="3988814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061"/>
                                        </p:tgtEl>
                                        <p:attrNameLst>
                                          <p:attrName>style.visibility</p:attrName>
                                        </p:attrNameLst>
                                      </p:cBhvr>
                                      <p:to>
                                        <p:strVal val="visible"/>
                                      </p:to>
                                    </p:set>
                                    <p:animEffect transition="in" filter="fade">
                                      <p:cBhvr>
                                        <p:cTn id="7" dur="1000"/>
                                        <p:tgtEl>
                                          <p:spTgt spid="450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5" presetClass="emph" presetSubtype="0" fill="hold" nodeType="clickEffect">
                                  <p:stCondLst>
                                    <p:cond delay="0"/>
                                  </p:stCondLst>
                                  <p:childTnLst>
                                    <p:anim calcmode="discrete" valueType="str">
                                      <p:cBhvr>
                                        <p:cTn id="16" dur="1000" fill="hold"/>
                                        <p:tgtEl>
                                          <p:spTgt spid="2"/>
                                        </p:tgtEl>
                                        <p:attrNameLst>
                                          <p:attrName>style.visibility</p:attrName>
                                        </p:attrNameLst>
                                      </p:cBhvr>
                                      <p:tavLst>
                                        <p:tav tm="0">
                                          <p:val>
                                            <p:strVal val="hidden"/>
                                          </p:val>
                                        </p:tav>
                                        <p:tav tm="50000">
                                          <p:val>
                                            <p:strVal val="visible"/>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p:bldP spid="7" grpId="0"/>
      <p:bldP spid="10"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Content Placeholder 2"/>
          <p:cNvSpPr>
            <a:spLocks noGrp="1"/>
          </p:cNvSpPr>
          <p:nvPr>
            <p:ph idx="1"/>
          </p:nvPr>
        </p:nvSpPr>
        <p:spPr bwMode="auto">
          <a:xfrm>
            <a:off x="695325" y="1571625"/>
            <a:ext cx="9617546" cy="43700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5" rIns="91428" bIns="45715" numCol="1" anchor="t" anchorCtr="0" compatLnSpc="1">
            <a:prstTxWarp prst="textNoShape">
              <a:avLst/>
            </a:prstTxWarp>
          </a:bodyPr>
          <a:lstStyle/>
          <a:p>
            <a:pPr eaLnBrk="1" hangingPunct="1"/>
            <a:r>
              <a:rPr lang="ja-JP" altLang="en-US" sz="2400" dirty="0">
                <a:latin typeface="Arial" charset="0"/>
                <a:ea typeface="ＭＳ Ｐゴシック" charset="0"/>
              </a:rPr>
              <a:t>プロフェッショナル・ディベロップメント科目は学生</a:t>
            </a:r>
            <a:r>
              <a:rPr lang="ja-JP" altLang="en-US" sz="2400" dirty="0" smtClean="0">
                <a:latin typeface="Arial" charset="0"/>
                <a:ea typeface="ＭＳ Ｐゴシック" charset="0"/>
              </a:rPr>
              <a:t>が学術</a:t>
            </a:r>
            <a:r>
              <a:rPr lang="ja-JP" altLang="en-US" sz="2400" dirty="0">
                <a:latin typeface="Arial" charset="0"/>
                <a:ea typeface="ＭＳ Ｐゴシック" charset="0"/>
              </a:rPr>
              <a:t>、または産業界での研究で活躍できるよう指導します。</a:t>
            </a:r>
            <a:endParaRPr lang="en-US" altLang="ja-JP" sz="2400" dirty="0">
              <a:latin typeface="Arial" charset="0"/>
              <a:ea typeface="ＭＳ Ｐゴシック" charset="0"/>
            </a:endParaRPr>
          </a:p>
          <a:p>
            <a:pPr eaLnBrk="1" hangingPunct="1"/>
            <a:endParaRPr lang="en-US" altLang="ja-JP" sz="2400" dirty="0">
              <a:latin typeface="Arial" charset="0"/>
              <a:ea typeface="ＭＳ Ｐゴシック" charset="0"/>
            </a:endParaRPr>
          </a:p>
          <a:p>
            <a:pPr eaLnBrk="1" hangingPunct="1"/>
            <a:r>
              <a:rPr lang="ja-JP" altLang="en-US" sz="2400" dirty="0">
                <a:latin typeface="Arial" charset="0"/>
                <a:ea typeface="ＭＳ Ｐゴシック" charset="0"/>
              </a:rPr>
              <a:t>国際的</a:t>
            </a:r>
            <a:r>
              <a:rPr lang="ja-JP" altLang="en-US" sz="2400" dirty="0" smtClean="0">
                <a:latin typeface="Arial" charset="0"/>
                <a:ea typeface="ＭＳ Ｐゴシック" charset="0"/>
              </a:rPr>
              <a:t>ネットワークの中心地（ハブ）で研究をすることにより、世界から注目</a:t>
            </a:r>
            <a:r>
              <a:rPr lang="ja-JP" altLang="en-US" sz="2400" dirty="0">
                <a:latin typeface="Arial" charset="0"/>
                <a:ea typeface="ＭＳ Ｐゴシック" charset="0"/>
              </a:rPr>
              <a:t>をあび、科学の分野で国際的な</a:t>
            </a:r>
            <a:r>
              <a:rPr lang="ja-JP" altLang="en-US" sz="2400" dirty="0" smtClean="0">
                <a:latin typeface="Arial" charset="0"/>
                <a:ea typeface="ＭＳ Ｐゴシック" charset="0"/>
              </a:rPr>
              <a:t>キャリアを形成することができます。</a:t>
            </a:r>
            <a:endParaRPr lang="en-US" altLang="ja-JP" sz="2400" dirty="0" smtClean="0">
              <a:latin typeface="Arial" charset="0"/>
              <a:ea typeface="ＭＳ Ｐゴシック" charset="0"/>
            </a:endParaRPr>
          </a:p>
          <a:p>
            <a:pPr eaLnBrk="1" hangingPunct="1"/>
            <a:endParaRPr lang="en-US" altLang="ja-JP" sz="2400" dirty="0">
              <a:latin typeface="Arial" charset="0"/>
              <a:ea typeface="ＭＳ Ｐゴシック" charset="0"/>
            </a:endParaRPr>
          </a:p>
          <a:p>
            <a:pPr eaLnBrk="1" hangingPunct="1"/>
            <a:r>
              <a:rPr lang="en-US" altLang="ja-JP" sz="2400" dirty="0">
                <a:latin typeface="Arial" charset="0"/>
                <a:ea typeface="ＭＳ Ｐゴシック" charset="0"/>
              </a:rPr>
              <a:t>OIST</a:t>
            </a:r>
            <a:r>
              <a:rPr lang="ja-JP" altLang="en-US" sz="2400" dirty="0" smtClean="0">
                <a:latin typeface="Arial" charset="0"/>
                <a:ea typeface="ＭＳ Ｐゴシック" charset="0"/>
              </a:rPr>
              <a:t>の教員は、学生</a:t>
            </a:r>
            <a:r>
              <a:rPr lang="ja-JP" altLang="en-US" sz="2400" dirty="0">
                <a:latin typeface="Arial" charset="0"/>
                <a:ea typeface="ＭＳ Ｐゴシック" charset="0"/>
              </a:rPr>
              <a:t>と国内外</a:t>
            </a:r>
            <a:r>
              <a:rPr lang="ja-JP" altLang="en-US" sz="2400" dirty="0" smtClean="0">
                <a:latin typeface="Arial" charset="0"/>
                <a:ea typeface="ＭＳ Ｐゴシック" charset="0"/>
              </a:rPr>
              <a:t>のトップクラスの研究</a:t>
            </a:r>
            <a:r>
              <a:rPr lang="ja-JP" altLang="en-US" sz="2400" dirty="0">
                <a:latin typeface="Arial" charset="0"/>
                <a:ea typeface="ＭＳ Ｐゴシック" charset="0"/>
              </a:rPr>
              <a:t>機関、大学との研究者との橋渡しをします。</a:t>
            </a:r>
            <a:endParaRPr lang="en-US" altLang="ja-JP" sz="2400" dirty="0">
              <a:latin typeface="Arial" charset="0"/>
              <a:ea typeface="ＭＳ Ｐゴシック" charset="0"/>
            </a:endParaRPr>
          </a:p>
          <a:p>
            <a:pPr eaLnBrk="1" hangingPunct="1"/>
            <a:endParaRPr lang="en-US" altLang="ja-JP" sz="2400" dirty="0">
              <a:latin typeface="Arial" charset="0"/>
              <a:ea typeface="ＭＳ Ｐゴシック" charset="0"/>
            </a:endParaRPr>
          </a:p>
          <a:p>
            <a:pPr eaLnBrk="1" hangingPunct="1"/>
            <a:endParaRPr lang="en-US" altLang="ja-JP" sz="2400" dirty="0">
              <a:latin typeface="Arial" charset="0"/>
              <a:ea typeface="ＭＳ Ｐゴシック" charset="0"/>
            </a:endParaRPr>
          </a:p>
          <a:p>
            <a:pPr eaLnBrk="1" hangingPunct="1"/>
            <a:endParaRPr lang="en-AU" altLang="ja-JP" sz="2400" dirty="0">
              <a:latin typeface="Arial" charset="0"/>
              <a:ea typeface="ＭＳ Ｐゴシック" charset="0"/>
            </a:endParaRPr>
          </a:p>
          <a:p>
            <a:pPr eaLnBrk="1" hangingPunct="1"/>
            <a:endParaRPr lang="en-US" altLang="ja-JP" sz="2400" dirty="0">
              <a:latin typeface="Arial" charset="0"/>
              <a:ea typeface="ＭＳ Ｐゴシック" charset="0"/>
            </a:endParaRPr>
          </a:p>
        </p:txBody>
      </p:sp>
      <p:sp>
        <p:nvSpPr>
          <p:cNvPr id="47106" name="Slide Number Placeholder 3"/>
          <p:cNvSpPr>
            <a:spLocks noGrp="1"/>
          </p:cNvSpPr>
          <p:nvPr>
            <p:ph type="sldNum" sz="quarter" idx="10"/>
          </p:nvPr>
        </p:nvSpPr>
        <p:spPr>
          <a:noFill/>
        </p:spPr>
        <p:txBody>
          <a:bodyPr lIns="91440" tIns="45720" rIns="91440" bIns="45720"/>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fld id="{652DFFBE-7A8D-C549-B433-583C77665F9E}" type="slidenum">
              <a:rPr lang="en-US" altLang="ja-JP" sz="900"/>
              <a:pPr eaLnBrk="1" hangingPunct="1"/>
              <a:t>16</a:t>
            </a:fld>
            <a:endParaRPr lang="en-US" altLang="ja-JP" sz="1400"/>
          </a:p>
        </p:txBody>
      </p:sp>
      <p:sp>
        <p:nvSpPr>
          <p:cNvPr id="28676" name="TextBox 4"/>
          <p:cNvSpPr txBox="1">
            <a:spLocks noChangeArrowheads="1"/>
          </p:cNvSpPr>
          <p:nvPr/>
        </p:nvSpPr>
        <p:spPr bwMode="auto">
          <a:xfrm>
            <a:off x="544513" y="352425"/>
            <a:ext cx="9372600" cy="584200"/>
          </a:xfrm>
          <a:prstGeom prst="rect">
            <a:avLst/>
          </a:prstGeom>
          <a:noFill/>
          <a:ln w="9525">
            <a:noFill/>
            <a:miter lim="800000"/>
            <a:headEnd/>
            <a:tailEnd/>
          </a:ln>
        </p:spPr>
        <p:txBody>
          <a:bodyPr lIns="91428" tIns="45715" rIns="91428" bIns="45715">
            <a:spAutoFit/>
          </a:bodyPr>
          <a:lstStyle/>
          <a:p>
            <a:pPr>
              <a:defRPr/>
            </a:pPr>
            <a:r>
              <a:rPr lang="ja-JP" altLang="en-US" sz="3200" b="1" dirty="0">
                <a:solidFill>
                  <a:srgbClr val="CA0000"/>
                </a:solidFill>
                <a:effectLst>
                  <a:outerShdw blurRad="38100" dist="38100" dir="2700000" algn="tl">
                    <a:srgbClr val="DDDDDD"/>
                  </a:outerShdw>
                </a:effectLst>
                <a:latin typeface="Verdana" charset="0"/>
                <a:ea typeface="ＭＳ Ｐゴシック" charset="-128"/>
                <a:cs typeface="+mn-cs"/>
              </a:rPr>
              <a:t>学生のキャリア形成</a:t>
            </a:r>
            <a:endParaRPr lang="en-US" sz="3200" dirty="0">
              <a:solidFill>
                <a:srgbClr val="FF0000"/>
              </a:solidFill>
              <a:ea typeface="ＭＳ Ｐゴシック" charset="-128"/>
              <a:cs typeface="+mn-cs"/>
            </a:endParaRP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1638" y="236538"/>
            <a:ext cx="3419475" cy="646112"/>
          </a:xfrm>
          <a:prstGeom prst="rect">
            <a:avLst/>
          </a:prstGeom>
          <a:noFill/>
        </p:spPr>
        <p:txBody>
          <a:bodyPr wrap="none" lIns="91428" tIns="45715" rIns="91428" bIns="45715">
            <a:spAutoFit/>
          </a:bodyPr>
          <a:lstStyle/>
          <a:p>
            <a:pPr>
              <a:defRPr/>
            </a:pPr>
            <a:r>
              <a:rPr lang="en-US" sz="3600" b="1" dirty="0">
                <a:solidFill>
                  <a:srgbClr val="CA0000"/>
                </a:solidFill>
                <a:effectLst>
                  <a:outerShdw blurRad="38100" dist="38100" dir="2700000" algn="tl">
                    <a:srgbClr val="DDDDDD"/>
                  </a:outerShdw>
                </a:effectLst>
                <a:latin typeface="Verdana" charset="0"/>
                <a:ea typeface="ＭＳ Ｐゴシック" charset="-128"/>
                <a:cs typeface="+mn-cs"/>
              </a:rPr>
              <a:t>Gap </a:t>
            </a:r>
            <a:r>
              <a:rPr lang="ja-JP" altLang="en-US" sz="3600" b="1" dirty="0">
                <a:solidFill>
                  <a:srgbClr val="CA0000"/>
                </a:solidFill>
                <a:effectLst>
                  <a:outerShdw blurRad="38100" dist="38100" dir="2700000" algn="tl">
                    <a:srgbClr val="DDDDDD"/>
                  </a:outerShdw>
                </a:effectLst>
                <a:latin typeface="Verdana" charset="0"/>
                <a:ea typeface="ＭＳ Ｐゴシック" charset="-128"/>
                <a:cs typeface="+mn-cs"/>
              </a:rPr>
              <a:t>プログラム</a:t>
            </a:r>
            <a:endParaRPr lang="en-US" sz="3600" dirty="0">
              <a:ea typeface="ＭＳ Ｐゴシック" charset="-128"/>
              <a:cs typeface="+mn-cs"/>
            </a:endParaRPr>
          </a:p>
        </p:txBody>
      </p:sp>
      <p:sp>
        <p:nvSpPr>
          <p:cNvPr id="49154" name="TextBox 2"/>
          <p:cNvSpPr txBox="1">
            <a:spLocks noChangeArrowheads="1"/>
          </p:cNvSpPr>
          <p:nvPr/>
        </p:nvSpPr>
        <p:spPr bwMode="auto">
          <a:xfrm>
            <a:off x="231751" y="829097"/>
            <a:ext cx="10153128" cy="347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eaLnBrk="0" hangingPunct="0">
              <a:defRPr kumimoji="1" sz="2400">
                <a:solidFill>
                  <a:schemeClr val="tx1"/>
                </a:solidFill>
                <a:latin typeface="Arial" charset="0"/>
                <a:ea typeface="ＭＳ Ｐゴシック" charset="0"/>
                <a:cs typeface="ＭＳ Ｐゴシック" charset="0"/>
              </a:defRPr>
            </a:lvl1pPr>
            <a:lvl2pPr marL="798513" indent="-341313"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r>
              <a:rPr lang="en-US" altLang="ja-JP" sz="2000" dirty="0"/>
              <a:t>OIST </a:t>
            </a:r>
            <a:r>
              <a:rPr lang="ja-JP" altLang="en-US" sz="2000" dirty="0"/>
              <a:t>では、</a:t>
            </a:r>
            <a:r>
              <a:rPr lang="en-US" altLang="ja-JP" sz="2000" dirty="0"/>
              <a:t>3 </a:t>
            </a:r>
            <a:r>
              <a:rPr lang="ja-JP" altLang="en-US" sz="2000" dirty="0"/>
              <a:t>月卒業後、</a:t>
            </a:r>
            <a:r>
              <a:rPr lang="en-US" altLang="ja-JP" sz="2000" dirty="0"/>
              <a:t>9 </a:t>
            </a:r>
            <a:r>
              <a:rPr lang="ja-JP" altLang="en-US" sz="2000" dirty="0"/>
              <a:t>月の開講までの期間を有効に活用したい学生を対象に、</a:t>
            </a:r>
            <a:r>
              <a:rPr lang="en-US" altLang="ja-JP" sz="2000" dirty="0"/>
              <a:t>Gap </a:t>
            </a:r>
            <a:r>
              <a:rPr lang="ja-JP" altLang="en-US" sz="2000" dirty="0"/>
              <a:t>プログラムを行っています。</a:t>
            </a:r>
            <a:endParaRPr lang="en-US" altLang="ja-JP" sz="2000" dirty="0"/>
          </a:p>
          <a:p>
            <a:pPr eaLnBrk="1" hangingPunct="1"/>
            <a:endParaRPr lang="en-US" altLang="ja-JP" sz="2000" dirty="0"/>
          </a:p>
          <a:p>
            <a:pPr eaLnBrk="1" hangingPunct="1"/>
            <a:r>
              <a:rPr lang="en-US" altLang="ja-JP" sz="2000" dirty="0"/>
              <a:t>Gap</a:t>
            </a:r>
            <a:r>
              <a:rPr lang="ja-JP" altLang="en-US" sz="2000" dirty="0"/>
              <a:t>プログラムの特徴</a:t>
            </a:r>
            <a:endParaRPr lang="en-US" altLang="ja-JP" sz="2000" dirty="0"/>
          </a:p>
          <a:p>
            <a:endParaRPr lang="en-US" altLang="ja-JP" sz="2000" dirty="0"/>
          </a:p>
          <a:p>
            <a:r>
              <a:rPr lang="en-US" altLang="ja-JP" sz="2000" dirty="0"/>
              <a:t>●</a:t>
            </a:r>
            <a:r>
              <a:rPr lang="ja-JP" altLang="en-US" sz="2000" dirty="0"/>
              <a:t> </a:t>
            </a:r>
            <a:r>
              <a:rPr lang="en-US" altLang="ja-JP" sz="2000" dirty="0"/>
              <a:t>OIST </a:t>
            </a:r>
            <a:r>
              <a:rPr lang="ja-JP" altLang="en-US" sz="2000" dirty="0" err="1"/>
              <a:t>での</a:t>
            </a:r>
            <a:r>
              <a:rPr lang="ja-JP" altLang="en-US" sz="2000" dirty="0"/>
              <a:t>研究ユニットにおけるラボワーク研修</a:t>
            </a:r>
            <a:endParaRPr lang="en-US" altLang="ja-JP" sz="2000" dirty="0"/>
          </a:p>
          <a:p>
            <a:endParaRPr lang="en-US" altLang="ja-JP" sz="2000" dirty="0"/>
          </a:p>
          <a:p>
            <a:r>
              <a:rPr lang="en-US" altLang="ja-JP" sz="2000" dirty="0"/>
              <a:t>●</a:t>
            </a:r>
            <a:r>
              <a:rPr lang="ja-JP" altLang="en-US" sz="2000" dirty="0"/>
              <a:t> 語学力向上を目的とした、海外の協定機関における滞在型集中研修</a:t>
            </a:r>
            <a:endParaRPr lang="en-US" altLang="ja-JP" sz="2000" dirty="0"/>
          </a:p>
          <a:p>
            <a:r>
              <a:rPr lang="ja-JP" altLang="en-US" sz="2000" dirty="0"/>
              <a:t>（過去実績：</a:t>
            </a:r>
            <a:r>
              <a:rPr lang="en-US" altLang="ja-JP" sz="2000" dirty="0"/>
              <a:t>2012 </a:t>
            </a:r>
            <a:r>
              <a:rPr lang="ja-JP" altLang="en-US" sz="2000" dirty="0"/>
              <a:t>年アメリカ カリフォルニア大学サンディエゴ校、 </a:t>
            </a:r>
            <a:r>
              <a:rPr lang="en-US" altLang="ja-JP" sz="2000" dirty="0"/>
              <a:t>2013 </a:t>
            </a:r>
            <a:r>
              <a:rPr lang="ja-JP" altLang="en-US" sz="2000" dirty="0"/>
              <a:t>年オーストラリア ニューサウスウェールズ大学派遣）</a:t>
            </a:r>
            <a:endParaRPr lang="en-US" altLang="ja-JP" sz="2000" dirty="0"/>
          </a:p>
          <a:p>
            <a:endParaRPr lang="ja-JP" altLang="en-US" sz="2000" dirty="0"/>
          </a:p>
        </p:txBody>
      </p:sp>
      <p:pic>
        <p:nvPicPr>
          <p:cNvPr id="49155" name="Picture 3" descr="lasers-and-oist-movie.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44664" y="4322351"/>
            <a:ext cx="7344072" cy="242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7" name="Rectangle 3"/>
          <p:cNvSpPr>
            <a:spLocks noChangeArrowheads="1"/>
          </p:cNvSpPr>
          <p:nvPr/>
        </p:nvSpPr>
        <p:spPr bwMode="auto">
          <a:xfrm>
            <a:off x="209550" y="0"/>
            <a:ext cx="9559925" cy="1092200"/>
          </a:xfrm>
          <a:prstGeom prst="rect">
            <a:avLst/>
          </a:prstGeom>
          <a:noFill/>
          <a:ln>
            <a:noFill/>
          </a:ln>
          <a:extLst/>
        </p:spPr>
        <p:txBody>
          <a:bodyPr lIns="109239" tIns="54620" rIns="109239" bIns="54620" anchor="b"/>
          <a:lstStyle/>
          <a:p>
            <a:pPr defTabSz="1090613">
              <a:defRPr/>
            </a:pPr>
            <a:endParaRPr lang="ja-JP" altLang="en-US" sz="3900">
              <a:solidFill>
                <a:srgbClr val="FFFFFF"/>
              </a:solidFill>
              <a:effectLst>
                <a:outerShdw blurRad="38100" dist="38100" dir="2700000" algn="tl">
                  <a:srgbClr val="DDDDDD"/>
                </a:outerShdw>
              </a:effectLst>
            </a:endParaRPr>
          </a:p>
        </p:txBody>
      </p:sp>
      <p:sp>
        <p:nvSpPr>
          <p:cNvPr id="50178" name="Rectangle 56"/>
          <p:cNvSpPr>
            <a:spLocks noChangeArrowheads="1"/>
          </p:cNvSpPr>
          <p:nvPr/>
        </p:nvSpPr>
        <p:spPr bwMode="auto">
          <a:xfrm>
            <a:off x="534988" y="857250"/>
            <a:ext cx="5394325"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239" tIns="54620" rIns="109239" bIns="54620" anchor="ctr"/>
          <a:lstStyle/>
          <a:p>
            <a:pPr defTabSz="1090613"/>
            <a:endParaRPr lang="en-US" altLang="ja-JP" sz="2200">
              <a:solidFill>
                <a:srgbClr val="000000"/>
              </a:solidFill>
              <a:latin typeface="Tahoma" charset="0"/>
            </a:endParaRPr>
          </a:p>
        </p:txBody>
      </p:sp>
      <p:sp>
        <p:nvSpPr>
          <p:cNvPr id="50179" name="Rectangle 2"/>
          <p:cNvSpPr>
            <a:spLocks noChangeArrowheads="1"/>
          </p:cNvSpPr>
          <p:nvPr/>
        </p:nvSpPr>
        <p:spPr bwMode="auto">
          <a:xfrm>
            <a:off x="0" y="1636713"/>
            <a:ext cx="9931400" cy="592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239" tIns="54620" rIns="109239" bIns="54620"/>
          <a:lstStyle/>
          <a:p>
            <a:pPr marL="728663" indent="-728663" defTabSz="1090613"/>
            <a:endParaRPr lang="en-US" altLang="ja-JP" sz="2900">
              <a:solidFill>
                <a:srgbClr val="000000"/>
              </a:solidFill>
            </a:endParaRPr>
          </a:p>
        </p:txBody>
      </p:sp>
      <p:sp>
        <p:nvSpPr>
          <p:cNvPr id="4" name="Title 3"/>
          <p:cNvSpPr>
            <a:spLocks noGrp="1"/>
          </p:cNvSpPr>
          <p:nvPr>
            <p:ph type="title"/>
          </p:nvPr>
        </p:nvSpPr>
        <p:spPr>
          <a:xfrm>
            <a:off x="534988" y="303213"/>
            <a:ext cx="9618662" cy="554037"/>
          </a:xfrm>
        </p:spPr>
        <p:txBody>
          <a:bodyPr wrap="square" numCol="1" anchor="t" anchorCtr="0" compatLnSpc="1">
            <a:prstTxWarp prst="textNoShape">
              <a:avLst/>
            </a:prstTxWarp>
          </a:bodyPr>
          <a:lstStyle/>
          <a:p>
            <a:pPr eaLnBrk="1" hangingPunct="1">
              <a:defRPr/>
            </a:pPr>
            <a:r>
              <a:rPr lang="ja-JP" altLang="en-US" sz="2500" dirty="0" smtClean="0">
                <a:effectLst>
                  <a:outerShdw blurRad="38100" dist="38100" dir="2700000" algn="tl">
                    <a:srgbClr val="DDDDDD"/>
                  </a:outerShdw>
                </a:effectLst>
                <a:latin typeface="Tahoma" charset="0"/>
                <a:ea typeface="ＭＳ Ｐゴシック" charset="0"/>
                <a:cs typeface="Tahoma" charset="0"/>
              </a:rPr>
              <a:t>その他のプログラム</a:t>
            </a:r>
            <a:r>
              <a:rPr lang="en-US" altLang="ja-JP" dirty="0">
                <a:solidFill>
                  <a:srgbClr val="000000"/>
                </a:solidFill>
                <a:effectLst>
                  <a:outerShdw blurRad="38100" dist="38100" dir="2700000" algn="tl">
                    <a:srgbClr val="DDDDDD"/>
                  </a:outerShdw>
                </a:effectLst>
                <a:latin typeface="Tahoma" charset="0"/>
                <a:ea typeface="ＭＳ Ｐゴシック" charset="0"/>
              </a:rPr>
              <a:t/>
            </a:r>
            <a:br>
              <a:rPr lang="en-US" altLang="ja-JP" dirty="0">
                <a:solidFill>
                  <a:srgbClr val="000000"/>
                </a:solidFill>
                <a:effectLst>
                  <a:outerShdw blurRad="38100" dist="38100" dir="2700000" algn="tl">
                    <a:srgbClr val="DDDDDD"/>
                  </a:outerShdw>
                </a:effectLst>
                <a:latin typeface="Tahoma" charset="0"/>
                <a:ea typeface="ＭＳ Ｐゴシック" charset="0"/>
              </a:rPr>
            </a:br>
            <a:r>
              <a:rPr lang="en-US" altLang="ja-JP" sz="2500" dirty="0">
                <a:effectLst>
                  <a:outerShdw blurRad="38100" dist="38100" dir="2700000" algn="tl">
                    <a:srgbClr val="DDDDDD"/>
                  </a:outerShdw>
                </a:effectLst>
                <a:latin typeface="Tahoma" charset="0"/>
                <a:ea typeface="ＭＳ Ｐゴシック" charset="0"/>
                <a:cs typeface="Tahoma" charset="0"/>
              </a:rPr>
              <a:t> </a:t>
            </a:r>
            <a:endParaRPr lang="en-US" dirty="0">
              <a:effectLst>
                <a:outerShdw blurRad="38100" dist="38100" dir="2700000" algn="tl">
                  <a:srgbClr val="DDDDDD"/>
                </a:outerShdw>
              </a:effectLst>
              <a:latin typeface="Verdana" charset="0"/>
              <a:ea typeface="ＭＳ Ｐゴシック" charset="0"/>
            </a:endParaRPr>
          </a:p>
        </p:txBody>
      </p:sp>
      <p:sp>
        <p:nvSpPr>
          <p:cNvPr id="50181" name="TextBox 1"/>
          <p:cNvSpPr txBox="1">
            <a:spLocks noChangeArrowheads="1"/>
          </p:cNvSpPr>
          <p:nvPr/>
        </p:nvSpPr>
        <p:spPr bwMode="auto">
          <a:xfrm>
            <a:off x="735013" y="1044575"/>
            <a:ext cx="68961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spAutoFit/>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r>
              <a:rPr lang="en-US" altLang="ja-JP" sz="2300" dirty="0"/>
              <a:t>OIST </a:t>
            </a:r>
            <a:r>
              <a:rPr lang="ja-JP" altLang="en-US" sz="2300" dirty="0"/>
              <a:t>国際ワークショップ・コース</a:t>
            </a:r>
            <a:endParaRPr lang="en-US" altLang="ja-JP" sz="2300" dirty="0"/>
          </a:p>
          <a:p>
            <a:pPr eaLnBrk="1" hangingPunct="1"/>
            <a:endParaRPr lang="en-US" altLang="ja-JP" sz="2300" dirty="0"/>
          </a:p>
          <a:p>
            <a:pPr eaLnBrk="1" hangingPunct="1"/>
            <a:r>
              <a:rPr lang="ja-JP" altLang="en-US" sz="2300" dirty="0" smtClean="0"/>
              <a:t>リサーチ・インターンシッププログラム</a:t>
            </a:r>
            <a:endParaRPr lang="en-US" altLang="ja-JP" sz="2300" dirty="0"/>
          </a:p>
          <a:p>
            <a:pPr eaLnBrk="1" hangingPunct="1"/>
            <a:endParaRPr lang="en-US" altLang="ja-JP" sz="2300" dirty="0"/>
          </a:p>
        </p:txBody>
      </p:sp>
      <p:pic>
        <p:nvPicPr>
          <p:cNvPr id="50182" name="Picture 12" descr="OCNC2012.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4813" y="2341563"/>
            <a:ext cx="7616825" cy="403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13" descr="DSC_0977.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flipH="1">
            <a:off x="8080375" y="2341563"/>
            <a:ext cx="2376488"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2" descr="C:\Users\kyoda\Desktop\Recruiting\Recruit package\photos to use\Listening to  Lecture 2.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080375" y="4789488"/>
            <a:ext cx="239077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1"/>
          <p:cNvSpPr txBox="1">
            <a:spLocks noChangeArrowheads="1"/>
          </p:cNvSpPr>
          <p:nvPr/>
        </p:nvSpPr>
        <p:spPr bwMode="auto">
          <a:xfrm>
            <a:off x="87735" y="612775"/>
            <a:ext cx="5400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r>
              <a:rPr lang="en-US" altLang="en-US" dirty="0" smtClean="0"/>
              <a:t>沖縄</a:t>
            </a:r>
            <a:r>
              <a:rPr lang="ja-JP" altLang="en-US" dirty="0" smtClean="0"/>
              <a:t>科学技術大学院大学</a:t>
            </a:r>
            <a:r>
              <a:rPr lang="en-US" altLang="ja-JP" dirty="0" smtClean="0"/>
              <a:t>(OIST) </a:t>
            </a:r>
            <a:r>
              <a:rPr lang="ja-JP" altLang="en-US" dirty="0" smtClean="0"/>
              <a:t>は沖縄本島の恩納村にあります。</a:t>
            </a:r>
            <a:endParaRPr lang="en-US" altLang="ja-JP" dirty="0" smtClean="0"/>
          </a:p>
          <a:p>
            <a:pPr eaLnBrk="1" hangingPunct="1"/>
            <a:r>
              <a:rPr lang="ja-JP" altLang="en-US" dirty="0" smtClean="0"/>
              <a:t>丘陵地にある恩納キャンパスは亜熱帯の豊かな森に囲まれ、また大変美しい沖縄本島西海岸を見下ろすことができます。</a:t>
            </a:r>
            <a:endParaRPr lang="en-US" altLang="ja-JP" dirty="0" smtClean="0"/>
          </a:p>
        </p:txBody>
      </p:sp>
      <p:sp>
        <p:nvSpPr>
          <p:cNvPr id="5" name="Oval 4"/>
          <p:cNvSpPr/>
          <p:nvPr/>
        </p:nvSpPr>
        <p:spPr>
          <a:xfrm>
            <a:off x="5802313" y="3552825"/>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0000"/>
              </a:solidFill>
              <a:latin typeface="Arial" charset="0"/>
              <a:ea typeface="ＭＳ Ｐゴシック" charset="0"/>
              <a:cs typeface="ＭＳ Ｐゴシック" charset="0"/>
            </a:endParaRPr>
          </a:p>
        </p:txBody>
      </p:sp>
      <p:pic>
        <p:nvPicPr>
          <p:cNvPr id="19459" name="Picture 4" descr="http://www.globalsecurity.org/military/facility/images/okinawa-map.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85228" y="325041"/>
            <a:ext cx="5043667" cy="6264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5"/>
          <p:cNvSpPr txBox="1">
            <a:spLocks noChangeArrowheads="1"/>
          </p:cNvSpPr>
          <p:nvPr/>
        </p:nvSpPr>
        <p:spPr bwMode="auto">
          <a:xfrm>
            <a:off x="5802313" y="2927350"/>
            <a:ext cx="777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r>
              <a:rPr lang="en-US" altLang="ja-JP" sz="2000">
                <a:solidFill>
                  <a:srgbClr val="FF0000"/>
                </a:solidFill>
              </a:rPr>
              <a:t>OIST</a:t>
            </a:r>
          </a:p>
        </p:txBody>
      </p:sp>
      <p:cxnSp>
        <p:nvCxnSpPr>
          <p:cNvPr id="8" name="Straight Connector 7"/>
          <p:cNvCxnSpPr>
            <a:endCxn id="19460" idx="3"/>
          </p:cNvCxnSpPr>
          <p:nvPr/>
        </p:nvCxnSpPr>
        <p:spPr>
          <a:xfrm rot="10800000">
            <a:off x="6580188" y="3127375"/>
            <a:ext cx="517525" cy="257175"/>
          </a:xfrm>
          <a:prstGeom prst="line">
            <a:avLst/>
          </a:prstGeom>
          <a:ln>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9700" y="0"/>
            <a:ext cx="10386999" cy="7562850"/>
          </a:xfrm>
          <a:prstGeom prst="rect">
            <a:avLst/>
          </a:prstGeom>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1034"/>
          <a:stretch/>
        </p:blipFill>
        <p:spPr>
          <a:xfrm>
            <a:off x="0" y="-34998"/>
            <a:ext cx="10688638" cy="6372654"/>
          </a:xfrm>
          <a:prstGeom prst="rect">
            <a:avLst/>
          </a:prstGeom>
        </p:spPr>
      </p:pic>
    </p:spTree>
    <p:extLst>
      <p:ext uri="{BB962C8B-B14F-4D97-AF65-F5344CB8AC3E}">
        <p14:creationId xmlns:p14="http://schemas.microsoft.com/office/powerpoint/2010/main" val="1366151975"/>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bwMode="auto">
          <a:xfrm>
            <a:off x="534988" y="303213"/>
            <a:ext cx="9618662" cy="1260475"/>
          </a:xfrm>
          <a:ln>
            <a:miter lim="800000"/>
            <a:headEnd/>
            <a:tailEnd/>
          </a:ln>
        </p:spPr>
        <p:txBody>
          <a:bodyPr wrap="square" lIns="91440" tIns="45720" rIns="91440" bIns="45720" numCol="1" anchor="t" anchorCtr="0" compatLnSpc="1">
            <a:prstTxWarp prst="textNoShape">
              <a:avLst/>
            </a:prstTxWarp>
          </a:bodyPr>
          <a:lstStyle/>
          <a:p>
            <a:pPr defTabSz="994871" eaLnBrk="1" hangingPunct="1">
              <a:defRPr/>
            </a:pPr>
            <a:r>
              <a:rPr lang="ja-JP" altLang="en-US" sz="3200" b="1" dirty="0" smtClean="0">
                <a:solidFill>
                  <a:srgbClr val="CA0000"/>
                </a:solidFill>
                <a:effectLst>
                  <a:outerShdw blurRad="38100" dist="38100" dir="2700000" algn="tl">
                    <a:srgbClr val="DDDDDD"/>
                  </a:outerShdw>
                </a:effectLst>
                <a:latin typeface="Verdana" charset="0"/>
                <a:cs typeface="+mj-cs"/>
              </a:rPr>
              <a:t>博士課程応募方法</a:t>
            </a:r>
            <a:endParaRPr lang="en-US" sz="3200" dirty="0">
              <a:cs typeface="+mj-cs"/>
            </a:endParaRPr>
          </a:p>
        </p:txBody>
      </p:sp>
      <p:sp>
        <p:nvSpPr>
          <p:cNvPr id="54274" name="Content Placeholder 2"/>
          <p:cNvSpPr>
            <a:spLocks noGrp="1"/>
          </p:cNvSpPr>
          <p:nvPr>
            <p:ph idx="1"/>
          </p:nvPr>
        </p:nvSpPr>
        <p:spPr bwMode="auto">
          <a:xfrm>
            <a:off x="231751" y="1333499"/>
            <a:ext cx="10153128" cy="51122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sz="2400" dirty="0">
                <a:latin typeface="Arial" charset="0"/>
                <a:ea typeface="ＭＳ Ｐゴシック" charset="0"/>
              </a:rPr>
              <a:t>出願に関する質問</a:t>
            </a:r>
            <a:r>
              <a:rPr lang="ja-JP" altLang="en-US" sz="2400" dirty="0" smtClean="0">
                <a:latin typeface="Arial" charset="0"/>
                <a:ea typeface="ＭＳ Ｐゴシック" charset="0"/>
              </a:rPr>
              <a:t>は</a:t>
            </a:r>
            <a:r>
              <a:rPr lang="en-US" altLang="ja-JP" sz="2400" dirty="0" smtClean="0">
                <a:latin typeface="Arial" charset="0"/>
                <a:ea typeface="ＭＳ Ｐゴシック" charset="0"/>
              </a:rPr>
              <a:t> </a:t>
            </a:r>
            <a:r>
              <a:rPr lang="en-US" altLang="ja-JP" sz="2400" dirty="0" smtClean="0">
                <a:solidFill>
                  <a:srgbClr val="FF0000"/>
                </a:solidFill>
                <a:latin typeface="Arial" charset="0"/>
                <a:ea typeface="ＭＳ Ｐゴシック" charset="0"/>
                <a:hlinkClick r:id="rId2"/>
              </a:rPr>
              <a:t>study</a:t>
            </a:r>
            <a:r>
              <a:rPr lang="en-US" altLang="ja-JP" sz="2400" dirty="0">
                <a:solidFill>
                  <a:srgbClr val="FF0000"/>
                </a:solidFill>
                <a:latin typeface="Arial" charset="0"/>
                <a:ea typeface="ＭＳ Ｐゴシック" charset="0"/>
                <a:hlinkClick r:id="rId2"/>
              </a:rPr>
              <a:t>@oist.jp</a:t>
            </a:r>
            <a:r>
              <a:rPr lang="en-US" altLang="ja-JP" sz="2400" dirty="0">
                <a:solidFill>
                  <a:srgbClr val="FF0000"/>
                </a:solidFill>
                <a:latin typeface="Arial" charset="0"/>
                <a:ea typeface="ＭＳ Ｐゴシック" charset="0"/>
              </a:rPr>
              <a:t> </a:t>
            </a:r>
            <a:r>
              <a:rPr lang="ja-JP" altLang="en-US" sz="2400" dirty="0" smtClean="0">
                <a:solidFill>
                  <a:srgbClr val="000000"/>
                </a:solidFill>
                <a:latin typeface="Arial" charset="0"/>
                <a:ea typeface="ＭＳ Ｐゴシック" charset="0"/>
              </a:rPr>
              <a:t>までお問合せ下さい。</a:t>
            </a:r>
            <a:endParaRPr lang="en-US" altLang="ja-JP" sz="2400" dirty="0">
              <a:solidFill>
                <a:srgbClr val="000000"/>
              </a:solidFill>
              <a:latin typeface="Arial" charset="0"/>
              <a:ea typeface="ＭＳ Ｐゴシック" charset="0"/>
            </a:endParaRPr>
          </a:p>
          <a:p>
            <a:pPr eaLnBrk="1" hangingPunct="1"/>
            <a:r>
              <a:rPr lang="en-US" altLang="ja-JP" sz="2400" dirty="0">
                <a:latin typeface="Arial" charset="0"/>
                <a:ea typeface="ＭＳ Ｐゴシック" charset="0"/>
              </a:rPr>
              <a:t>OIST</a:t>
            </a:r>
            <a:r>
              <a:rPr lang="ja-JP" altLang="en-US" sz="2400" dirty="0">
                <a:latin typeface="Arial" charset="0"/>
                <a:ea typeface="ＭＳ Ｐゴシック" charset="0"/>
              </a:rPr>
              <a:t>については</a:t>
            </a:r>
            <a:r>
              <a:rPr lang="en-US" altLang="ja-JP" sz="2400" dirty="0">
                <a:latin typeface="Arial" charset="0"/>
                <a:ea typeface="ＭＳ Ｐゴシック" charset="0"/>
              </a:rPr>
              <a:t> </a:t>
            </a:r>
            <a:r>
              <a:rPr lang="en-US" altLang="ja-JP" sz="2400" dirty="0">
                <a:solidFill>
                  <a:srgbClr val="3366FF"/>
                </a:solidFill>
                <a:latin typeface="Arial" charset="0"/>
                <a:ea typeface="ＭＳ Ｐゴシック" charset="0"/>
                <a:hlinkClick r:id="rId3"/>
              </a:rPr>
              <a:t>www.oist.jp</a:t>
            </a:r>
            <a:r>
              <a:rPr lang="en-US" altLang="ja-JP" sz="2400" dirty="0">
                <a:solidFill>
                  <a:srgbClr val="3366FF"/>
                </a:solidFill>
                <a:latin typeface="Arial" charset="0"/>
                <a:ea typeface="ＭＳ Ｐゴシック" charset="0"/>
              </a:rPr>
              <a:t> </a:t>
            </a:r>
            <a:r>
              <a:rPr lang="ja-JP" altLang="en-US" sz="2400" dirty="0">
                <a:latin typeface="Arial" charset="0"/>
                <a:ea typeface="ＭＳ Ｐゴシック" charset="0"/>
              </a:rPr>
              <a:t>をご覧ください。</a:t>
            </a:r>
            <a:endParaRPr lang="en-US" altLang="ja-JP" sz="2400" dirty="0">
              <a:latin typeface="Arial" charset="0"/>
              <a:ea typeface="ＭＳ Ｐゴシック" charset="0"/>
            </a:endParaRPr>
          </a:p>
          <a:p>
            <a:pPr eaLnBrk="1" hangingPunct="1"/>
            <a:r>
              <a:rPr lang="ja-JP" altLang="en-US" sz="2400" dirty="0">
                <a:latin typeface="Arial" charset="0"/>
                <a:ea typeface="ＭＳ Ｐゴシック" charset="0"/>
              </a:rPr>
              <a:t>願書申請方法については</a:t>
            </a:r>
            <a:r>
              <a:rPr lang="en-US" altLang="ja-JP" sz="2400" dirty="0" err="1">
                <a:solidFill>
                  <a:srgbClr val="3366FF"/>
                </a:solidFill>
                <a:latin typeface="Arial" charset="0"/>
                <a:ea typeface="ＭＳ Ｐゴシック" charset="0"/>
              </a:rPr>
              <a:t>groups.oist.jp</a:t>
            </a:r>
            <a:r>
              <a:rPr lang="en-US" altLang="ja-JP" sz="2400" dirty="0">
                <a:solidFill>
                  <a:srgbClr val="3366FF"/>
                </a:solidFill>
                <a:latin typeface="Arial" charset="0"/>
                <a:ea typeface="ＭＳ Ｐゴシック" charset="0"/>
              </a:rPr>
              <a:t>/grad/admissions</a:t>
            </a:r>
            <a:r>
              <a:rPr lang="ja-JP" altLang="en-US" sz="2400" dirty="0" smtClean="0">
                <a:latin typeface="Arial" charset="0"/>
                <a:ea typeface="ＭＳ Ｐゴシック" charset="0"/>
              </a:rPr>
              <a:t>をご参照下さい。</a:t>
            </a:r>
            <a:endParaRPr lang="en-US" altLang="ja-JP" sz="2400" dirty="0">
              <a:latin typeface="Arial" charset="0"/>
              <a:ea typeface="ＭＳ Ｐゴシック" charset="0"/>
            </a:endParaRPr>
          </a:p>
          <a:p>
            <a:pPr eaLnBrk="1" hangingPunct="1">
              <a:buFontTx/>
              <a:buNone/>
            </a:pPr>
            <a:endParaRPr lang="en-US" altLang="ja-JP" sz="2400" dirty="0">
              <a:solidFill>
                <a:srgbClr val="3366FF"/>
              </a:solidFill>
              <a:latin typeface="Arial" charset="0"/>
              <a:ea typeface="ＭＳ Ｐゴシック" charset="0"/>
              <a:hlinkClick r:id="rId2"/>
            </a:endParaRPr>
          </a:p>
          <a:p>
            <a:pPr eaLnBrk="1" hangingPunct="1"/>
            <a:r>
              <a:rPr lang="ja-JP" altLang="en-US" sz="2400" dirty="0" smtClean="0">
                <a:latin typeface="Arial" charset="0"/>
                <a:ea typeface="ＭＳ Ｐゴシック" charset="0"/>
              </a:rPr>
              <a:t>アカデミックカレンダー</a:t>
            </a:r>
            <a:r>
              <a:rPr lang="en-US" altLang="ja-JP" sz="2400" dirty="0" smtClean="0">
                <a:latin typeface="Arial" charset="0"/>
                <a:ea typeface="ＭＳ Ｐゴシック" charset="0"/>
              </a:rPr>
              <a:t>:</a:t>
            </a:r>
            <a:endParaRPr lang="en-US" altLang="ja-JP" sz="2400" dirty="0">
              <a:latin typeface="Arial" charset="0"/>
              <a:ea typeface="ＭＳ Ｐゴシック" charset="0"/>
            </a:endParaRPr>
          </a:p>
          <a:p>
            <a:pPr lvl="1" eaLnBrk="1" hangingPunct="1"/>
            <a:r>
              <a:rPr lang="ja-JP" altLang="en-US" sz="2400" dirty="0">
                <a:latin typeface="Arial" charset="0"/>
                <a:ea typeface="ＭＳ Ｐゴシック" charset="0"/>
              </a:rPr>
              <a:t>現在</a:t>
            </a:r>
            <a:r>
              <a:rPr lang="en-US" altLang="ja-JP" sz="2400" dirty="0" smtClean="0">
                <a:latin typeface="Arial" charset="0"/>
                <a:ea typeface="ＭＳ Ｐゴシック" charset="0"/>
              </a:rPr>
              <a:t>201</a:t>
            </a:r>
            <a:r>
              <a:rPr lang="en-US" altLang="ja-JP" sz="2400" dirty="0" smtClean="0">
                <a:latin typeface="Arial" charset="0"/>
                <a:ea typeface="ＭＳ Ｐゴシック" charset="0"/>
              </a:rPr>
              <a:t>5</a:t>
            </a:r>
            <a:r>
              <a:rPr lang="ja-JP" altLang="en-US" sz="2400" dirty="0" smtClean="0">
                <a:latin typeface="Arial" charset="0"/>
                <a:ea typeface="ＭＳ Ｐゴシック" charset="0"/>
              </a:rPr>
              <a:t>年度</a:t>
            </a:r>
            <a:r>
              <a:rPr lang="ja-JP" altLang="en-US" sz="2400" dirty="0">
                <a:latin typeface="Arial" charset="0"/>
                <a:ea typeface="ＭＳ Ｐゴシック" charset="0"/>
              </a:rPr>
              <a:t>願書受付中</a:t>
            </a:r>
            <a:endParaRPr lang="en-US" altLang="ja-JP" sz="2400" dirty="0">
              <a:latin typeface="Arial" charset="0"/>
              <a:ea typeface="ＭＳ Ｐゴシック" charset="0"/>
            </a:endParaRPr>
          </a:p>
          <a:p>
            <a:pPr lvl="2" eaLnBrk="1" hangingPunct="1"/>
            <a:r>
              <a:rPr lang="en-US" altLang="ja-JP" sz="2000" dirty="0" smtClean="0">
                <a:latin typeface="Arial" charset="0"/>
                <a:ea typeface="ＭＳ Ｐゴシック" charset="0"/>
              </a:rPr>
              <a:t>2014</a:t>
            </a:r>
            <a:r>
              <a:rPr lang="ja-JP" altLang="en-US" sz="2000" dirty="0" smtClean="0">
                <a:latin typeface="Arial" charset="0"/>
                <a:ea typeface="ＭＳ Ｐゴシック" charset="0"/>
              </a:rPr>
              <a:t>年</a:t>
            </a:r>
            <a:r>
              <a:rPr lang="en-US" altLang="ja-JP" sz="2000" dirty="0" smtClean="0">
                <a:latin typeface="Arial" charset="0"/>
                <a:ea typeface="ＭＳ Ｐゴシック" charset="0"/>
              </a:rPr>
              <a:t>11</a:t>
            </a:r>
            <a:r>
              <a:rPr lang="ja-JP" altLang="en-US" sz="2000" dirty="0" smtClean="0">
                <a:latin typeface="Arial" charset="0"/>
                <a:ea typeface="ＭＳ Ｐゴシック" charset="0"/>
              </a:rPr>
              <a:t>月</a:t>
            </a:r>
            <a:r>
              <a:rPr lang="en-US" altLang="ja-JP" sz="2000" dirty="0" smtClean="0">
                <a:latin typeface="Arial" charset="0"/>
                <a:ea typeface="ＭＳ Ｐゴシック" charset="0"/>
              </a:rPr>
              <a:t>30</a:t>
            </a:r>
            <a:r>
              <a:rPr lang="ja-JP" altLang="en-US" sz="2000" dirty="0" smtClean="0">
                <a:latin typeface="Arial" charset="0"/>
                <a:ea typeface="ＭＳ Ｐゴシック" charset="0"/>
              </a:rPr>
              <a:t>日</a:t>
            </a:r>
            <a:r>
              <a:rPr lang="ja-JP" altLang="en-US" sz="2000" dirty="0">
                <a:latin typeface="Arial" charset="0"/>
                <a:ea typeface="ＭＳ Ｐゴシック" charset="0"/>
              </a:rPr>
              <a:t>　ビザが必要な学生（外国人など）の締切</a:t>
            </a:r>
            <a:endParaRPr lang="en-US" altLang="ja-JP" sz="2000" dirty="0">
              <a:latin typeface="Arial" charset="0"/>
              <a:ea typeface="ＭＳ Ｐゴシック" charset="0"/>
            </a:endParaRPr>
          </a:p>
          <a:p>
            <a:pPr lvl="2" eaLnBrk="1" hangingPunct="1"/>
            <a:r>
              <a:rPr lang="en-US" altLang="ja-JP" sz="2000" dirty="0" smtClean="0">
                <a:latin typeface="Arial" charset="0"/>
                <a:ea typeface="ＭＳ Ｐゴシック" charset="0"/>
              </a:rPr>
              <a:t>2014</a:t>
            </a:r>
            <a:r>
              <a:rPr lang="ja-JP" altLang="en-US" sz="2000" dirty="0" smtClean="0">
                <a:latin typeface="Arial" charset="0"/>
                <a:ea typeface="ＭＳ Ｐゴシック" charset="0"/>
              </a:rPr>
              <a:t>年</a:t>
            </a:r>
            <a:r>
              <a:rPr lang="en-US" altLang="ja-JP" sz="2000" dirty="0" smtClean="0">
                <a:latin typeface="Arial" charset="0"/>
                <a:ea typeface="ＭＳ Ｐゴシック" charset="0"/>
              </a:rPr>
              <a:t>12</a:t>
            </a:r>
            <a:r>
              <a:rPr lang="ja-JP" altLang="en-US" sz="2000" dirty="0" smtClean="0">
                <a:latin typeface="Arial" charset="0"/>
                <a:ea typeface="ＭＳ Ｐゴシック" charset="0"/>
              </a:rPr>
              <a:t>月</a:t>
            </a:r>
            <a:r>
              <a:rPr lang="en-US" altLang="ja-JP" sz="2000" dirty="0" smtClean="0">
                <a:latin typeface="Arial" charset="0"/>
                <a:ea typeface="ＭＳ Ｐゴシック" charset="0"/>
              </a:rPr>
              <a:t>31</a:t>
            </a:r>
            <a:r>
              <a:rPr lang="ja-JP" altLang="en-US" sz="2000" dirty="0" smtClean="0">
                <a:latin typeface="Arial" charset="0"/>
                <a:ea typeface="ＭＳ Ｐゴシック" charset="0"/>
              </a:rPr>
              <a:t>日</a:t>
            </a:r>
            <a:r>
              <a:rPr lang="ja-JP" altLang="en-US" sz="2000" dirty="0">
                <a:latin typeface="Arial" charset="0"/>
                <a:ea typeface="ＭＳ Ｐゴシック" charset="0"/>
              </a:rPr>
              <a:t>　ビザ不要な学生（日本国内居住者など）の締切</a:t>
            </a:r>
            <a:endParaRPr lang="en-US" altLang="ja-JP" sz="2000" dirty="0">
              <a:latin typeface="Arial" charset="0"/>
              <a:ea typeface="ＭＳ Ｐゴシック" charset="0"/>
            </a:endParaRPr>
          </a:p>
          <a:p>
            <a:pPr lvl="1" eaLnBrk="1" hangingPunct="1"/>
            <a:r>
              <a:rPr lang="en-US" altLang="ja-JP" sz="2400" dirty="0">
                <a:latin typeface="Arial" charset="0"/>
                <a:ea typeface="ＭＳ Ｐゴシック" charset="0"/>
              </a:rPr>
              <a:t>9</a:t>
            </a:r>
            <a:r>
              <a:rPr lang="ja-JP" altLang="en-US" sz="2400" dirty="0">
                <a:latin typeface="Arial" charset="0"/>
                <a:ea typeface="ＭＳ Ｐゴシック" charset="0"/>
              </a:rPr>
              <a:t>月講義開始</a:t>
            </a:r>
            <a:endParaRPr lang="en-US" altLang="ja-JP" sz="2400" dirty="0">
              <a:latin typeface="Arial" charset="0"/>
              <a:ea typeface="ＭＳ Ｐゴシック" charset="0"/>
            </a:endParaRPr>
          </a:p>
          <a:p>
            <a:pPr lvl="1" eaLnBrk="1" hangingPunct="1"/>
            <a:r>
              <a:rPr lang="en-US" altLang="ja-JP" sz="2400" dirty="0">
                <a:latin typeface="Arial" charset="0"/>
                <a:ea typeface="ＭＳ Ｐゴシック" charset="0"/>
              </a:rPr>
              <a:t>4</a:t>
            </a:r>
            <a:r>
              <a:rPr lang="ja-JP" altLang="en-US" sz="2400" dirty="0">
                <a:latin typeface="Arial" charset="0"/>
                <a:ea typeface="ＭＳ Ｐゴシック" charset="0"/>
              </a:rPr>
              <a:t>月より早期開始のオプション“</a:t>
            </a:r>
            <a:r>
              <a:rPr lang="en-US" altLang="ja-JP" sz="2400" dirty="0">
                <a:latin typeface="Arial" charset="0"/>
                <a:ea typeface="ＭＳ Ｐゴシック" charset="0"/>
              </a:rPr>
              <a:t>GAP</a:t>
            </a:r>
            <a:r>
              <a:rPr lang="ja-JP" altLang="en-US" sz="2400" dirty="0">
                <a:latin typeface="Arial" charset="0"/>
                <a:ea typeface="ＭＳ Ｐゴシック" charset="0"/>
              </a:rPr>
              <a:t>プログラム”もあります。</a:t>
            </a:r>
            <a:endParaRPr lang="en-US" altLang="ja-JP" sz="2400" dirty="0">
              <a:latin typeface="Arial" charset="0"/>
              <a:ea typeface="ＭＳ Ｐゴシック" charset="0"/>
            </a:endParaRPr>
          </a:p>
          <a:p>
            <a:pPr lvl="2" eaLnBrk="1" hangingPunct="1"/>
            <a:r>
              <a:rPr lang="ja-JP" altLang="en-US" sz="2000" dirty="0">
                <a:latin typeface="Arial" charset="0"/>
                <a:ea typeface="ＭＳ Ｐゴシック" charset="0"/>
              </a:rPr>
              <a:t>ランゲージトレーニング</a:t>
            </a:r>
            <a:r>
              <a:rPr lang="en-US" altLang="ja-JP" sz="2000" dirty="0">
                <a:latin typeface="Arial" charset="0"/>
                <a:ea typeface="ＭＳ Ｐゴシック" charset="0"/>
              </a:rPr>
              <a:t> </a:t>
            </a:r>
          </a:p>
          <a:p>
            <a:pPr lvl="2" eaLnBrk="1" hangingPunct="1"/>
            <a:r>
              <a:rPr lang="ja-JP" altLang="en-US" sz="2000" dirty="0">
                <a:latin typeface="Arial" charset="0"/>
                <a:ea typeface="ＭＳ Ｐゴシック" charset="0"/>
              </a:rPr>
              <a:t>研究体験</a:t>
            </a:r>
            <a:endParaRPr lang="en-US" altLang="ja-JP" sz="2000" dirty="0">
              <a:latin typeface="Arial" charset="0"/>
              <a:ea typeface="ＭＳ Ｐゴシック" charset="0"/>
            </a:endParaRPr>
          </a:p>
        </p:txBody>
      </p:sp>
      <p:sp>
        <p:nvSpPr>
          <p:cNvPr id="54275" name="Slide Number Placeholder 3"/>
          <p:cNvSpPr>
            <a:spLocks noGrp="1"/>
          </p:cNvSpPr>
          <p:nvPr>
            <p:ph type="sldNum" sz="quarter" idx="10"/>
          </p:nvPr>
        </p:nvSpPr>
        <p:spPr>
          <a:noFill/>
        </p:spPr>
        <p:txBody>
          <a:bodyPr lIns="91440" tIns="45720" rIns="91440" bIns="45720"/>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fld id="{79C03DAD-D221-7F4E-888B-64C812517CB8}" type="slidenum">
              <a:rPr lang="en-US" altLang="ja-JP" sz="900"/>
              <a:pPr eaLnBrk="1" hangingPunct="1"/>
              <a:t>21</a:t>
            </a:fld>
            <a:endParaRPr lang="en-US" altLang="ja-JP" sz="1400"/>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534988" y="303213"/>
            <a:ext cx="9618662" cy="1260475"/>
          </a:xfrm>
          <a:prstGeom prst="rect">
            <a:avLst/>
          </a:prstGeom>
          <a:ln>
            <a:miter lim="800000"/>
            <a:headEnd/>
            <a:tailEnd/>
          </a:ln>
        </p:spPr>
        <p:txBody>
          <a:bodyPr wrap="square" lIns="91440" tIns="45720" rIns="91440" bIns="45720" numCol="1" anchor="t" anchorCtr="0" compatLnSpc="1">
            <a:prstTxWarp prst="textNoShape">
              <a:avLst/>
            </a:prstTxWarp>
          </a:bodyPr>
          <a:lstStyle>
            <a:lvl1pPr algn="l" defTabSz="993775" rtl="0" eaLnBrk="0" fontAlgn="base" hangingPunct="0">
              <a:spcBef>
                <a:spcPct val="0"/>
              </a:spcBef>
              <a:spcAft>
                <a:spcPct val="0"/>
              </a:spcAft>
              <a:defRPr kumimoji="1" sz="1300">
                <a:solidFill>
                  <a:schemeClr val="tx2"/>
                </a:solidFill>
                <a:latin typeface="+mj-lt"/>
                <a:ea typeface="+mj-ea"/>
                <a:cs typeface="ＭＳ Ｐゴシック" charset="0"/>
              </a:defRPr>
            </a:lvl1pPr>
            <a:lvl2pPr algn="l" defTabSz="993775" rtl="0" eaLnBrk="0" fontAlgn="base" hangingPunct="0">
              <a:spcBef>
                <a:spcPct val="0"/>
              </a:spcBef>
              <a:spcAft>
                <a:spcPct val="0"/>
              </a:spcAft>
              <a:defRPr kumimoji="1" sz="1300">
                <a:solidFill>
                  <a:schemeClr val="tx2"/>
                </a:solidFill>
                <a:latin typeface="Arial" charset="0"/>
                <a:ea typeface="ＭＳ Ｐゴシック" pitchFamily="96" charset="-128"/>
                <a:cs typeface="ＭＳ Ｐゴシック" charset="0"/>
              </a:defRPr>
            </a:lvl2pPr>
            <a:lvl3pPr algn="l" defTabSz="993775" rtl="0" eaLnBrk="0" fontAlgn="base" hangingPunct="0">
              <a:spcBef>
                <a:spcPct val="0"/>
              </a:spcBef>
              <a:spcAft>
                <a:spcPct val="0"/>
              </a:spcAft>
              <a:defRPr kumimoji="1" sz="1300">
                <a:solidFill>
                  <a:schemeClr val="tx2"/>
                </a:solidFill>
                <a:latin typeface="Arial" charset="0"/>
                <a:ea typeface="ＭＳ Ｐゴシック" pitchFamily="96" charset="-128"/>
                <a:cs typeface="ＭＳ Ｐゴシック" charset="0"/>
              </a:defRPr>
            </a:lvl3pPr>
            <a:lvl4pPr algn="l" defTabSz="993775" rtl="0" eaLnBrk="0" fontAlgn="base" hangingPunct="0">
              <a:spcBef>
                <a:spcPct val="0"/>
              </a:spcBef>
              <a:spcAft>
                <a:spcPct val="0"/>
              </a:spcAft>
              <a:defRPr kumimoji="1" sz="1300">
                <a:solidFill>
                  <a:schemeClr val="tx2"/>
                </a:solidFill>
                <a:latin typeface="Arial" charset="0"/>
                <a:ea typeface="ＭＳ Ｐゴシック" pitchFamily="96" charset="-128"/>
                <a:cs typeface="ＭＳ Ｐゴシック" charset="0"/>
              </a:defRPr>
            </a:lvl4pPr>
            <a:lvl5pPr algn="l" defTabSz="993775" rtl="0" eaLnBrk="0" fontAlgn="base" hangingPunct="0">
              <a:spcBef>
                <a:spcPct val="0"/>
              </a:spcBef>
              <a:spcAft>
                <a:spcPct val="0"/>
              </a:spcAft>
              <a:defRPr kumimoji="1" sz="1300">
                <a:solidFill>
                  <a:schemeClr val="tx2"/>
                </a:solidFill>
                <a:latin typeface="Arial" charset="0"/>
                <a:ea typeface="ＭＳ Ｐゴシック" pitchFamily="96" charset="-128"/>
                <a:cs typeface="ＭＳ Ｐゴシック" charset="0"/>
              </a:defRPr>
            </a:lvl5pPr>
            <a:lvl6pPr marL="456972" algn="l" defTabSz="994871" rtl="0" eaLnBrk="1" fontAlgn="base" hangingPunct="1">
              <a:spcBef>
                <a:spcPct val="0"/>
              </a:spcBef>
              <a:spcAft>
                <a:spcPct val="0"/>
              </a:spcAft>
              <a:defRPr kumimoji="1" sz="1300">
                <a:solidFill>
                  <a:schemeClr val="tx2"/>
                </a:solidFill>
                <a:latin typeface="Arial" charset="0"/>
                <a:ea typeface="ＭＳ Ｐゴシック" pitchFamily="96" charset="-128"/>
              </a:defRPr>
            </a:lvl6pPr>
            <a:lvl7pPr marL="913947" algn="l" defTabSz="994871" rtl="0" eaLnBrk="1" fontAlgn="base" hangingPunct="1">
              <a:spcBef>
                <a:spcPct val="0"/>
              </a:spcBef>
              <a:spcAft>
                <a:spcPct val="0"/>
              </a:spcAft>
              <a:defRPr kumimoji="1" sz="1300">
                <a:solidFill>
                  <a:schemeClr val="tx2"/>
                </a:solidFill>
                <a:latin typeface="Arial" charset="0"/>
                <a:ea typeface="ＭＳ Ｐゴシック" pitchFamily="96" charset="-128"/>
              </a:defRPr>
            </a:lvl7pPr>
            <a:lvl8pPr marL="1370922" algn="l" defTabSz="994871" rtl="0" eaLnBrk="1" fontAlgn="base" hangingPunct="1">
              <a:spcBef>
                <a:spcPct val="0"/>
              </a:spcBef>
              <a:spcAft>
                <a:spcPct val="0"/>
              </a:spcAft>
              <a:defRPr kumimoji="1" sz="1300">
                <a:solidFill>
                  <a:schemeClr val="tx2"/>
                </a:solidFill>
                <a:latin typeface="Arial" charset="0"/>
                <a:ea typeface="ＭＳ Ｐゴシック" pitchFamily="96" charset="-128"/>
              </a:defRPr>
            </a:lvl8pPr>
            <a:lvl9pPr marL="1827896" algn="l" defTabSz="994871" rtl="0" eaLnBrk="1" fontAlgn="base" hangingPunct="1">
              <a:spcBef>
                <a:spcPct val="0"/>
              </a:spcBef>
              <a:spcAft>
                <a:spcPct val="0"/>
              </a:spcAft>
              <a:defRPr kumimoji="1" sz="1300">
                <a:solidFill>
                  <a:schemeClr val="tx2"/>
                </a:solidFill>
                <a:latin typeface="Arial" charset="0"/>
                <a:ea typeface="ＭＳ Ｐゴシック" pitchFamily="96" charset="-128"/>
              </a:defRPr>
            </a:lvl9pPr>
          </a:lstStyle>
          <a:p>
            <a:pPr defTabSz="994871" eaLnBrk="1" hangingPunct="1">
              <a:defRPr/>
            </a:pPr>
            <a:r>
              <a:rPr lang="ja-JP" altLang="en-US" sz="3200" b="1" kern="0" smtClean="0">
                <a:solidFill>
                  <a:srgbClr val="CA0000"/>
                </a:solidFill>
                <a:effectLst>
                  <a:outerShdw blurRad="38100" dist="38100" dir="2700000" algn="tl">
                    <a:srgbClr val="DDDDDD"/>
                  </a:outerShdw>
                </a:effectLst>
                <a:latin typeface="Verdana" charset="0"/>
                <a:cs typeface="+mj-cs"/>
              </a:rPr>
              <a:t>博士課程応募方法</a:t>
            </a:r>
            <a:endParaRPr lang="en-US" sz="3200" kern="0" dirty="0">
              <a:cs typeface="+mj-cs"/>
            </a:endParaRPr>
          </a:p>
        </p:txBody>
      </p:sp>
      <p:sp>
        <p:nvSpPr>
          <p:cNvPr id="4" name="Content Placeholder 2"/>
          <p:cNvSpPr txBox="1">
            <a:spLocks/>
          </p:cNvSpPr>
          <p:nvPr/>
        </p:nvSpPr>
        <p:spPr bwMode="auto">
          <a:xfrm>
            <a:off x="1815927" y="1356467"/>
            <a:ext cx="10153128" cy="62293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71475" indent="-371475" algn="l" defTabSz="993775" rtl="0" eaLnBrk="0" fontAlgn="base" hangingPunct="0">
              <a:spcBef>
                <a:spcPct val="20000"/>
              </a:spcBef>
              <a:spcAft>
                <a:spcPct val="0"/>
              </a:spcAft>
              <a:buChar char="•"/>
              <a:defRPr kumimoji="1" sz="3500">
                <a:solidFill>
                  <a:schemeClr val="tx1"/>
                </a:solidFill>
                <a:latin typeface="+mn-lt"/>
                <a:ea typeface="+mn-ea"/>
                <a:cs typeface="ＭＳ Ｐゴシック" charset="0"/>
              </a:defRPr>
            </a:lvl1pPr>
            <a:lvl2pPr marL="808038" indent="-309563" algn="l" defTabSz="993775" rtl="0" eaLnBrk="0" fontAlgn="base" hangingPunct="0">
              <a:spcBef>
                <a:spcPct val="20000"/>
              </a:spcBef>
              <a:spcAft>
                <a:spcPct val="0"/>
              </a:spcAft>
              <a:buChar char="–"/>
              <a:defRPr kumimoji="1" sz="3000">
                <a:solidFill>
                  <a:schemeClr val="tx1"/>
                </a:solidFill>
                <a:latin typeface="+mn-lt"/>
                <a:ea typeface="+mn-ea"/>
              </a:defRPr>
            </a:lvl2pPr>
            <a:lvl3pPr marL="1243013" indent="-247650" algn="l" defTabSz="993775" rtl="0" eaLnBrk="0" fontAlgn="base" hangingPunct="0">
              <a:spcBef>
                <a:spcPct val="20000"/>
              </a:spcBef>
              <a:spcAft>
                <a:spcPct val="0"/>
              </a:spcAft>
              <a:buChar char="•"/>
              <a:defRPr kumimoji="1" sz="2600">
                <a:solidFill>
                  <a:schemeClr val="tx1"/>
                </a:solidFill>
                <a:latin typeface="+mn-lt"/>
                <a:ea typeface="+mn-ea"/>
              </a:defRPr>
            </a:lvl3pPr>
            <a:lvl4pPr marL="1739900" indent="-246063" algn="l" defTabSz="993775" rtl="0" eaLnBrk="0" fontAlgn="base" hangingPunct="0">
              <a:spcBef>
                <a:spcPct val="20000"/>
              </a:spcBef>
              <a:spcAft>
                <a:spcPct val="0"/>
              </a:spcAft>
              <a:buChar char="–"/>
              <a:defRPr kumimoji="1" sz="2200">
                <a:solidFill>
                  <a:schemeClr val="tx1"/>
                </a:solidFill>
                <a:latin typeface="+mn-lt"/>
                <a:ea typeface="+mn-ea"/>
              </a:defRPr>
            </a:lvl4pPr>
            <a:lvl5pPr marL="2238375" indent="-247650" algn="l" defTabSz="993775" rtl="0" eaLnBrk="0" fontAlgn="base" hangingPunct="0">
              <a:spcBef>
                <a:spcPct val="20000"/>
              </a:spcBef>
              <a:spcAft>
                <a:spcPct val="0"/>
              </a:spcAft>
              <a:buChar char="»"/>
              <a:defRPr kumimoji="1" sz="2200">
                <a:solidFill>
                  <a:schemeClr val="tx1"/>
                </a:solidFill>
                <a:latin typeface="+mn-lt"/>
                <a:ea typeface="+mn-ea"/>
              </a:defRPr>
            </a:lvl5pPr>
            <a:lvl6pPr marL="2695831" indent="-249115" algn="l" defTabSz="994871" rtl="0" eaLnBrk="1" fontAlgn="base" hangingPunct="1">
              <a:spcBef>
                <a:spcPct val="20000"/>
              </a:spcBef>
              <a:spcAft>
                <a:spcPct val="0"/>
              </a:spcAft>
              <a:buChar char="»"/>
              <a:defRPr kumimoji="1" sz="2200">
                <a:solidFill>
                  <a:schemeClr val="tx1"/>
                </a:solidFill>
                <a:latin typeface="+mn-lt"/>
                <a:ea typeface="+mn-ea"/>
              </a:defRPr>
            </a:lvl6pPr>
            <a:lvl7pPr marL="3152803" indent="-249115" algn="l" defTabSz="994871" rtl="0" eaLnBrk="1" fontAlgn="base" hangingPunct="1">
              <a:spcBef>
                <a:spcPct val="20000"/>
              </a:spcBef>
              <a:spcAft>
                <a:spcPct val="0"/>
              </a:spcAft>
              <a:buChar char="»"/>
              <a:defRPr kumimoji="1" sz="2200">
                <a:solidFill>
                  <a:schemeClr val="tx1"/>
                </a:solidFill>
                <a:latin typeface="+mn-lt"/>
                <a:ea typeface="+mn-ea"/>
              </a:defRPr>
            </a:lvl7pPr>
            <a:lvl8pPr marL="3609777" indent="-249115" algn="l" defTabSz="994871" rtl="0" eaLnBrk="1" fontAlgn="base" hangingPunct="1">
              <a:spcBef>
                <a:spcPct val="20000"/>
              </a:spcBef>
              <a:spcAft>
                <a:spcPct val="0"/>
              </a:spcAft>
              <a:buChar char="»"/>
              <a:defRPr kumimoji="1" sz="2200">
                <a:solidFill>
                  <a:schemeClr val="tx1"/>
                </a:solidFill>
                <a:latin typeface="+mn-lt"/>
                <a:ea typeface="+mn-ea"/>
              </a:defRPr>
            </a:lvl8pPr>
            <a:lvl9pPr marL="4066752" indent="-249115" algn="l" defTabSz="994871" rtl="0" eaLnBrk="1" fontAlgn="base" hangingPunct="1">
              <a:spcBef>
                <a:spcPct val="20000"/>
              </a:spcBef>
              <a:spcAft>
                <a:spcPct val="0"/>
              </a:spcAft>
              <a:buChar char="»"/>
              <a:defRPr kumimoji="1" sz="2200">
                <a:solidFill>
                  <a:schemeClr val="tx1"/>
                </a:solidFill>
                <a:latin typeface="+mn-lt"/>
                <a:ea typeface="+mn-ea"/>
              </a:defRPr>
            </a:lvl9pPr>
          </a:lstStyle>
          <a:p>
            <a:pPr marL="0" indent="0" eaLnBrk="1" hangingPunct="1">
              <a:buFontTx/>
              <a:buNone/>
            </a:pPr>
            <a:r>
              <a:rPr lang="en-US" altLang="ja-JP" sz="5400" kern="0" dirty="0" smtClean="0">
                <a:latin typeface="Arial" charset="0"/>
                <a:ea typeface="ＭＳ Ｐゴシック" charset="0"/>
              </a:rPr>
              <a:t>OIST</a:t>
            </a:r>
            <a:r>
              <a:rPr lang="ja-JP" altLang="en-US" sz="5400" kern="0" dirty="0" smtClean="0">
                <a:latin typeface="Arial" charset="0"/>
                <a:ea typeface="ＭＳ Ｐゴシック" charset="0"/>
              </a:rPr>
              <a:t>については</a:t>
            </a:r>
            <a:r>
              <a:rPr lang="en-US" altLang="ja-JP" sz="5400" kern="0" dirty="0" smtClean="0">
                <a:latin typeface="Arial" charset="0"/>
                <a:ea typeface="ＭＳ Ｐゴシック" charset="0"/>
              </a:rPr>
              <a:t> </a:t>
            </a:r>
          </a:p>
          <a:p>
            <a:pPr marL="0" indent="0" eaLnBrk="1" hangingPunct="1">
              <a:buFontTx/>
              <a:buNone/>
            </a:pPr>
            <a:r>
              <a:rPr lang="en-US" altLang="ja-JP" sz="8800" kern="0" dirty="0" smtClean="0">
                <a:solidFill>
                  <a:srgbClr val="C00000"/>
                </a:solidFill>
                <a:latin typeface="Arial" charset="0"/>
                <a:ea typeface="ＭＳ Ｐゴシック" charset="0"/>
                <a:hlinkClick r:id="rId2"/>
              </a:rPr>
              <a:t>www.oist.jp</a:t>
            </a:r>
            <a:r>
              <a:rPr lang="en-US" altLang="ja-JP" sz="5400" kern="0" dirty="0" smtClean="0">
                <a:solidFill>
                  <a:srgbClr val="3366FF"/>
                </a:solidFill>
                <a:latin typeface="Arial" charset="0"/>
                <a:ea typeface="ＭＳ Ｐゴシック" charset="0"/>
              </a:rPr>
              <a:t> </a:t>
            </a:r>
          </a:p>
          <a:p>
            <a:pPr marL="0" indent="0" eaLnBrk="1" hangingPunct="1">
              <a:buFontTx/>
              <a:buNone/>
            </a:pPr>
            <a:endParaRPr lang="en-US" altLang="ja-JP" sz="5400" kern="0" dirty="0" smtClean="0">
              <a:latin typeface="Arial" charset="0"/>
              <a:ea typeface="ＭＳ Ｐゴシック" charset="0"/>
            </a:endParaRPr>
          </a:p>
          <a:p>
            <a:pPr marL="0" indent="0" eaLnBrk="1" hangingPunct="1">
              <a:buFontTx/>
              <a:buNone/>
            </a:pPr>
            <a:r>
              <a:rPr lang="ja-JP" altLang="en-US" sz="5400" kern="0" dirty="0" smtClean="0">
                <a:latin typeface="Arial" charset="0"/>
                <a:ea typeface="ＭＳ Ｐゴシック" charset="0"/>
              </a:rPr>
              <a:t>をご覧ください。</a:t>
            </a:r>
            <a:endParaRPr lang="en-US" altLang="ja-JP" sz="5400" kern="0" dirty="0">
              <a:latin typeface="Arial" charset="0"/>
              <a:ea typeface="ＭＳ Ｐゴシック" charset="0"/>
            </a:endParaRPr>
          </a:p>
        </p:txBody>
      </p:sp>
    </p:spTree>
    <p:extLst>
      <p:ext uri="{BB962C8B-B14F-4D97-AF65-F5344CB8AC3E}">
        <p14:creationId xmlns:p14="http://schemas.microsoft.com/office/powerpoint/2010/main" val="730500899"/>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Number Placeholder 1"/>
          <p:cNvSpPr>
            <a:spLocks noGrp="1"/>
          </p:cNvSpPr>
          <p:nvPr>
            <p:ph type="sldNum" sz="quarter" idx="4294967295"/>
          </p:nvPr>
        </p:nvSpPr>
        <p:spPr>
          <a:xfrm>
            <a:off x="9747250" y="7135813"/>
            <a:ext cx="801688" cy="304800"/>
          </a:xfrm>
          <a:noFill/>
        </p:spPr>
        <p:txBody>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fld id="{B77739CF-9F4A-D64D-A535-D659C7764D0B}" type="slidenum">
              <a:rPr lang="en-US" altLang="ja-JP" sz="900">
                <a:solidFill>
                  <a:srgbClr val="000000"/>
                </a:solidFill>
                <a:latin typeface="Verdana" charset="0"/>
              </a:rPr>
              <a:pPr eaLnBrk="1" hangingPunct="1"/>
              <a:t>23</a:t>
            </a:fld>
            <a:endParaRPr lang="en-US" altLang="ja-JP" sz="1400">
              <a:solidFill>
                <a:srgbClr val="000000"/>
              </a:solidFill>
              <a:latin typeface="Verdana" charset="0"/>
            </a:endParaRPr>
          </a:p>
        </p:txBody>
      </p:sp>
      <p:pic>
        <p:nvPicPr>
          <p:cNvPr id="55298" name="Picture 2" descr="C:\Users\kyoda\Desktop\Recruiting\Recruit package\PPT\Standardizing OIST Graduate Program project\Pics\DSC_0262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10744200"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3"/>
          <p:cNvSpPr>
            <a:spLocks noGrp="1"/>
          </p:cNvSpPr>
          <p:nvPr>
            <p:ph type="sldNum" sz="quarter" idx="10"/>
          </p:nvPr>
        </p:nvSpPr>
        <p:spPr>
          <a:noFill/>
        </p:spPr>
        <p:txBody>
          <a:bodyPr lIns="91440" tIns="45720" rIns="91440" bIns="45720"/>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fld id="{9CC45218-177C-6A49-9937-CDE96F3E256F}" type="slidenum">
              <a:rPr lang="en-US" altLang="ja-JP" sz="900"/>
              <a:pPr eaLnBrk="1" hangingPunct="1"/>
              <a:t>2</a:t>
            </a:fld>
            <a:endParaRPr lang="en-US" altLang="ja-JP" sz="1400"/>
          </a:p>
        </p:txBody>
      </p:sp>
      <p:sp>
        <p:nvSpPr>
          <p:cNvPr id="21506" name="TextBox 9"/>
          <p:cNvSpPr txBox="1">
            <a:spLocks noChangeArrowheads="1"/>
          </p:cNvSpPr>
          <p:nvPr/>
        </p:nvSpPr>
        <p:spPr bwMode="auto">
          <a:xfrm>
            <a:off x="6127" y="1801783"/>
            <a:ext cx="54102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endParaRPr lang="ja-JP" altLang="en-US" sz="2200" b="1" dirty="0"/>
          </a:p>
          <a:p>
            <a:pPr eaLnBrk="1" hangingPunct="1"/>
            <a:r>
              <a:rPr lang="ja-JP" altLang="en-US" sz="2200" b="1" dirty="0"/>
              <a:t>世界最高水準の研究・教育</a:t>
            </a:r>
          </a:p>
          <a:p>
            <a:pPr eaLnBrk="1" hangingPunct="1"/>
            <a:endParaRPr lang="ja-JP" altLang="en-US" sz="2200" b="1" dirty="0"/>
          </a:p>
          <a:p>
            <a:pPr eaLnBrk="1" hangingPunct="1"/>
            <a:r>
              <a:rPr lang="ja-JP" altLang="en-US" sz="2200" b="1" dirty="0" smtClean="0"/>
              <a:t>沖縄の経済</a:t>
            </a:r>
            <a:r>
              <a:rPr lang="ja-JP" altLang="en-US" sz="2200" b="1" dirty="0"/>
              <a:t>発展に寄与</a:t>
            </a:r>
            <a:r>
              <a:rPr lang="ja-JP" altLang="en-US" sz="2200" b="1" dirty="0" smtClean="0"/>
              <a:t>する科学</a:t>
            </a:r>
            <a:r>
              <a:rPr lang="ja-JP" altLang="en-US" sz="2200" b="1" dirty="0"/>
              <a:t>振興</a:t>
            </a:r>
          </a:p>
          <a:p>
            <a:pPr eaLnBrk="1" hangingPunct="1"/>
            <a:endParaRPr lang="ja-JP" altLang="en-US" sz="2200" b="1" dirty="0"/>
          </a:p>
          <a:p>
            <a:pPr eaLnBrk="1" hangingPunct="1"/>
            <a:r>
              <a:rPr lang="ja-JP" altLang="en-US" sz="2200" b="1" dirty="0"/>
              <a:t>英語での教育・研究</a:t>
            </a:r>
          </a:p>
        </p:txBody>
      </p:sp>
      <p:sp>
        <p:nvSpPr>
          <p:cNvPr id="16389" name="TextBox 11"/>
          <p:cNvSpPr txBox="1">
            <a:spLocks noChangeArrowheads="1"/>
          </p:cNvSpPr>
          <p:nvPr/>
        </p:nvSpPr>
        <p:spPr bwMode="auto">
          <a:xfrm>
            <a:off x="736600" y="252413"/>
            <a:ext cx="9220200" cy="1077912"/>
          </a:xfrm>
          <a:prstGeom prst="rect">
            <a:avLst/>
          </a:prstGeom>
          <a:noFill/>
          <a:ln w="9525">
            <a:noFill/>
            <a:miter lim="800000"/>
            <a:headEnd/>
            <a:tailEnd/>
          </a:ln>
        </p:spPr>
        <p:txBody>
          <a:bodyPr>
            <a:spAutoFit/>
          </a:bodyPr>
          <a:lstStyle/>
          <a:p>
            <a:pPr algn="ctr">
              <a:defRPr/>
            </a:pPr>
            <a:r>
              <a:rPr lang="zh-CN" altLang="en-US" sz="3200" b="1" dirty="0">
                <a:solidFill>
                  <a:srgbClr val="CA0000"/>
                </a:solidFill>
                <a:effectLst>
                  <a:outerShdw blurRad="38100" dist="38100" dir="2700000" algn="tl">
                    <a:srgbClr val="DDDDDD"/>
                  </a:outerShdw>
                </a:effectLst>
                <a:latin typeface="Verdana" charset="0"/>
                <a:ea typeface="ＭＳ Ｐゴシック" charset="-128"/>
                <a:cs typeface="+mn-cs"/>
              </a:rPr>
              <a:t>沖縄科学技術大学院大学 </a:t>
            </a:r>
            <a:endParaRPr lang="en-US" altLang="zh-CN" sz="3200" b="1" dirty="0">
              <a:solidFill>
                <a:srgbClr val="CA0000"/>
              </a:solidFill>
              <a:effectLst>
                <a:outerShdw blurRad="38100" dist="38100" dir="2700000" algn="tl">
                  <a:srgbClr val="DDDDDD"/>
                </a:outerShdw>
              </a:effectLst>
              <a:latin typeface="Verdana" charset="0"/>
              <a:ea typeface="ＭＳ Ｐゴシック" charset="-128"/>
              <a:cs typeface="+mn-cs"/>
            </a:endParaRPr>
          </a:p>
          <a:p>
            <a:pPr algn="ctr">
              <a:defRPr/>
            </a:pPr>
            <a:r>
              <a:rPr lang="en-US" altLang="zh-CN" sz="3200" b="1" dirty="0">
                <a:solidFill>
                  <a:srgbClr val="CA0000"/>
                </a:solidFill>
                <a:effectLst>
                  <a:outerShdw blurRad="38100" dist="38100" dir="2700000" algn="tl">
                    <a:srgbClr val="DDDDDD"/>
                  </a:outerShdw>
                </a:effectLst>
                <a:latin typeface="Verdana" charset="0"/>
                <a:ea typeface="ＭＳ Ｐゴシック" charset="-128"/>
                <a:cs typeface="+mn-cs"/>
              </a:rPr>
              <a:t>(OIST) </a:t>
            </a:r>
            <a:endParaRPr lang="en-US" sz="3200" b="1" dirty="0">
              <a:solidFill>
                <a:srgbClr val="CA0000"/>
              </a:solidFill>
              <a:effectLst>
                <a:outerShdw blurRad="38100" dist="38100" dir="2700000" algn="tl">
                  <a:srgbClr val="DDDDDD"/>
                </a:outerShdw>
              </a:effectLst>
              <a:latin typeface="Verdana" charset="0"/>
              <a:ea typeface="ＭＳ Ｐゴシック" charset="-128"/>
              <a:cs typeface="+mn-cs"/>
            </a:endParaRPr>
          </a:p>
        </p:txBody>
      </p:sp>
      <p:pic>
        <p:nvPicPr>
          <p:cNvPr id="21508" name="Picture 2" descr="http://www.oist.jp/sites/default/files/photos/Okinawa%20Institute%20of%20Science%20and%20Technology%20Japan%20Photo%20by%20Kiyohiko%20Higashide.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35118" y="1981225"/>
            <a:ext cx="5605745" cy="345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995363" y="207963"/>
            <a:ext cx="5245100" cy="476250"/>
          </a:xfrm>
          <a:prstGeom prst="rect">
            <a:avLst/>
          </a:prstGeom>
        </p:spPr>
        <p:txBody>
          <a:bodyPr lIns="104287" tIns="52144" rIns="104287" bIns="52144">
            <a:normAutofit fontScale="90000"/>
          </a:bodyPr>
          <a:lstStyle/>
          <a:p>
            <a:pPr defTabSz="994871" eaLnBrk="1" hangingPunct="1">
              <a:defRPr/>
            </a:pPr>
            <a:r>
              <a:rPr lang="en-US" sz="3000" b="1" dirty="0">
                <a:solidFill>
                  <a:srgbClr val="FF0000"/>
                </a:solidFill>
                <a:effectLst>
                  <a:outerShdw blurRad="38100" dist="38100" dir="2700000" algn="tl">
                    <a:srgbClr val="DDDDDD"/>
                  </a:outerShdw>
                </a:effectLst>
                <a:latin typeface="Verdana" charset="0"/>
                <a:cs typeface="+mj-cs"/>
              </a:rPr>
              <a:t>OIST</a:t>
            </a:r>
            <a:r>
              <a:rPr lang="en-US" sz="3000" b="1" dirty="0">
                <a:solidFill>
                  <a:srgbClr val="CA0000"/>
                </a:solidFill>
                <a:effectLst>
                  <a:outerShdw blurRad="38100" dist="38100" dir="2700000" algn="tl">
                    <a:srgbClr val="DDDDDD"/>
                  </a:outerShdw>
                </a:effectLst>
                <a:latin typeface="Verdana" charset="0"/>
                <a:cs typeface="+mj-cs"/>
              </a:rPr>
              <a:t> </a:t>
            </a:r>
            <a:r>
              <a:rPr lang="ja-JP" altLang="en-US" sz="3000" b="1" dirty="0" smtClean="0">
                <a:solidFill>
                  <a:srgbClr val="CA0000"/>
                </a:solidFill>
                <a:effectLst>
                  <a:outerShdw blurRad="38100" dist="38100" dir="2700000" algn="tl">
                    <a:srgbClr val="DDDDDD"/>
                  </a:outerShdw>
                </a:effectLst>
                <a:latin typeface="Verdana" charset="0"/>
                <a:cs typeface="+mj-cs"/>
              </a:rPr>
              <a:t>役員</a:t>
            </a:r>
            <a:endParaRPr lang="ja-JP" altLang="en-US" sz="3000" b="1" dirty="0">
              <a:solidFill>
                <a:srgbClr val="CA0000"/>
              </a:solidFill>
              <a:effectLst>
                <a:outerShdw blurRad="38100" dist="38100" dir="2700000" algn="tl">
                  <a:srgbClr val="DDDDDD"/>
                </a:outerShdw>
              </a:effectLst>
              <a:latin typeface="Verdana" charset="0"/>
              <a:cs typeface="+mj-cs"/>
            </a:endParaRPr>
          </a:p>
        </p:txBody>
      </p:sp>
      <p:sp>
        <p:nvSpPr>
          <p:cNvPr id="18435" name="Rectangle 3"/>
          <p:cNvSpPr>
            <a:spLocks noGrp="1" noChangeArrowheads="1"/>
          </p:cNvSpPr>
          <p:nvPr>
            <p:ph type="body" idx="4294967295"/>
          </p:nvPr>
        </p:nvSpPr>
        <p:spPr bwMode="auto">
          <a:xfrm>
            <a:off x="558800" y="696913"/>
            <a:ext cx="9826625" cy="24844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lstStyle/>
          <a:p>
            <a:pPr marL="0" indent="0" defTabSz="994871" eaLnBrk="1" hangingPunct="1">
              <a:lnSpc>
                <a:spcPct val="120000"/>
              </a:lnSpc>
              <a:buFontTx/>
              <a:buNone/>
              <a:defRPr/>
            </a:pPr>
            <a:r>
              <a:rPr lang="ja-JP" altLang="en-US" sz="1800" b="1" dirty="0" smtClean="0">
                <a:latin typeface="Verdana" pitchFamily="34" charset="0"/>
                <a:cs typeface="+mn-cs"/>
              </a:rPr>
              <a:t>役員</a:t>
            </a:r>
            <a:endParaRPr lang="en-US" altLang="ja-JP" sz="1800" b="1" dirty="0" smtClean="0">
              <a:latin typeface="Verdana" pitchFamily="34" charset="0"/>
              <a:cs typeface="+mn-cs"/>
            </a:endParaRPr>
          </a:p>
          <a:p>
            <a:pPr marL="520700" indent="-520700" defTabSz="994871" eaLnBrk="1" hangingPunct="1">
              <a:lnSpc>
                <a:spcPct val="120000"/>
              </a:lnSpc>
              <a:buFontTx/>
              <a:buNone/>
              <a:defRPr/>
            </a:pPr>
            <a:r>
              <a:rPr lang="ja-JP" altLang="en-US" sz="1800" b="1" dirty="0" smtClean="0">
                <a:latin typeface="Verdana" pitchFamily="34" charset="0"/>
                <a:cs typeface="+mn-cs"/>
              </a:rPr>
              <a:t>学長・理事長　　ジョナサン・ドーファン</a:t>
            </a:r>
            <a:endParaRPr lang="en-US" altLang="ja-JP" sz="1800" b="1" dirty="0" smtClean="0">
              <a:latin typeface="Verdana" pitchFamily="34" charset="0"/>
              <a:cs typeface="+mn-cs"/>
            </a:endParaRPr>
          </a:p>
          <a:p>
            <a:pPr marL="520700" indent="-520700" defTabSz="994871" eaLnBrk="1" hangingPunct="1">
              <a:lnSpc>
                <a:spcPct val="120000"/>
              </a:lnSpc>
              <a:buFontTx/>
              <a:buNone/>
              <a:defRPr/>
            </a:pPr>
            <a:r>
              <a:rPr lang="ja-JP" altLang="en-US" sz="1600" dirty="0" smtClean="0">
                <a:cs typeface="+mn-cs"/>
              </a:rPr>
              <a:t>職歴：</a:t>
            </a:r>
            <a:endParaRPr lang="en-US" altLang="ja-JP" sz="1600" dirty="0" smtClean="0">
              <a:cs typeface="+mn-cs"/>
            </a:endParaRPr>
          </a:p>
          <a:p>
            <a:pPr marL="520700" indent="-520700" defTabSz="994871" eaLnBrk="1" hangingPunct="1">
              <a:lnSpc>
                <a:spcPct val="120000"/>
              </a:lnSpc>
              <a:buFontTx/>
              <a:buNone/>
              <a:defRPr/>
            </a:pPr>
            <a:r>
              <a:rPr lang="ja-JP" altLang="en-US" sz="1600" dirty="0" smtClean="0">
                <a:cs typeface="+mn-cs"/>
              </a:rPr>
              <a:t>・米国スタンフォード大学</a:t>
            </a:r>
            <a:r>
              <a:rPr lang="en-US" altLang="ja-JP" sz="1600" dirty="0" smtClean="0">
                <a:cs typeface="+mn-cs"/>
              </a:rPr>
              <a:t>SLAC</a:t>
            </a:r>
            <a:r>
              <a:rPr lang="ja-JP" altLang="en-US" sz="1600" dirty="0" smtClean="0">
                <a:cs typeface="+mn-cs"/>
              </a:rPr>
              <a:t>国立加速器研究所（旧スタンフォード線形加速器センター）名誉所長</a:t>
            </a:r>
            <a:endParaRPr lang="en-US" altLang="ja-JP" sz="1600" dirty="0" smtClean="0">
              <a:cs typeface="+mn-cs"/>
            </a:endParaRPr>
          </a:p>
          <a:p>
            <a:pPr marL="520700" indent="-520700" defTabSz="994871" eaLnBrk="1" hangingPunct="1">
              <a:lnSpc>
                <a:spcPct val="120000"/>
              </a:lnSpc>
              <a:buFontTx/>
              <a:buNone/>
              <a:defRPr/>
            </a:pPr>
            <a:r>
              <a:rPr lang="ja-JP" altLang="en-US" sz="1600" dirty="0" smtClean="0">
                <a:cs typeface="+mn-cs"/>
              </a:rPr>
              <a:t>・オックスフォード大学（英国）　ジョン・アダムズ加速器科学研究所アドバイザリー・ボード・メンバー</a:t>
            </a:r>
            <a:endParaRPr lang="en-US" altLang="ja-JP" sz="1600" dirty="0" smtClean="0">
              <a:cs typeface="+mn-cs"/>
            </a:endParaRPr>
          </a:p>
          <a:p>
            <a:pPr marL="520700" indent="-520700" defTabSz="994871" eaLnBrk="1" hangingPunct="1">
              <a:lnSpc>
                <a:spcPct val="120000"/>
              </a:lnSpc>
              <a:buFontTx/>
              <a:buNone/>
              <a:defRPr/>
            </a:pPr>
            <a:r>
              <a:rPr lang="ja-JP" altLang="en-US" sz="1600" dirty="0" smtClean="0">
                <a:cs typeface="+mn-cs"/>
              </a:rPr>
              <a:t>・ マックス・プランク研究所（ドイツ）</a:t>
            </a:r>
            <a:r>
              <a:rPr lang="ja-JP" altLang="en-US" sz="1600" dirty="0">
                <a:cs typeface="+mn-cs"/>
              </a:rPr>
              <a:t>　</a:t>
            </a:r>
            <a:r>
              <a:rPr lang="ja-JP" altLang="en-US" sz="1600" dirty="0" smtClean="0">
                <a:cs typeface="+mn-cs"/>
              </a:rPr>
              <a:t>・ ワイツマン科学研究所（イスラエル）</a:t>
            </a:r>
            <a:r>
              <a:rPr lang="en-US" altLang="ja-JP" sz="1600" dirty="0" smtClean="0">
                <a:solidFill>
                  <a:srgbClr val="000000"/>
                </a:solidFill>
                <a:latin typeface="Verdana" pitchFamily="34" charset="0"/>
                <a:cs typeface="+mn-cs"/>
              </a:rPr>
              <a:t/>
            </a:r>
            <a:br>
              <a:rPr lang="en-US" altLang="ja-JP" sz="1600" dirty="0" smtClean="0">
                <a:solidFill>
                  <a:srgbClr val="000000"/>
                </a:solidFill>
                <a:latin typeface="Verdana" pitchFamily="34" charset="0"/>
                <a:cs typeface="+mn-cs"/>
              </a:rPr>
            </a:br>
            <a:endParaRPr lang="en-US" altLang="ja-JP" sz="1600" dirty="0" smtClean="0">
              <a:solidFill>
                <a:srgbClr val="000000"/>
              </a:solidFill>
              <a:latin typeface="Verdana" pitchFamily="34" charset="0"/>
              <a:cs typeface="+mn-cs"/>
            </a:endParaRPr>
          </a:p>
          <a:p>
            <a:pPr marL="520700" indent="-520700" defTabSz="994871" eaLnBrk="1" hangingPunct="1">
              <a:lnSpc>
                <a:spcPct val="80000"/>
              </a:lnSpc>
              <a:buClr>
                <a:srgbClr val="000099"/>
              </a:buClr>
              <a:buFontTx/>
              <a:buNone/>
              <a:defRPr/>
            </a:pPr>
            <a:r>
              <a:rPr lang="ja-JP" altLang="en-US" sz="1800" b="1" dirty="0" smtClean="0">
                <a:latin typeface="Verdana" pitchFamily="34" charset="0"/>
                <a:cs typeface="+mn-cs"/>
              </a:rPr>
              <a:t>副理事長・プロボースト　　ロバート・バックマン</a:t>
            </a:r>
            <a:r>
              <a:rPr lang="en-US" altLang="ja-JP" sz="1800" b="1" dirty="0" smtClean="0">
                <a:latin typeface="Verdana" pitchFamily="34" charset="0"/>
                <a:cs typeface="+mn-cs"/>
              </a:rPr>
              <a:t/>
            </a:r>
            <a:br>
              <a:rPr lang="en-US" altLang="ja-JP" sz="1800" b="1" dirty="0" smtClean="0">
                <a:latin typeface="Verdana" pitchFamily="34" charset="0"/>
                <a:cs typeface="+mn-cs"/>
              </a:rPr>
            </a:br>
            <a:r>
              <a:rPr lang="en-US" altLang="ja-JP" sz="1600" dirty="0" smtClean="0">
                <a:latin typeface="Verdana" pitchFamily="34" charset="0"/>
                <a:cs typeface="+mn-cs"/>
              </a:rPr>
              <a:t> </a:t>
            </a:r>
          </a:p>
          <a:p>
            <a:pPr marL="520700" indent="-520700" defTabSz="994871" eaLnBrk="1" hangingPunct="1">
              <a:lnSpc>
                <a:spcPct val="80000"/>
              </a:lnSpc>
              <a:buClr>
                <a:srgbClr val="000099"/>
              </a:buClr>
              <a:buFontTx/>
              <a:buNone/>
              <a:defRPr/>
            </a:pPr>
            <a:r>
              <a:rPr lang="ja-JP" altLang="en-US" sz="1600" dirty="0" smtClean="0">
                <a:cs typeface="+mn-cs"/>
              </a:rPr>
              <a:t>ＮＩＨ－ＮＩＮＤＳ　</a:t>
            </a:r>
            <a:r>
              <a:rPr lang="en-US" altLang="ja-JP" sz="1600" dirty="0" smtClean="0">
                <a:cs typeface="+mn-cs"/>
              </a:rPr>
              <a:t>(</a:t>
            </a:r>
            <a:r>
              <a:rPr lang="ja-JP" altLang="en-US" sz="1600" dirty="0" smtClean="0">
                <a:cs typeface="+mn-cs"/>
              </a:rPr>
              <a:t>米国立衛生研究所、国立神経疾患・脳卒中研究所</a:t>
            </a:r>
            <a:r>
              <a:rPr lang="en-US" altLang="ja-JP" sz="1600" dirty="0" smtClean="0">
                <a:cs typeface="+mn-cs"/>
              </a:rPr>
              <a:t>) </a:t>
            </a:r>
            <a:r>
              <a:rPr lang="ja-JP" altLang="en-US" sz="1600" dirty="0" smtClean="0">
                <a:cs typeface="+mn-cs"/>
              </a:rPr>
              <a:t>アソシエイト・ディレクター</a:t>
            </a:r>
            <a:endParaRPr lang="ja-JP" altLang="en-US" sz="1600" dirty="0" smtClean="0">
              <a:solidFill>
                <a:srgbClr val="000000"/>
              </a:solidFill>
              <a:latin typeface="Verdana" pitchFamily="34" charset="0"/>
              <a:cs typeface="+mn-cs"/>
            </a:endParaRPr>
          </a:p>
        </p:txBody>
      </p:sp>
      <p:sp>
        <p:nvSpPr>
          <p:cNvPr id="23555" name="Rectangle 3"/>
          <p:cNvSpPr>
            <a:spLocks noChangeArrowheads="1"/>
          </p:cNvSpPr>
          <p:nvPr/>
        </p:nvSpPr>
        <p:spPr bwMode="auto">
          <a:xfrm>
            <a:off x="231775" y="4068763"/>
            <a:ext cx="962025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239" tIns="54620" rIns="109239" bIns="54620"/>
          <a:lstStyle/>
          <a:p>
            <a:pPr marL="407988" indent="-407988" defTabSz="1090613">
              <a:spcBef>
                <a:spcPct val="20000"/>
              </a:spcBef>
              <a:buClr>
                <a:schemeClr val="bg1"/>
              </a:buClr>
            </a:pPr>
            <a:r>
              <a:rPr lang="ja-JP" altLang="en-US" sz="1600" b="1" dirty="0">
                <a:solidFill>
                  <a:srgbClr val="000000"/>
                </a:solidFill>
                <a:latin typeface="Verdana" charset="0"/>
              </a:rPr>
              <a:t>　　　理事会 　</a:t>
            </a:r>
            <a:r>
              <a:rPr lang="en-US" altLang="ja-JP" sz="1600" dirty="0" smtClean="0">
                <a:solidFill>
                  <a:srgbClr val="000000"/>
                </a:solidFill>
                <a:latin typeface="Verdana" charset="0"/>
              </a:rPr>
              <a:t>16 </a:t>
            </a:r>
            <a:r>
              <a:rPr lang="ja-JP" altLang="en-US" sz="1600" dirty="0" smtClean="0">
                <a:solidFill>
                  <a:srgbClr val="000000"/>
                </a:solidFill>
                <a:latin typeface="Verdana" charset="0"/>
              </a:rPr>
              <a:t>名中４名がノーベル賞受賞者</a:t>
            </a:r>
            <a:r>
              <a:rPr lang="en-US" altLang="ja-JP" sz="1600" dirty="0" smtClean="0">
                <a:solidFill>
                  <a:srgbClr val="000000"/>
                </a:solidFill>
                <a:latin typeface="Verdana" charset="0"/>
              </a:rPr>
              <a:t>*</a:t>
            </a:r>
          </a:p>
          <a:p>
            <a:pPr marL="407988" indent="-407988" defTabSz="1090613">
              <a:spcBef>
                <a:spcPct val="20000"/>
              </a:spcBef>
              <a:buClr>
                <a:schemeClr val="bg1"/>
              </a:buClr>
            </a:pPr>
            <a:endParaRPr lang="en-US" altLang="ja-JP" sz="1100" b="1" dirty="0">
              <a:solidFill>
                <a:srgbClr val="000000"/>
              </a:solidFill>
              <a:latin typeface="Verdana" charset="0"/>
            </a:endParaRPr>
          </a:p>
        </p:txBody>
      </p:sp>
      <p:sp>
        <p:nvSpPr>
          <p:cNvPr id="23556" name="Rectangle 3"/>
          <p:cNvSpPr>
            <a:spLocks noChangeArrowheads="1"/>
          </p:cNvSpPr>
          <p:nvPr/>
        </p:nvSpPr>
        <p:spPr bwMode="auto">
          <a:xfrm>
            <a:off x="592138" y="4429125"/>
            <a:ext cx="717708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239" tIns="54620" rIns="109239" bIns="54620"/>
          <a:lstStyle/>
          <a:p>
            <a:pPr marL="392113" indent="-392113">
              <a:lnSpc>
                <a:spcPct val="110000"/>
              </a:lnSpc>
            </a:pPr>
            <a:r>
              <a:rPr lang="en-US" altLang="ja-JP" sz="1700" b="1" dirty="0">
                <a:latin typeface="Verdana" charset="0"/>
              </a:rPr>
              <a:t>•</a:t>
            </a:r>
            <a:r>
              <a:rPr lang="ja-JP" altLang="en-US" sz="1700" b="1" dirty="0">
                <a:latin typeface="Verdana" charset="0"/>
              </a:rPr>
              <a:t>有馬　朗人博士　</a:t>
            </a:r>
            <a:r>
              <a:rPr lang="en-US" altLang="ja-JP" sz="1700" b="1" dirty="0">
                <a:latin typeface="Verdana" charset="0"/>
              </a:rPr>
              <a:t>•</a:t>
            </a:r>
            <a:r>
              <a:rPr lang="ja-JP" altLang="en-US" sz="1700" b="1" dirty="0">
                <a:latin typeface="Verdana" charset="0"/>
              </a:rPr>
              <a:t>ロバート・バックマン博士</a:t>
            </a:r>
          </a:p>
          <a:p>
            <a:pPr marL="392113" indent="-392113">
              <a:lnSpc>
                <a:spcPct val="110000"/>
              </a:lnSpc>
            </a:pPr>
            <a:r>
              <a:rPr lang="en-US" altLang="ja-JP" sz="1700" b="1" dirty="0">
                <a:latin typeface="Verdana" charset="0"/>
              </a:rPr>
              <a:t>•</a:t>
            </a:r>
            <a:r>
              <a:rPr lang="ja-JP" altLang="en-US" sz="1700" b="1" dirty="0">
                <a:latin typeface="Verdana" charset="0"/>
              </a:rPr>
              <a:t>リタ・コルウェル博士　</a:t>
            </a:r>
            <a:r>
              <a:rPr lang="en-US" altLang="ja-JP" sz="1700" b="1" dirty="0">
                <a:latin typeface="Verdana" charset="0"/>
              </a:rPr>
              <a:t>•</a:t>
            </a:r>
            <a:r>
              <a:rPr lang="ja-JP" altLang="en-US" sz="1700" b="1" dirty="0">
                <a:latin typeface="Verdana" charset="0"/>
              </a:rPr>
              <a:t>ジョナサン･ドーファン博士</a:t>
            </a:r>
          </a:p>
          <a:p>
            <a:pPr marL="392113" indent="-392113">
              <a:lnSpc>
                <a:spcPct val="110000"/>
              </a:lnSpc>
            </a:pPr>
            <a:r>
              <a:rPr lang="en-US" altLang="ja-JP" sz="1700" b="1" dirty="0">
                <a:latin typeface="Verdana" charset="0"/>
              </a:rPr>
              <a:t>•</a:t>
            </a:r>
            <a:r>
              <a:rPr lang="ja-JP" altLang="en-US" sz="1700" b="1" dirty="0">
                <a:latin typeface="Verdana" charset="0"/>
              </a:rPr>
              <a:t>ジェローム・フリードマン</a:t>
            </a:r>
            <a:r>
              <a:rPr lang="ja-JP" altLang="en-US" sz="1700" b="1" dirty="0" smtClean="0">
                <a:latin typeface="Verdana" charset="0"/>
              </a:rPr>
              <a:t>博士</a:t>
            </a:r>
            <a:r>
              <a:rPr lang="en-US" altLang="ja-JP" sz="1800" dirty="0" smtClean="0">
                <a:latin typeface="Verdana" charset="0"/>
              </a:rPr>
              <a:t>* </a:t>
            </a:r>
            <a:r>
              <a:rPr lang="ja-JP" altLang="en-US" sz="1700" b="1" dirty="0">
                <a:latin typeface="Verdana" charset="0"/>
              </a:rPr>
              <a:t>　</a:t>
            </a:r>
            <a:r>
              <a:rPr lang="en-US" altLang="ja-JP" sz="1700" b="1" dirty="0">
                <a:latin typeface="Verdana" charset="0"/>
              </a:rPr>
              <a:t>•</a:t>
            </a:r>
            <a:r>
              <a:rPr lang="ja-JP" altLang="en-US" sz="1700" b="1" dirty="0">
                <a:latin typeface="Verdana" charset="0"/>
              </a:rPr>
              <a:t>ティム・ハント</a:t>
            </a:r>
            <a:r>
              <a:rPr lang="ja-JP" altLang="en-US" sz="1700" b="1" dirty="0" smtClean="0">
                <a:latin typeface="Verdana" charset="0"/>
              </a:rPr>
              <a:t>博士</a:t>
            </a:r>
            <a:r>
              <a:rPr lang="en-US" altLang="ja-JP" sz="1800" dirty="0" smtClean="0">
                <a:latin typeface="Verdana" charset="0"/>
              </a:rPr>
              <a:t>*</a:t>
            </a:r>
            <a:endParaRPr lang="ja-JP" altLang="en-US" sz="1700" b="1" dirty="0">
              <a:latin typeface="Verdana" charset="0"/>
            </a:endParaRPr>
          </a:p>
          <a:p>
            <a:pPr marL="392113" indent="-392113">
              <a:lnSpc>
                <a:spcPct val="110000"/>
              </a:lnSpc>
            </a:pPr>
            <a:r>
              <a:rPr lang="en-US" altLang="ja-JP" sz="1700" b="1" dirty="0">
                <a:latin typeface="Verdana" charset="0"/>
              </a:rPr>
              <a:t>•</a:t>
            </a:r>
            <a:r>
              <a:rPr lang="ja-JP" altLang="en-US" sz="1700" b="1" dirty="0">
                <a:latin typeface="Verdana" charset="0"/>
              </a:rPr>
              <a:t>金澤　 一郎博士　</a:t>
            </a:r>
            <a:r>
              <a:rPr lang="en-US" altLang="ja-JP" sz="1700" b="1" dirty="0">
                <a:latin typeface="Verdana" charset="0"/>
              </a:rPr>
              <a:t>•</a:t>
            </a:r>
            <a:r>
              <a:rPr lang="ja-JP" altLang="en-US" sz="1700" b="1" dirty="0">
                <a:latin typeface="Verdana" charset="0"/>
              </a:rPr>
              <a:t>小宮山　宏博士</a:t>
            </a:r>
          </a:p>
          <a:p>
            <a:pPr marL="392113" indent="-392113">
              <a:lnSpc>
                <a:spcPct val="110000"/>
              </a:lnSpc>
            </a:pPr>
            <a:r>
              <a:rPr lang="en-US" altLang="ja-JP" sz="1700" b="1" dirty="0">
                <a:latin typeface="Verdana" charset="0"/>
              </a:rPr>
              <a:t>•</a:t>
            </a:r>
            <a:r>
              <a:rPr lang="ja-JP" altLang="en-US" sz="1700" b="1" dirty="0">
                <a:latin typeface="Verdana" charset="0"/>
              </a:rPr>
              <a:t>ヴィジェイラガバン・クリシュナスワミ博士</a:t>
            </a:r>
          </a:p>
          <a:p>
            <a:pPr marL="392113" indent="-392113">
              <a:lnSpc>
                <a:spcPct val="110000"/>
              </a:lnSpc>
            </a:pPr>
            <a:r>
              <a:rPr lang="en-US" altLang="ja-JP" sz="1700" b="1" dirty="0">
                <a:latin typeface="Verdana" charset="0"/>
              </a:rPr>
              <a:t>•</a:t>
            </a:r>
            <a:r>
              <a:rPr lang="ja-JP" altLang="en-US" sz="1700" b="1" dirty="0">
                <a:latin typeface="Verdana" charset="0"/>
              </a:rPr>
              <a:t>黒川　清博士　　</a:t>
            </a:r>
            <a:r>
              <a:rPr lang="en-US" altLang="ja-JP" sz="1700" b="1" dirty="0">
                <a:latin typeface="Verdana" charset="0"/>
              </a:rPr>
              <a:t>•</a:t>
            </a:r>
            <a:r>
              <a:rPr lang="ja-JP" altLang="en-US" sz="1700" b="1" dirty="0">
                <a:latin typeface="Verdana" charset="0"/>
              </a:rPr>
              <a:t>安元　健</a:t>
            </a:r>
            <a:r>
              <a:rPr lang="ja-JP" altLang="en-US" sz="1700" b="1" dirty="0" smtClean="0">
                <a:latin typeface="Verdana" charset="0"/>
              </a:rPr>
              <a:t>博士　</a:t>
            </a:r>
            <a:r>
              <a:rPr lang="en-US" altLang="ja-JP" sz="1700" b="1" dirty="0">
                <a:latin typeface="Verdana" charset="0"/>
              </a:rPr>
              <a:t>•</a:t>
            </a:r>
            <a:r>
              <a:rPr lang="ja-JP" altLang="en-US" sz="1700" b="1" dirty="0">
                <a:latin typeface="Verdana" charset="0"/>
              </a:rPr>
              <a:t>尾見</a:t>
            </a:r>
            <a:r>
              <a:rPr lang="en-US" altLang="ja-JP" sz="1700" b="1" dirty="0">
                <a:latin typeface="Verdana" charset="0"/>
              </a:rPr>
              <a:t> </a:t>
            </a:r>
            <a:r>
              <a:rPr lang="ja-JP" altLang="en-US" sz="1700" b="1" dirty="0">
                <a:latin typeface="Verdana" charset="0"/>
              </a:rPr>
              <a:t>幸次</a:t>
            </a:r>
            <a:r>
              <a:rPr lang="ja-JP" altLang="en-US" sz="1700" b="1" dirty="0" smtClean="0">
                <a:latin typeface="Verdana" charset="0"/>
              </a:rPr>
              <a:t>氏</a:t>
            </a:r>
            <a:endParaRPr lang="ja-JP" altLang="en-US" sz="1700" b="1" dirty="0">
              <a:latin typeface="Verdana" charset="0"/>
            </a:endParaRPr>
          </a:p>
          <a:p>
            <a:pPr marL="392113" indent="-392113">
              <a:lnSpc>
                <a:spcPct val="110000"/>
              </a:lnSpc>
            </a:pPr>
            <a:r>
              <a:rPr lang="en-US" altLang="ja-JP" sz="1700" b="1" dirty="0">
                <a:latin typeface="Verdana" charset="0"/>
              </a:rPr>
              <a:t>•</a:t>
            </a:r>
            <a:r>
              <a:rPr lang="ja-JP" altLang="en-US" sz="1700" b="1" dirty="0">
                <a:latin typeface="Verdana" charset="0"/>
              </a:rPr>
              <a:t>チェリー・マレイ博士　</a:t>
            </a:r>
            <a:r>
              <a:rPr lang="en-US" altLang="ja-JP" sz="1700" b="1" dirty="0" smtClean="0">
                <a:latin typeface="Verdana" charset="0"/>
              </a:rPr>
              <a:t>•</a:t>
            </a:r>
            <a:r>
              <a:rPr lang="ja-JP" altLang="en-US" sz="1700" b="1" dirty="0">
                <a:latin typeface="Verdana" charset="0"/>
              </a:rPr>
              <a:t>尚　弘子博士　　</a:t>
            </a:r>
          </a:p>
          <a:p>
            <a:pPr marL="392113" indent="-392113">
              <a:lnSpc>
                <a:spcPct val="110000"/>
              </a:lnSpc>
            </a:pPr>
            <a:r>
              <a:rPr lang="ja-JP" altLang="en-US" sz="1700" b="1" dirty="0">
                <a:latin typeface="Verdana" charset="0"/>
              </a:rPr>
              <a:t>　　　　　</a:t>
            </a:r>
            <a:r>
              <a:rPr lang="en-US" altLang="ja-JP" sz="1700" b="1" dirty="0">
                <a:latin typeface="Verdana" charset="0"/>
              </a:rPr>
              <a:t>•</a:t>
            </a:r>
            <a:r>
              <a:rPr lang="ja-JP" altLang="en-US" sz="1700" b="1" dirty="0">
                <a:latin typeface="Verdana" charset="0"/>
              </a:rPr>
              <a:t>利根川　進博士</a:t>
            </a:r>
            <a:r>
              <a:rPr lang="en-US" altLang="ja-JP" sz="1800" dirty="0">
                <a:latin typeface="Verdana" charset="0"/>
              </a:rPr>
              <a:t>* </a:t>
            </a:r>
            <a:r>
              <a:rPr lang="en-US" altLang="ja-JP" sz="1700" b="1" dirty="0">
                <a:latin typeface="Verdana" charset="0"/>
              </a:rPr>
              <a:t>•</a:t>
            </a:r>
            <a:r>
              <a:rPr lang="ja-JP" altLang="en-US" sz="1700" b="1" dirty="0">
                <a:latin typeface="Verdana" charset="0"/>
              </a:rPr>
              <a:t>トーステン・ヴィーゼル博士</a:t>
            </a:r>
            <a:r>
              <a:rPr lang="en-US" altLang="ja-JP" sz="1800" dirty="0" smtClean="0">
                <a:latin typeface="Verdana" charset="0"/>
              </a:rPr>
              <a:t>*</a:t>
            </a:r>
            <a:endParaRPr lang="ja-JP" altLang="en-US" sz="1500" dirty="0">
              <a:latin typeface="Verdana" charset="0"/>
            </a:endParaRPr>
          </a:p>
        </p:txBody>
      </p:sp>
      <p:sp>
        <p:nvSpPr>
          <p:cNvPr id="23557" name="Rectangle 1"/>
          <p:cNvSpPr>
            <a:spLocks noChangeArrowheads="1"/>
          </p:cNvSpPr>
          <p:nvPr/>
        </p:nvSpPr>
        <p:spPr bwMode="auto">
          <a:xfrm>
            <a:off x="3263900" y="207963"/>
            <a:ext cx="7918450"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spAutoFit/>
          </a:bodyPr>
          <a:lstStyle/>
          <a:p>
            <a:r>
              <a:rPr lang="en-US"/>
              <a:t>　</a:t>
            </a:r>
          </a:p>
        </p:txBody>
      </p:sp>
      <p:pic>
        <p:nvPicPr>
          <p:cNvPr id="2355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1863" y="207963"/>
            <a:ext cx="1657350"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196138" y="4338638"/>
            <a:ext cx="3160712"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C:\Users\kyoda\Desktop\Recruiting\Recruit package\PPT\Standardizing OIST Graduate Program project\Pics\DSC_0315.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10688638"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35238" y="325438"/>
            <a:ext cx="5715000" cy="612775"/>
          </a:xfrm>
        </p:spPr>
        <p:txBody>
          <a:bodyPr vert="horz" wrap="square" numCol="1" anchor="t" anchorCtr="0" compatLnSpc="1">
            <a:prstTxWarp prst="textNoShape">
              <a:avLst/>
            </a:prstTxWarp>
          </a:bodyPr>
          <a:lstStyle/>
          <a:p>
            <a:pPr algn="ctr" defTabSz="994871" eaLnBrk="1" hangingPunct="1">
              <a:defRPr/>
            </a:pPr>
            <a:r>
              <a:rPr lang="en-US" altLang="ja-JP" sz="3200" b="1" smtClean="0">
                <a:solidFill>
                  <a:srgbClr val="CA0000"/>
                </a:solidFill>
                <a:effectLst>
                  <a:outerShdw blurRad="38100" dist="38100" dir="2700000" algn="tl">
                    <a:srgbClr val="C0C0C0"/>
                  </a:outerShdw>
                </a:effectLst>
                <a:latin typeface="Verdana" pitchFamily="34" charset="0"/>
                <a:cs typeface="+mj-cs"/>
              </a:rPr>
              <a:t>OIST:</a:t>
            </a:r>
            <a:r>
              <a:rPr lang="en-US" altLang="ja-JP" sz="3200" smtClean="0">
                <a:solidFill>
                  <a:srgbClr val="CA0000"/>
                </a:solidFill>
                <a:latin typeface="Verdana" pitchFamily="34" charset="0"/>
                <a:cs typeface="+mj-cs"/>
              </a:rPr>
              <a:t> </a:t>
            </a:r>
            <a:r>
              <a:rPr lang="ja-JP" altLang="en-US" sz="3200" smtClean="0">
                <a:solidFill>
                  <a:srgbClr val="CA0000"/>
                </a:solidFill>
                <a:latin typeface="Verdana" pitchFamily="34" charset="0"/>
                <a:cs typeface="+mj-cs"/>
              </a:rPr>
              <a:t>真に国際的な環境</a:t>
            </a:r>
            <a:endParaRPr lang="en-US" sz="3200" b="1" smtClean="0">
              <a:solidFill>
                <a:srgbClr val="CA0000"/>
              </a:solidFill>
              <a:effectLst>
                <a:outerShdw blurRad="38100" dist="38100" dir="2700000" algn="tl">
                  <a:srgbClr val="C0C0C0"/>
                </a:outerShdw>
              </a:effectLst>
              <a:latin typeface="Verdana" pitchFamily="34" charset="0"/>
              <a:cs typeface="+mj-cs"/>
            </a:endParaRPr>
          </a:p>
        </p:txBody>
      </p:sp>
      <p:sp>
        <p:nvSpPr>
          <p:cNvPr id="26626" name="TextBox 1"/>
          <p:cNvSpPr txBox="1">
            <a:spLocks noChangeArrowheads="1"/>
          </p:cNvSpPr>
          <p:nvPr/>
        </p:nvSpPr>
        <p:spPr bwMode="auto">
          <a:xfrm>
            <a:off x="2189163" y="6270625"/>
            <a:ext cx="8771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r>
              <a:rPr lang="ja-JP" altLang="en-US" b="1" i="1" dirty="0" smtClean="0">
                <a:solidFill>
                  <a:srgbClr val="000000"/>
                </a:solidFill>
                <a:latin typeface="HGSｺﾞｼｯｸM" charset="0"/>
                <a:cs typeface="HGSｺﾞｼｯｸM" charset="0"/>
              </a:rPr>
              <a:t>教員</a:t>
            </a:r>
            <a:endParaRPr lang="ja-JP" altLang="en-US" b="1" i="1" dirty="0">
              <a:solidFill>
                <a:srgbClr val="000000"/>
              </a:solidFill>
              <a:latin typeface="HGSｺﾞｼｯｸM" charset="0"/>
              <a:cs typeface="HGSｺﾞｼｯｸM" charset="0"/>
            </a:endParaRPr>
          </a:p>
          <a:p>
            <a:pPr eaLnBrk="1" hangingPunct="1"/>
            <a:endParaRPr lang="en-US" dirty="0"/>
          </a:p>
        </p:txBody>
      </p:sp>
      <p:sp>
        <p:nvSpPr>
          <p:cNvPr id="26627" name="TextBox 2"/>
          <p:cNvSpPr txBox="1">
            <a:spLocks noChangeArrowheads="1"/>
          </p:cNvSpPr>
          <p:nvPr/>
        </p:nvSpPr>
        <p:spPr bwMode="auto">
          <a:xfrm>
            <a:off x="4311650" y="6229350"/>
            <a:ext cx="2374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r>
              <a:rPr lang="ja-JP" altLang="en-US" b="1" i="1">
                <a:solidFill>
                  <a:srgbClr val="000000"/>
                </a:solidFill>
                <a:latin typeface="HGSｺﾞｼｯｸM" charset="0"/>
                <a:cs typeface="HGSｺﾞｼｯｸM" charset="0"/>
              </a:rPr>
              <a:t>ポスドク・技術員</a:t>
            </a:r>
          </a:p>
        </p:txBody>
      </p:sp>
      <p:sp>
        <p:nvSpPr>
          <p:cNvPr id="26628" name="TextBox 3"/>
          <p:cNvSpPr txBox="1">
            <a:spLocks noChangeArrowheads="1"/>
          </p:cNvSpPr>
          <p:nvPr/>
        </p:nvSpPr>
        <p:spPr bwMode="auto">
          <a:xfrm>
            <a:off x="7821613" y="6229350"/>
            <a:ext cx="835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r>
              <a:rPr lang="ja-JP" altLang="en-US" b="1" i="1">
                <a:solidFill>
                  <a:srgbClr val="000000"/>
                </a:solidFill>
                <a:latin typeface="HGSｺﾞｼｯｸM" charset="0"/>
                <a:cs typeface="HGSｺﾞｼｯｸM" charset="0"/>
              </a:rPr>
              <a:t>学生</a:t>
            </a:r>
            <a:endParaRPr lang="en-US"/>
          </a:p>
        </p:txBody>
      </p:sp>
      <p:pic>
        <p:nvPicPr>
          <p:cNvPr id="26629" name="Picture 3"/>
          <p:cNvPicPr>
            <a:picLocks noChangeAspect="1"/>
          </p:cNvPicPr>
          <p:nvPr/>
        </p:nvPicPr>
        <p:blipFill>
          <a:blip r:embed="rId3" cstate="email">
            <a:extLst>
              <a:ext uri="{28A0092B-C50C-407E-A947-70E740481C1C}">
                <a14:useLocalDpi xmlns:a14="http://schemas.microsoft.com/office/drawing/2010/main" val="0"/>
              </a:ext>
            </a:extLst>
          </a:blip>
          <a:srcRect l="5820" t="4938"/>
          <a:stretch>
            <a:fillRect/>
          </a:stretch>
        </p:blipFill>
        <p:spPr bwMode="auto">
          <a:xfrm>
            <a:off x="136525" y="1117600"/>
            <a:ext cx="10391775"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10" descr="DES_049.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7330752">
            <a:off x="3372644" y="6334919"/>
            <a:ext cx="5572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Box 9"/>
          <p:cNvSpPr txBox="1">
            <a:spLocks noChangeArrowheads="1"/>
          </p:cNvSpPr>
          <p:nvPr/>
        </p:nvSpPr>
        <p:spPr bwMode="auto">
          <a:xfrm>
            <a:off x="6786563" y="6408738"/>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endParaRPr lang="en-US"/>
          </a:p>
        </p:txBody>
      </p:sp>
      <p:sp>
        <p:nvSpPr>
          <p:cNvPr id="11" name="Cross 10"/>
          <p:cNvSpPr/>
          <p:nvPr/>
        </p:nvSpPr>
        <p:spPr>
          <a:xfrm>
            <a:off x="6711950" y="6302375"/>
            <a:ext cx="288925" cy="287338"/>
          </a:xfrm>
          <a:prstGeom prst="plus">
            <a:avLst/>
          </a:prstGeom>
          <a:solidFill>
            <a:srgbClr val="AE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12" name="Oval Callout 11"/>
          <p:cNvSpPr/>
          <p:nvPr/>
        </p:nvSpPr>
        <p:spPr>
          <a:xfrm>
            <a:off x="8656638" y="6229350"/>
            <a:ext cx="287337" cy="215900"/>
          </a:xfrm>
          <a:prstGeom prst="wedgeEllipseCallout">
            <a:avLst>
              <a:gd name="adj1" fmla="val -42606"/>
              <a:gd name="adj2" fmla="val 156850"/>
            </a:avLst>
          </a:prstGeom>
          <a:solidFill>
            <a:srgbClr val="46DE2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4780" y="181025"/>
            <a:ext cx="9744075" cy="674688"/>
          </a:xfrm>
          <a:prstGeom prst="rect">
            <a:avLst/>
          </a:prstGeom>
        </p:spPr>
        <p:txBody>
          <a:bodyPr lIns="104287" tIns="52144" rIns="104287" bIns="52144">
            <a:normAutofit/>
          </a:bodyPr>
          <a:lstStyle/>
          <a:p>
            <a:pPr defTabSz="994871" eaLnBrk="1" hangingPunct="1">
              <a:defRPr/>
            </a:pPr>
            <a:r>
              <a:rPr lang="en-US" altLang="ja-JP" dirty="0">
                <a:effectLst>
                  <a:outerShdw blurRad="38100" dist="38100" dir="2700000" algn="tl">
                    <a:srgbClr val="DDDDDD"/>
                  </a:outerShdw>
                </a:effectLst>
                <a:latin typeface="Tahoma" charset="0"/>
                <a:cs typeface="+mj-cs"/>
              </a:rPr>
              <a:t> </a:t>
            </a:r>
            <a:r>
              <a:rPr lang="en-US" sz="3000" b="1" dirty="0">
                <a:solidFill>
                  <a:srgbClr val="CA0000"/>
                </a:solidFill>
                <a:effectLst>
                  <a:outerShdw blurRad="38100" dist="38100" dir="2700000" algn="tl">
                    <a:srgbClr val="DDDDDD"/>
                  </a:outerShdw>
                </a:effectLst>
                <a:latin typeface="Verdana" charset="0"/>
                <a:cs typeface="+mj-cs"/>
              </a:rPr>
              <a:t>OIST </a:t>
            </a:r>
            <a:r>
              <a:rPr lang="en-US" sz="3000" b="1" dirty="0" smtClean="0">
                <a:solidFill>
                  <a:srgbClr val="CA0000"/>
                </a:solidFill>
                <a:effectLst>
                  <a:outerShdw blurRad="38100" dist="38100" dir="2700000" algn="tl">
                    <a:srgbClr val="DDDDDD"/>
                  </a:outerShdw>
                </a:effectLst>
                <a:latin typeface="Verdana" charset="0"/>
                <a:cs typeface="+mj-cs"/>
              </a:rPr>
              <a:t>Factsheet : </a:t>
            </a:r>
            <a:endParaRPr lang="en-US" altLang="ja-JP" dirty="0">
              <a:effectLst>
                <a:outerShdw blurRad="38100" dist="38100" dir="2700000" algn="tl">
                  <a:srgbClr val="DDDDDD"/>
                </a:outerShdw>
              </a:effectLst>
              <a:latin typeface="ＭＳ Ｐゴシック" charset="-128"/>
              <a:cs typeface="+mj-cs"/>
            </a:endParaRPr>
          </a:p>
        </p:txBody>
      </p:sp>
      <p:sp>
        <p:nvSpPr>
          <p:cNvPr id="28674" name="Content Placeholder 2"/>
          <p:cNvSpPr>
            <a:spLocks noGrp="1"/>
          </p:cNvSpPr>
          <p:nvPr>
            <p:ph idx="4294967295"/>
          </p:nvPr>
        </p:nvSpPr>
        <p:spPr bwMode="auto">
          <a:xfrm>
            <a:off x="447675" y="390178"/>
            <a:ext cx="10017125" cy="55514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lstStyle/>
          <a:p>
            <a:pPr eaLnBrk="1" hangingPunct="1">
              <a:lnSpc>
                <a:spcPct val="80000"/>
              </a:lnSpc>
              <a:buFont typeface="Wingdings" charset="0"/>
              <a:buNone/>
            </a:pPr>
            <a:r>
              <a:rPr lang="en-US" altLang="ja-JP" dirty="0">
                <a:latin typeface="Verdana" charset="0"/>
                <a:ea typeface="ＭＳ Ｐゴシック" charset="0"/>
              </a:rPr>
              <a:t>	</a:t>
            </a:r>
            <a:endParaRPr lang="en-US" altLang="ja-JP" dirty="0">
              <a:latin typeface="Arial" charset="0"/>
              <a:ea typeface="ＭＳ Ｐゴシック" charset="0"/>
            </a:endParaRPr>
          </a:p>
          <a:p>
            <a:pPr eaLnBrk="1" hangingPunct="1"/>
            <a:r>
              <a:rPr lang="ja-JP" altLang="en-US" dirty="0" smtClean="0">
                <a:latin typeface="Arial" charset="0"/>
                <a:ea typeface="ＭＳ Ｐゴシック" charset="0"/>
              </a:rPr>
              <a:t>教員数：</a:t>
            </a:r>
            <a:r>
              <a:rPr lang="en-US" altLang="ja-JP" dirty="0" smtClean="0">
                <a:latin typeface="Arial" charset="0"/>
                <a:ea typeface="ＭＳ Ｐゴシック" charset="0"/>
              </a:rPr>
              <a:t>48</a:t>
            </a:r>
            <a:r>
              <a:rPr lang="ja-JP" altLang="en-US" dirty="0" smtClean="0">
                <a:latin typeface="Arial" charset="0"/>
                <a:ea typeface="ＭＳ Ｐゴシック" charset="0"/>
              </a:rPr>
              <a:t>名</a:t>
            </a:r>
            <a:r>
              <a:rPr lang="en-US" altLang="ja-JP" dirty="0" smtClean="0">
                <a:latin typeface="Arial" charset="0"/>
                <a:ea typeface="ＭＳ Ｐゴシック" charset="0"/>
              </a:rPr>
              <a:t> (</a:t>
            </a:r>
            <a:r>
              <a:rPr lang="en-US" altLang="ja-JP" dirty="0" smtClean="0">
                <a:latin typeface="Arial" charset="0"/>
                <a:ea typeface="ＭＳ Ｐゴシック" charset="0"/>
              </a:rPr>
              <a:t>201</a:t>
            </a:r>
            <a:r>
              <a:rPr lang="ja-JP" altLang="en-US" dirty="0" smtClean="0">
                <a:latin typeface="Arial" charset="0"/>
                <a:ea typeface="ＭＳ Ｐゴシック" charset="0"/>
              </a:rPr>
              <a:t>４</a:t>
            </a:r>
            <a:r>
              <a:rPr lang="ja-JP" altLang="en-US" dirty="0" smtClean="0">
                <a:latin typeface="Arial" charset="0"/>
                <a:ea typeface="ＭＳ Ｐゴシック" charset="0"/>
              </a:rPr>
              <a:t>年</a:t>
            </a:r>
            <a:r>
              <a:rPr lang="en-US" altLang="ja-JP" dirty="0" smtClean="0">
                <a:latin typeface="Arial" charset="0"/>
                <a:ea typeface="ＭＳ Ｐゴシック" charset="0"/>
              </a:rPr>
              <a:t>1</a:t>
            </a:r>
            <a:r>
              <a:rPr lang="ja-JP" altLang="en-US" dirty="0" smtClean="0">
                <a:latin typeface="Arial" charset="0"/>
                <a:ea typeface="ＭＳ Ｐゴシック" charset="0"/>
              </a:rPr>
              <a:t>月</a:t>
            </a:r>
            <a:r>
              <a:rPr lang="en-US" altLang="ja-JP" dirty="0" smtClean="0">
                <a:latin typeface="Arial" charset="0"/>
                <a:ea typeface="ＭＳ Ｐゴシック" charset="0"/>
              </a:rPr>
              <a:t>)</a:t>
            </a:r>
          </a:p>
          <a:p>
            <a:pPr eaLnBrk="1" hangingPunct="1"/>
            <a:endParaRPr lang="en-US" altLang="ja-JP" dirty="0">
              <a:latin typeface="Arial" charset="0"/>
              <a:ea typeface="ＭＳ Ｐゴシック" charset="0"/>
            </a:endParaRPr>
          </a:p>
          <a:p>
            <a:pPr eaLnBrk="1" hangingPunct="1"/>
            <a:r>
              <a:rPr lang="ja-JP" altLang="en-US" dirty="0">
                <a:latin typeface="Arial" charset="0"/>
                <a:ea typeface="ＭＳ Ｐゴシック" charset="0"/>
              </a:rPr>
              <a:t>研究者数</a:t>
            </a:r>
            <a:r>
              <a:rPr lang="ja-JP" altLang="en-US" dirty="0" smtClean="0">
                <a:latin typeface="Arial" charset="0"/>
                <a:ea typeface="ＭＳ Ｐゴシック" charset="0"/>
              </a:rPr>
              <a:t>：</a:t>
            </a:r>
            <a:r>
              <a:rPr lang="en-US" altLang="ja-JP" dirty="0" smtClean="0">
                <a:latin typeface="Arial" charset="0"/>
                <a:ea typeface="ＭＳ Ｐゴシック" charset="0"/>
              </a:rPr>
              <a:t>3</a:t>
            </a:r>
            <a:r>
              <a:rPr lang="en-US" altLang="ja-JP" dirty="0" smtClean="0">
                <a:latin typeface="Arial" charset="0"/>
                <a:ea typeface="ＭＳ Ｐゴシック" charset="0"/>
              </a:rPr>
              <a:t>56</a:t>
            </a:r>
            <a:r>
              <a:rPr lang="ja-JP" altLang="en-US" dirty="0" smtClean="0">
                <a:latin typeface="Arial" charset="0"/>
                <a:ea typeface="ＭＳ Ｐゴシック" charset="0"/>
              </a:rPr>
              <a:t>名</a:t>
            </a:r>
            <a:r>
              <a:rPr lang="en-US" altLang="ja-JP" dirty="0">
                <a:latin typeface="Arial" charset="0"/>
                <a:ea typeface="ＭＳ Ｐゴシック" charset="0"/>
              </a:rPr>
              <a:t>(</a:t>
            </a:r>
            <a:r>
              <a:rPr lang="en-US" altLang="ja-JP" dirty="0" smtClean="0">
                <a:latin typeface="Arial" charset="0"/>
                <a:ea typeface="ＭＳ Ｐゴシック" charset="0"/>
              </a:rPr>
              <a:t>201</a:t>
            </a:r>
            <a:r>
              <a:rPr lang="en-US" altLang="ja-JP" dirty="0" smtClean="0">
                <a:latin typeface="Arial" charset="0"/>
                <a:ea typeface="ＭＳ Ｐゴシック" charset="0"/>
              </a:rPr>
              <a:t>4</a:t>
            </a:r>
            <a:r>
              <a:rPr lang="ja-JP" altLang="en-US" dirty="0" smtClean="0">
                <a:latin typeface="Arial" charset="0"/>
                <a:ea typeface="ＭＳ Ｐゴシック" charset="0"/>
              </a:rPr>
              <a:t>年</a:t>
            </a:r>
            <a:r>
              <a:rPr lang="en-US" altLang="ja-JP" dirty="0" smtClean="0">
                <a:latin typeface="Arial" charset="0"/>
                <a:ea typeface="ＭＳ Ｐゴシック" charset="0"/>
              </a:rPr>
              <a:t>1</a:t>
            </a:r>
            <a:r>
              <a:rPr lang="ja-JP" altLang="en-US" dirty="0" smtClean="0">
                <a:latin typeface="Arial" charset="0"/>
                <a:ea typeface="ＭＳ Ｐゴシック" charset="0"/>
              </a:rPr>
              <a:t>月</a:t>
            </a:r>
            <a:r>
              <a:rPr lang="en-US" altLang="ja-JP" dirty="0" smtClean="0">
                <a:latin typeface="Arial" charset="0"/>
                <a:ea typeface="ＭＳ Ｐゴシック" charset="0"/>
              </a:rPr>
              <a:t>)</a:t>
            </a:r>
          </a:p>
          <a:p>
            <a:pPr eaLnBrk="1" hangingPunct="1"/>
            <a:endParaRPr lang="en-US" altLang="ja-JP" dirty="0" smtClean="0">
              <a:latin typeface="Arial" charset="0"/>
              <a:ea typeface="ＭＳ Ｐゴシック" charset="0"/>
            </a:endParaRPr>
          </a:p>
          <a:p>
            <a:pPr eaLnBrk="1" hangingPunct="1"/>
            <a:r>
              <a:rPr lang="ja-JP" altLang="en-US" dirty="0" smtClean="0">
                <a:latin typeface="Arial" charset="0"/>
                <a:ea typeface="ＭＳ Ｐゴシック" charset="0"/>
              </a:rPr>
              <a:t>国内外で</a:t>
            </a:r>
            <a:r>
              <a:rPr lang="en-US" altLang="ja-JP" dirty="0" smtClean="0">
                <a:latin typeface="Arial" charset="0"/>
                <a:ea typeface="ＭＳ Ｐゴシック" charset="0"/>
              </a:rPr>
              <a:t>49</a:t>
            </a:r>
            <a:r>
              <a:rPr lang="ja-JP" altLang="en-US" dirty="0" smtClean="0">
                <a:latin typeface="Arial" charset="0"/>
                <a:ea typeface="ＭＳ Ｐゴシック" charset="0"/>
              </a:rPr>
              <a:t>の</a:t>
            </a:r>
            <a:r>
              <a:rPr lang="ja-JP" altLang="en-US" dirty="0">
                <a:latin typeface="Arial" charset="0"/>
                <a:ea typeface="ＭＳ Ｐゴシック" charset="0"/>
              </a:rPr>
              <a:t>共同研究を実施 （平成</a:t>
            </a:r>
            <a:r>
              <a:rPr lang="en-US" altLang="ja-JP" dirty="0" smtClean="0">
                <a:latin typeface="Arial" charset="0"/>
                <a:ea typeface="ＭＳ Ｐゴシック" charset="0"/>
              </a:rPr>
              <a:t>23</a:t>
            </a:r>
            <a:r>
              <a:rPr lang="ja-JP" altLang="en-US" dirty="0" smtClean="0">
                <a:latin typeface="Arial" charset="0"/>
                <a:ea typeface="ＭＳ Ｐゴシック" charset="0"/>
              </a:rPr>
              <a:t>年度）</a:t>
            </a:r>
            <a:endParaRPr lang="en-US" altLang="ja-JP" dirty="0" smtClean="0">
              <a:latin typeface="Arial" charset="0"/>
              <a:ea typeface="ＭＳ Ｐゴシック" charset="0"/>
            </a:endParaRPr>
          </a:p>
          <a:p>
            <a:pPr eaLnBrk="1" hangingPunct="1"/>
            <a:endParaRPr lang="en-US" altLang="ja-JP" dirty="0">
              <a:solidFill>
                <a:srgbClr val="000000"/>
              </a:solidFill>
              <a:latin typeface="Arial" charset="0"/>
              <a:ea typeface="ＭＳ Ｐゴシック" charset="0"/>
            </a:endParaRPr>
          </a:p>
          <a:p>
            <a:pPr eaLnBrk="1" hangingPunct="1"/>
            <a:r>
              <a:rPr lang="ja-JP" altLang="en-US" dirty="0">
                <a:solidFill>
                  <a:srgbClr val="000000"/>
                </a:solidFill>
                <a:latin typeface="Arial" charset="0"/>
                <a:ea typeface="ＭＳ Ｐゴシック" charset="0"/>
              </a:rPr>
              <a:t>研究論文発表等（平成</a:t>
            </a:r>
            <a:r>
              <a:rPr lang="en-US" altLang="ja-JP" dirty="0" smtClean="0">
                <a:solidFill>
                  <a:srgbClr val="000000"/>
                </a:solidFill>
                <a:latin typeface="Arial" charset="0"/>
                <a:ea typeface="ＭＳ Ｐゴシック" charset="0"/>
              </a:rPr>
              <a:t>23</a:t>
            </a:r>
            <a:r>
              <a:rPr lang="ja-JP" altLang="en-US" dirty="0" smtClean="0">
                <a:solidFill>
                  <a:srgbClr val="000000"/>
                </a:solidFill>
                <a:latin typeface="Arial" charset="0"/>
                <a:ea typeface="ＭＳ Ｐゴシック" charset="0"/>
              </a:rPr>
              <a:t>年度</a:t>
            </a:r>
            <a:r>
              <a:rPr lang="ja-JP" altLang="en-US" dirty="0">
                <a:solidFill>
                  <a:srgbClr val="000000"/>
                </a:solidFill>
                <a:latin typeface="Arial" charset="0"/>
                <a:ea typeface="ＭＳ Ｐゴシック" charset="0"/>
              </a:rPr>
              <a:t>）</a:t>
            </a:r>
            <a:r>
              <a:rPr lang="ja-JP" altLang="en-US" dirty="0" smtClean="0">
                <a:solidFill>
                  <a:srgbClr val="000000"/>
                </a:solidFill>
                <a:latin typeface="Arial" charset="0"/>
                <a:ea typeface="ＭＳ Ｐゴシック" charset="0"/>
              </a:rPr>
              <a:t>：</a:t>
            </a:r>
            <a:r>
              <a:rPr lang="en-US" altLang="ja-JP" dirty="0" smtClean="0">
                <a:solidFill>
                  <a:srgbClr val="000000"/>
                </a:solidFill>
                <a:latin typeface="Arial" charset="0"/>
                <a:ea typeface="ＭＳ Ｐゴシック" charset="0"/>
              </a:rPr>
              <a:t>443</a:t>
            </a:r>
          </a:p>
          <a:p>
            <a:pPr marL="0" indent="0" eaLnBrk="1" hangingPunct="1">
              <a:buNone/>
            </a:pPr>
            <a:endParaRPr lang="ja-JP" altLang="en-US" dirty="0">
              <a:solidFill>
                <a:srgbClr val="000000"/>
              </a:solidFill>
              <a:latin typeface="Arial" charset="0"/>
              <a:ea typeface="ＭＳ Ｐゴシック" charset="0"/>
            </a:endParaRPr>
          </a:p>
          <a:p>
            <a:pPr eaLnBrk="1" hangingPunct="1"/>
            <a:r>
              <a:rPr lang="ja-JP" altLang="en-US" dirty="0">
                <a:latin typeface="Arial" charset="0"/>
                <a:ea typeface="ＭＳ Ｐゴシック" charset="0"/>
              </a:rPr>
              <a:t>特許申請（平成</a:t>
            </a:r>
            <a:r>
              <a:rPr lang="en-US" altLang="ja-JP" dirty="0" smtClean="0">
                <a:latin typeface="Arial" charset="0"/>
                <a:ea typeface="ＭＳ Ｐゴシック" charset="0"/>
              </a:rPr>
              <a:t>23</a:t>
            </a:r>
            <a:r>
              <a:rPr lang="ja-JP" altLang="en-US" dirty="0" smtClean="0">
                <a:latin typeface="Arial" charset="0"/>
                <a:ea typeface="ＭＳ Ｐゴシック" charset="0"/>
              </a:rPr>
              <a:t>年度）：</a:t>
            </a:r>
            <a:r>
              <a:rPr lang="en-US" altLang="ja-JP" dirty="0">
                <a:latin typeface="Arial" charset="0"/>
                <a:ea typeface="ＭＳ Ｐゴシック" charset="0"/>
              </a:rPr>
              <a:t>18</a:t>
            </a:r>
            <a:r>
              <a:rPr lang="ja-JP" altLang="en-US" dirty="0" smtClean="0">
                <a:latin typeface="Arial" charset="0"/>
                <a:ea typeface="ＭＳ Ｐゴシック" charset="0"/>
              </a:rPr>
              <a:t>（うち８件</a:t>
            </a:r>
            <a:r>
              <a:rPr lang="ja-JP" altLang="en-US" dirty="0">
                <a:latin typeface="Arial" charset="0"/>
                <a:ea typeface="ＭＳ Ｐゴシック" charset="0"/>
              </a:rPr>
              <a:t>特許登録</a:t>
            </a:r>
            <a:r>
              <a:rPr lang="ja-JP" altLang="en-US" dirty="0" smtClean="0">
                <a:latin typeface="Arial" charset="0"/>
                <a:ea typeface="ＭＳ Ｐゴシック" charset="0"/>
              </a:rPr>
              <a:t>）</a:t>
            </a:r>
            <a:endParaRPr lang="ja-JP" altLang="en-US" dirty="0">
              <a:solidFill>
                <a:srgbClr val="080808"/>
              </a:solidFill>
              <a:latin typeface="Verdana" charset="0"/>
              <a:ea typeface="ＭＳ Ｐゴシック" charset="0"/>
            </a:endParaRP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ChangeArrowheads="1"/>
          </p:cNvSpPr>
          <p:nvPr/>
        </p:nvSpPr>
        <p:spPr bwMode="auto">
          <a:xfrm>
            <a:off x="1506538" y="277813"/>
            <a:ext cx="21113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4287" tIns="52144" rIns="104287" bIns="52144">
            <a:spAutoFit/>
          </a:bodyPr>
          <a:lstStyle/>
          <a:p>
            <a:endParaRPr lang="en-US">
              <a:latin typeface="Helvetica" charset="0"/>
            </a:endParaRPr>
          </a:p>
        </p:txBody>
      </p:sp>
      <p:pic>
        <p:nvPicPr>
          <p:cNvPr id="30722" name="Picture 5" descr="level D north lounge 2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8" y="0"/>
            <a:ext cx="10702926"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idx="4294967295"/>
          </p:nvPr>
        </p:nvSpPr>
        <p:spPr>
          <a:xfrm>
            <a:off x="395288" y="325041"/>
            <a:ext cx="9744075" cy="674688"/>
          </a:xfrm>
          <a:prstGeom prst="rect">
            <a:avLst/>
          </a:prstGeom>
        </p:spPr>
        <p:txBody>
          <a:bodyPr lIns="104287" tIns="52144" rIns="104287" bIns="52144">
            <a:normAutofit/>
          </a:bodyPr>
          <a:lstStyle/>
          <a:p>
            <a:pPr algn="ctr" defTabSz="994871" eaLnBrk="1" hangingPunct="1">
              <a:defRPr/>
            </a:pPr>
            <a:r>
              <a:rPr lang="en-US" altLang="ja-JP" dirty="0">
                <a:effectLst>
                  <a:outerShdw blurRad="38100" dist="38100" dir="2700000" algn="tl">
                    <a:srgbClr val="DDDDDD"/>
                  </a:outerShdw>
                </a:effectLst>
                <a:latin typeface="Tahoma" charset="0"/>
                <a:cs typeface="+mj-cs"/>
              </a:rPr>
              <a:t> </a:t>
            </a:r>
            <a:r>
              <a:rPr lang="en-US" sz="3000" b="1" dirty="0" smtClean="0">
                <a:solidFill>
                  <a:srgbClr val="CA0000"/>
                </a:solidFill>
                <a:effectLst>
                  <a:outerShdw blurRad="38100" dist="38100" dir="2700000" algn="tl">
                    <a:srgbClr val="DDDDDD"/>
                  </a:outerShdw>
                </a:effectLst>
                <a:latin typeface="Verdana" charset="0"/>
                <a:cs typeface="+mj-cs"/>
              </a:rPr>
              <a:t>OIST</a:t>
            </a:r>
            <a:r>
              <a:rPr lang="ja-JP" altLang="en-US" sz="3000" b="1" dirty="0" smtClean="0">
                <a:solidFill>
                  <a:srgbClr val="CA0000"/>
                </a:solidFill>
                <a:effectLst>
                  <a:outerShdw blurRad="38100" dist="38100" dir="2700000" algn="tl">
                    <a:srgbClr val="DDDDDD"/>
                  </a:outerShdw>
                </a:effectLst>
                <a:latin typeface="Verdana" charset="0"/>
                <a:cs typeface="+mj-cs"/>
              </a:rPr>
              <a:t>：分野の壁を超えた研究体制</a:t>
            </a:r>
            <a:endParaRPr lang="en-US" altLang="ja-JP" dirty="0">
              <a:effectLst>
                <a:outerShdw blurRad="38100" dist="38100" dir="2700000" algn="tl">
                  <a:srgbClr val="DDDDDD"/>
                </a:outerShdw>
              </a:effectLst>
              <a:latin typeface="ＭＳ Ｐゴシック" charset="-128"/>
              <a:cs typeface="+mj-cs"/>
            </a:endParaRPr>
          </a:p>
        </p:txBody>
      </p:sp>
      <p:pic>
        <p:nvPicPr>
          <p:cNvPr id="32770" name="図 4"/>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12094" y="1042989"/>
            <a:ext cx="8208689" cy="550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theme/theme1.xml><?xml version="1.0" encoding="utf-8"?>
<a:theme xmlns:a="http://schemas.openxmlformats.org/drawingml/2006/main" name="PPT Format with New Logo">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PT Format with New Logo">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 Format with New Logo</Template>
  <TotalTime>11087</TotalTime>
  <Words>1582</Words>
  <Application>Microsoft Macintosh PowerPoint</Application>
  <PresentationFormat>Custom</PresentationFormat>
  <Paragraphs>195</Paragraphs>
  <Slides>24</Slides>
  <Notes>16</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PPT Format with New Logo</vt:lpstr>
      <vt:lpstr>1_PPT Format with New Logo</vt:lpstr>
      <vt:lpstr>PowerPoint Presentation</vt:lpstr>
      <vt:lpstr>PowerPoint Presentation</vt:lpstr>
      <vt:lpstr>PowerPoint Presentation</vt:lpstr>
      <vt:lpstr>OIST 役員</vt:lpstr>
      <vt:lpstr>PowerPoint Presentation</vt:lpstr>
      <vt:lpstr>OIST: 真に国際的な環境</vt:lpstr>
      <vt:lpstr> OIST Factsheet : </vt:lpstr>
      <vt:lpstr>PowerPoint Presentation</vt:lpstr>
      <vt:lpstr> OIST：分野の壁を超えた研究体制</vt:lpstr>
      <vt:lpstr>PowerPoint Presentation</vt:lpstr>
      <vt:lpstr>OIST　研究の様子　</vt:lpstr>
      <vt:lpstr>OISTの教育 </vt:lpstr>
      <vt:lpstr>PowerPoint Presentation</vt:lpstr>
      <vt:lpstr>PowerPoint Presentation</vt:lpstr>
      <vt:lpstr>PowerPoint Presentation</vt:lpstr>
      <vt:lpstr>PowerPoint Presentation</vt:lpstr>
      <vt:lpstr>PowerPoint Presentation</vt:lpstr>
      <vt:lpstr>PowerPoint Presentation</vt:lpstr>
      <vt:lpstr>その他のプログラム  </vt:lpstr>
      <vt:lpstr>PowerPoint Presentation</vt:lpstr>
      <vt:lpstr>PowerPoint Presentation</vt:lpstr>
      <vt:lpstr>博士課程応募方法</vt:lpstr>
      <vt:lpstr>PowerPoint Presentation</vt:lpstr>
      <vt:lpstr>PowerPoint Presentation</vt:lpstr>
    </vt:vector>
  </TitlesOfParts>
  <Company>Microsoft</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Wickens</dc:creator>
  <cp:lastModifiedBy>Seika  Kyoda</cp:lastModifiedBy>
  <cp:revision>323</cp:revision>
  <cp:lastPrinted>2013-05-23T07:18:00Z</cp:lastPrinted>
  <dcterms:created xsi:type="dcterms:W3CDTF">2012-09-20T12:06:23Z</dcterms:created>
  <dcterms:modified xsi:type="dcterms:W3CDTF">2014-05-13T06:00:04Z</dcterms:modified>
</cp:coreProperties>
</file>