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Lst>
  <p:sldSz cx="13103225" cy="18540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SEI KIKUCHI" initials="KK" lastIdx="2" clrIdx="0">
    <p:extLst>
      <p:ext uri="{19B8F6BF-5375-455C-9EA6-DF929625EA0E}">
        <p15:presenceInfo xmlns:p15="http://schemas.microsoft.com/office/powerpoint/2012/main" userId="ab5d08c74c9984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0019"/>
    <a:srgbClr val="CC0019"/>
    <a:srgbClr val="CF001A"/>
    <a:srgbClr val="C30E20"/>
    <a:srgbClr val="B90E1B"/>
    <a:srgbClr val="C74D5A"/>
    <a:srgbClr val="1D6EC2"/>
    <a:srgbClr val="8BD6F9"/>
    <a:srgbClr val="0D0D0D"/>
    <a:srgbClr val="2170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94660"/>
  </p:normalViewPr>
  <p:slideViewPr>
    <p:cSldViewPr snapToGrid="0">
      <p:cViewPr>
        <p:scale>
          <a:sx n="70" d="100"/>
          <a:sy n="70" d="100"/>
        </p:scale>
        <p:origin x="2280" y="-3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82742" y="3034278"/>
            <a:ext cx="11137741" cy="6454810"/>
          </a:xfrm>
        </p:spPr>
        <p:txBody>
          <a:bodyPr anchor="b"/>
          <a:lstStyle>
            <a:lvl1pPr algn="ctr">
              <a:defRPr sz="8598"/>
            </a:lvl1pPr>
          </a:lstStyle>
          <a:p>
            <a:r>
              <a:rPr lang="ja-JP" altLang="en-US"/>
              <a:t>マスター タイトルの書式設定</a:t>
            </a:r>
            <a:endParaRPr lang="en-US" dirty="0"/>
          </a:p>
        </p:txBody>
      </p:sp>
      <p:sp>
        <p:nvSpPr>
          <p:cNvPr id="3" name="Subtitle 2"/>
          <p:cNvSpPr>
            <a:spLocks noGrp="1"/>
          </p:cNvSpPr>
          <p:nvPr>
            <p:ph type="subTitle" idx="1"/>
          </p:nvPr>
        </p:nvSpPr>
        <p:spPr>
          <a:xfrm>
            <a:off x="1637903" y="9738010"/>
            <a:ext cx="9827419" cy="4476307"/>
          </a:xfrm>
        </p:spPr>
        <p:txBody>
          <a:bodyPr/>
          <a:lstStyle>
            <a:lvl1pPr marL="0" indent="0" algn="ctr">
              <a:buNone/>
              <a:defRPr sz="3439"/>
            </a:lvl1pPr>
            <a:lvl2pPr marL="655168" indent="0" algn="ctr">
              <a:buNone/>
              <a:defRPr sz="2866"/>
            </a:lvl2pPr>
            <a:lvl3pPr marL="1310335" indent="0" algn="ctr">
              <a:buNone/>
              <a:defRPr sz="2579"/>
            </a:lvl3pPr>
            <a:lvl4pPr marL="1965503" indent="0" algn="ctr">
              <a:buNone/>
              <a:defRPr sz="2293"/>
            </a:lvl4pPr>
            <a:lvl5pPr marL="2620670" indent="0" algn="ctr">
              <a:buNone/>
              <a:defRPr sz="2293"/>
            </a:lvl5pPr>
            <a:lvl6pPr marL="3275838" indent="0" algn="ctr">
              <a:buNone/>
              <a:defRPr sz="2293"/>
            </a:lvl6pPr>
            <a:lvl7pPr marL="3931006" indent="0" algn="ctr">
              <a:buNone/>
              <a:defRPr sz="2293"/>
            </a:lvl7pPr>
            <a:lvl8pPr marL="4586173" indent="0" algn="ctr">
              <a:buNone/>
              <a:defRPr sz="2293"/>
            </a:lvl8pPr>
            <a:lvl9pPr marL="5241341" indent="0" algn="ctr">
              <a:buNone/>
              <a:defRPr sz="229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194986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136358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996" y="987105"/>
            <a:ext cx="2825383" cy="1571214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00848" y="987105"/>
            <a:ext cx="8312358" cy="1571214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35013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225088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94023" y="4622234"/>
            <a:ext cx="11301532" cy="7712295"/>
          </a:xfrm>
        </p:spPr>
        <p:txBody>
          <a:bodyPr anchor="b"/>
          <a:lstStyle>
            <a:lvl1pPr>
              <a:defRPr sz="859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4023" y="12407490"/>
            <a:ext cx="11301532" cy="4055714"/>
          </a:xfrm>
        </p:spPr>
        <p:txBody>
          <a:bodyPr/>
          <a:lstStyle>
            <a:lvl1pPr marL="0" indent="0">
              <a:buNone/>
              <a:defRPr sz="3439">
                <a:solidFill>
                  <a:schemeClr val="tx1"/>
                </a:solidFill>
              </a:defRPr>
            </a:lvl1pPr>
            <a:lvl2pPr marL="655168" indent="0">
              <a:buNone/>
              <a:defRPr sz="2866">
                <a:solidFill>
                  <a:schemeClr val="tx1">
                    <a:tint val="75000"/>
                  </a:schemeClr>
                </a:solidFill>
              </a:defRPr>
            </a:lvl2pPr>
            <a:lvl3pPr marL="1310335" indent="0">
              <a:buNone/>
              <a:defRPr sz="2579">
                <a:solidFill>
                  <a:schemeClr val="tx1">
                    <a:tint val="75000"/>
                  </a:schemeClr>
                </a:solidFill>
              </a:defRPr>
            </a:lvl3pPr>
            <a:lvl4pPr marL="1965503" indent="0">
              <a:buNone/>
              <a:defRPr sz="2293">
                <a:solidFill>
                  <a:schemeClr val="tx1">
                    <a:tint val="75000"/>
                  </a:schemeClr>
                </a:solidFill>
              </a:defRPr>
            </a:lvl4pPr>
            <a:lvl5pPr marL="2620670" indent="0">
              <a:buNone/>
              <a:defRPr sz="2293">
                <a:solidFill>
                  <a:schemeClr val="tx1">
                    <a:tint val="75000"/>
                  </a:schemeClr>
                </a:solidFill>
              </a:defRPr>
            </a:lvl5pPr>
            <a:lvl6pPr marL="3275838" indent="0">
              <a:buNone/>
              <a:defRPr sz="2293">
                <a:solidFill>
                  <a:schemeClr val="tx1">
                    <a:tint val="75000"/>
                  </a:schemeClr>
                </a:solidFill>
              </a:defRPr>
            </a:lvl6pPr>
            <a:lvl7pPr marL="3931006" indent="0">
              <a:buNone/>
              <a:defRPr sz="2293">
                <a:solidFill>
                  <a:schemeClr val="tx1">
                    <a:tint val="75000"/>
                  </a:schemeClr>
                </a:solidFill>
              </a:defRPr>
            </a:lvl7pPr>
            <a:lvl8pPr marL="4586173" indent="0">
              <a:buNone/>
              <a:defRPr sz="2293">
                <a:solidFill>
                  <a:schemeClr val="tx1">
                    <a:tint val="75000"/>
                  </a:schemeClr>
                </a:solidFill>
              </a:defRPr>
            </a:lvl8pPr>
            <a:lvl9pPr marL="5241341" indent="0">
              <a:buNone/>
              <a:defRPr sz="229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174022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00847" y="4935526"/>
            <a:ext cx="5568871" cy="117637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33507" y="4935526"/>
            <a:ext cx="5568871" cy="117637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324080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2553" y="987109"/>
            <a:ext cx="11301532" cy="358362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2555" y="4544978"/>
            <a:ext cx="5543277" cy="2227423"/>
          </a:xfrm>
        </p:spPr>
        <p:txBody>
          <a:bodyPr anchor="b"/>
          <a:lstStyle>
            <a:lvl1pPr marL="0" indent="0">
              <a:buNone/>
              <a:defRPr sz="3439" b="1"/>
            </a:lvl1pPr>
            <a:lvl2pPr marL="655168" indent="0">
              <a:buNone/>
              <a:defRPr sz="2866" b="1"/>
            </a:lvl2pPr>
            <a:lvl3pPr marL="1310335" indent="0">
              <a:buNone/>
              <a:defRPr sz="2579" b="1"/>
            </a:lvl3pPr>
            <a:lvl4pPr marL="1965503" indent="0">
              <a:buNone/>
              <a:defRPr sz="2293" b="1"/>
            </a:lvl4pPr>
            <a:lvl5pPr marL="2620670" indent="0">
              <a:buNone/>
              <a:defRPr sz="2293" b="1"/>
            </a:lvl5pPr>
            <a:lvl6pPr marL="3275838" indent="0">
              <a:buNone/>
              <a:defRPr sz="2293" b="1"/>
            </a:lvl6pPr>
            <a:lvl7pPr marL="3931006" indent="0">
              <a:buNone/>
              <a:defRPr sz="2293" b="1"/>
            </a:lvl7pPr>
            <a:lvl8pPr marL="4586173" indent="0">
              <a:buNone/>
              <a:defRPr sz="2293" b="1"/>
            </a:lvl8pPr>
            <a:lvl9pPr marL="5241341" indent="0">
              <a:buNone/>
              <a:defRPr sz="2293" b="1"/>
            </a:lvl9pPr>
          </a:lstStyle>
          <a:p>
            <a:pPr lvl="0"/>
            <a:r>
              <a:rPr lang="ja-JP" altLang="en-US"/>
              <a:t>マスター テキストの書式設定</a:t>
            </a:r>
          </a:p>
        </p:txBody>
      </p:sp>
      <p:sp>
        <p:nvSpPr>
          <p:cNvPr id="4" name="Content Placeholder 3"/>
          <p:cNvSpPr>
            <a:spLocks noGrp="1"/>
          </p:cNvSpPr>
          <p:nvPr>
            <p:ph sz="half" idx="2"/>
          </p:nvPr>
        </p:nvSpPr>
        <p:spPr>
          <a:xfrm>
            <a:off x="902555" y="6772401"/>
            <a:ext cx="5543277" cy="99611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509" y="4544978"/>
            <a:ext cx="5570577" cy="2227423"/>
          </a:xfrm>
        </p:spPr>
        <p:txBody>
          <a:bodyPr anchor="b"/>
          <a:lstStyle>
            <a:lvl1pPr marL="0" indent="0">
              <a:buNone/>
              <a:defRPr sz="3439" b="1"/>
            </a:lvl1pPr>
            <a:lvl2pPr marL="655168" indent="0">
              <a:buNone/>
              <a:defRPr sz="2866" b="1"/>
            </a:lvl2pPr>
            <a:lvl3pPr marL="1310335" indent="0">
              <a:buNone/>
              <a:defRPr sz="2579" b="1"/>
            </a:lvl3pPr>
            <a:lvl4pPr marL="1965503" indent="0">
              <a:buNone/>
              <a:defRPr sz="2293" b="1"/>
            </a:lvl4pPr>
            <a:lvl5pPr marL="2620670" indent="0">
              <a:buNone/>
              <a:defRPr sz="2293" b="1"/>
            </a:lvl5pPr>
            <a:lvl6pPr marL="3275838" indent="0">
              <a:buNone/>
              <a:defRPr sz="2293" b="1"/>
            </a:lvl6pPr>
            <a:lvl7pPr marL="3931006" indent="0">
              <a:buNone/>
              <a:defRPr sz="2293" b="1"/>
            </a:lvl7pPr>
            <a:lvl8pPr marL="4586173" indent="0">
              <a:buNone/>
              <a:defRPr sz="2293" b="1"/>
            </a:lvl8pPr>
            <a:lvl9pPr marL="5241341" indent="0">
              <a:buNone/>
              <a:defRPr sz="2293" b="1"/>
            </a:lvl9pPr>
          </a:lstStyle>
          <a:p>
            <a:pPr lvl="0"/>
            <a:r>
              <a:rPr lang="ja-JP" altLang="en-US"/>
              <a:t>マスター テキストの書式設定</a:t>
            </a:r>
          </a:p>
        </p:txBody>
      </p:sp>
      <p:sp>
        <p:nvSpPr>
          <p:cNvPr id="6" name="Content Placeholder 5"/>
          <p:cNvSpPr>
            <a:spLocks noGrp="1"/>
          </p:cNvSpPr>
          <p:nvPr>
            <p:ph sz="quarter" idx="4"/>
          </p:nvPr>
        </p:nvSpPr>
        <p:spPr>
          <a:xfrm>
            <a:off x="6633509" y="6772401"/>
            <a:ext cx="5570577" cy="99611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380769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220942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98320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2553" y="1236028"/>
            <a:ext cx="4226131" cy="4326096"/>
          </a:xfrm>
        </p:spPr>
        <p:txBody>
          <a:bodyPr anchor="b"/>
          <a:lstStyle>
            <a:lvl1pPr>
              <a:defRPr sz="4586"/>
            </a:lvl1pPr>
          </a:lstStyle>
          <a:p>
            <a:r>
              <a:rPr lang="ja-JP" altLang="en-US"/>
              <a:t>マスター タイトルの書式設定</a:t>
            </a:r>
            <a:endParaRPr lang="en-US" dirty="0"/>
          </a:p>
        </p:txBody>
      </p:sp>
      <p:sp>
        <p:nvSpPr>
          <p:cNvPr id="3" name="Content Placeholder 2"/>
          <p:cNvSpPr>
            <a:spLocks noGrp="1"/>
          </p:cNvSpPr>
          <p:nvPr>
            <p:ph idx="1"/>
          </p:nvPr>
        </p:nvSpPr>
        <p:spPr>
          <a:xfrm>
            <a:off x="5570577" y="2669480"/>
            <a:ext cx="6633508" cy="13175710"/>
          </a:xfrm>
        </p:spPr>
        <p:txBody>
          <a:bodyPr/>
          <a:lstStyle>
            <a:lvl1pPr>
              <a:defRPr sz="4586"/>
            </a:lvl1pPr>
            <a:lvl2pPr>
              <a:defRPr sz="4012"/>
            </a:lvl2pPr>
            <a:lvl3pPr>
              <a:defRPr sz="3439"/>
            </a:lvl3pPr>
            <a:lvl4pPr>
              <a:defRPr sz="2866"/>
            </a:lvl4pPr>
            <a:lvl5pPr>
              <a:defRPr sz="2866"/>
            </a:lvl5pPr>
            <a:lvl6pPr>
              <a:defRPr sz="2866"/>
            </a:lvl6pPr>
            <a:lvl7pPr>
              <a:defRPr sz="2866"/>
            </a:lvl7pPr>
            <a:lvl8pPr>
              <a:defRPr sz="2866"/>
            </a:lvl8pPr>
            <a:lvl9pPr>
              <a:defRPr sz="286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02553" y="5562124"/>
            <a:ext cx="4226131" cy="10304523"/>
          </a:xfrm>
        </p:spPr>
        <p:txBody>
          <a:bodyPr/>
          <a:lstStyle>
            <a:lvl1pPr marL="0" indent="0">
              <a:buNone/>
              <a:defRPr sz="2293"/>
            </a:lvl1pPr>
            <a:lvl2pPr marL="655168" indent="0">
              <a:buNone/>
              <a:defRPr sz="2006"/>
            </a:lvl2pPr>
            <a:lvl3pPr marL="1310335" indent="0">
              <a:buNone/>
              <a:defRPr sz="1720"/>
            </a:lvl3pPr>
            <a:lvl4pPr marL="1965503" indent="0">
              <a:buNone/>
              <a:defRPr sz="1433"/>
            </a:lvl4pPr>
            <a:lvl5pPr marL="2620670" indent="0">
              <a:buNone/>
              <a:defRPr sz="1433"/>
            </a:lvl5pPr>
            <a:lvl6pPr marL="3275838" indent="0">
              <a:buNone/>
              <a:defRPr sz="1433"/>
            </a:lvl6pPr>
            <a:lvl7pPr marL="3931006" indent="0">
              <a:buNone/>
              <a:defRPr sz="1433"/>
            </a:lvl7pPr>
            <a:lvl8pPr marL="4586173" indent="0">
              <a:buNone/>
              <a:defRPr sz="1433"/>
            </a:lvl8pPr>
            <a:lvl9pPr marL="5241341" indent="0">
              <a:buNone/>
              <a:defRPr sz="14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30122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2553" y="1236028"/>
            <a:ext cx="4226131" cy="4326096"/>
          </a:xfrm>
        </p:spPr>
        <p:txBody>
          <a:bodyPr anchor="b"/>
          <a:lstStyle>
            <a:lvl1pPr>
              <a:defRPr sz="458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70577" y="2669480"/>
            <a:ext cx="6633508" cy="13175710"/>
          </a:xfrm>
        </p:spPr>
        <p:txBody>
          <a:bodyPr anchor="t"/>
          <a:lstStyle>
            <a:lvl1pPr marL="0" indent="0">
              <a:buNone/>
              <a:defRPr sz="4586"/>
            </a:lvl1pPr>
            <a:lvl2pPr marL="655168" indent="0">
              <a:buNone/>
              <a:defRPr sz="4012"/>
            </a:lvl2pPr>
            <a:lvl3pPr marL="1310335" indent="0">
              <a:buNone/>
              <a:defRPr sz="3439"/>
            </a:lvl3pPr>
            <a:lvl4pPr marL="1965503" indent="0">
              <a:buNone/>
              <a:defRPr sz="2866"/>
            </a:lvl4pPr>
            <a:lvl5pPr marL="2620670" indent="0">
              <a:buNone/>
              <a:defRPr sz="2866"/>
            </a:lvl5pPr>
            <a:lvl6pPr marL="3275838" indent="0">
              <a:buNone/>
              <a:defRPr sz="2866"/>
            </a:lvl6pPr>
            <a:lvl7pPr marL="3931006" indent="0">
              <a:buNone/>
              <a:defRPr sz="2866"/>
            </a:lvl7pPr>
            <a:lvl8pPr marL="4586173" indent="0">
              <a:buNone/>
              <a:defRPr sz="2866"/>
            </a:lvl8pPr>
            <a:lvl9pPr marL="5241341" indent="0">
              <a:buNone/>
              <a:defRPr sz="2866"/>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02553" y="5562124"/>
            <a:ext cx="4226131" cy="10304523"/>
          </a:xfrm>
        </p:spPr>
        <p:txBody>
          <a:bodyPr/>
          <a:lstStyle>
            <a:lvl1pPr marL="0" indent="0">
              <a:buNone/>
              <a:defRPr sz="2293"/>
            </a:lvl1pPr>
            <a:lvl2pPr marL="655168" indent="0">
              <a:buNone/>
              <a:defRPr sz="2006"/>
            </a:lvl2pPr>
            <a:lvl3pPr marL="1310335" indent="0">
              <a:buNone/>
              <a:defRPr sz="1720"/>
            </a:lvl3pPr>
            <a:lvl4pPr marL="1965503" indent="0">
              <a:buNone/>
              <a:defRPr sz="1433"/>
            </a:lvl4pPr>
            <a:lvl5pPr marL="2620670" indent="0">
              <a:buNone/>
              <a:defRPr sz="1433"/>
            </a:lvl5pPr>
            <a:lvl6pPr marL="3275838" indent="0">
              <a:buNone/>
              <a:defRPr sz="1433"/>
            </a:lvl6pPr>
            <a:lvl7pPr marL="3931006" indent="0">
              <a:buNone/>
              <a:defRPr sz="1433"/>
            </a:lvl7pPr>
            <a:lvl8pPr marL="4586173" indent="0">
              <a:buNone/>
              <a:defRPr sz="1433"/>
            </a:lvl8pPr>
            <a:lvl9pPr marL="5241341" indent="0">
              <a:buNone/>
              <a:defRPr sz="14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F5C89F-794A-4CE4-B9CA-956714EDE6F8}" type="datetimeFigureOut">
              <a:rPr kumimoji="1" lang="ja-JP" altLang="en-US" smtClean="0"/>
              <a:t>2021/4/2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257227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847" y="987109"/>
            <a:ext cx="11301532" cy="358362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0847" y="4935526"/>
            <a:ext cx="11301532" cy="1176372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00847" y="17184220"/>
            <a:ext cx="2948226" cy="987105"/>
          </a:xfrm>
          <a:prstGeom prst="rect">
            <a:avLst/>
          </a:prstGeom>
        </p:spPr>
        <p:txBody>
          <a:bodyPr vert="horz" lIns="91440" tIns="45720" rIns="91440" bIns="45720" rtlCol="0" anchor="ctr"/>
          <a:lstStyle>
            <a:lvl1pPr algn="l">
              <a:defRPr sz="1720">
                <a:solidFill>
                  <a:schemeClr val="tx1">
                    <a:tint val="75000"/>
                  </a:schemeClr>
                </a:solidFill>
              </a:defRPr>
            </a:lvl1pPr>
          </a:lstStyle>
          <a:p>
            <a:fld id="{17F5C89F-794A-4CE4-B9CA-956714EDE6F8}" type="datetimeFigureOut">
              <a:rPr kumimoji="1" lang="ja-JP" altLang="en-US" smtClean="0"/>
              <a:t>2021/4/2</a:t>
            </a:fld>
            <a:endParaRPr kumimoji="1" lang="ja-JP" altLang="en-US"/>
          </a:p>
        </p:txBody>
      </p:sp>
      <p:sp>
        <p:nvSpPr>
          <p:cNvPr id="5" name="Footer Placeholder 4"/>
          <p:cNvSpPr>
            <a:spLocks noGrp="1"/>
          </p:cNvSpPr>
          <p:nvPr>
            <p:ph type="ftr" sz="quarter" idx="3"/>
          </p:nvPr>
        </p:nvSpPr>
        <p:spPr>
          <a:xfrm>
            <a:off x="4340444" y="17184220"/>
            <a:ext cx="4422338" cy="987105"/>
          </a:xfrm>
          <a:prstGeom prst="rect">
            <a:avLst/>
          </a:prstGeom>
        </p:spPr>
        <p:txBody>
          <a:bodyPr vert="horz" lIns="91440" tIns="45720" rIns="91440" bIns="45720" rtlCol="0" anchor="ctr"/>
          <a:lstStyle>
            <a:lvl1pPr algn="ctr">
              <a:defRPr sz="17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54152" y="17184220"/>
            <a:ext cx="2948226" cy="987105"/>
          </a:xfrm>
          <a:prstGeom prst="rect">
            <a:avLst/>
          </a:prstGeom>
        </p:spPr>
        <p:txBody>
          <a:bodyPr vert="horz" lIns="91440" tIns="45720" rIns="91440" bIns="45720" rtlCol="0" anchor="ctr"/>
          <a:lstStyle>
            <a:lvl1pPr algn="r">
              <a:defRPr sz="1720">
                <a:solidFill>
                  <a:schemeClr val="tx1">
                    <a:tint val="75000"/>
                  </a:schemeClr>
                </a:solidFill>
              </a:defRPr>
            </a:lvl1pPr>
          </a:lstStyle>
          <a:p>
            <a:fld id="{20D716E6-B358-4B54-A68D-F0FE8983071C}" type="slidenum">
              <a:rPr kumimoji="1" lang="ja-JP" altLang="en-US" smtClean="0"/>
              <a:t>‹#›</a:t>
            </a:fld>
            <a:endParaRPr kumimoji="1" lang="ja-JP" altLang="en-US"/>
          </a:p>
        </p:txBody>
      </p:sp>
    </p:spTree>
    <p:extLst>
      <p:ext uri="{BB962C8B-B14F-4D97-AF65-F5344CB8AC3E}">
        <p14:creationId xmlns:p14="http://schemas.microsoft.com/office/powerpoint/2010/main" val="1055032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10335" rtl="0" eaLnBrk="1" latinLnBrk="0" hangingPunct="1">
        <a:lnSpc>
          <a:spcPct val="90000"/>
        </a:lnSpc>
        <a:spcBef>
          <a:spcPct val="0"/>
        </a:spcBef>
        <a:buNone/>
        <a:defRPr kumimoji="1" sz="6305" kern="1200">
          <a:solidFill>
            <a:schemeClr val="tx1"/>
          </a:solidFill>
          <a:latin typeface="+mj-lt"/>
          <a:ea typeface="+mj-ea"/>
          <a:cs typeface="+mj-cs"/>
        </a:defRPr>
      </a:lvl1pPr>
    </p:titleStyle>
    <p:bodyStyle>
      <a:lvl1pPr marL="327584" indent="-327584" algn="l" defTabSz="1310335" rtl="0" eaLnBrk="1" latinLnBrk="0" hangingPunct="1">
        <a:lnSpc>
          <a:spcPct val="90000"/>
        </a:lnSpc>
        <a:spcBef>
          <a:spcPts val="1433"/>
        </a:spcBef>
        <a:buFont typeface="Arial" panose="020B0604020202020204" pitchFamily="34" charset="0"/>
        <a:buChar char="•"/>
        <a:defRPr kumimoji="1" sz="4012" kern="1200">
          <a:solidFill>
            <a:schemeClr val="tx1"/>
          </a:solidFill>
          <a:latin typeface="+mn-lt"/>
          <a:ea typeface="+mn-ea"/>
          <a:cs typeface="+mn-cs"/>
        </a:defRPr>
      </a:lvl1pPr>
      <a:lvl2pPr marL="982751" indent="-327584" algn="l" defTabSz="1310335" rtl="0" eaLnBrk="1" latinLnBrk="0" hangingPunct="1">
        <a:lnSpc>
          <a:spcPct val="90000"/>
        </a:lnSpc>
        <a:spcBef>
          <a:spcPts val="717"/>
        </a:spcBef>
        <a:buFont typeface="Arial" panose="020B0604020202020204" pitchFamily="34" charset="0"/>
        <a:buChar char="•"/>
        <a:defRPr kumimoji="1" sz="3439" kern="1200">
          <a:solidFill>
            <a:schemeClr val="tx1"/>
          </a:solidFill>
          <a:latin typeface="+mn-lt"/>
          <a:ea typeface="+mn-ea"/>
          <a:cs typeface="+mn-cs"/>
        </a:defRPr>
      </a:lvl2pPr>
      <a:lvl3pPr marL="1637919" indent="-327584" algn="l" defTabSz="1310335" rtl="0" eaLnBrk="1" latinLnBrk="0" hangingPunct="1">
        <a:lnSpc>
          <a:spcPct val="90000"/>
        </a:lnSpc>
        <a:spcBef>
          <a:spcPts val="717"/>
        </a:spcBef>
        <a:buFont typeface="Arial" panose="020B0604020202020204" pitchFamily="34" charset="0"/>
        <a:buChar char="•"/>
        <a:defRPr kumimoji="1" sz="2866" kern="1200">
          <a:solidFill>
            <a:schemeClr val="tx1"/>
          </a:solidFill>
          <a:latin typeface="+mn-lt"/>
          <a:ea typeface="+mn-ea"/>
          <a:cs typeface="+mn-cs"/>
        </a:defRPr>
      </a:lvl3pPr>
      <a:lvl4pPr marL="2293087" indent="-327584" algn="l" defTabSz="1310335" rtl="0" eaLnBrk="1" latinLnBrk="0" hangingPunct="1">
        <a:lnSpc>
          <a:spcPct val="90000"/>
        </a:lnSpc>
        <a:spcBef>
          <a:spcPts val="717"/>
        </a:spcBef>
        <a:buFont typeface="Arial" panose="020B0604020202020204" pitchFamily="34" charset="0"/>
        <a:buChar char="•"/>
        <a:defRPr kumimoji="1" sz="2579" kern="1200">
          <a:solidFill>
            <a:schemeClr val="tx1"/>
          </a:solidFill>
          <a:latin typeface="+mn-lt"/>
          <a:ea typeface="+mn-ea"/>
          <a:cs typeface="+mn-cs"/>
        </a:defRPr>
      </a:lvl4pPr>
      <a:lvl5pPr marL="2948254" indent="-327584" algn="l" defTabSz="1310335" rtl="0" eaLnBrk="1" latinLnBrk="0" hangingPunct="1">
        <a:lnSpc>
          <a:spcPct val="90000"/>
        </a:lnSpc>
        <a:spcBef>
          <a:spcPts val="717"/>
        </a:spcBef>
        <a:buFont typeface="Arial" panose="020B0604020202020204" pitchFamily="34" charset="0"/>
        <a:buChar char="•"/>
        <a:defRPr kumimoji="1" sz="2579" kern="1200">
          <a:solidFill>
            <a:schemeClr val="tx1"/>
          </a:solidFill>
          <a:latin typeface="+mn-lt"/>
          <a:ea typeface="+mn-ea"/>
          <a:cs typeface="+mn-cs"/>
        </a:defRPr>
      </a:lvl5pPr>
      <a:lvl6pPr marL="3603422" indent="-327584" algn="l" defTabSz="1310335" rtl="0" eaLnBrk="1" latinLnBrk="0" hangingPunct="1">
        <a:lnSpc>
          <a:spcPct val="90000"/>
        </a:lnSpc>
        <a:spcBef>
          <a:spcPts val="717"/>
        </a:spcBef>
        <a:buFont typeface="Arial" panose="020B0604020202020204" pitchFamily="34" charset="0"/>
        <a:buChar char="•"/>
        <a:defRPr kumimoji="1" sz="2579" kern="1200">
          <a:solidFill>
            <a:schemeClr val="tx1"/>
          </a:solidFill>
          <a:latin typeface="+mn-lt"/>
          <a:ea typeface="+mn-ea"/>
          <a:cs typeface="+mn-cs"/>
        </a:defRPr>
      </a:lvl6pPr>
      <a:lvl7pPr marL="4258589" indent="-327584" algn="l" defTabSz="1310335" rtl="0" eaLnBrk="1" latinLnBrk="0" hangingPunct="1">
        <a:lnSpc>
          <a:spcPct val="90000"/>
        </a:lnSpc>
        <a:spcBef>
          <a:spcPts val="717"/>
        </a:spcBef>
        <a:buFont typeface="Arial" panose="020B0604020202020204" pitchFamily="34" charset="0"/>
        <a:buChar char="•"/>
        <a:defRPr kumimoji="1" sz="2579" kern="1200">
          <a:solidFill>
            <a:schemeClr val="tx1"/>
          </a:solidFill>
          <a:latin typeface="+mn-lt"/>
          <a:ea typeface="+mn-ea"/>
          <a:cs typeface="+mn-cs"/>
        </a:defRPr>
      </a:lvl7pPr>
      <a:lvl8pPr marL="4913757" indent="-327584" algn="l" defTabSz="1310335" rtl="0" eaLnBrk="1" latinLnBrk="0" hangingPunct="1">
        <a:lnSpc>
          <a:spcPct val="90000"/>
        </a:lnSpc>
        <a:spcBef>
          <a:spcPts val="717"/>
        </a:spcBef>
        <a:buFont typeface="Arial" panose="020B0604020202020204" pitchFamily="34" charset="0"/>
        <a:buChar char="•"/>
        <a:defRPr kumimoji="1" sz="2579" kern="1200">
          <a:solidFill>
            <a:schemeClr val="tx1"/>
          </a:solidFill>
          <a:latin typeface="+mn-lt"/>
          <a:ea typeface="+mn-ea"/>
          <a:cs typeface="+mn-cs"/>
        </a:defRPr>
      </a:lvl8pPr>
      <a:lvl9pPr marL="5568925" indent="-327584" algn="l" defTabSz="1310335" rtl="0" eaLnBrk="1" latinLnBrk="0" hangingPunct="1">
        <a:lnSpc>
          <a:spcPct val="90000"/>
        </a:lnSpc>
        <a:spcBef>
          <a:spcPts val="717"/>
        </a:spcBef>
        <a:buFont typeface="Arial" panose="020B0604020202020204" pitchFamily="34" charset="0"/>
        <a:buChar char="•"/>
        <a:defRPr kumimoji="1" sz="2579" kern="1200">
          <a:solidFill>
            <a:schemeClr val="tx1"/>
          </a:solidFill>
          <a:latin typeface="+mn-lt"/>
          <a:ea typeface="+mn-ea"/>
          <a:cs typeface="+mn-cs"/>
        </a:defRPr>
      </a:lvl9pPr>
    </p:bodyStyle>
    <p:otherStyle>
      <a:defPPr>
        <a:defRPr lang="en-US"/>
      </a:defPPr>
      <a:lvl1pPr marL="0" algn="l" defTabSz="1310335" rtl="0" eaLnBrk="1" latinLnBrk="0" hangingPunct="1">
        <a:defRPr kumimoji="1" sz="2579" kern="1200">
          <a:solidFill>
            <a:schemeClr val="tx1"/>
          </a:solidFill>
          <a:latin typeface="+mn-lt"/>
          <a:ea typeface="+mn-ea"/>
          <a:cs typeface="+mn-cs"/>
        </a:defRPr>
      </a:lvl1pPr>
      <a:lvl2pPr marL="655168" algn="l" defTabSz="1310335" rtl="0" eaLnBrk="1" latinLnBrk="0" hangingPunct="1">
        <a:defRPr kumimoji="1" sz="2579" kern="1200">
          <a:solidFill>
            <a:schemeClr val="tx1"/>
          </a:solidFill>
          <a:latin typeface="+mn-lt"/>
          <a:ea typeface="+mn-ea"/>
          <a:cs typeface="+mn-cs"/>
        </a:defRPr>
      </a:lvl2pPr>
      <a:lvl3pPr marL="1310335" algn="l" defTabSz="1310335" rtl="0" eaLnBrk="1" latinLnBrk="0" hangingPunct="1">
        <a:defRPr kumimoji="1" sz="2579" kern="1200">
          <a:solidFill>
            <a:schemeClr val="tx1"/>
          </a:solidFill>
          <a:latin typeface="+mn-lt"/>
          <a:ea typeface="+mn-ea"/>
          <a:cs typeface="+mn-cs"/>
        </a:defRPr>
      </a:lvl3pPr>
      <a:lvl4pPr marL="1965503" algn="l" defTabSz="1310335" rtl="0" eaLnBrk="1" latinLnBrk="0" hangingPunct="1">
        <a:defRPr kumimoji="1" sz="2579" kern="1200">
          <a:solidFill>
            <a:schemeClr val="tx1"/>
          </a:solidFill>
          <a:latin typeface="+mn-lt"/>
          <a:ea typeface="+mn-ea"/>
          <a:cs typeface="+mn-cs"/>
        </a:defRPr>
      </a:lvl4pPr>
      <a:lvl5pPr marL="2620670" algn="l" defTabSz="1310335" rtl="0" eaLnBrk="1" latinLnBrk="0" hangingPunct="1">
        <a:defRPr kumimoji="1" sz="2579" kern="1200">
          <a:solidFill>
            <a:schemeClr val="tx1"/>
          </a:solidFill>
          <a:latin typeface="+mn-lt"/>
          <a:ea typeface="+mn-ea"/>
          <a:cs typeface="+mn-cs"/>
        </a:defRPr>
      </a:lvl5pPr>
      <a:lvl6pPr marL="3275838" algn="l" defTabSz="1310335" rtl="0" eaLnBrk="1" latinLnBrk="0" hangingPunct="1">
        <a:defRPr kumimoji="1" sz="2579" kern="1200">
          <a:solidFill>
            <a:schemeClr val="tx1"/>
          </a:solidFill>
          <a:latin typeface="+mn-lt"/>
          <a:ea typeface="+mn-ea"/>
          <a:cs typeface="+mn-cs"/>
        </a:defRPr>
      </a:lvl6pPr>
      <a:lvl7pPr marL="3931006" algn="l" defTabSz="1310335" rtl="0" eaLnBrk="1" latinLnBrk="0" hangingPunct="1">
        <a:defRPr kumimoji="1" sz="2579" kern="1200">
          <a:solidFill>
            <a:schemeClr val="tx1"/>
          </a:solidFill>
          <a:latin typeface="+mn-lt"/>
          <a:ea typeface="+mn-ea"/>
          <a:cs typeface="+mn-cs"/>
        </a:defRPr>
      </a:lvl7pPr>
      <a:lvl8pPr marL="4586173" algn="l" defTabSz="1310335" rtl="0" eaLnBrk="1" latinLnBrk="0" hangingPunct="1">
        <a:defRPr kumimoji="1" sz="2579" kern="1200">
          <a:solidFill>
            <a:schemeClr val="tx1"/>
          </a:solidFill>
          <a:latin typeface="+mn-lt"/>
          <a:ea typeface="+mn-ea"/>
          <a:cs typeface="+mn-cs"/>
        </a:defRPr>
      </a:lvl8pPr>
      <a:lvl9pPr marL="5241341" algn="l" defTabSz="1310335" rtl="0" eaLnBrk="1" latinLnBrk="0" hangingPunct="1">
        <a:defRPr kumimoji="1" sz="2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79882BE-C7BD-4DA3-AEF4-930D22CC7F30}"/>
              </a:ext>
            </a:extLst>
          </p:cNvPr>
          <p:cNvPicPr>
            <a:picLocks noChangeAspect="1"/>
          </p:cNvPicPr>
          <p:nvPr/>
        </p:nvPicPr>
        <p:blipFill rotWithShape="1">
          <a:blip r:embed="rId2">
            <a:extLst>
              <a:ext uri="{28A0092B-C50C-407E-A947-70E740481C1C}">
                <a14:useLocalDpi xmlns:a14="http://schemas.microsoft.com/office/drawing/2010/main" val="0"/>
              </a:ext>
            </a:extLst>
          </a:blip>
          <a:srcRect l="11464" r="10250" b="3262"/>
          <a:stretch/>
        </p:blipFill>
        <p:spPr>
          <a:xfrm>
            <a:off x="0" y="-1"/>
            <a:ext cx="13103224" cy="10794936"/>
          </a:xfrm>
          <a:prstGeom prst="rect">
            <a:avLst/>
          </a:prstGeom>
        </p:spPr>
      </p:pic>
      <p:sp>
        <p:nvSpPr>
          <p:cNvPr id="31" name="テキスト ボックス 30">
            <a:extLst>
              <a:ext uri="{FF2B5EF4-FFF2-40B4-BE49-F238E27FC236}">
                <a16:creationId xmlns:a16="http://schemas.microsoft.com/office/drawing/2014/main" id="{987CD393-DC9E-4767-8723-BD083695AD71}"/>
              </a:ext>
            </a:extLst>
          </p:cNvPr>
          <p:cNvSpPr txBox="1"/>
          <p:nvPr/>
        </p:nvSpPr>
        <p:spPr>
          <a:xfrm>
            <a:off x="862332" y="13115902"/>
            <a:ext cx="11378559" cy="1611018"/>
          </a:xfrm>
          <a:prstGeom prst="rect">
            <a:avLst/>
          </a:prstGeom>
          <a:noFill/>
        </p:spPr>
        <p:txBody>
          <a:bodyPr wrap="square" rtlCol="0">
            <a:spAutoFit/>
          </a:bodyPr>
          <a:lstStyle/>
          <a:p>
            <a:pPr>
              <a:lnSpc>
                <a:spcPts val="3000"/>
              </a:lnSpc>
            </a:pPr>
            <a:r>
              <a:rPr kumimoji="1" lang="en-JP" altLang="ja-JP" sz="24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OSMP</a:t>
            </a:r>
            <a:r>
              <a:rPr kumimoji="1" lang="ja-JP" altLang="en-US" sz="2400" b="1">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は沖縄の高校生向けに、最先端の研究に取り組んでいる</a:t>
            </a:r>
            <a:r>
              <a:rPr kumimoji="1" lang="en-US" altLang="ja-JP" sz="24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OIST</a:t>
            </a:r>
            <a:r>
              <a:rPr kumimoji="1" lang="ja-JP" altLang="en-US" sz="2400" b="1">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の研究者や学生が実際に研究の指導を行い、科学の面白さを感じてもらうプログラムです。日本語で指導を行うプロジェクトですので英語に自信がなくとも問題ありません。</a:t>
            </a:r>
            <a:endParaRPr kumimoji="1" lang="en-US" altLang="ja-JP" sz="24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endParaRPr>
          </a:p>
          <a:p>
            <a:pPr>
              <a:lnSpc>
                <a:spcPts val="3000"/>
              </a:lnSpc>
            </a:pPr>
            <a:r>
              <a:rPr kumimoji="1" lang="ja-JP" altLang="en-US" sz="2400" b="1">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科学に関心があるみなさんの参加を心より、お待ちしております。</a:t>
            </a:r>
            <a:endParaRPr kumimoji="1" lang="en-US" altLang="ja-JP" sz="24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endParaRPr>
          </a:p>
        </p:txBody>
      </p:sp>
      <p:sp>
        <p:nvSpPr>
          <p:cNvPr id="18" name="正方形/長方形 17">
            <a:extLst>
              <a:ext uri="{FF2B5EF4-FFF2-40B4-BE49-F238E27FC236}">
                <a16:creationId xmlns:a16="http://schemas.microsoft.com/office/drawing/2014/main" id="{D2A010BB-5FE0-45BD-9582-2C28E84B0169}"/>
              </a:ext>
            </a:extLst>
          </p:cNvPr>
          <p:cNvSpPr/>
          <p:nvPr/>
        </p:nvSpPr>
        <p:spPr>
          <a:xfrm>
            <a:off x="-1" y="10464800"/>
            <a:ext cx="13103225" cy="53745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47C89100-F260-4A08-8AF0-0D98CD489772}"/>
              </a:ext>
            </a:extLst>
          </p:cNvPr>
          <p:cNvSpPr/>
          <p:nvPr/>
        </p:nvSpPr>
        <p:spPr>
          <a:xfrm>
            <a:off x="-1" y="18139761"/>
            <a:ext cx="13103225" cy="400652"/>
          </a:xfrm>
          <a:prstGeom prst="rect">
            <a:avLst/>
          </a:prstGeom>
          <a:solidFill>
            <a:srgbClr val="C8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4168D6E2-0B74-48D3-B921-E05C67AC84FF}"/>
              </a:ext>
            </a:extLst>
          </p:cNvPr>
          <p:cNvSpPr txBox="1"/>
          <p:nvPr/>
        </p:nvSpPr>
        <p:spPr>
          <a:xfrm>
            <a:off x="-488778" y="10972221"/>
            <a:ext cx="14086545" cy="1354217"/>
          </a:xfrm>
          <a:prstGeom prst="rect">
            <a:avLst/>
          </a:prstGeom>
          <a:noFill/>
        </p:spPr>
        <p:txBody>
          <a:bodyPr wrap="square" rtlCol="0" anchor="ctr">
            <a:spAutoFit/>
          </a:bodyPr>
          <a:lstStyle/>
          <a:p>
            <a:pPr algn="ctr"/>
            <a:r>
              <a:rPr kumimoji="1" lang="en-US" altLang="ja-JP" sz="5400" b="1" dirty="0" err="1">
                <a:solidFill>
                  <a:srgbClr val="C80019"/>
                </a:solidFill>
                <a:latin typeface="Helvetica" pitchFamily="2" charset="0"/>
                <a:ea typeface="Microsoft YaHei" panose="020B0503020204020204" pitchFamily="34" charset="-122"/>
              </a:rPr>
              <a:t>O</a:t>
            </a:r>
            <a:r>
              <a:rPr kumimoji="1" lang="en-US" altLang="ja-JP" sz="5400" b="1" dirty="0" err="1">
                <a:solidFill>
                  <a:schemeClr val="tx1">
                    <a:lumMod val="65000"/>
                    <a:lumOff val="35000"/>
                  </a:schemeClr>
                </a:solidFill>
                <a:latin typeface="Helvetica" pitchFamily="2" charset="0"/>
                <a:ea typeface="Microsoft YaHei" panose="020B0503020204020204" pitchFamily="34" charset="-122"/>
              </a:rPr>
              <a:t>ist</a:t>
            </a:r>
            <a:r>
              <a:rPr kumimoji="1" lang="en-US" altLang="ja-JP" sz="5400" b="1" dirty="0">
                <a:solidFill>
                  <a:srgbClr val="C80019"/>
                </a:solidFill>
                <a:latin typeface="Helvetica" pitchFamily="2" charset="0"/>
                <a:ea typeface="Microsoft YaHei" panose="020B0503020204020204" pitchFamily="34" charset="-122"/>
              </a:rPr>
              <a:t> S</a:t>
            </a:r>
            <a:r>
              <a:rPr kumimoji="1" lang="en-US" altLang="ja-JP" sz="5400" b="1" dirty="0">
                <a:solidFill>
                  <a:schemeClr val="tx1">
                    <a:lumMod val="65000"/>
                    <a:lumOff val="35000"/>
                  </a:schemeClr>
                </a:solidFill>
                <a:latin typeface="Helvetica" pitchFamily="2" charset="0"/>
                <a:ea typeface="Microsoft YaHei" panose="020B0503020204020204" pitchFamily="34" charset="-122"/>
              </a:rPr>
              <a:t>cience</a:t>
            </a:r>
            <a:r>
              <a:rPr kumimoji="1" lang="en-US" altLang="ja-JP" sz="5400" b="1" dirty="0">
                <a:solidFill>
                  <a:srgbClr val="C80019"/>
                </a:solidFill>
                <a:latin typeface="Helvetica" pitchFamily="2" charset="0"/>
                <a:ea typeface="Microsoft YaHei" panose="020B0503020204020204" pitchFamily="34" charset="-122"/>
              </a:rPr>
              <a:t> M</a:t>
            </a:r>
            <a:r>
              <a:rPr kumimoji="1" lang="en-US" altLang="ja-JP" sz="5400" b="1" dirty="0">
                <a:solidFill>
                  <a:schemeClr val="tx1">
                    <a:lumMod val="65000"/>
                    <a:lumOff val="35000"/>
                  </a:schemeClr>
                </a:solidFill>
                <a:latin typeface="Helvetica" pitchFamily="2" charset="0"/>
                <a:ea typeface="Microsoft YaHei" panose="020B0503020204020204" pitchFamily="34" charset="-122"/>
              </a:rPr>
              <a:t>entoring</a:t>
            </a:r>
            <a:r>
              <a:rPr kumimoji="1" lang="en-US" altLang="ja-JP" sz="5400" b="1" dirty="0">
                <a:solidFill>
                  <a:srgbClr val="C80019"/>
                </a:solidFill>
                <a:latin typeface="Helvetica" pitchFamily="2" charset="0"/>
                <a:ea typeface="Microsoft YaHei" panose="020B0503020204020204" pitchFamily="34" charset="-122"/>
              </a:rPr>
              <a:t> P</a:t>
            </a:r>
            <a:r>
              <a:rPr kumimoji="1" lang="en-US" altLang="ja-JP" sz="5400" b="1" dirty="0">
                <a:solidFill>
                  <a:schemeClr val="tx1">
                    <a:lumMod val="65000"/>
                    <a:lumOff val="35000"/>
                  </a:schemeClr>
                </a:solidFill>
                <a:latin typeface="Helvetica" pitchFamily="2" charset="0"/>
                <a:ea typeface="Microsoft YaHei" panose="020B0503020204020204" pitchFamily="34" charset="-122"/>
              </a:rPr>
              <a:t>rogram 2021</a:t>
            </a:r>
          </a:p>
          <a:p>
            <a:pPr algn="ctr"/>
            <a:r>
              <a:rPr kumimoji="1" lang="ja-JP" altLang="en-US" sz="2800" b="1" dirty="0">
                <a:solidFill>
                  <a:srgbClr val="C80019"/>
                </a:solidFill>
                <a:latin typeface="Hiragino Kaku Gothic Pro W6" panose="020B0300000000000000" pitchFamily="34" charset="-128"/>
                <a:ea typeface="Hiragino Kaku Gothic Pro W6" panose="020B0300000000000000" pitchFamily="34" charset="-128"/>
              </a:rPr>
              <a:t>応募</a:t>
            </a:r>
            <a:r>
              <a:rPr kumimoji="1" lang="ja-JP" altLang="en-US" sz="2800" b="1">
                <a:solidFill>
                  <a:srgbClr val="C80019"/>
                </a:solidFill>
                <a:latin typeface="Hiragino Kaku Gothic Pro W6" panose="020B0300000000000000" pitchFamily="34" charset="-128"/>
                <a:ea typeface="Hiragino Kaku Gothic Pro W6" panose="020B0300000000000000" pitchFamily="34" charset="-128"/>
              </a:rPr>
              <a:t>締め切り </a:t>
            </a:r>
            <a:r>
              <a:rPr kumimoji="1" lang="en-US" altLang="ja-JP" sz="2800" b="1" dirty="0">
                <a:solidFill>
                  <a:srgbClr val="C80019"/>
                </a:solidFill>
                <a:latin typeface="Hiragino Kaku Gothic Pro W6" panose="020B0300000000000000" pitchFamily="34" charset="-128"/>
                <a:ea typeface="Hiragino Kaku Gothic Pro W6" panose="020B0300000000000000" pitchFamily="34" charset="-128"/>
              </a:rPr>
              <a:t>2021</a:t>
            </a:r>
            <a:r>
              <a:rPr kumimoji="1" lang="ja-JP" altLang="en-US" sz="2800" b="1">
                <a:solidFill>
                  <a:srgbClr val="C80019"/>
                </a:solidFill>
                <a:latin typeface="Hiragino Kaku Gothic Pro W6" panose="020B0300000000000000" pitchFamily="34" charset="-128"/>
                <a:ea typeface="Hiragino Kaku Gothic Pro W6" panose="020B0300000000000000" pitchFamily="34" charset="-128"/>
              </a:rPr>
              <a:t>年 </a:t>
            </a:r>
            <a:r>
              <a:rPr kumimoji="1" lang="en-US" altLang="ja-JP" sz="2800" b="1" dirty="0">
                <a:solidFill>
                  <a:srgbClr val="C80019"/>
                </a:solidFill>
                <a:latin typeface="Hiragino Kaku Gothic Pro W6" panose="020B0300000000000000" pitchFamily="34" charset="-128"/>
                <a:ea typeface="Hiragino Kaku Gothic Pro W6" panose="020B0300000000000000" pitchFamily="34" charset="-128"/>
              </a:rPr>
              <a:t>6</a:t>
            </a:r>
            <a:r>
              <a:rPr kumimoji="1" lang="ja-JP" altLang="en-US" sz="2800" b="1">
                <a:solidFill>
                  <a:srgbClr val="C80019"/>
                </a:solidFill>
                <a:latin typeface="Hiragino Kaku Gothic Pro W6" panose="020B0300000000000000" pitchFamily="34" charset="-128"/>
                <a:ea typeface="Hiragino Kaku Gothic Pro W6" panose="020B0300000000000000" pitchFamily="34" charset="-128"/>
              </a:rPr>
              <a:t>月</a:t>
            </a:r>
            <a:r>
              <a:rPr kumimoji="1" lang="en-US" altLang="ja-JP" sz="2800" b="1" dirty="0">
                <a:solidFill>
                  <a:srgbClr val="C80019"/>
                </a:solidFill>
                <a:latin typeface="Hiragino Kaku Gothic Pro W6" panose="020B0300000000000000" pitchFamily="34" charset="-128"/>
                <a:ea typeface="Hiragino Kaku Gothic Pro W6" panose="020B0300000000000000" pitchFamily="34" charset="-128"/>
              </a:rPr>
              <a:t> 30</a:t>
            </a:r>
            <a:r>
              <a:rPr kumimoji="1" lang="ja-JP" altLang="en-US" sz="2800" b="1" dirty="0">
                <a:solidFill>
                  <a:srgbClr val="C80019"/>
                </a:solidFill>
                <a:latin typeface="Hiragino Kaku Gothic Pro W6" panose="020B0300000000000000" pitchFamily="34" charset="-128"/>
                <a:ea typeface="Hiragino Kaku Gothic Pro W6" panose="020B0300000000000000" pitchFamily="34" charset="-128"/>
              </a:rPr>
              <a:t>日</a:t>
            </a:r>
          </a:p>
        </p:txBody>
      </p:sp>
      <p:sp>
        <p:nvSpPr>
          <p:cNvPr id="23" name="正方形/長方形 22">
            <a:extLst>
              <a:ext uri="{FF2B5EF4-FFF2-40B4-BE49-F238E27FC236}">
                <a16:creationId xmlns:a16="http://schemas.microsoft.com/office/drawing/2014/main" id="{42FE66FB-087B-4A72-9181-3F7738163F88}"/>
              </a:ext>
            </a:extLst>
          </p:cNvPr>
          <p:cNvSpPr/>
          <p:nvPr/>
        </p:nvSpPr>
        <p:spPr>
          <a:xfrm>
            <a:off x="-1" y="575681"/>
            <a:ext cx="6007102" cy="942899"/>
          </a:xfrm>
          <a:prstGeom prst="rect">
            <a:avLst/>
          </a:prstGeom>
          <a:solidFill>
            <a:srgbClr val="C30E2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303FC597-C0E0-411A-93B3-4F0E04AD29F1}"/>
              </a:ext>
            </a:extLst>
          </p:cNvPr>
          <p:cNvSpPr/>
          <p:nvPr/>
        </p:nvSpPr>
        <p:spPr>
          <a:xfrm>
            <a:off x="0" y="496230"/>
            <a:ext cx="5844182" cy="856794"/>
          </a:xfrm>
          <a:prstGeom prst="rect">
            <a:avLst/>
          </a:prstGeom>
          <a:solidFill>
            <a:srgbClr val="C8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03F60A51-D818-4AF5-AAE6-0964FE77D2F9}"/>
              </a:ext>
            </a:extLst>
          </p:cNvPr>
          <p:cNvSpPr txBox="1"/>
          <p:nvPr/>
        </p:nvSpPr>
        <p:spPr>
          <a:xfrm>
            <a:off x="3504681" y="14882266"/>
            <a:ext cx="7209108" cy="433388"/>
          </a:xfrm>
          <a:prstGeom prst="rect">
            <a:avLst/>
          </a:prstGeom>
          <a:noFill/>
        </p:spPr>
        <p:txBody>
          <a:bodyPr wrap="square" rtlCol="0" anchor="ctr">
            <a:spAutoFit/>
          </a:bodyPr>
          <a:lstStyle/>
          <a:p>
            <a:pPr>
              <a:lnSpc>
                <a:spcPts val="3000"/>
              </a:lnSpc>
            </a:pPr>
            <a:r>
              <a:rPr kumimoji="1" lang="en-US" altLang="ja-JP"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2021</a:t>
            </a:r>
            <a:r>
              <a:rPr kumimoji="1" lang="ja-JP" altLang="en-US">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年</a:t>
            </a:r>
            <a:r>
              <a:rPr kumimoji="1" lang="en-US" altLang="ja-JP"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8</a:t>
            </a:r>
            <a:r>
              <a:rPr kumimoji="1" lang="ja-JP" altLang="en-US">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月</a:t>
            </a:r>
            <a:r>
              <a:rPr kumimoji="1" lang="en-US" altLang="ja-JP"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2,3,6,10,13</a:t>
            </a:r>
            <a:r>
              <a:rPr kumimoji="1" lang="ja-JP" altLang="en-US">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日を通して研究活動を行ってもらいます。</a:t>
            </a:r>
            <a:endParaRPr kumimoji="1" lang="en-US" altLang="ja-JP"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14" name="正方形/長方形 13">
            <a:extLst>
              <a:ext uri="{FF2B5EF4-FFF2-40B4-BE49-F238E27FC236}">
                <a16:creationId xmlns:a16="http://schemas.microsoft.com/office/drawing/2014/main" id="{9657CF5E-3720-4C30-9F2E-1EF5F03CBE7A}"/>
              </a:ext>
            </a:extLst>
          </p:cNvPr>
          <p:cNvSpPr/>
          <p:nvPr/>
        </p:nvSpPr>
        <p:spPr>
          <a:xfrm>
            <a:off x="947076" y="14915253"/>
            <a:ext cx="2371667" cy="367417"/>
          </a:xfrm>
          <a:prstGeom prst="rect">
            <a:avLst/>
          </a:prstGeom>
          <a:solidFill>
            <a:srgbClr val="C8001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Hiragino Kaku Gothic Pro W6" panose="020B0300000000000000" pitchFamily="34" charset="-128"/>
                <a:ea typeface="Hiragino Kaku Gothic Pro W6" panose="020B0300000000000000" pitchFamily="34" charset="-128"/>
              </a:rPr>
              <a:t>日程</a:t>
            </a:r>
          </a:p>
        </p:txBody>
      </p:sp>
      <p:sp>
        <p:nvSpPr>
          <p:cNvPr id="15" name="正方形/長方形 14">
            <a:extLst>
              <a:ext uri="{FF2B5EF4-FFF2-40B4-BE49-F238E27FC236}">
                <a16:creationId xmlns:a16="http://schemas.microsoft.com/office/drawing/2014/main" id="{D9D8847A-C9AE-47ED-A899-B6374984A4BB}"/>
              </a:ext>
            </a:extLst>
          </p:cNvPr>
          <p:cNvSpPr/>
          <p:nvPr/>
        </p:nvSpPr>
        <p:spPr>
          <a:xfrm>
            <a:off x="947075" y="15413111"/>
            <a:ext cx="2371667" cy="367417"/>
          </a:xfrm>
          <a:prstGeom prst="rect">
            <a:avLst/>
          </a:prstGeom>
          <a:solidFill>
            <a:srgbClr val="C8001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Hiragino Kaku Gothic Pro W6" panose="020B0300000000000000" pitchFamily="34" charset="-128"/>
                <a:ea typeface="Hiragino Kaku Gothic Pro W6" panose="020B0300000000000000" pitchFamily="34" charset="-128"/>
              </a:rPr>
              <a:t>参加資格</a:t>
            </a:r>
          </a:p>
        </p:txBody>
      </p:sp>
      <p:sp>
        <p:nvSpPr>
          <p:cNvPr id="16" name="正方形/長方形 15">
            <a:extLst>
              <a:ext uri="{FF2B5EF4-FFF2-40B4-BE49-F238E27FC236}">
                <a16:creationId xmlns:a16="http://schemas.microsoft.com/office/drawing/2014/main" id="{3DCB698D-7490-4428-A7E5-68185AD89F0E}"/>
              </a:ext>
            </a:extLst>
          </p:cNvPr>
          <p:cNvSpPr/>
          <p:nvPr/>
        </p:nvSpPr>
        <p:spPr>
          <a:xfrm>
            <a:off x="947075" y="16882461"/>
            <a:ext cx="2371667" cy="367417"/>
          </a:xfrm>
          <a:prstGeom prst="rect">
            <a:avLst/>
          </a:prstGeom>
          <a:solidFill>
            <a:srgbClr val="C8001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latin typeface="Hiragino Kaku Gothic Pro W6" panose="020B0300000000000000" pitchFamily="34" charset="-128"/>
                <a:ea typeface="Hiragino Kaku Gothic Pro W6" panose="020B0300000000000000" pitchFamily="34" charset="-128"/>
              </a:rPr>
              <a:t>費用等</a:t>
            </a:r>
            <a:endParaRPr kumimoji="1" lang="ja-JP" altLang="en-US" b="1" dirty="0">
              <a:solidFill>
                <a:schemeClr val="bg1"/>
              </a:solidFill>
              <a:latin typeface="Hiragino Kaku Gothic Pro W6" panose="020B0300000000000000" pitchFamily="34" charset="-128"/>
              <a:ea typeface="Hiragino Kaku Gothic Pro W6" panose="020B0300000000000000" pitchFamily="34" charset="-128"/>
            </a:endParaRPr>
          </a:p>
        </p:txBody>
      </p:sp>
      <p:sp>
        <p:nvSpPr>
          <p:cNvPr id="19" name="正方形/長方形 18">
            <a:extLst>
              <a:ext uri="{FF2B5EF4-FFF2-40B4-BE49-F238E27FC236}">
                <a16:creationId xmlns:a16="http://schemas.microsoft.com/office/drawing/2014/main" id="{4E1783BD-29F1-4472-9700-33326D1D6AF4}"/>
              </a:ext>
            </a:extLst>
          </p:cNvPr>
          <p:cNvSpPr/>
          <p:nvPr/>
        </p:nvSpPr>
        <p:spPr>
          <a:xfrm>
            <a:off x="947076" y="17431772"/>
            <a:ext cx="2371667" cy="367417"/>
          </a:xfrm>
          <a:prstGeom prst="rect">
            <a:avLst/>
          </a:prstGeom>
          <a:solidFill>
            <a:srgbClr val="C8001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Hiragino Kaku Gothic Pro W6" panose="020B0300000000000000" pitchFamily="34" charset="-128"/>
                <a:ea typeface="Hiragino Kaku Gothic Pro W6" panose="020B0300000000000000" pitchFamily="34" charset="-128"/>
              </a:rPr>
              <a:t>開催地</a:t>
            </a:r>
          </a:p>
        </p:txBody>
      </p:sp>
      <p:sp>
        <p:nvSpPr>
          <p:cNvPr id="21" name="テキスト ボックス 20">
            <a:extLst>
              <a:ext uri="{FF2B5EF4-FFF2-40B4-BE49-F238E27FC236}">
                <a16:creationId xmlns:a16="http://schemas.microsoft.com/office/drawing/2014/main" id="{1BA3F18F-BD60-480F-9DC9-7348BC439602}"/>
              </a:ext>
            </a:extLst>
          </p:cNvPr>
          <p:cNvSpPr txBox="1"/>
          <p:nvPr/>
        </p:nvSpPr>
        <p:spPr>
          <a:xfrm>
            <a:off x="3504680" y="15317484"/>
            <a:ext cx="7582008" cy="1581715"/>
          </a:xfrm>
          <a:prstGeom prst="rect">
            <a:avLst/>
          </a:prstGeom>
          <a:noFill/>
        </p:spPr>
        <p:txBody>
          <a:bodyPr wrap="square" rtlCol="0" anchor="ctr">
            <a:spAutoFit/>
          </a:bodyPr>
          <a:lstStyle/>
          <a:p>
            <a:pPr>
              <a:lnSpc>
                <a:spcPts val="3000"/>
              </a:lnSpc>
            </a:pPr>
            <a:r>
              <a:rPr kumimoji="1" lang="ja-JP" altLang="en-US"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以下の３つの条件を満たすこと </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nSpc>
                <a:spcPts val="3000"/>
              </a:lnSpc>
            </a:pP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①県内の高校</a:t>
            </a:r>
            <a:r>
              <a:rPr kumimoji="1" lang="en-JP"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1</a:t>
            </a:r>
            <a:r>
              <a:rPr kumimoji="1" lang="ja-JP" altLang="en-JP"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年生</a:t>
            </a: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であること</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nSpc>
                <a:spcPts val="3000"/>
              </a:lnSpc>
            </a:pP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②科学に興味</a:t>
            </a:r>
            <a:r>
              <a:rPr kumimoji="1" lang="ja-JP" altLang="en-US"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のある学生 </a:t>
            </a:r>
            <a:endPar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nSpc>
                <a:spcPts val="3000"/>
              </a:lnSpc>
            </a:pP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③プログラムに全日程</a:t>
            </a:r>
            <a:r>
              <a:rPr kumimoji="1" lang="ja-JP" altLang="en-US"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に参加できる方</a:t>
            </a:r>
          </a:p>
        </p:txBody>
      </p:sp>
      <p:sp>
        <p:nvSpPr>
          <p:cNvPr id="22" name="テキスト ボックス 21">
            <a:extLst>
              <a:ext uri="{FF2B5EF4-FFF2-40B4-BE49-F238E27FC236}">
                <a16:creationId xmlns:a16="http://schemas.microsoft.com/office/drawing/2014/main" id="{307B2AE5-E8C2-4847-BAE7-319C3A9D161A}"/>
              </a:ext>
            </a:extLst>
          </p:cNvPr>
          <p:cNvSpPr txBox="1"/>
          <p:nvPr/>
        </p:nvSpPr>
        <p:spPr>
          <a:xfrm>
            <a:off x="3504681" y="16846814"/>
            <a:ext cx="8324357" cy="438710"/>
          </a:xfrm>
          <a:prstGeom prst="rect">
            <a:avLst/>
          </a:prstGeom>
          <a:noFill/>
        </p:spPr>
        <p:txBody>
          <a:bodyPr wrap="square" rtlCol="0" anchor="ctr">
            <a:spAutoFit/>
          </a:bodyPr>
          <a:lstStyle/>
          <a:p>
            <a:pPr>
              <a:lnSpc>
                <a:spcPts val="3000"/>
              </a:lnSpc>
            </a:pP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交通費にに</a:t>
            </a:r>
            <a:r>
              <a:rPr kumimoji="1" lang="ja-JP" altLang="en-US"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対して</a:t>
            </a: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は、最大</a:t>
            </a:r>
            <a:r>
              <a:rPr kumimoji="1" lang="en-JP"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1</a:t>
            </a:r>
            <a:r>
              <a:rPr kumimoji="1" lang="ja-JP" altLang="en-JP"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日</a:t>
            </a:r>
            <a:r>
              <a:rPr kumimoji="1" lang="en-JP"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1000</a:t>
            </a:r>
            <a:r>
              <a:rPr kumimoji="1" lang="ja-JP" altLang="en-JP"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円</a:t>
            </a:r>
            <a:r>
              <a:rPr kumimoji="1" lang="ja-JP" altLang="en-US" sz="16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を</a:t>
            </a:r>
            <a:r>
              <a:rPr kumimoji="1" lang="en-US" altLang="ja-JP"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OIST</a:t>
            </a:r>
            <a:r>
              <a:rPr kumimoji="1" lang="ja-JP" altLang="en-US"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が提供します</a:t>
            </a:r>
          </a:p>
        </p:txBody>
      </p:sp>
      <p:sp>
        <p:nvSpPr>
          <p:cNvPr id="24" name="テキスト ボックス 23">
            <a:extLst>
              <a:ext uri="{FF2B5EF4-FFF2-40B4-BE49-F238E27FC236}">
                <a16:creationId xmlns:a16="http://schemas.microsoft.com/office/drawing/2014/main" id="{447E3186-59BA-408F-824F-CC85D3A30614}"/>
              </a:ext>
            </a:extLst>
          </p:cNvPr>
          <p:cNvSpPr txBox="1"/>
          <p:nvPr/>
        </p:nvSpPr>
        <p:spPr>
          <a:xfrm>
            <a:off x="3504680" y="17336437"/>
            <a:ext cx="8324357" cy="427553"/>
          </a:xfrm>
          <a:prstGeom prst="rect">
            <a:avLst/>
          </a:prstGeom>
          <a:noFill/>
        </p:spPr>
        <p:txBody>
          <a:bodyPr wrap="square" rtlCol="0" anchor="ctr">
            <a:spAutoFit/>
          </a:bodyPr>
          <a:lstStyle/>
          <a:p>
            <a:pPr>
              <a:lnSpc>
                <a:spcPts val="3000"/>
              </a:lnSpc>
            </a:pPr>
            <a:r>
              <a:rPr kumimoji="1" lang="ja-JP" altLang="en-US"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沖縄科学技術大学院大学メインキャンパス（沖縄県恩納村）</a:t>
            </a:r>
          </a:p>
        </p:txBody>
      </p:sp>
      <p:sp>
        <p:nvSpPr>
          <p:cNvPr id="29" name="テキスト ボックス 28">
            <a:extLst>
              <a:ext uri="{FF2B5EF4-FFF2-40B4-BE49-F238E27FC236}">
                <a16:creationId xmlns:a16="http://schemas.microsoft.com/office/drawing/2014/main" id="{1E0763D0-004D-421E-9D39-8B5FF4713FEA}"/>
              </a:ext>
            </a:extLst>
          </p:cNvPr>
          <p:cNvSpPr txBox="1"/>
          <p:nvPr/>
        </p:nvSpPr>
        <p:spPr>
          <a:xfrm>
            <a:off x="2389432" y="18082499"/>
            <a:ext cx="8324357" cy="427553"/>
          </a:xfrm>
          <a:prstGeom prst="rect">
            <a:avLst/>
          </a:prstGeom>
          <a:noFill/>
        </p:spPr>
        <p:txBody>
          <a:bodyPr wrap="square" rtlCol="0" anchor="ctr">
            <a:spAutoFit/>
          </a:bodyPr>
          <a:lstStyle/>
          <a:p>
            <a:pPr>
              <a:lnSpc>
                <a:spcPts val="3000"/>
              </a:lnSpc>
            </a:pPr>
            <a:r>
              <a:rPr kumimoji="1" lang="ja-JP" altLang="en-US" sz="1600" dirty="0">
                <a:solidFill>
                  <a:schemeClr val="bg1"/>
                </a:solidFill>
                <a:latin typeface="Hiragino Kaku Gothic Pro W3" panose="020B0300000000000000" pitchFamily="34" charset="-128"/>
                <a:ea typeface="Hiragino Kaku Gothic Pro W3" panose="020B0300000000000000" pitchFamily="34" charset="-128"/>
              </a:rPr>
              <a:t>問い合わせ　　沖縄科学技術大学院大学　</a:t>
            </a:r>
            <a:r>
              <a:rPr kumimoji="1" lang="en-US" altLang="ja-JP" sz="1600" dirty="0">
                <a:solidFill>
                  <a:schemeClr val="bg1"/>
                </a:solidFill>
                <a:latin typeface="Hiragino Kaku Gothic Pro W3" panose="020B0300000000000000" pitchFamily="34" charset="-128"/>
                <a:ea typeface="Hiragino Kaku Gothic Pro W3" panose="020B0300000000000000" pitchFamily="34" charset="-128"/>
              </a:rPr>
              <a:t>OLST</a:t>
            </a:r>
            <a:r>
              <a:rPr kumimoji="1" lang="ja-JP" altLang="en-US" sz="1600" dirty="0">
                <a:solidFill>
                  <a:schemeClr val="bg1"/>
                </a:solidFill>
                <a:latin typeface="Hiragino Kaku Gothic Pro W3" panose="020B0300000000000000" pitchFamily="34" charset="-128"/>
                <a:ea typeface="Hiragino Kaku Gothic Pro W3" panose="020B0300000000000000" pitchFamily="34" charset="-128"/>
              </a:rPr>
              <a:t>運営事務局　</a:t>
            </a:r>
            <a:r>
              <a:rPr kumimoji="1" lang="en-US" altLang="ja-JP" sz="1600" dirty="0">
                <a:solidFill>
                  <a:schemeClr val="bg1"/>
                </a:solidFill>
                <a:latin typeface="Hiragino Kaku Gothic Pro W3" panose="020B0300000000000000" pitchFamily="34" charset="-128"/>
                <a:ea typeface="Hiragino Kaku Gothic Pro W3" panose="020B0300000000000000" pitchFamily="34" charset="-128"/>
              </a:rPr>
              <a:t>gradschool.event@oist.jp</a:t>
            </a:r>
            <a:endParaRPr kumimoji="1" lang="ja-JP" altLang="en-US" sz="16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pic>
        <p:nvPicPr>
          <p:cNvPr id="2" name="図 1">
            <a:extLst>
              <a:ext uri="{FF2B5EF4-FFF2-40B4-BE49-F238E27FC236}">
                <a16:creationId xmlns:a16="http://schemas.microsoft.com/office/drawing/2014/main" id="{5ECCE64C-ED40-4DFC-9BF9-D1A22F0EED05}"/>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237214" y="551049"/>
            <a:ext cx="1913320" cy="738436"/>
          </a:xfrm>
          <a:prstGeom prst="rect">
            <a:avLst/>
          </a:prstGeom>
        </p:spPr>
      </p:pic>
      <p:sp>
        <p:nvSpPr>
          <p:cNvPr id="3" name="テキスト ボックス 2">
            <a:extLst>
              <a:ext uri="{FF2B5EF4-FFF2-40B4-BE49-F238E27FC236}">
                <a16:creationId xmlns:a16="http://schemas.microsoft.com/office/drawing/2014/main" id="{52335BA9-A64D-48D4-8C0F-1A988A2CA237}"/>
              </a:ext>
            </a:extLst>
          </p:cNvPr>
          <p:cNvSpPr txBox="1"/>
          <p:nvPr/>
        </p:nvSpPr>
        <p:spPr>
          <a:xfrm>
            <a:off x="2820719" y="617975"/>
            <a:ext cx="2532554" cy="584775"/>
          </a:xfrm>
          <a:prstGeom prst="rect">
            <a:avLst/>
          </a:prstGeom>
          <a:noFill/>
        </p:spPr>
        <p:txBody>
          <a:bodyPr wrap="square" rtlCol="0">
            <a:spAutoFit/>
          </a:bodyPr>
          <a:lstStyle/>
          <a:p>
            <a:pPr algn="ctr"/>
            <a:r>
              <a:rPr kumimoji="1" lang="ja-JP" altLang="en-US" sz="3200">
                <a:solidFill>
                  <a:schemeClr val="bg1"/>
                </a:solidFill>
                <a:latin typeface="Hiragino Kaku Gothic Pro W3" panose="020B0300000000000000" pitchFamily="34" charset="-128"/>
                <a:ea typeface="Hiragino Kaku Gothic Pro W3" panose="020B0300000000000000" pitchFamily="34" charset="-128"/>
              </a:rPr>
              <a:t>高校</a:t>
            </a:r>
            <a:r>
              <a:rPr kumimoji="1" lang="en-JP" altLang="ja-JP" sz="3200" dirty="0">
                <a:solidFill>
                  <a:schemeClr val="bg1"/>
                </a:solidFill>
                <a:latin typeface="Hiragino Kaku Gothic Pro W3" panose="020B0300000000000000" pitchFamily="34" charset="-128"/>
                <a:ea typeface="Hiragino Kaku Gothic Pro W3" panose="020B0300000000000000" pitchFamily="34" charset="-128"/>
              </a:rPr>
              <a:t>1</a:t>
            </a:r>
            <a:r>
              <a:rPr kumimoji="1" lang="ja-JP" altLang="en-JP" sz="3200">
                <a:solidFill>
                  <a:schemeClr val="bg1"/>
                </a:solidFill>
                <a:latin typeface="Hiragino Kaku Gothic Pro W3" panose="020B0300000000000000" pitchFamily="34" charset="-128"/>
                <a:ea typeface="Hiragino Kaku Gothic Pro W3" panose="020B0300000000000000" pitchFamily="34" charset="-128"/>
              </a:rPr>
              <a:t>年生</a:t>
            </a:r>
            <a:endParaRPr kumimoji="1" lang="ja-JP" altLang="en-US" sz="32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4" name="乗算記号 3">
            <a:extLst>
              <a:ext uri="{FF2B5EF4-FFF2-40B4-BE49-F238E27FC236}">
                <a16:creationId xmlns:a16="http://schemas.microsoft.com/office/drawing/2014/main" id="{ABD993F7-94B3-463D-BFD5-9D281013878E}"/>
              </a:ext>
            </a:extLst>
          </p:cNvPr>
          <p:cNvSpPr/>
          <p:nvPr/>
        </p:nvSpPr>
        <p:spPr>
          <a:xfrm>
            <a:off x="2213146" y="609285"/>
            <a:ext cx="646332" cy="646332"/>
          </a:xfrm>
          <a:prstGeom prst="mathMultiply">
            <a:avLst>
              <a:gd name="adj1" fmla="val 52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11">
            <a:extLst>
              <a:ext uri="{FF2B5EF4-FFF2-40B4-BE49-F238E27FC236}">
                <a16:creationId xmlns:a16="http://schemas.microsoft.com/office/drawing/2014/main" id="{1E405885-1132-B74E-841C-38BB66731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7" y="11643781"/>
            <a:ext cx="13121760" cy="1446549"/>
          </a:xfrm>
          <a:prstGeom prst="rect">
            <a:avLst/>
          </a:prstGeom>
        </p:spPr>
      </p:pic>
    </p:spTree>
    <p:extLst>
      <p:ext uri="{BB962C8B-B14F-4D97-AF65-F5344CB8AC3E}">
        <p14:creationId xmlns:p14="http://schemas.microsoft.com/office/powerpoint/2010/main" val="42941945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FCD1DAFD044243B154F10A9B7B1FF4" ma:contentTypeVersion="4" ma:contentTypeDescription="Create a new document." ma:contentTypeScope="" ma:versionID="77f1c3a9f418ee50f2ee1c2e46602e7d">
  <xsd:schema xmlns:xsd="http://www.w3.org/2001/XMLSchema" xmlns:xs="http://www.w3.org/2001/XMLSchema" xmlns:p="http://schemas.microsoft.com/office/2006/metadata/properties" xmlns:ns2="40fd10c5-150d-4bae-b0be-57200464515a" targetNamespace="http://schemas.microsoft.com/office/2006/metadata/properties" ma:root="true" ma:fieldsID="dd18a79898b4387595dde192571fa489" ns2:_="">
    <xsd:import namespace="40fd10c5-150d-4bae-b0be-5720046451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d10c5-150d-4bae-b0be-5720046451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918AE5-7AEF-435C-8F87-6031687A75F1}"/>
</file>

<file path=customXml/itemProps2.xml><?xml version="1.0" encoding="utf-8"?>
<ds:datastoreItem xmlns:ds="http://schemas.openxmlformats.org/officeDocument/2006/customXml" ds:itemID="{AC8AC1C0-A6D5-4751-833D-A880A77D1FBF}"/>
</file>

<file path=customXml/itemProps3.xml><?xml version="1.0" encoding="utf-8"?>
<ds:datastoreItem xmlns:ds="http://schemas.openxmlformats.org/officeDocument/2006/customXml" ds:itemID="{D87FBC14-B0F8-4594-9287-8E63C49853D9}"/>
</file>

<file path=docProps/app.xml><?xml version="1.0" encoding="utf-8"?>
<Properties xmlns="http://schemas.openxmlformats.org/officeDocument/2006/extended-properties" xmlns:vt="http://schemas.openxmlformats.org/officeDocument/2006/docPropsVTypes">
  <Template>Office Theme</Template>
  <TotalTime>47</TotalTime>
  <Words>181</Words>
  <Application>Microsoft Macintosh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Hiragino Kaku Gothic Pro W3</vt:lpstr>
      <vt:lpstr>Hiragino Kaku Gothic Pro W6</vt:lpstr>
      <vt:lpstr>Arial</vt:lpstr>
      <vt:lpstr>Calibri</vt:lpstr>
      <vt:lpstr>Calibri Light</vt:lpstr>
      <vt:lpstr>Helvetica</vt:lpstr>
      <vt:lpstr>Office テーマ</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KENSEI KIKUCHI</dc:creator>
  <cp:lastModifiedBy>Minato Miyake</cp:lastModifiedBy>
  <cp:revision>125</cp:revision>
  <dcterms:created xsi:type="dcterms:W3CDTF">2020-06-01T09:12:08Z</dcterms:created>
  <dcterms:modified xsi:type="dcterms:W3CDTF">2021-04-02T06:15:59Z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0x010100CDFCD1DAFD044243B154F10A9B7B1FF4</vt:lpwstr>
  </property>
</Properties>
</file>