
<file path=[Content_Types].xml><?xml version="1.0" encoding="utf-8"?>
<Types xmlns="http://schemas.openxmlformats.org/package/2006/content-types">
  <Default Extension="png" ContentType="image/png"/>
  <Default Extension="m4a" ContentType="audio/mp4"/>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FC11F4-3791-456F-940D-4F632737F372}" v="6" dt="2021-04-20T08:17:54.0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ma Purohit" userId="a666f84e-e6ec-4efd-b815-99168376b25d" providerId="ADAL" clId="{2B080BE9-EA57-4E94-83F1-208813FE0670}"/>
    <pc:docChg chg="undo custSel mod delSld modSld">
      <pc:chgData name="Uma Purohit" userId="a666f84e-e6ec-4efd-b815-99168376b25d" providerId="ADAL" clId="{2B080BE9-EA57-4E94-83F1-208813FE0670}" dt="2021-02-23T06:55:36.173" v="977" actId="26606"/>
      <pc:docMkLst>
        <pc:docMk/>
      </pc:docMkLst>
      <pc:sldChg chg="addSp modSp mod">
        <pc:chgData name="Uma Purohit" userId="a666f84e-e6ec-4efd-b815-99168376b25d" providerId="ADAL" clId="{2B080BE9-EA57-4E94-83F1-208813FE0670}" dt="2021-02-23T06:53:29.673" v="973" actId="1076"/>
        <pc:sldMkLst>
          <pc:docMk/>
          <pc:sldMk cId="3471766316" sldId="257"/>
        </pc:sldMkLst>
        <pc:spChg chg="mod">
          <ac:chgData name="Uma Purohit" userId="a666f84e-e6ec-4efd-b815-99168376b25d" providerId="ADAL" clId="{2B080BE9-EA57-4E94-83F1-208813FE0670}" dt="2021-02-23T06:47:09.213" v="961" actId="20577"/>
          <ac:spMkLst>
            <pc:docMk/>
            <pc:sldMk cId="3471766316" sldId="257"/>
            <ac:spMk id="3" creationId="{28D48177-018A-460D-9A77-517AB5128A83}"/>
          </ac:spMkLst>
        </pc:spChg>
        <pc:spChg chg="mod">
          <ac:chgData name="Uma Purohit" userId="a666f84e-e6ec-4efd-b815-99168376b25d" providerId="ADAL" clId="{2B080BE9-EA57-4E94-83F1-208813FE0670}" dt="2021-02-23T06:30:08.345" v="19" actId="20577"/>
          <ac:spMkLst>
            <pc:docMk/>
            <pc:sldMk cId="3471766316" sldId="257"/>
            <ac:spMk id="9" creationId="{F2D3B179-8EB0-4BD8-89B2-306A5EE674CD}"/>
          </ac:spMkLst>
        </pc:spChg>
        <pc:picChg chg="add mod">
          <ac:chgData name="Uma Purohit" userId="a666f84e-e6ec-4efd-b815-99168376b25d" providerId="ADAL" clId="{2B080BE9-EA57-4E94-83F1-208813FE0670}" dt="2021-02-23T06:53:21.070" v="972" actId="14100"/>
          <ac:picMkLst>
            <pc:docMk/>
            <pc:sldMk cId="3471766316" sldId="257"/>
            <ac:picMk id="2" creationId="{FD7DC8B6-9BC1-405E-AFA8-0BEFDEE3F56E}"/>
          </ac:picMkLst>
        </pc:picChg>
        <pc:picChg chg="mod">
          <ac:chgData name="Uma Purohit" userId="a666f84e-e6ec-4efd-b815-99168376b25d" providerId="ADAL" clId="{2B080BE9-EA57-4E94-83F1-208813FE0670}" dt="2021-02-23T06:53:29.673" v="973" actId="1076"/>
          <ac:picMkLst>
            <pc:docMk/>
            <pc:sldMk cId="3471766316" sldId="257"/>
            <ac:picMk id="1026" creationId="{C71EC417-0AEC-4FEF-A647-566FDD4F7573}"/>
          </ac:picMkLst>
        </pc:picChg>
      </pc:sldChg>
      <pc:sldChg chg="addSp delSp modSp mod setBg">
        <pc:chgData name="Uma Purohit" userId="a666f84e-e6ec-4efd-b815-99168376b25d" providerId="ADAL" clId="{2B080BE9-EA57-4E94-83F1-208813FE0670}" dt="2021-02-23T06:55:36.173" v="977" actId="26606"/>
        <pc:sldMkLst>
          <pc:docMk/>
          <pc:sldMk cId="262877459" sldId="258"/>
        </pc:sldMkLst>
        <pc:spChg chg="mod ord">
          <ac:chgData name="Uma Purohit" userId="a666f84e-e6ec-4efd-b815-99168376b25d" providerId="ADAL" clId="{2B080BE9-EA57-4E94-83F1-208813FE0670}" dt="2021-02-23T06:55:36.173" v="977" actId="26606"/>
          <ac:spMkLst>
            <pc:docMk/>
            <pc:sldMk cId="262877459" sldId="258"/>
            <ac:spMk id="3" creationId="{28D48177-018A-460D-9A77-517AB5128A83}"/>
          </ac:spMkLst>
        </pc:spChg>
        <pc:spChg chg="mod">
          <ac:chgData name="Uma Purohit" userId="a666f84e-e6ec-4efd-b815-99168376b25d" providerId="ADAL" clId="{2B080BE9-EA57-4E94-83F1-208813FE0670}" dt="2021-02-23T06:55:36.173" v="977" actId="26606"/>
          <ac:spMkLst>
            <pc:docMk/>
            <pc:sldMk cId="262877459" sldId="258"/>
            <ac:spMk id="7" creationId="{1935684D-3811-4DC7-850E-6EBC4EC2BF72}"/>
          </ac:spMkLst>
        </pc:spChg>
        <pc:spChg chg="add del">
          <ac:chgData name="Uma Purohit" userId="a666f84e-e6ec-4efd-b815-99168376b25d" providerId="ADAL" clId="{2B080BE9-EA57-4E94-83F1-208813FE0670}" dt="2021-02-23T06:55:36.173" v="977" actId="26606"/>
          <ac:spMkLst>
            <pc:docMk/>
            <pc:sldMk cId="262877459" sldId="258"/>
            <ac:spMk id="71" creationId="{99F1FFA9-D672-408C-9220-ADEEC6ABDD09}"/>
          </ac:spMkLst>
        </pc:spChg>
        <pc:picChg chg="del">
          <ac:chgData name="Uma Purohit" userId="a666f84e-e6ec-4efd-b815-99168376b25d" providerId="ADAL" clId="{2B080BE9-EA57-4E94-83F1-208813FE0670}" dt="2021-02-23T06:31:59.627" v="148" actId="478"/>
          <ac:picMkLst>
            <pc:docMk/>
            <pc:sldMk cId="262877459" sldId="258"/>
            <ac:picMk id="2" creationId="{D8B101B8-3F97-4939-9CF3-A88CB03B361E}"/>
          </ac:picMkLst>
        </pc:picChg>
        <pc:picChg chg="add mod">
          <ac:chgData name="Uma Purohit" userId="a666f84e-e6ec-4efd-b815-99168376b25d" providerId="ADAL" clId="{2B080BE9-EA57-4E94-83F1-208813FE0670}" dt="2021-02-23T06:55:36.173" v="977" actId="26606"/>
          <ac:picMkLst>
            <pc:docMk/>
            <pc:sldMk cId="262877459" sldId="258"/>
            <ac:picMk id="4" creationId="{A4AD1910-18F7-44A5-81E5-03E26E284C90}"/>
          </ac:picMkLst>
        </pc:picChg>
        <pc:picChg chg="mod ord">
          <ac:chgData name="Uma Purohit" userId="a666f84e-e6ec-4efd-b815-99168376b25d" providerId="ADAL" clId="{2B080BE9-EA57-4E94-83F1-208813FE0670}" dt="2021-02-23T06:55:36.173" v="977" actId="26606"/>
          <ac:picMkLst>
            <pc:docMk/>
            <pc:sldMk cId="262877459" sldId="258"/>
            <ac:picMk id="1026" creationId="{C71EC417-0AEC-4FEF-A647-566FDD4F7573}"/>
          </ac:picMkLst>
        </pc:picChg>
      </pc:sldChg>
      <pc:sldChg chg="del">
        <pc:chgData name="Uma Purohit" userId="a666f84e-e6ec-4efd-b815-99168376b25d" providerId="ADAL" clId="{2B080BE9-EA57-4E94-83F1-208813FE0670}" dt="2021-02-23T06:32:09.672" v="151" actId="47"/>
        <pc:sldMkLst>
          <pc:docMk/>
          <pc:sldMk cId="2439190568" sldId="259"/>
        </pc:sldMkLst>
      </pc:sldChg>
      <pc:sldChg chg="del">
        <pc:chgData name="Uma Purohit" userId="a666f84e-e6ec-4efd-b815-99168376b25d" providerId="ADAL" clId="{2B080BE9-EA57-4E94-83F1-208813FE0670}" dt="2021-02-23T06:32:03.179" v="149" actId="47"/>
        <pc:sldMkLst>
          <pc:docMk/>
          <pc:sldMk cId="2535182135" sldId="260"/>
        </pc:sldMkLst>
      </pc:sldChg>
      <pc:sldChg chg="del">
        <pc:chgData name="Uma Purohit" userId="a666f84e-e6ec-4efd-b815-99168376b25d" providerId="ADAL" clId="{2B080BE9-EA57-4E94-83F1-208813FE0670}" dt="2021-02-23T06:32:05.208" v="150" actId="47"/>
        <pc:sldMkLst>
          <pc:docMk/>
          <pc:sldMk cId="311536792" sldId="261"/>
        </pc:sldMkLst>
      </pc:sldChg>
    </pc:docChg>
  </pc:docChgLst>
  <pc:docChgLst>
    <pc:chgData name="Uma Purohit" userId="a666f84e-e6ec-4efd-b815-99168376b25d" providerId="ADAL" clId="{ADFC11F4-3791-456F-940D-4F632737F372}"/>
    <pc:docChg chg="undo redo custSel modSld">
      <pc:chgData name="Uma Purohit" userId="a666f84e-e6ec-4efd-b815-99168376b25d" providerId="ADAL" clId="{ADFC11F4-3791-456F-940D-4F632737F372}" dt="2021-04-20T08:18:28.018" v="682" actId="313"/>
      <pc:docMkLst>
        <pc:docMk/>
      </pc:docMkLst>
      <pc:sldChg chg="delSp modSp mod">
        <pc:chgData name="Uma Purohit" userId="a666f84e-e6ec-4efd-b815-99168376b25d" providerId="ADAL" clId="{ADFC11F4-3791-456F-940D-4F632737F372}" dt="2021-04-20T08:11:03.800" v="147" actId="13926"/>
        <pc:sldMkLst>
          <pc:docMk/>
          <pc:sldMk cId="3471766316" sldId="257"/>
        </pc:sldMkLst>
        <pc:spChg chg="mod">
          <ac:chgData name="Uma Purohit" userId="a666f84e-e6ec-4efd-b815-99168376b25d" providerId="ADAL" clId="{ADFC11F4-3791-456F-940D-4F632737F372}" dt="2021-04-20T08:11:03.800" v="147" actId="13926"/>
          <ac:spMkLst>
            <pc:docMk/>
            <pc:sldMk cId="3471766316" sldId="257"/>
            <ac:spMk id="3" creationId="{28D48177-018A-460D-9A77-517AB5128A83}"/>
          </ac:spMkLst>
        </pc:spChg>
        <pc:spChg chg="mod">
          <ac:chgData name="Uma Purohit" userId="a666f84e-e6ec-4efd-b815-99168376b25d" providerId="ADAL" clId="{ADFC11F4-3791-456F-940D-4F632737F372}" dt="2021-04-20T08:09:50.993" v="41" actId="20577"/>
          <ac:spMkLst>
            <pc:docMk/>
            <pc:sldMk cId="3471766316" sldId="257"/>
            <ac:spMk id="9" creationId="{F2D3B179-8EB0-4BD8-89B2-306A5EE674CD}"/>
          </ac:spMkLst>
        </pc:spChg>
        <pc:picChg chg="del">
          <ac:chgData name="Uma Purohit" userId="a666f84e-e6ec-4efd-b815-99168376b25d" providerId="ADAL" clId="{ADFC11F4-3791-456F-940D-4F632737F372}" dt="2021-04-20T08:09:40.748" v="21" actId="478"/>
          <ac:picMkLst>
            <pc:docMk/>
            <pc:sldMk cId="3471766316" sldId="257"/>
            <ac:picMk id="2" creationId="{FD7DC8B6-9BC1-405E-AFA8-0BEFDEE3F56E}"/>
          </ac:picMkLst>
        </pc:picChg>
      </pc:sldChg>
      <pc:sldChg chg="addSp delSp modSp mod">
        <pc:chgData name="Uma Purohit" userId="a666f84e-e6ec-4efd-b815-99168376b25d" providerId="ADAL" clId="{ADFC11F4-3791-456F-940D-4F632737F372}" dt="2021-04-20T08:18:28.018" v="682" actId="313"/>
        <pc:sldMkLst>
          <pc:docMk/>
          <pc:sldMk cId="262877459" sldId="258"/>
        </pc:sldMkLst>
        <pc:spChg chg="mod">
          <ac:chgData name="Uma Purohit" userId="a666f84e-e6ec-4efd-b815-99168376b25d" providerId="ADAL" clId="{ADFC11F4-3791-456F-940D-4F632737F372}" dt="2021-04-20T08:18:28.018" v="682" actId="313"/>
          <ac:spMkLst>
            <pc:docMk/>
            <pc:sldMk cId="262877459" sldId="258"/>
            <ac:spMk id="3" creationId="{28D48177-018A-460D-9A77-517AB5128A83}"/>
          </ac:spMkLst>
        </pc:spChg>
        <pc:picChg chg="add mod">
          <ac:chgData name="Uma Purohit" userId="a666f84e-e6ec-4efd-b815-99168376b25d" providerId="ADAL" clId="{ADFC11F4-3791-456F-940D-4F632737F372}" dt="2021-04-20T08:18:01.369" v="598" actId="1076"/>
          <ac:picMkLst>
            <pc:docMk/>
            <pc:sldMk cId="262877459" sldId="258"/>
            <ac:picMk id="2" creationId="{C9723C01-F7C0-4EC3-8E1C-7F7254E4DB72}"/>
          </ac:picMkLst>
        </pc:picChg>
        <pc:picChg chg="del">
          <ac:chgData name="Uma Purohit" userId="a666f84e-e6ec-4efd-b815-99168376b25d" providerId="ADAL" clId="{ADFC11F4-3791-456F-940D-4F632737F372}" dt="2021-04-20T08:17:23.242" v="588" actId="478"/>
          <ac:picMkLst>
            <pc:docMk/>
            <pc:sldMk cId="262877459" sldId="258"/>
            <ac:picMk id="4" creationId="{A4AD1910-18F7-44A5-81E5-03E26E284C90}"/>
          </ac:picMkLst>
        </pc:picChg>
        <pc:picChg chg="mod">
          <ac:chgData name="Uma Purohit" userId="a666f84e-e6ec-4efd-b815-99168376b25d" providerId="ADAL" clId="{ADFC11F4-3791-456F-940D-4F632737F372}" dt="2021-04-20T08:17:54.072" v="596" actId="1076"/>
          <ac:picMkLst>
            <pc:docMk/>
            <pc:sldMk cId="262877459" sldId="258"/>
            <ac:picMk id="1026" creationId="{C71EC417-0AEC-4FEF-A647-566FDD4F7573}"/>
          </ac:picMkLst>
        </pc:picChg>
      </pc:sldChg>
    </pc:docChg>
  </pc:docChgLst>
  <pc:docChgLst>
    <pc:chgData name="Uma Purohit" userId="a666f84e-e6ec-4efd-b815-99168376b25d" providerId="ADAL" clId="{BFB084BC-55E8-4D3C-8A44-B022EAB1A947}"/>
    <pc:docChg chg="undo custSel modSld">
      <pc:chgData name="Uma Purohit" userId="a666f84e-e6ec-4efd-b815-99168376b25d" providerId="ADAL" clId="{BFB084BC-55E8-4D3C-8A44-B022EAB1A947}" dt="2021-01-07T03:48:27.962" v="1146" actId="20577"/>
      <pc:docMkLst>
        <pc:docMk/>
      </pc:docMkLst>
      <pc:sldChg chg="modSp mod">
        <pc:chgData name="Uma Purohit" userId="a666f84e-e6ec-4efd-b815-99168376b25d" providerId="ADAL" clId="{BFB084BC-55E8-4D3C-8A44-B022EAB1A947}" dt="2021-01-07T03:04:32.552" v="108" actId="313"/>
        <pc:sldMkLst>
          <pc:docMk/>
          <pc:sldMk cId="3471766316" sldId="257"/>
        </pc:sldMkLst>
        <pc:spChg chg="mod">
          <ac:chgData name="Uma Purohit" userId="a666f84e-e6ec-4efd-b815-99168376b25d" providerId="ADAL" clId="{BFB084BC-55E8-4D3C-8A44-B022EAB1A947}" dt="2021-01-07T03:04:32.552" v="108" actId="313"/>
          <ac:spMkLst>
            <pc:docMk/>
            <pc:sldMk cId="3471766316" sldId="257"/>
            <ac:spMk id="3" creationId="{28D48177-018A-460D-9A77-517AB5128A83}"/>
          </ac:spMkLst>
        </pc:spChg>
        <pc:spChg chg="mod">
          <ac:chgData name="Uma Purohit" userId="a666f84e-e6ec-4efd-b815-99168376b25d" providerId="ADAL" clId="{BFB084BC-55E8-4D3C-8A44-B022EAB1A947}" dt="2021-01-07T03:03:25.067" v="27" actId="1076"/>
          <ac:spMkLst>
            <pc:docMk/>
            <pc:sldMk cId="3471766316" sldId="257"/>
            <ac:spMk id="9" creationId="{F2D3B179-8EB0-4BD8-89B2-306A5EE674CD}"/>
          </ac:spMkLst>
        </pc:spChg>
      </pc:sldChg>
      <pc:sldChg chg="modSp mod">
        <pc:chgData name="Uma Purohit" userId="a666f84e-e6ec-4efd-b815-99168376b25d" providerId="ADAL" clId="{BFB084BC-55E8-4D3C-8A44-B022EAB1A947}" dt="2021-01-07T03:48:27.962" v="1146" actId="20577"/>
        <pc:sldMkLst>
          <pc:docMk/>
          <pc:sldMk cId="262877459" sldId="258"/>
        </pc:sldMkLst>
        <pc:spChg chg="mod">
          <ac:chgData name="Uma Purohit" userId="a666f84e-e6ec-4efd-b815-99168376b25d" providerId="ADAL" clId="{BFB084BC-55E8-4D3C-8A44-B022EAB1A947}" dt="2021-01-07T03:48:27.962" v="1146" actId="20577"/>
          <ac:spMkLst>
            <pc:docMk/>
            <pc:sldMk cId="262877459" sldId="258"/>
            <ac:spMk id="3" creationId="{28D48177-018A-460D-9A77-517AB5128A83}"/>
          </ac:spMkLst>
        </pc:spChg>
      </pc:sldChg>
    </pc:docChg>
  </pc:docChgLst>
  <pc:docChgLst>
    <pc:chgData name="Uma Purohit" userId="a666f84e-e6ec-4efd-b815-99168376b25d" providerId="ADAL" clId="{A423F48D-7658-4D3A-AC24-1FAE3E35CC35}"/>
    <pc:docChg chg="undo redo custSel modSld">
      <pc:chgData name="Uma Purohit" userId="a666f84e-e6ec-4efd-b815-99168376b25d" providerId="ADAL" clId="{A423F48D-7658-4D3A-AC24-1FAE3E35CC35}" dt="2021-01-14T05:11:51.505" v="1019" actId="20577"/>
      <pc:docMkLst>
        <pc:docMk/>
      </pc:docMkLst>
      <pc:sldChg chg="modSp mod">
        <pc:chgData name="Uma Purohit" userId="a666f84e-e6ec-4efd-b815-99168376b25d" providerId="ADAL" clId="{A423F48D-7658-4D3A-AC24-1FAE3E35CC35}" dt="2021-01-14T05:11:51.505" v="1019" actId="20577"/>
        <pc:sldMkLst>
          <pc:docMk/>
          <pc:sldMk cId="3471766316" sldId="257"/>
        </pc:sldMkLst>
        <pc:spChg chg="mod">
          <ac:chgData name="Uma Purohit" userId="a666f84e-e6ec-4efd-b815-99168376b25d" providerId="ADAL" clId="{A423F48D-7658-4D3A-AC24-1FAE3E35CC35}" dt="2021-01-14T05:11:51.505" v="1019" actId="20577"/>
          <ac:spMkLst>
            <pc:docMk/>
            <pc:sldMk cId="3471766316" sldId="257"/>
            <ac:spMk id="3" creationId="{28D48177-018A-460D-9A77-517AB5128A83}"/>
          </ac:spMkLst>
        </pc:spChg>
        <pc:spChg chg="mod">
          <ac:chgData name="Uma Purohit" userId="a666f84e-e6ec-4efd-b815-99168376b25d" providerId="ADAL" clId="{A423F48D-7658-4D3A-AC24-1FAE3E35CC35}" dt="2021-01-14T04:39:16.559" v="24" actId="20577"/>
          <ac:spMkLst>
            <pc:docMk/>
            <pc:sldMk cId="3471766316" sldId="257"/>
            <ac:spMk id="9" creationId="{F2D3B179-8EB0-4BD8-89B2-306A5EE674CD}"/>
          </ac:spMkLst>
        </pc:spChg>
      </pc:sldChg>
      <pc:sldChg chg="modSp mod">
        <pc:chgData name="Uma Purohit" userId="a666f84e-e6ec-4efd-b815-99168376b25d" providerId="ADAL" clId="{A423F48D-7658-4D3A-AC24-1FAE3E35CC35}" dt="2021-01-14T05:11:17.667" v="1003" actId="20577"/>
        <pc:sldMkLst>
          <pc:docMk/>
          <pc:sldMk cId="262877459" sldId="258"/>
        </pc:sldMkLst>
        <pc:spChg chg="mod">
          <ac:chgData name="Uma Purohit" userId="a666f84e-e6ec-4efd-b815-99168376b25d" providerId="ADAL" clId="{A423F48D-7658-4D3A-AC24-1FAE3E35CC35}" dt="2021-01-14T05:11:17.667" v="1003" actId="20577"/>
          <ac:spMkLst>
            <pc:docMk/>
            <pc:sldMk cId="262877459" sldId="258"/>
            <ac:spMk id="3" creationId="{28D48177-018A-460D-9A77-517AB5128A83}"/>
          </ac:spMkLst>
        </pc:spChg>
      </pc:sldChg>
    </pc:docChg>
  </pc:docChgLst>
  <pc:docChgLst>
    <pc:chgData name="Rei Gomes" userId="S::rei-gomes@oist.jp::e50289ac-ac4b-4c2d-82b4-7c10cd706870" providerId="AD" clId="Web-{11A8A998-FBD5-39FB-1B28-6F106E0B44C7}"/>
    <pc:docChg chg="addSld modSld sldOrd">
      <pc:chgData name="Rei Gomes" userId="S::rei-gomes@oist.jp::e50289ac-ac4b-4c2d-82b4-7c10cd706870" providerId="AD" clId="Web-{11A8A998-FBD5-39FB-1B28-6F106E0B44C7}" dt="2021-01-14T07:17:32.099" v="478" actId="20577"/>
      <pc:docMkLst>
        <pc:docMk/>
      </pc:docMkLst>
      <pc:sldChg chg="modSp add ord replId">
        <pc:chgData name="Rei Gomes" userId="S::rei-gomes@oist.jp::e50289ac-ac4b-4c2d-82b4-7c10cd706870" providerId="AD" clId="Web-{11A8A998-FBD5-39FB-1B28-6F106E0B44C7}" dt="2021-01-14T07:07:34.509" v="463" actId="20577"/>
        <pc:sldMkLst>
          <pc:docMk/>
          <pc:sldMk cId="1733089964" sldId="259"/>
        </pc:sldMkLst>
        <pc:spChg chg="mod">
          <ac:chgData name="Rei Gomes" userId="S::rei-gomes@oist.jp::e50289ac-ac4b-4c2d-82b4-7c10cd706870" providerId="AD" clId="Web-{11A8A998-FBD5-39FB-1B28-6F106E0B44C7}" dt="2021-01-14T06:41:48.804" v="179" actId="20577"/>
          <ac:spMkLst>
            <pc:docMk/>
            <pc:sldMk cId="1733089964" sldId="259"/>
            <ac:spMk id="3" creationId="{28D48177-018A-460D-9A77-517AB5128A83}"/>
          </ac:spMkLst>
        </pc:spChg>
        <pc:spChg chg="mod">
          <ac:chgData name="Rei Gomes" userId="S::rei-gomes@oist.jp::e50289ac-ac4b-4c2d-82b4-7c10cd706870" providerId="AD" clId="Web-{11A8A998-FBD5-39FB-1B28-6F106E0B44C7}" dt="2021-01-14T06:26:09.238" v="92" actId="20577"/>
          <ac:spMkLst>
            <pc:docMk/>
            <pc:sldMk cId="1733089964" sldId="259"/>
            <ac:spMk id="7" creationId="{1935684D-3811-4DC7-850E-6EBC4EC2BF72}"/>
          </ac:spMkLst>
        </pc:spChg>
        <pc:spChg chg="mod">
          <ac:chgData name="Rei Gomes" userId="S::rei-gomes@oist.jp::e50289ac-ac4b-4c2d-82b4-7c10cd706870" providerId="AD" clId="Web-{11A8A998-FBD5-39FB-1B28-6F106E0B44C7}" dt="2021-01-14T07:07:34.509" v="463" actId="20577"/>
          <ac:spMkLst>
            <pc:docMk/>
            <pc:sldMk cId="1733089964" sldId="259"/>
            <ac:spMk id="9" creationId="{F2D3B179-8EB0-4BD8-89B2-306A5EE674CD}"/>
          </ac:spMkLst>
        </pc:spChg>
      </pc:sldChg>
      <pc:sldChg chg="modSp add replId">
        <pc:chgData name="Rei Gomes" userId="S::rei-gomes@oist.jp::e50289ac-ac4b-4c2d-82b4-7c10cd706870" providerId="AD" clId="Web-{11A8A998-FBD5-39FB-1B28-6F106E0B44C7}" dt="2021-01-14T07:17:32.099" v="478" actId="20577"/>
        <pc:sldMkLst>
          <pc:docMk/>
          <pc:sldMk cId="1562695460" sldId="260"/>
        </pc:sldMkLst>
        <pc:spChg chg="mod">
          <ac:chgData name="Rei Gomes" userId="S::rei-gomes@oist.jp::e50289ac-ac4b-4c2d-82b4-7c10cd706870" providerId="AD" clId="Web-{11A8A998-FBD5-39FB-1B28-6F106E0B44C7}" dt="2021-01-14T07:17:32.099" v="478" actId="20577"/>
          <ac:spMkLst>
            <pc:docMk/>
            <pc:sldMk cId="1562695460" sldId="260"/>
            <ac:spMk id="3" creationId="{28D48177-018A-460D-9A77-517AB5128A83}"/>
          </ac:spMkLst>
        </pc:spChg>
        <pc:spChg chg="mod">
          <ac:chgData name="Rei Gomes" userId="S::rei-gomes@oist.jp::e50289ac-ac4b-4c2d-82b4-7c10cd706870" providerId="AD" clId="Web-{11A8A998-FBD5-39FB-1B28-6F106E0B44C7}" dt="2021-01-14T06:26:00.863" v="90" actId="20577"/>
          <ac:spMkLst>
            <pc:docMk/>
            <pc:sldMk cId="1562695460" sldId="260"/>
            <ac:spMk id="7" creationId="{1935684D-3811-4DC7-850E-6EBC4EC2BF72}"/>
          </ac:spMkLst>
        </pc:spChg>
        <pc:picChg chg="mod">
          <ac:chgData name="Rei Gomes" userId="S::rei-gomes@oist.jp::e50289ac-ac4b-4c2d-82b4-7c10cd706870" providerId="AD" clId="Web-{11A8A998-FBD5-39FB-1B28-6F106E0B44C7}" dt="2021-01-14T07:07:41.306" v="464" actId="1076"/>
          <ac:picMkLst>
            <pc:docMk/>
            <pc:sldMk cId="1562695460" sldId="260"/>
            <ac:picMk id="1026" creationId="{C71EC417-0AEC-4FEF-A647-566FDD4F7573}"/>
          </ac:picMkLst>
        </pc:picChg>
      </pc:sldChg>
    </pc:docChg>
  </pc:docChgLst>
  <pc:docChgLst>
    <pc:chgData name="Uma Purohit" userId="a666f84e-e6ec-4efd-b815-99168376b25d" providerId="ADAL" clId="{27C6367D-2596-4F9F-8111-C0C506A643B6}"/>
    <pc:docChg chg="custSel addSld delSld modSld sldOrd">
      <pc:chgData name="Uma Purohit" userId="a666f84e-e6ec-4efd-b815-99168376b25d" providerId="ADAL" clId="{27C6367D-2596-4F9F-8111-C0C506A643B6}" dt="2021-02-11T21:41:27.267" v="734" actId="14100"/>
      <pc:docMkLst>
        <pc:docMk/>
      </pc:docMkLst>
      <pc:sldChg chg="modSp mod">
        <pc:chgData name="Uma Purohit" userId="a666f84e-e6ec-4efd-b815-99168376b25d" providerId="ADAL" clId="{27C6367D-2596-4F9F-8111-C0C506A643B6}" dt="2021-02-11T21:39:18.974" v="726" actId="20577"/>
        <pc:sldMkLst>
          <pc:docMk/>
          <pc:sldMk cId="3471766316" sldId="257"/>
        </pc:sldMkLst>
        <pc:spChg chg="mod">
          <ac:chgData name="Uma Purohit" userId="a666f84e-e6ec-4efd-b815-99168376b25d" providerId="ADAL" clId="{27C6367D-2596-4F9F-8111-C0C506A643B6}" dt="2021-02-11T21:35:50.112" v="613" actId="20577"/>
          <ac:spMkLst>
            <pc:docMk/>
            <pc:sldMk cId="3471766316" sldId="257"/>
            <ac:spMk id="3" creationId="{28D48177-018A-460D-9A77-517AB5128A83}"/>
          </ac:spMkLst>
        </pc:spChg>
        <pc:spChg chg="mod">
          <ac:chgData name="Uma Purohit" userId="a666f84e-e6ec-4efd-b815-99168376b25d" providerId="ADAL" clId="{27C6367D-2596-4F9F-8111-C0C506A643B6}" dt="2021-02-11T21:39:18.974" v="726" actId="20577"/>
          <ac:spMkLst>
            <pc:docMk/>
            <pc:sldMk cId="3471766316" sldId="257"/>
            <ac:spMk id="9" creationId="{F2D3B179-8EB0-4BD8-89B2-306A5EE674CD}"/>
          </ac:spMkLst>
        </pc:spChg>
      </pc:sldChg>
      <pc:sldChg chg="addSp modSp mod">
        <pc:chgData name="Uma Purohit" userId="a666f84e-e6ec-4efd-b815-99168376b25d" providerId="ADAL" clId="{27C6367D-2596-4F9F-8111-C0C506A643B6}" dt="2021-02-11T21:38:24.257" v="703" actId="1076"/>
        <pc:sldMkLst>
          <pc:docMk/>
          <pc:sldMk cId="262877459" sldId="258"/>
        </pc:sldMkLst>
        <pc:spChg chg="mod">
          <ac:chgData name="Uma Purohit" userId="a666f84e-e6ec-4efd-b815-99168376b25d" providerId="ADAL" clId="{27C6367D-2596-4F9F-8111-C0C506A643B6}" dt="2021-02-11T21:38:19.264" v="702" actId="20577"/>
          <ac:spMkLst>
            <pc:docMk/>
            <pc:sldMk cId="262877459" sldId="258"/>
            <ac:spMk id="3" creationId="{28D48177-018A-460D-9A77-517AB5128A83}"/>
          </ac:spMkLst>
        </pc:spChg>
        <pc:picChg chg="add mod">
          <ac:chgData name="Uma Purohit" userId="a666f84e-e6ec-4efd-b815-99168376b25d" providerId="ADAL" clId="{27C6367D-2596-4F9F-8111-C0C506A643B6}" dt="2021-02-11T21:38:24.257" v="703" actId="1076"/>
          <ac:picMkLst>
            <pc:docMk/>
            <pc:sldMk cId="262877459" sldId="258"/>
            <ac:picMk id="2" creationId="{D8B101B8-3F97-4939-9CF3-A88CB03B361E}"/>
          </ac:picMkLst>
        </pc:picChg>
      </pc:sldChg>
      <pc:sldChg chg="del">
        <pc:chgData name="Uma Purohit" userId="a666f84e-e6ec-4efd-b815-99168376b25d" providerId="ADAL" clId="{27C6367D-2596-4F9F-8111-C0C506A643B6}" dt="2021-01-28T22:47:04.603" v="508" actId="47"/>
        <pc:sldMkLst>
          <pc:docMk/>
          <pc:sldMk cId="1733089964" sldId="259"/>
        </pc:sldMkLst>
      </pc:sldChg>
      <pc:sldChg chg="addSp delSp modSp new mod ord">
        <pc:chgData name="Uma Purohit" userId="a666f84e-e6ec-4efd-b815-99168376b25d" providerId="ADAL" clId="{27C6367D-2596-4F9F-8111-C0C506A643B6}" dt="2021-02-11T21:41:27.267" v="734" actId="14100"/>
        <pc:sldMkLst>
          <pc:docMk/>
          <pc:sldMk cId="2439190568" sldId="259"/>
        </pc:sldMkLst>
        <pc:spChg chg="del">
          <ac:chgData name="Uma Purohit" userId="a666f84e-e6ec-4efd-b815-99168376b25d" providerId="ADAL" clId="{27C6367D-2596-4F9F-8111-C0C506A643B6}" dt="2021-02-11T21:41:10.457" v="730" actId="478"/>
          <ac:spMkLst>
            <pc:docMk/>
            <pc:sldMk cId="2439190568" sldId="259"/>
            <ac:spMk id="2" creationId="{EBE69244-3AA2-470B-A250-CAA366D3A473}"/>
          </ac:spMkLst>
        </pc:spChg>
        <pc:spChg chg="del">
          <ac:chgData name="Uma Purohit" userId="a666f84e-e6ec-4efd-b815-99168376b25d" providerId="ADAL" clId="{27C6367D-2596-4F9F-8111-C0C506A643B6}" dt="2021-02-11T21:41:13.548" v="731" actId="478"/>
          <ac:spMkLst>
            <pc:docMk/>
            <pc:sldMk cId="2439190568" sldId="259"/>
            <ac:spMk id="3" creationId="{FEC52644-4071-4B47-9269-1FAA323F41F7}"/>
          </ac:spMkLst>
        </pc:spChg>
        <pc:picChg chg="add mod">
          <ac:chgData name="Uma Purohit" userId="a666f84e-e6ec-4efd-b815-99168376b25d" providerId="ADAL" clId="{27C6367D-2596-4F9F-8111-C0C506A643B6}" dt="2021-02-11T21:41:27.267" v="734" actId="14100"/>
          <ac:picMkLst>
            <pc:docMk/>
            <pc:sldMk cId="2439190568" sldId="259"/>
            <ac:picMk id="5" creationId="{681993AF-5B09-4EEB-9789-5921765F8BEB}"/>
          </ac:picMkLst>
        </pc:picChg>
      </pc:sldChg>
      <pc:sldChg chg="del">
        <pc:chgData name="Uma Purohit" userId="a666f84e-e6ec-4efd-b815-99168376b25d" providerId="ADAL" clId="{27C6367D-2596-4F9F-8111-C0C506A643B6}" dt="2021-01-28T22:47:06.728" v="509" actId="47"/>
        <pc:sldMkLst>
          <pc:docMk/>
          <pc:sldMk cId="1562695460" sldId="260"/>
        </pc:sldMkLst>
      </pc:sldChg>
    </pc:docChg>
  </pc:docChgLst>
  <pc:docChgLst>
    <pc:chgData name="Rei Gomes" userId="S::rei-gomes@oist.jp::e50289ac-ac4b-4c2d-82b4-7c10cd706870" providerId="AD" clId="Web-{C7B50CFD-0471-8AF9-745A-10CD44ED33A3}"/>
    <pc:docChg chg="addSld modSld sldOrd">
      <pc:chgData name="Rei Gomes" userId="S::rei-gomes@oist.jp::e50289ac-ac4b-4c2d-82b4-7c10cd706870" providerId="AD" clId="Web-{C7B50CFD-0471-8AF9-745A-10CD44ED33A3}" dt="2021-02-12T06:20:00.979" v="191" actId="14100"/>
      <pc:docMkLst>
        <pc:docMk/>
      </pc:docMkLst>
      <pc:sldChg chg="addSp delSp modSp add ord replId">
        <pc:chgData name="Rei Gomes" userId="S::rei-gomes@oist.jp::e50289ac-ac4b-4c2d-82b4-7c10cd706870" providerId="AD" clId="Web-{C7B50CFD-0471-8AF9-745A-10CD44ED33A3}" dt="2021-02-12T06:17:20.366" v="154" actId="20577"/>
        <pc:sldMkLst>
          <pc:docMk/>
          <pc:sldMk cId="2535182135" sldId="260"/>
        </pc:sldMkLst>
        <pc:spChg chg="mod">
          <ac:chgData name="Rei Gomes" userId="S::rei-gomes@oist.jp::e50289ac-ac4b-4c2d-82b4-7c10cd706870" providerId="AD" clId="Web-{C7B50CFD-0471-8AF9-745A-10CD44ED33A3}" dt="2021-02-12T06:17:20.366" v="154" actId="20577"/>
          <ac:spMkLst>
            <pc:docMk/>
            <pc:sldMk cId="2535182135" sldId="260"/>
            <ac:spMk id="3" creationId="{28D48177-018A-460D-9A77-517AB5128A83}"/>
          </ac:spMkLst>
        </pc:spChg>
        <pc:spChg chg="del">
          <ac:chgData name="Rei Gomes" userId="S::rei-gomes@oist.jp::e50289ac-ac4b-4c2d-82b4-7c10cd706870" providerId="AD" clId="Web-{C7B50CFD-0471-8AF9-745A-10CD44ED33A3}" dt="2021-02-12T06:05:57.856" v="3"/>
          <ac:spMkLst>
            <pc:docMk/>
            <pc:sldMk cId="2535182135" sldId="260"/>
            <ac:spMk id="7" creationId="{1935684D-3811-4DC7-850E-6EBC4EC2BF72}"/>
          </ac:spMkLst>
        </pc:spChg>
        <pc:picChg chg="add mod">
          <ac:chgData name="Rei Gomes" userId="S::rei-gomes@oist.jp::e50289ac-ac4b-4c2d-82b4-7c10cd706870" providerId="AD" clId="Web-{C7B50CFD-0471-8AF9-745A-10CD44ED33A3}" dt="2021-02-12T06:06:11.997" v="8" actId="1076"/>
          <ac:picMkLst>
            <pc:docMk/>
            <pc:sldMk cId="2535182135" sldId="260"/>
            <ac:picMk id="2" creationId="{4EE4D900-A1DA-4071-BDD9-134C4764DA9A}"/>
          </ac:picMkLst>
        </pc:picChg>
      </pc:sldChg>
      <pc:sldChg chg="addSp delSp modSp add replId">
        <pc:chgData name="Rei Gomes" userId="S::rei-gomes@oist.jp::e50289ac-ac4b-4c2d-82b4-7c10cd706870" providerId="AD" clId="Web-{C7B50CFD-0471-8AF9-745A-10CD44ED33A3}" dt="2021-02-12T06:20:00.979" v="191" actId="14100"/>
        <pc:sldMkLst>
          <pc:docMk/>
          <pc:sldMk cId="311536792" sldId="261"/>
        </pc:sldMkLst>
        <pc:spChg chg="mod">
          <ac:chgData name="Rei Gomes" userId="S::rei-gomes@oist.jp::e50289ac-ac4b-4c2d-82b4-7c10cd706870" providerId="AD" clId="Web-{C7B50CFD-0471-8AF9-745A-10CD44ED33A3}" dt="2021-02-12T06:19:58.058" v="190" actId="20577"/>
          <ac:spMkLst>
            <pc:docMk/>
            <pc:sldMk cId="311536792" sldId="261"/>
            <ac:spMk id="3" creationId="{28D48177-018A-460D-9A77-517AB5128A83}"/>
          </ac:spMkLst>
        </pc:spChg>
        <pc:spChg chg="del mod">
          <ac:chgData name="Rei Gomes" userId="S::rei-gomes@oist.jp::e50289ac-ac4b-4c2d-82b4-7c10cd706870" providerId="AD" clId="Web-{C7B50CFD-0471-8AF9-745A-10CD44ED33A3}" dt="2021-02-12T06:06:44.123" v="12"/>
          <ac:spMkLst>
            <pc:docMk/>
            <pc:sldMk cId="311536792" sldId="261"/>
            <ac:spMk id="7" creationId="{1935684D-3811-4DC7-850E-6EBC4EC2BF72}"/>
          </ac:spMkLst>
        </pc:spChg>
        <pc:picChg chg="add del mod">
          <ac:chgData name="Rei Gomes" userId="S::rei-gomes@oist.jp::e50289ac-ac4b-4c2d-82b4-7c10cd706870" providerId="AD" clId="Web-{C7B50CFD-0471-8AF9-745A-10CD44ED33A3}" dt="2021-02-12T06:20:00.979" v="191" actId="14100"/>
          <ac:picMkLst>
            <pc:docMk/>
            <pc:sldMk cId="311536792" sldId="261"/>
            <ac:picMk id="2" creationId="{D8B101B8-3F97-4939-9CF3-A88CB03B361E}"/>
          </ac:picMkLst>
        </pc:picChg>
        <pc:picChg chg="add mod">
          <ac:chgData name="Rei Gomes" userId="S::rei-gomes@oist.jp::e50289ac-ac4b-4c2d-82b4-7c10cd706870" providerId="AD" clId="Web-{C7B50CFD-0471-8AF9-745A-10CD44ED33A3}" dt="2021-02-12T06:07:08.561" v="21" actId="1076"/>
          <ac:picMkLst>
            <pc:docMk/>
            <pc:sldMk cId="311536792" sldId="261"/>
            <ac:picMk id="4" creationId="{C6C62A9D-5815-422E-A471-F852038EC5EF}"/>
          </ac:picMkLst>
        </pc:picChg>
      </pc:sldChg>
    </pc:docChg>
  </pc:docChgLst>
  <pc:docChgLst>
    <pc:chgData name="Rei Gomes" userId="S::rei-gomes@oist.jp::e50289ac-ac4b-4c2d-82b4-7c10cd706870" providerId="AD" clId="Web-{C57DF852-ED8F-ED77-1003-2E6C39CD2BFD}"/>
    <pc:docChg chg="modSld">
      <pc:chgData name="Rei Gomes" userId="S::rei-gomes@oist.jp::e50289ac-ac4b-4c2d-82b4-7c10cd706870" providerId="AD" clId="Web-{C57DF852-ED8F-ED77-1003-2E6C39CD2BFD}" dt="2021-01-15T04:44:52.447" v="28" actId="20577"/>
      <pc:docMkLst>
        <pc:docMk/>
      </pc:docMkLst>
      <pc:sldChg chg="modSp">
        <pc:chgData name="Rei Gomes" userId="S::rei-gomes@oist.jp::e50289ac-ac4b-4c2d-82b4-7c10cd706870" providerId="AD" clId="Web-{C57DF852-ED8F-ED77-1003-2E6C39CD2BFD}" dt="2021-01-15T04:44:52.447" v="28" actId="20577"/>
        <pc:sldMkLst>
          <pc:docMk/>
          <pc:sldMk cId="1562695460" sldId="260"/>
        </pc:sldMkLst>
        <pc:spChg chg="mod">
          <ac:chgData name="Rei Gomes" userId="S::rei-gomes@oist.jp::e50289ac-ac4b-4c2d-82b4-7c10cd706870" providerId="AD" clId="Web-{C57DF852-ED8F-ED77-1003-2E6C39CD2BFD}" dt="2021-01-15T04:44:52.447" v="28" actId="20577"/>
          <ac:spMkLst>
            <pc:docMk/>
            <pc:sldMk cId="1562695460" sldId="260"/>
            <ac:spMk id="3" creationId="{28D48177-018A-460D-9A77-517AB5128A8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F97B8-3B66-4195-B348-6BEB73282D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65C39B7-57D3-4A53-A184-8EF5853CA7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2CFEF2A-E1E9-40C9-B9F1-9FA6BB6AA8C6}"/>
              </a:ext>
            </a:extLst>
          </p:cNvPr>
          <p:cNvSpPr>
            <a:spLocks noGrp="1"/>
          </p:cNvSpPr>
          <p:nvPr>
            <p:ph type="dt" sz="half" idx="10"/>
          </p:nvPr>
        </p:nvSpPr>
        <p:spPr/>
        <p:txBody>
          <a:bodyPr/>
          <a:lstStyle/>
          <a:p>
            <a:fld id="{BFA33419-483E-41F7-9D31-7AB63EE020AC}" type="datetimeFigureOut">
              <a:rPr lang="en-US" smtClean="0"/>
              <a:t>4/21/2021</a:t>
            </a:fld>
            <a:endParaRPr lang="en-US"/>
          </a:p>
        </p:txBody>
      </p:sp>
      <p:sp>
        <p:nvSpPr>
          <p:cNvPr id="5" name="Footer Placeholder 4">
            <a:extLst>
              <a:ext uri="{FF2B5EF4-FFF2-40B4-BE49-F238E27FC236}">
                <a16:creationId xmlns:a16="http://schemas.microsoft.com/office/drawing/2014/main" id="{12BED39F-A473-4D9A-9564-6627AC21D2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555BFA-1982-4F39-8E53-53706289AE79}"/>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852997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2B8F-3081-48A2-B50D-63FBC9B2706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060D7A9-B0B2-4A28-806A-303CAC7D65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5FEE82-EB58-40AA-B32D-A4479FE4747D}"/>
              </a:ext>
            </a:extLst>
          </p:cNvPr>
          <p:cNvSpPr>
            <a:spLocks noGrp="1"/>
          </p:cNvSpPr>
          <p:nvPr>
            <p:ph type="dt" sz="half" idx="10"/>
          </p:nvPr>
        </p:nvSpPr>
        <p:spPr/>
        <p:txBody>
          <a:bodyPr/>
          <a:lstStyle/>
          <a:p>
            <a:fld id="{BFA33419-483E-41F7-9D31-7AB63EE020AC}" type="datetimeFigureOut">
              <a:rPr lang="en-US" smtClean="0"/>
              <a:t>4/21/2021</a:t>
            </a:fld>
            <a:endParaRPr lang="en-US"/>
          </a:p>
        </p:txBody>
      </p:sp>
      <p:sp>
        <p:nvSpPr>
          <p:cNvPr id="5" name="Footer Placeholder 4">
            <a:extLst>
              <a:ext uri="{FF2B5EF4-FFF2-40B4-BE49-F238E27FC236}">
                <a16:creationId xmlns:a16="http://schemas.microsoft.com/office/drawing/2014/main" id="{6423D2A1-332A-451C-910E-1381EA9F6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D977F2-7326-4A16-B149-EA4B5F1A4FF9}"/>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595814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D09971-9AFD-4C3D-A4D8-761ABE44B7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E9C886-D3B7-46AC-9D6C-B8A9DDBE212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F987-51AF-4116-8EE7-D72E427F7A95}"/>
              </a:ext>
            </a:extLst>
          </p:cNvPr>
          <p:cNvSpPr>
            <a:spLocks noGrp="1"/>
          </p:cNvSpPr>
          <p:nvPr>
            <p:ph type="dt" sz="half" idx="10"/>
          </p:nvPr>
        </p:nvSpPr>
        <p:spPr/>
        <p:txBody>
          <a:bodyPr/>
          <a:lstStyle/>
          <a:p>
            <a:fld id="{BFA33419-483E-41F7-9D31-7AB63EE020AC}" type="datetimeFigureOut">
              <a:rPr lang="en-US" smtClean="0"/>
              <a:t>4/21/2021</a:t>
            </a:fld>
            <a:endParaRPr lang="en-US"/>
          </a:p>
        </p:txBody>
      </p:sp>
      <p:sp>
        <p:nvSpPr>
          <p:cNvPr id="5" name="Footer Placeholder 4">
            <a:extLst>
              <a:ext uri="{FF2B5EF4-FFF2-40B4-BE49-F238E27FC236}">
                <a16:creationId xmlns:a16="http://schemas.microsoft.com/office/drawing/2014/main" id="{EFEA0B77-9B47-4A35-8DBE-EEACB178D7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E79EA5-C381-43BD-AA72-C68DF0A8F953}"/>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1039028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CE82B-DC3B-443C-8159-249FDA4FD8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4C9A72-7641-4E02-B050-7360F39026D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5889F3-96CF-47C1-9E16-3A5D13B0F2A3}"/>
              </a:ext>
            </a:extLst>
          </p:cNvPr>
          <p:cNvSpPr>
            <a:spLocks noGrp="1"/>
          </p:cNvSpPr>
          <p:nvPr>
            <p:ph type="dt" sz="half" idx="10"/>
          </p:nvPr>
        </p:nvSpPr>
        <p:spPr/>
        <p:txBody>
          <a:bodyPr/>
          <a:lstStyle/>
          <a:p>
            <a:fld id="{BFA33419-483E-41F7-9D31-7AB63EE020AC}" type="datetimeFigureOut">
              <a:rPr lang="en-US" smtClean="0"/>
              <a:t>4/21/2021</a:t>
            </a:fld>
            <a:endParaRPr lang="en-US"/>
          </a:p>
        </p:txBody>
      </p:sp>
      <p:sp>
        <p:nvSpPr>
          <p:cNvPr id="5" name="Footer Placeholder 4">
            <a:extLst>
              <a:ext uri="{FF2B5EF4-FFF2-40B4-BE49-F238E27FC236}">
                <a16:creationId xmlns:a16="http://schemas.microsoft.com/office/drawing/2014/main" id="{7FC5CA44-56AF-44F6-99A6-B7074705FE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49DCC6-4DC0-4330-B200-9512F0AB21D2}"/>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2052367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D1045-60BB-4BA5-B952-016A533653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7621C21-6249-48B8-9D05-1316750A65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3581FA-5526-44F6-89C9-945342E8E777}"/>
              </a:ext>
            </a:extLst>
          </p:cNvPr>
          <p:cNvSpPr>
            <a:spLocks noGrp="1"/>
          </p:cNvSpPr>
          <p:nvPr>
            <p:ph type="dt" sz="half" idx="10"/>
          </p:nvPr>
        </p:nvSpPr>
        <p:spPr/>
        <p:txBody>
          <a:bodyPr/>
          <a:lstStyle/>
          <a:p>
            <a:fld id="{BFA33419-483E-41F7-9D31-7AB63EE020AC}" type="datetimeFigureOut">
              <a:rPr lang="en-US" smtClean="0"/>
              <a:t>4/21/2021</a:t>
            </a:fld>
            <a:endParaRPr lang="en-US"/>
          </a:p>
        </p:txBody>
      </p:sp>
      <p:sp>
        <p:nvSpPr>
          <p:cNvPr id="5" name="Footer Placeholder 4">
            <a:extLst>
              <a:ext uri="{FF2B5EF4-FFF2-40B4-BE49-F238E27FC236}">
                <a16:creationId xmlns:a16="http://schemas.microsoft.com/office/drawing/2014/main" id="{BE8419AA-F3A7-47F2-900C-460906020E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2151EF-AA80-4EBC-B81B-24E61BE1A94D}"/>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1382889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E22BB-F21D-42F3-B15C-2EDEF011F1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0FC5BE-FF87-4A85-AB98-C4242076ADC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373671-BF03-4C81-A564-C91B4F1E8C1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9152075-0540-4CC8-956A-FCDB7815E32E}"/>
              </a:ext>
            </a:extLst>
          </p:cNvPr>
          <p:cNvSpPr>
            <a:spLocks noGrp="1"/>
          </p:cNvSpPr>
          <p:nvPr>
            <p:ph type="dt" sz="half" idx="10"/>
          </p:nvPr>
        </p:nvSpPr>
        <p:spPr/>
        <p:txBody>
          <a:bodyPr/>
          <a:lstStyle/>
          <a:p>
            <a:fld id="{BFA33419-483E-41F7-9D31-7AB63EE020AC}" type="datetimeFigureOut">
              <a:rPr lang="en-US" smtClean="0"/>
              <a:t>4/21/2021</a:t>
            </a:fld>
            <a:endParaRPr lang="en-US"/>
          </a:p>
        </p:txBody>
      </p:sp>
      <p:sp>
        <p:nvSpPr>
          <p:cNvPr id="6" name="Footer Placeholder 5">
            <a:extLst>
              <a:ext uri="{FF2B5EF4-FFF2-40B4-BE49-F238E27FC236}">
                <a16:creationId xmlns:a16="http://schemas.microsoft.com/office/drawing/2014/main" id="{4624DEE9-C565-4A71-B446-EFA38451B4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786537-BCC6-421A-B6A6-D0DBEE0F88A4}"/>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376967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8E57B-42F6-45DD-888D-61C4ABDAD2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E0792C-9627-4E81-ACC3-DBABF0C33B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5766770-9A6D-4B4E-96AC-065D0F2F228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7833BC-EA18-4874-A64A-21F11EF78E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71ACAA-D6EF-4D59-A643-CBA9C8AFDBA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FB758A-50F6-420C-8207-326D5C9FF934}"/>
              </a:ext>
            </a:extLst>
          </p:cNvPr>
          <p:cNvSpPr>
            <a:spLocks noGrp="1"/>
          </p:cNvSpPr>
          <p:nvPr>
            <p:ph type="dt" sz="half" idx="10"/>
          </p:nvPr>
        </p:nvSpPr>
        <p:spPr/>
        <p:txBody>
          <a:bodyPr/>
          <a:lstStyle/>
          <a:p>
            <a:fld id="{BFA33419-483E-41F7-9D31-7AB63EE020AC}" type="datetimeFigureOut">
              <a:rPr lang="en-US" smtClean="0"/>
              <a:t>4/21/2021</a:t>
            </a:fld>
            <a:endParaRPr lang="en-US"/>
          </a:p>
        </p:txBody>
      </p:sp>
      <p:sp>
        <p:nvSpPr>
          <p:cNvPr id="8" name="Footer Placeholder 7">
            <a:extLst>
              <a:ext uri="{FF2B5EF4-FFF2-40B4-BE49-F238E27FC236}">
                <a16:creationId xmlns:a16="http://schemas.microsoft.com/office/drawing/2014/main" id="{4F5D6E87-870D-4456-AA57-ED2DD07B886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CD246FC-EF4D-4D5E-A186-9602B30FE7E4}"/>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1216756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CA552-3CF6-42F6-ADF7-CB7387D0DEB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A86F38E-867C-4A7A-86A2-746401D92082}"/>
              </a:ext>
            </a:extLst>
          </p:cNvPr>
          <p:cNvSpPr>
            <a:spLocks noGrp="1"/>
          </p:cNvSpPr>
          <p:nvPr>
            <p:ph type="dt" sz="half" idx="10"/>
          </p:nvPr>
        </p:nvSpPr>
        <p:spPr/>
        <p:txBody>
          <a:bodyPr/>
          <a:lstStyle/>
          <a:p>
            <a:fld id="{BFA33419-483E-41F7-9D31-7AB63EE020AC}" type="datetimeFigureOut">
              <a:rPr lang="en-US" smtClean="0"/>
              <a:t>4/21/2021</a:t>
            </a:fld>
            <a:endParaRPr lang="en-US"/>
          </a:p>
        </p:txBody>
      </p:sp>
      <p:sp>
        <p:nvSpPr>
          <p:cNvPr id="4" name="Footer Placeholder 3">
            <a:extLst>
              <a:ext uri="{FF2B5EF4-FFF2-40B4-BE49-F238E27FC236}">
                <a16:creationId xmlns:a16="http://schemas.microsoft.com/office/drawing/2014/main" id="{F8177B17-529E-49A8-88D0-7614D298C33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DBFDAB3-5454-4F9B-A8BC-12752636C6AA}"/>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747413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1F38F4-8B12-4BA7-B054-2C97888042C9}"/>
              </a:ext>
            </a:extLst>
          </p:cNvPr>
          <p:cNvSpPr>
            <a:spLocks noGrp="1"/>
          </p:cNvSpPr>
          <p:nvPr>
            <p:ph type="dt" sz="half" idx="10"/>
          </p:nvPr>
        </p:nvSpPr>
        <p:spPr/>
        <p:txBody>
          <a:bodyPr/>
          <a:lstStyle/>
          <a:p>
            <a:fld id="{BFA33419-483E-41F7-9D31-7AB63EE020AC}" type="datetimeFigureOut">
              <a:rPr lang="en-US" smtClean="0"/>
              <a:t>4/21/2021</a:t>
            </a:fld>
            <a:endParaRPr lang="en-US"/>
          </a:p>
        </p:txBody>
      </p:sp>
      <p:sp>
        <p:nvSpPr>
          <p:cNvPr id="3" name="Footer Placeholder 2">
            <a:extLst>
              <a:ext uri="{FF2B5EF4-FFF2-40B4-BE49-F238E27FC236}">
                <a16:creationId xmlns:a16="http://schemas.microsoft.com/office/drawing/2014/main" id="{F8C47E02-FD73-48C3-ABC6-42FC76D0EEF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5F3653-CD7C-455B-935C-4D88D7AF29CC}"/>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2408014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47A8C-D384-41F1-9914-26D1F9DB37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19D6085-7478-407F-BE28-229F1B4607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8DF38D0-B44D-44FE-BD62-06058A8D24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D25287-C505-4A2F-94A3-5025F79BB617}"/>
              </a:ext>
            </a:extLst>
          </p:cNvPr>
          <p:cNvSpPr>
            <a:spLocks noGrp="1"/>
          </p:cNvSpPr>
          <p:nvPr>
            <p:ph type="dt" sz="half" idx="10"/>
          </p:nvPr>
        </p:nvSpPr>
        <p:spPr/>
        <p:txBody>
          <a:bodyPr/>
          <a:lstStyle/>
          <a:p>
            <a:fld id="{BFA33419-483E-41F7-9D31-7AB63EE020AC}" type="datetimeFigureOut">
              <a:rPr lang="en-US" smtClean="0"/>
              <a:t>4/21/2021</a:t>
            </a:fld>
            <a:endParaRPr lang="en-US"/>
          </a:p>
        </p:txBody>
      </p:sp>
      <p:sp>
        <p:nvSpPr>
          <p:cNvPr id="6" name="Footer Placeholder 5">
            <a:extLst>
              <a:ext uri="{FF2B5EF4-FFF2-40B4-BE49-F238E27FC236}">
                <a16:creationId xmlns:a16="http://schemas.microsoft.com/office/drawing/2014/main" id="{F82440A0-3D68-4EB3-AEFC-5488E23F45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68DE9C-C90E-4C27-90BF-2183F199FD32}"/>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3637792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31EC3-96B8-4190-B0FF-B3CE16CBDC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F3FAA1-324A-4BD8-9A6A-DB8025E63E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41BE76-3B7D-4B6F-87F2-F1667E2677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A1758D-D4C3-4554-8049-E8FAAEDB9BD1}"/>
              </a:ext>
            </a:extLst>
          </p:cNvPr>
          <p:cNvSpPr>
            <a:spLocks noGrp="1"/>
          </p:cNvSpPr>
          <p:nvPr>
            <p:ph type="dt" sz="half" idx="10"/>
          </p:nvPr>
        </p:nvSpPr>
        <p:spPr/>
        <p:txBody>
          <a:bodyPr/>
          <a:lstStyle/>
          <a:p>
            <a:fld id="{BFA33419-483E-41F7-9D31-7AB63EE020AC}" type="datetimeFigureOut">
              <a:rPr lang="en-US" smtClean="0"/>
              <a:t>4/21/2021</a:t>
            </a:fld>
            <a:endParaRPr lang="en-US"/>
          </a:p>
        </p:txBody>
      </p:sp>
      <p:sp>
        <p:nvSpPr>
          <p:cNvPr id="6" name="Footer Placeholder 5">
            <a:extLst>
              <a:ext uri="{FF2B5EF4-FFF2-40B4-BE49-F238E27FC236}">
                <a16:creationId xmlns:a16="http://schemas.microsoft.com/office/drawing/2014/main" id="{433224BC-9B3B-4E3E-AEFC-BE279F2B8B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1E39C7-6FCA-4F39-AC6D-E8C5A2D633B3}"/>
              </a:ext>
            </a:extLst>
          </p:cNvPr>
          <p:cNvSpPr>
            <a:spLocks noGrp="1"/>
          </p:cNvSpPr>
          <p:nvPr>
            <p:ph type="sldNum" sz="quarter" idx="12"/>
          </p:nvPr>
        </p:nvSpPr>
        <p:spPr/>
        <p:txBody>
          <a:bodyPr/>
          <a:lstStyle/>
          <a:p>
            <a:fld id="{EBCA34E3-C8DA-42A2-99AE-0358DBE9C188}" type="slidenum">
              <a:rPr lang="en-US" smtClean="0"/>
              <a:t>‹#›</a:t>
            </a:fld>
            <a:endParaRPr lang="en-US"/>
          </a:p>
        </p:txBody>
      </p:sp>
    </p:spTree>
    <p:extLst>
      <p:ext uri="{BB962C8B-B14F-4D97-AF65-F5344CB8AC3E}">
        <p14:creationId xmlns:p14="http://schemas.microsoft.com/office/powerpoint/2010/main" val="942631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CD9B10-D7AA-4ED1-AF77-B837F8F43B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8AEDA9C-D05A-445C-ADDA-2F0CCCD38B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B70435-8BE7-4FDB-B5AB-45F431F4A8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A33419-483E-41F7-9D31-7AB63EE020AC}" type="datetimeFigureOut">
              <a:rPr lang="en-US" smtClean="0"/>
              <a:t>4/21/2021</a:t>
            </a:fld>
            <a:endParaRPr lang="en-US"/>
          </a:p>
        </p:txBody>
      </p:sp>
      <p:sp>
        <p:nvSpPr>
          <p:cNvPr id="5" name="Footer Placeholder 4">
            <a:extLst>
              <a:ext uri="{FF2B5EF4-FFF2-40B4-BE49-F238E27FC236}">
                <a16:creationId xmlns:a16="http://schemas.microsoft.com/office/drawing/2014/main" id="{5539628A-44B1-42EF-B5A5-A5337C2829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110DE0D-29D3-4530-B9B7-729AFCFD8A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CA34E3-C8DA-42A2-99AE-0358DBE9C188}" type="slidenum">
              <a:rPr lang="en-US" smtClean="0"/>
              <a:t>‹#›</a:t>
            </a:fld>
            <a:endParaRPr lang="en-US"/>
          </a:p>
        </p:txBody>
      </p:sp>
    </p:spTree>
    <p:extLst>
      <p:ext uri="{BB962C8B-B14F-4D97-AF65-F5344CB8AC3E}">
        <p14:creationId xmlns:p14="http://schemas.microsoft.com/office/powerpoint/2010/main" val="3686123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4a"/><Relationship Id="rId1" Type="http://schemas.microsoft.com/office/2007/relationships/media" Target="../media/media1.m4a"/><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D48177-018A-460D-9A77-517AB5128A83}"/>
              </a:ext>
            </a:extLst>
          </p:cNvPr>
          <p:cNvSpPr>
            <a:spLocks noGrp="1"/>
          </p:cNvSpPr>
          <p:nvPr>
            <p:ph idx="1"/>
          </p:nvPr>
        </p:nvSpPr>
        <p:spPr>
          <a:xfrm>
            <a:off x="130402" y="1090098"/>
            <a:ext cx="7673171" cy="5668047"/>
          </a:xfrm>
          <a:solidFill>
            <a:schemeClr val="accent6">
              <a:lumMod val="40000"/>
              <a:lumOff val="60000"/>
            </a:schemeClr>
          </a:solidFill>
        </p:spPr>
        <p:txBody>
          <a:bodyPr>
            <a:normAutofit fontScale="25000" lnSpcReduction="20000"/>
          </a:bodyPr>
          <a:lstStyle/>
          <a:p>
            <a:r>
              <a:rPr lang="en-GB" sz="6400" b="1" dirty="0"/>
              <a:t>Learning Goal: Properties of water.</a:t>
            </a:r>
          </a:p>
          <a:p>
            <a:r>
              <a:rPr lang="en-GB" sz="6400" b="1" dirty="0"/>
              <a:t>Learning Objectives: </a:t>
            </a:r>
            <a:endParaRPr lang="en-US" sz="6400" b="1" dirty="0"/>
          </a:p>
          <a:p>
            <a:pPr marL="0" indent="0">
              <a:buNone/>
            </a:pPr>
            <a:r>
              <a:rPr lang="en-GB" sz="6400" dirty="0"/>
              <a:t>	To nurture curiosity.</a:t>
            </a:r>
            <a:endParaRPr lang="en-US" sz="6400" dirty="0"/>
          </a:p>
          <a:p>
            <a:pPr marL="0" indent="0">
              <a:buNone/>
            </a:pPr>
            <a:r>
              <a:rPr lang="en-GB" sz="6400" dirty="0"/>
              <a:t>	To create a climate of discovery. </a:t>
            </a:r>
            <a:endParaRPr lang="en-US" sz="6400" dirty="0"/>
          </a:p>
          <a:p>
            <a:pPr marL="0" indent="0">
              <a:buNone/>
            </a:pPr>
            <a:r>
              <a:rPr lang="en-US" sz="6400" dirty="0"/>
              <a:t>	To maintain the rigor of the STEM lessons with playful and fun challenges.</a:t>
            </a:r>
          </a:p>
          <a:p>
            <a:pPr marL="0" indent="0">
              <a:buNone/>
            </a:pPr>
            <a:r>
              <a:rPr lang="en-GB" sz="6400" dirty="0"/>
              <a:t>	To build scientific vocabulary to promote scientific literacy at a young age.</a:t>
            </a:r>
            <a:endParaRPr lang="en-US" sz="6400" dirty="0"/>
          </a:p>
          <a:p>
            <a:pPr marL="0" indent="0">
              <a:buNone/>
            </a:pPr>
            <a:r>
              <a:rPr lang="en-GB" sz="6400" dirty="0"/>
              <a:t>	To build the following inquiry skills:</a:t>
            </a:r>
            <a:endParaRPr lang="en-US" sz="6400" dirty="0"/>
          </a:p>
          <a:p>
            <a:pPr marL="457200" lvl="1" indent="0">
              <a:buNone/>
            </a:pPr>
            <a:r>
              <a:rPr lang="en-GB" sz="6400" dirty="0"/>
              <a:t>		Problem solving</a:t>
            </a:r>
            <a:endParaRPr lang="en-US" sz="6400" dirty="0"/>
          </a:p>
          <a:p>
            <a:pPr marL="457200" lvl="1" indent="0">
              <a:buNone/>
            </a:pPr>
            <a:r>
              <a:rPr lang="en-GB" sz="6400" dirty="0"/>
              <a:t>		Critical and creative thinking</a:t>
            </a:r>
            <a:endParaRPr lang="en-US" sz="6400" dirty="0"/>
          </a:p>
          <a:p>
            <a:pPr marL="457200" lvl="1" indent="0">
              <a:buNone/>
            </a:pPr>
            <a:r>
              <a:rPr lang="en-GB" sz="6400" dirty="0"/>
              <a:t>		Observation</a:t>
            </a:r>
            <a:endParaRPr lang="en-US" sz="6400" dirty="0"/>
          </a:p>
          <a:p>
            <a:pPr marL="457200" lvl="1" indent="0">
              <a:buNone/>
            </a:pPr>
            <a:r>
              <a:rPr lang="en-GB" sz="6400" dirty="0"/>
              <a:t>		Prediction</a:t>
            </a:r>
          </a:p>
          <a:p>
            <a:pPr marL="457200" lvl="1" indent="0">
              <a:buNone/>
            </a:pPr>
            <a:r>
              <a:rPr lang="en-GB" sz="6400" dirty="0"/>
              <a:t>		Analysis</a:t>
            </a:r>
            <a:endParaRPr lang="en-US" sz="6400" dirty="0"/>
          </a:p>
          <a:p>
            <a:pPr marL="457200" lvl="1" indent="0">
              <a:buNone/>
            </a:pPr>
            <a:r>
              <a:rPr lang="en-GB" sz="6400" dirty="0"/>
              <a:t>		</a:t>
            </a:r>
            <a:r>
              <a:rPr lang="en-GB" sz="6400" dirty="0" smtClean="0"/>
              <a:t>Conclusions</a:t>
            </a:r>
            <a:endParaRPr lang="en-US" sz="6400" dirty="0"/>
          </a:p>
          <a:p>
            <a:r>
              <a:rPr lang="en-GB" sz="6400" b="1" dirty="0"/>
              <a:t>Materials: </a:t>
            </a:r>
          </a:p>
          <a:p>
            <a:pPr marL="0" indent="0">
              <a:buNone/>
            </a:pPr>
            <a:r>
              <a:rPr lang="en-GB" sz="6400" dirty="0"/>
              <a:t>	</a:t>
            </a:r>
            <a:r>
              <a:rPr lang="en-US" sz="6400" dirty="0"/>
              <a:t>Paper cups</a:t>
            </a:r>
          </a:p>
          <a:p>
            <a:pPr marL="0" indent="0">
              <a:buNone/>
            </a:pPr>
            <a:r>
              <a:rPr lang="en-US" sz="6400" dirty="0"/>
              <a:t>	Food colors</a:t>
            </a:r>
          </a:p>
          <a:p>
            <a:pPr marL="0" indent="0">
              <a:buNone/>
            </a:pPr>
            <a:r>
              <a:rPr lang="en-US" sz="6400" dirty="0"/>
              <a:t>	Water</a:t>
            </a:r>
          </a:p>
          <a:p>
            <a:pPr marL="0" indent="0">
              <a:buNone/>
            </a:pPr>
            <a:r>
              <a:rPr lang="en-US" sz="6400" dirty="0"/>
              <a:t>	Tissue paper	</a:t>
            </a:r>
          </a:p>
          <a:p>
            <a:pPr marL="0" indent="0">
              <a:buNone/>
            </a:pPr>
            <a:r>
              <a:rPr lang="en-US" sz="6400" dirty="0"/>
              <a:t>                   ball and stick models</a:t>
            </a:r>
          </a:p>
          <a:p>
            <a:pPr marL="0" indent="0">
              <a:buNone/>
            </a:pPr>
            <a:endParaRPr lang="en-US" sz="6400" dirty="0">
              <a:highlight>
                <a:srgbClr val="FFFF00"/>
              </a:highlight>
            </a:endParaRPr>
          </a:p>
          <a:p>
            <a:pPr marL="0" indent="0">
              <a:buNone/>
            </a:pPr>
            <a:endParaRPr lang="en-US" sz="6400" dirty="0">
              <a:highlight>
                <a:srgbClr val="FFFF00"/>
              </a:highlight>
            </a:endParaRPr>
          </a:p>
          <a:p>
            <a:r>
              <a:rPr lang="en-GB" dirty="0"/>
              <a:t> </a:t>
            </a:r>
            <a:endParaRPr lang="en-US" dirty="0"/>
          </a:p>
          <a:p>
            <a:endParaRPr lang="en-US" dirty="0"/>
          </a:p>
        </p:txBody>
      </p:sp>
      <p:pic>
        <p:nvPicPr>
          <p:cNvPr id="1026" name="Picture 2" descr="Science - Bear Creek Elementary School">
            <a:extLst>
              <a:ext uri="{FF2B5EF4-FFF2-40B4-BE49-F238E27FC236}">
                <a16:creationId xmlns:a16="http://schemas.microsoft.com/office/drawing/2014/main" id="{C71EC417-0AEC-4FEF-A647-566FDD4F7573}"/>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803573" y="3496911"/>
            <a:ext cx="4191000" cy="171997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1935684D-3811-4DC7-850E-6EBC4EC2BF72}"/>
              </a:ext>
            </a:extLst>
          </p:cNvPr>
          <p:cNvSpPr/>
          <p:nvPr/>
        </p:nvSpPr>
        <p:spPr>
          <a:xfrm>
            <a:off x="2510336" y="75019"/>
            <a:ext cx="6797630" cy="923330"/>
          </a:xfrm>
          <a:prstGeom prst="rect">
            <a:avLst/>
          </a:prstGeom>
          <a:solidFill>
            <a:schemeClr val="accent6">
              <a:lumMod val="60000"/>
              <a:lumOff val="40000"/>
            </a:schemeClr>
          </a:solidFill>
        </p:spPr>
        <p:txBody>
          <a:bodyPr wrap="none" lIns="91440" tIns="45720" rIns="91440" bIns="45720">
            <a:spAutoFit/>
          </a:bodyPr>
          <a:lstStyle/>
          <a:p>
            <a:pPr algn="ctr"/>
            <a:r>
              <a:rPr lang="en-GB" sz="5400" b="1" cap="none" spc="0" dirty="0">
                <a:ln w="22225">
                  <a:solidFill>
                    <a:schemeClr val="accent2"/>
                  </a:solidFill>
                  <a:prstDash val="solid"/>
                </a:ln>
                <a:solidFill>
                  <a:schemeClr val="accent2">
                    <a:lumMod val="40000"/>
                    <a:lumOff val="60000"/>
                  </a:schemeClr>
                </a:solidFill>
                <a:effectLst/>
              </a:rPr>
              <a:t>SCIENCE FRIDAY @ </a:t>
            </a:r>
            <a:r>
              <a:rPr lang="en-GB" sz="5400" b="1" dirty="0">
                <a:ln w="22225">
                  <a:solidFill>
                    <a:schemeClr val="accent2"/>
                  </a:solidFill>
                  <a:prstDash val="solid"/>
                </a:ln>
                <a:solidFill>
                  <a:schemeClr val="accent2">
                    <a:lumMod val="40000"/>
                    <a:lumOff val="60000"/>
                  </a:schemeClr>
                </a:solidFill>
              </a:rPr>
              <a:t>SAP</a:t>
            </a:r>
            <a:endParaRPr lang="en-US" sz="5400" b="1" dirty="0">
              <a:ln w="22225">
                <a:solidFill>
                  <a:schemeClr val="accent2"/>
                </a:solidFill>
                <a:prstDash val="solid"/>
              </a:ln>
              <a:solidFill>
                <a:schemeClr val="accent2">
                  <a:lumMod val="40000"/>
                  <a:lumOff val="60000"/>
                </a:schemeClr>
              </a:solidFill>
            </a:endParaRPr>
          </a:p>
        </p:txBody>
      </p:sp>
      <p:sp>
        <p:nvSpPr>
          <p:cNvPr id="9" name="TextBox 8">
            <a:extLst>
              <a:ext uri="{FF2B5EF4-FFF2-40B4-BE49-F238E27FC236}">
                <a16:creationId xmlns:a16="http://schemas.microsoft.com/office/drawing/2014/main" id="{F2D3B179-8EB0-4BD8-89B2-306A5EE674CD}"/>
              </a:ext>
            </a:extLst>
          </p:cNvPr>
          <p:cNvSpPr txBox="1"/>
          <p:nvPr/>
        </p:nvSpPr>
        <p:spPr>
          <a:xfrm>
            <a:off x="7803574" y="1709021"/>
            <a:ext cx="4388426" cy="1077218"/>
          </a:xfrm>
          <a:prstGeom prst="rect">
            <a:avLst/>
          </a:prstGeom>
          <a:solidFill>
            <a:srgbClr val="FFC000"/>
          </a:solidFill>
        </p:spPr>
        <p:txBody>
          <a:bodyPr wrap="square" rtlCol="0">
            <a:spAutoFit/>
          </a:bodyPr>
          <a:lstStyle/>
          <a:p>
            <a:r>
              <a:rPr lang="en-US" sz="3200" dirty="0"/>
              <a:t>     Walking Rainbow</a:t>
            </a:r>
          </a:p>
          <a:p>
            <a:endParaRPr lang="en-US" sz="3200" dirty="0"/>
          </a:p>
        </p:txBody>
      </p:sp>
      <p:pic>
        <p:nvPicPr>
          <p:cNvPr id="2" name="Audio 1">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11552238" y="6218238"/>
            <a:ext cx="487362" cy="487362"/>
          </a:xfrm>
          <a:prstGeom prst="rect">
            <a:avLst/>
          </a:prstGeom>
        </p:spPr>
      </p:pic>
    </p:spTree>
    <p:extLst>
      <p:ext uri="{BB962C8B-B14F-4D97-AF65-F5344CB8AC3E}">
        <p14:creationId xmlns:p14="http://schemas.microsoft.com/office/powerpoint/2010/main" val="3471766316"/>
      </p:ext>
    </p:extLst>
  </p:cSld>
  <p:clrMapOvr>
    <a:masterClrMapping/>
  </p:clrMapOvr>
  <mc:AlternateContent xmlns:mc="http://schemas.openxmlformats.org/markup-compatibility/2006" xmlns:p14="http://schemas.microsoft.com/office/powerpoint/2010/main">
    <mc:Choice Requires="p14">
      <p:transition spd="slow" p14:dur="2000" advTm="422568"/>
    </mc:Choice>
    <mc:Fallback xmlns="">
      <p:transition spd="slow" advTm="422568"/>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2"/>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D48177-018A-460D-9A77-517AB5128A83}"/>
              </a:ext>
            </a:extLst>
          </p:cNvPr>
          <p:cNvSpPr>
            <a:spLocks noGrp="1"/>
          </p:cNvSpPr>
          <p:nvPr>
            <p:ph idx="1"/>
          </p:nvPr>
        </p:nvSpPr>
        <p:spPr>
          <a:xfrm>
            <a:off x="181679" y="1027906"/>
            <a:ext cx="7479957" cy="5585588"/>
          </a:xfrm>
          <a:solidFill>
            <a:schemeClr val="accent6">
              <a:lumMod val="40000"/>
              <a:lumOff val="60000"/>
            </a:schemeClr>
          </a:solidFill>
        </p:spPr>
        <p:txBody>
          <a:bodyPr>
            <a:normAutofit fontScale="92500" lnSpcReduction="10000"/>
          </a:bodyPr>
          <a:lstStyle/>
          <a:p>
            <a:r>
              <a:rPr lang="en-US" sz="2000" dirty="0"/>
              <a:t>Line up 7 plastic cups.</a:t>
            </a:r>
          </a:p>
          <a:p>
            <a:r>
              <a:rPr lang="en-US" sz="2000" dirty="0"/>
              <a:t>Fill water in alternate cups.</a:t>
            </a:r>
          </a:p>
          <a:p>
            <a:r>
              <a:rPr lang="en-US" sz="2000" dirty="0"/>
              <a:t>Fill the two outside cups with red food color.</a:t>
            </a:r>
          </a:p>
          <a:p>
            <a:r>
              <a:rPr lang="en-US" sz="2000" dirty="0"/>
              <a:t>Alternate the cups with yellow and blue food coloring. </a:t>
            </a:r>
          </a:p>
          <a:p>
            <a:r>
              <a:rPr lang="en-US" sz="2000" dirty="0"/>
              <a:t>Take a half sheet of paper towel and fold it in half lengthwise and in half again lengthwise.</a:t>
            </a:r>
          </a:p>
          <a:p>
            <a:r>
              <a:rPr lang="en-US" sz="2000" dirty="0"/>
              <a:t>Place one half of a rolled paper towel in the 1st cup and place the other half in the cup next to it. Then another paper towel from 2nd cup and into the 3rd cup. This continues until you have placed the last paper towel that drapes over from the 6th cup to the 7th cup.</a:t>
            </a:r>
          </a:p>
          <a:p>
            <a:r>
              <a:rPr lang="en-US" sz="2000" dirty="0"/>
              <a:t>see the colored water begin to crawl up the paper towel. Mix into each other to make new colors.</a:t>
            </a:r>
          </a:p>
          <a:p>
            <a:pPr marL="0" indent="0">
              <a:buNone/>
            </a:pPr>
            <a:endParaRPr lang="en-US" sz="2000" dirty="0"/>
          </a:p>
          <a:p>
            <a:pPr marL="0" indent="0">
              <a:buNone/>
            </a:pPr>
            <a:r>
              <a:rPr lang="en-US" sz="2000" b="1" dirty="0"/>
              <a:t>Science: </a:t>
            </a:r>
          </a:p>
          <a:p>
            <a:pPr marL="0" indent="0">
              <a:buNone/>
            </a:pPr>
            <a:r>
              <a:rPr lang="en-US" sz="2000" dirty="0"/>
              <a:t>Water has hydrogen bonds which creates surface tension in water molecules. It travels through capillary action. </a:t>
            </a:r>
          </a:p>
          <a:p>
            <a:pPr marL="0" indent="0">
              <a:buNone/>
            </a:pPr>
            <a:r>
              <a:rPr lang="en-US" sz="2000" b="1" dirty="0"/>
              <a:t>Application: </a:t>
            </a:r>
            <a:r>
              <a:rPr lang="en-US" sz="2000" dirty="0"/>
              <a:t>Water travels from the roots to the stems and the leaves through capillary action.</a:t>
            </a:r>
          </a:p>
          <a:p>
            <a:pPr marL="0" indent="0">
              <a:buNone/>
            </a:pPr>
            <a:endParaRPr lang="en-US" sz="2000" dirty="0"/>
          </a:p>
          <a:p>
            <a:pPr marL="0" indent="0">
              <a:buNone/>
            </a:pPr>
            <a:endParaRPr lang="en-US" sz="2400" dirty="0"/>
          </a:p>
          <a:p>
            <a:pPr marL="0" indent="0">
              <a:buNone/>
            </a:pPr>
            <a:endParaRPr lang="en-US" sz="2400" b="1" dirty="0"/>
          </a:p>
        </p:txBody>
      </p:sp>
      <p:pic>
        <p:nvPicPr>
          <p:cNvPr id="1026" name="Picture 2" descr="Science - Bear Creek Elementary School">
            <a:extLst>
              <a:ext uri="{FF2B5EF4-FFF2-40B4-BE49-F238E27FC236}">
                <a16:creationId xmlns:a16="http://schemas.microsoft.com/office/drawing/2014/main" id="{C71EC417-0AEC-4FEF-A647-566FDD4F757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674672" y="2792606"/>
            <a:ext cx="4335649" cy="177934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1935684D-3811-4DC7-850E-6EBC4EC2BF72}"/>
              </a:ext>
            </a:extLst>
          </p:cNvPr>
          <p:cNvSpPr/>
          <p:nvPr/>
        </p:nvSpPr>
        <p:spPr>
          <a:xfrm>
            <a:off x="2219391" y="104576"/>
            <a:ext cx="6797630" cy="923330"/>
          </a:xfrm>
          <a:prstGeom prst="rect">
            <a:avLst/>
          </a:prstGeom>
          <a:solidFill>
            <a:schemeClr val="accent6">
              <a:lumMod val="60000"/>
              <a:lumOff val="40000"/>
            </a:schemeClr>
          </a:solidFill>
        </p:spPr>
        <p:txBody>
          <a:bodyPr wrap="none" lIns="91440" tIns="45720" rIns="91440" bIns="45720">
            <a:spAutoFit/>
          </a:bodyPr>
          <a:lstStyle/>
          <a:p>
            <a:pPr algn="ctr"/>
            <a:r>
              <a:rPr lang="en-GB" sz="5400" b="1" cap="none" spc="0">
                <a:ln w="22225">
                  <a:solidFill>
                    <a:schemeClr val="accent2"/>
                  </a:solidFill>
                  <a:prstDash val="solid"/>
                </a:ln>
                <a:solidFill>
                  <a:schemeClr val="accent2">
                    <a:lumMod val="40000"/>
                    <a:lumOff val="60000"/>
                  </a:schemeClr>
                </a:solidFill>
                <a:effectLst/>
              </a:rPr>
              <a:t>SCIENCE FRIDAY @ </a:t>
            </a:r>
            <a:r>
              <a:rPr lang="en-GB" sz="5400" b="1">
                <a:ln w="22225">
                  <a:solidFill>
                    <a:schemeClr val="accent2"/>
                  </a:solidFill>
                  <a:prstDash val="solid"/>
                </a:ln>
                <a:solidFill>
                  <a:schemeClr val="accent2">
                    <a:lumMod val="40000"/>
                    <a:lumOff val="60000"/>
                  </a:schemeClr>
                </a:solidFill>
              </a:rPr>
              <a:t>SAP</a:t>
            </a:r>
            <a:endParaRPr lang="en-US" sz="5400" b="1" dirty="0">
              <a:ln w="22225">
                <a:solidFill>
                  <a:schemeClr val="accent2"/>
                </a:solidFill>
                <a:prstDash val="solid"/>
              </a:ln>
              <a:solidFill>
                <a:schemeClr val="accent2">
                  <a:lumMod val="40000"/>
                  <a:lumOff val="60000"/>
                </a:schemeClr>
              </a:solidFill>
            </a:endParaRPr>
          </a:p>
        </p:txBody>
      </p:sp>
      <p:pic>
        <p:nvPicPr>
          <p:cNvPr id="2" name="Picture 1">
            <a:extLst>
              <a:ext uri="{FF2B5EF4-FFF2-40B4-BE49-F238E27FC236}">
                <a16:creationId xmlns:a16="http://schemas.microsoft.com/office/drawing/2014/main" id="{C9723C01-F7C0-4EC3-8E1C-7F7254E4DB72}"/>
              </a:ext>
            </a:extLst>
          </p:cNvPr>
          <p:cNvPicPr>
            <a:picLocks noChangeAspect="1"/>
          </p:cNvPicPr>
          <p:nvPr/>
        </p:nvPicPr>
        <p:blipFill>
          <a:blip r:embed="rId3"/>
          <a:stretch>
            <a:fillRect/>
          </a:stretch>
        </p:blipFill>
        <p:spPr>
          <a:xfrm>
            <a:off x="7674672" y="1476997"/>
            <a:ext cx="4389500" cy="1158340"/>
          </a:xfrm>
          <a:prstGeom prst="rect">
            <a:avLst/>
          </a:prstGeom>
        </p:spPr>
      </p:pic>
    </p:spTree>
    <p:extLst>
      <p:ext uri="{BB962C8B-B14F-4D97-AF65-F5344CB8AC3E}">
        <p14:creationId xmlns:p14="http://schemas.microsoft.com/office/powerpoint/2010/main" val="262877459"/>
      </p:ext>
    </p:extLst>
  </p:cSld>
  <p:clrMapOvr>
    <a:masterClrMapping/>
  </p:clrMapOvr>
  <mc:AlternateContent xmlns:mc="http://schemas.openxmlformats.org/markup-compatibility/2006" xmlns:p14="http://schemas.microsoft.com/office/powerpoint/2010/main">
    <mc:Choice Requires="p14">
      <p:transition spd="slow" p14:dur="2000" advTm="422568"/>
    </mc:Choice>
    <mc:Fallback xmlns="">
      <p:transition spd="slow" advTm="422568"/>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D48177-018A-460D-9A77-517AB5128A83}"/>
              </a:ext>
            </a:extLst>
          </p:cNvPr>
          <p:cNvSpPr>
            <a:spLocks noGrp="1"/>
          </p:cNvSpPr>
          <p:nvPr>
            <p:ph idx="1"/>
          </p:nvPr>
        </p:nvSpPr>
        <p:spPr>
          <a:xfrm>
            <a:off x="130402" y="1090098"/>
            <a:ext cx="7673171" cy="5668047"/>
          </a:xfrm>
          <a:solidFill>
            <a:schemeClr val="accent6">
              <a:lumMod val="40000"/>
              <a:lumOff val="60000"/>
            </a:schemeClr>
          </a:solidFill>
        </p:spPr>
        <p:txBody>
          <a:bodyPr>
            <a:normAutofit fontScale="25000" lnSpcReduction="20000"/>
          </a:bodyPr>
          <a:lstStyle/>
          <a:p>
            <a:r>
              <a:rPr lang="ja-JP" altLang="en-US" sz="6400" b="1" dirty="0" smtClean="0">
                <a:latin typeface="+mn-ea"/>
              </a:rPr>
              <a:t>学習の目標</a:t>
            </a:r>
            <a:r>
              <a:rPr lang="en-GB" sz="6400" b="1" dirty="0" smtClean="0">
                <a:latin typeface="+mn-ea"/>
              </a:rPr>
              <a:t>: </a:t>
            </a:r>
            <a:r>
              <a:rPr lang="ja-JP" altLang="en-US" sz="6400" b="1" dirty="0" smtClean="0">
                <a:latin typeface="+mn-ea"/>
              </a:rPr>
              <a:t>水の性質</a:t>
            </a:r>
            <a:endParaRPr lang="en-US" altLang="ja-JP" sz="6400" b="1" dirty="0" smtClean="0">
              <a:latin typeface="+mn-ea"/>
            </a:endParaRPr>
          </a:p>
          <a:p>
            <a:r>
              <a:rPr lang="ja-JP" altLang="en-US" sz="6400" b="1" dirty="0">
                <a:latin typeface="+mn-ea"/>
              </a:rPr>
              <a:t>学習のねら</a:t>
            </a:r>
            <a:r>
              <a:rPr lang="ja-JP" altLang="en-US" sz="6400" b="1" dirty="0" smtClean="0">
                <a:latin typeface="+mn-ea"/>
              </a:rPr>
              <a:t>い</a:t>
            </a:r>
            <a:r>
              <a:rPr lang="en-GB" sz="6400" b="1" dirty="0" smtClean="0">
                <a:latin typeface="+mn-ea"/>
              </a:rPr>
              <a:t>: </a:t>
            </a:r>
            <a:endParaRPr lang="en-US" sz="6400" b="1" dirty="0" smtClean="0">
              <a:latin typeface="+mn-ea"/>
            </a:endParaRPr>
          </a:p>
          <a:p>
            <a:pPr marL="0" indent="0">
              <a:buNone/>
            </a:pPr>
            <a:r>
              <a:rPr lang="ja-JP" altLang="en-US" sz="6400" dirty="0">
                <a:latin typeface="+mn-ea"/>
              </a:rPr>
              <a:t>　</a:t>
            </a:r>
            <a:r>
              <a:rPr lang="ja-JP" altLang="en-US" sz="6400" dirty="0" smtClean="0">
                <a:latin typeface="+mn-ea"/>
              </a:rPr>
              <a:t>　　　</a:t>
            </a:r>
            <a:r>
              <a:rPr lang="en-GB" sz="6400" dirty="0" smtClean="0">
                <a:latin typeface="+mn-ea"/>
              </a:rPr>
              <a:t>•</a:t>
            </a:r>
            <a:r>
              <a:rPr lang="ja-JP" altLang="en-US" sz="6400" dirty="0" smtClean="0">
                <a:latin typeface="+mn-ea"/>
              </a:rPr>
              <a:t>好</a:t>
            </a:r>
            <a:r>
              <a:rPr lang="ja-JP" altLang="en-US" sz="6400" dirty="0">
                <a:latin typeface="+mn-ea"/>
              </a:rPr>
              <a:t>奇心を育む</a:t>
            </a:r>
            <a:r>
              <a:rPr lang="en-GB" sz="6400" dirty="0">
                <a:latin typeface="+mn-ea"/>
              </a:rPr>
              <a:t> </a:t>
            </a:r>
            <a:endParaRPr lang="en-US" sz="6400" dirty="0">
              <a:latin typeface="+mn-ea"/>
              <a:cs typeface="+mn-lt"/>
            </a:endParaRPr>
          </a:p>
          <a:p>
            <a:pPr marL="0" indent="0">
              <a:buNone/>
            </a:pPr>
            <a:r>
              <a:rPr lang="en-GB" sz="6400" dirty="0">
                <a:latin typeface="+mn-ea"/>
              </a:rPr>
              <a:t>　　　　•</a:t>
            </a:r>
            <a:r>
              <a:rPr lang="ja-JP" altLang="en-US" sz="6400" dirty="0">
                <a:latin typeface="+mn-ea"/>
              </a:rPr>
              <a:t>発見の雰囲気をつくりだす</a:t>
            </a:r>
            <a:r>
              <a:rPr lang="en-GB" sz="6400" dirty="0">
                <a:latin typeface="+mn-ea"/>
              </a:rPr>
              <a:t> </a:t>
            </a:r>
            <a:endParaRPr lang="en-US" sz="6400" dirty="0">
              <a:latin typeface="+mn-ea"/>
              <a:cs typeface="+mn-lt"/>
            </a:endParaRPr>
          </a:p>
          <a:p>
            <a:pPr marL="0" indent="0">
              <a:buNone/>
            </a:pPr>
            <a:r>
              <a:rPr lang="en-GB" sz="6400" dirty="0">
                <a:latin typeface="+mn-ea"/>
              </a:rPr>
              <a:t>　　　　•</a:t>
            </a:r>
            <a:r>
              <a:rPr lang="ja-JP" altLang="en-US" sz="6400" dirty="0">
                <a:latin typeface="+mn-ea"/>
              </a:rPr>
              <a:t>遊び心のある楽しいチャレンジでステムレッスンの厳</a:t>
            </a:r>
            <a:r>
              <a:rPr lang="ja-JP" altLang="en-US" sz="6400" dirty="0" smtClean="0">
                <a:latin typeface="+mn-ea"/>
              </a:rPr>
              <a:t>格性を</a:t>
            </a:r>
            <a:r>
              <a:rPr lang="ja-JP" altLang="en-US" sz="6400" dirty="0">
                <a:latin typeface="+mn-ea"/>
              </a:rPr>
              <a:t>維持する</a:t>
            </a:r>
            <a:r>
              <a:rPr lang="en-GB" sz="6400" dirty="0">
                <a:latin typeface="+mn-ea"/>
              </a:rPr>
              <a:t> </a:t>
            </a:r>
            <a:endParaRPr lang="en-US" sz="6400" dirty="0">
              <a:latin typeface="+mn-ea"/>
              <a:cs typeface="+mn-lt"/>
            </a:endParaRPr>
          </a:p>
          <a:p>
            <a:pPr marL="0" indent="0">
              <a:buNone/>
            </a:pPr>
            <a:r>
              <a:rPr lang="en-GB" sz="6400" dirty="0">
                <a:latin typeface="+mn-ea"/>
              </a:rPr>
              <a:t>　　　　•</a:t>
            </a:r>
            <a:r>
              <a:rPr lang="ja-JP" altLang="en-US" sz="6400" dirty="0">
                <a:latin typeface="+mn-ea"/>
              </a:rPr>
              <a:t>若い年齢で科学リテラシーを促進するための科学用語を構築する</a:t>
            </a:r>
            <a:r>
              <a:rPr lang="en-GB" sz="6400" dirty="0">
                <a:latin typeface="+mn-ea"/>
              </a:rPr>
              <a:t>  </a:t>
            </a:r>
            <a:endParaRPr lang="en-US" sz="6400" dirty="0">
              <a:latin typeface="+mn-ea"/>
              <a:cs typeface="+mn-lt"/>
            </a:endParaRPr>
          </a:p>
          <a:p>
            <a:pPr marL="0" indent="0">
              <a:buNone/>
            </a:pPr>
            <a:r>
              <a:rPr lang="en-GB" sz="6400" dirty="0">
                <a:latin typeface="+mn-ea"/>
              </a:rPr>
              <a:t>　　　　•</a:t>
            </a:r>
            <a:r>
              <a:rPr lang="ja-JP" altLang="en-US" sz="6400" dirty="0">
                <a:latin typeface="+mn-ea"/>
              </a:rPr>
              <a:t>下記の探求スキルを育てる</a:t>
            </a:r>
            <a:r>
              <a:rPr lang="en-GB" sz="6400" dirty="0">
                <a:latin typeface="+mn-ea"/>
              </a:rPr>
              <a:t>: </a:t>
            </a:r>
            <a:endParaRPr lang="en-GB" sz="6400" dirty="0">
              <a:latin typeface="+mn-ea"/>
              <a:cs typeface="+mn-lt"/>
            </a:endParaRPr>
          </a:p>
          <a:p>
            <a:pPr marL="0" indent="0">
              <a:buNone/>
            </a:pPr>
            <a:r>
              <a:rPr lang="en-GB" sz="6400" dirty="0">
                <a:latin typeface="+mn-ea"/>
              </a:rPr>
              <a:t>　　　　　　•</a:t>
            </a:r>
            <a:r>
              <a:rPr lang="ja-JP" altLang="en-US" sz="6400" dirty="0">
                <a:latin typeface="+mn-ea"/>
              </a:rPr>
              <a:t>問題解決</a:t>
            </a:r>
            <a:endParaRPr lang="en-US" sz="6400" dirty="0">
              <a:latin typeface="+mn-ea"/>
              <a:cs typeface="+mn-lt"/>
            </a:endParaRPr>
          </a:p>
          <a:p>
            <a:pPr marL="0" indent="0">
              <a:buNone/>
            </a:pPr>
            <a:r>
              <a:rPr lang="en-GB" sz="6400" dirty="0">
                <a:latin typeface="+mn-ea"/>
              </a:rPr>
              <a:t>　　　　　　•</a:t>
            </a:r>
            <a:r>
              <a:rPr lang="ja-JP" altLang="en-US" sz="6400" dirty="0">
                <a:latin typeface="+mn-ea"/>
              </a:rPr>
              <a:t>批判的・創造的思考</a:t>
            </a:r>
            <a:r>
              <a:rPr lang="en-GB" sz="6400" dirty="0">
                <a:latin typeface="+mn-ea"/>
              </a:rPr>
              <a:t> </a:t>
            </a:r>
            <a:endParaRPr lang="en-US" sz="6400" dirty="0">
              <a:latin typeface="+mn-ea"/>
              <a:cs typeface="+mn-lt"/>
            </a:endParaRPr>
          </a:p>
          <a:p>
            <a:pPr marL="0" indent="0">
              <a:buNone/>
            </a:pPr>
            <a:r>
              <a:rPr lang="en-GB" sz="6400" dirty="0">
                <a:latin typeface="+mn-ea"/>
              </a:rPr>
              <a:t>　　　　　　•</a:t>
            </a:r>
            <a:r>
              <a:rPr lang="ja-JP" altLang="en-US" sz="6400" dirty="0">
                <a:latin typeface="+mn-ea"/>
              </a:rPr>
              <a:t>観察</a:t>
            </a:r>
            <a:endParaRPr lang="en-US" sz="6400" dirty="0">
              <a:latin typeface="+mn-ea"/>
              <a:cs typeface="+mn-lt"/>
            </a:endParaRPr>
          </a:p>
          <a:p>
            <a:pPr marL="0" indent="0">
              <a:buNone/>
            </a:pPr>
            <a:r>
              <a:rPr lang="en-GB" sz="6400" dirty="0">
                <a:latin typeface="+mn-ea"/>
              </a:rPr>
              <a:t>　　　　　　•</a:t>
            </a:r>
            <a:r>
              <a:rPr lang="ja-JP" altLang="en-US" sz="6400" dirty="0">
                <a:latin typeface="+mn-ea"/>
              </a:rPr>
              <a:t>予測</a:t>
            </a:r>
            <a:r>
              <a:rPr lang="en-GB" sz="6400" dirty="0">
                <a:latin typeface="+mn-ea"/>
              </a:rPr>
              <a:t> </a:t>
            </a:r>
            <a:endParaRPr lang="en-US" sz="6400" dirty="0">
              <a:latin typeface="+mn-ea"/>
              <a:cs typeface="+mn-lt"/>
            </a:endParaRPr>
          </a:p>
          <a:p>
            <a:pPr marL="0" indent="0">
              <a:buNone/>
            </a:pPr>
            <a:r>
              <a:rPr lang="en-GB" sz="6400" dirty="0">
                <a:latin typeface="+mn-ea"/>
              </a:rPr>
              <a:t>　　　　　　•</a:t>
            </a:r>
            <a:r>
              <a:rPr lang="ja-JP" altLang="en-US" sz="6400" dirty="0">
                <a:latin typeface="+mn-ea"/>
              </a:rPr>
              <a:t>分析</a:t>
            </a:r>
            <a:endParaRPr lang="en-GB" sz="6400" dirty="0">
              <a:latin typeface="+mn-ea"/>
              <a:cs typeface="+mn-lt"/>
            </a:endParaRPr>
          </a:p>
          <a:p>
            <a:pPr marL="0" indent="0">
              <a:buNone/>
            </a:pPr>
            <a:r>
              <a:rPr lang="en-GB" sz="6400" dirty="0">
                <a:latin typeface="+mn-ea"/>
              </a:rPr>
              <a:t>　　　　　　•</a:t>
            </a:r>
            <a:r>
              <a:rPr lang="ja-JP" altLang="en-US" sz="6400" dirty="0">
                <a:latin typeface="+mn-ea"/>
              </a:rPr>
              <a:t>結論</a:t>
            </a:r>
            <a:endParaRPr lang="en-US" sz="6600" dirty="0">
              <a:latin typeface="+mn-ea"/>
              <a:cs typeface="Calibri" panose="020F0502020204030204"/>
            </a:endParaRPr>
          </a:p>
          <a:p>
            <a:r>
              <a:rPr lang="ja-JP" altLang="en-GB" sz="6400" b="1" dirty="0">
                <a:latin typeface="+mn-ea"/>
              </a:rPr>
              <a:t>材料</a:t>
            </a:r>
            <a:r>
              <a:rPr lang="en-GB" sz="6400" b="1" dirty="0">
                <a:latin typeface="+mn-ea"/>
              </a:rPr>
              <a:t>: </a:t>
            </a:r>
            <a:endParaRPr lang="en-GB" sz="6400" b="1" dirty="0">
              <a:latin typeface="+mn-ea"/>
              <a:cs typeface="Calibri"/>
            </a:endParaRPr>
          </a:p>
          <a:p>
            <a:pPr marL="0" indent="0">
              <a:buNone/>
            </a:pPr>
            <a:r>
              <a:rPr lang="en-GB" sz="6400" dirty="0">
                <a:latin typeface="+mn-ea"/>
              </a:rPr>
              <a:t> </a:t>
            </a:r>
            <a:r>
              <a:rPr lang="en-GB" sz="6400" dirty="0" smtClean="0">
                <a:latin typeface="+mn-ea"/>
              </a:rPr>
              <a:t>            </a:t>
            </a:r>
            <a:r>
              <a:rPr lang="en-GB" sz="6400" dirty="0">
                <a:latin typeface="+mn-ea"/>
              </a:rPr>
              <a:t>•</a:t>
            </a:r>
            <a:r>
              <a:rPr lang="ja-JP" altLang="en-US" sz="6400" dirty="0" smtClean="0">
                <a:latin typeface="+mn-ea"/>
              </a:rPr>
              <a:t>紙</a:t>
            </a:r>
            <a:r>
              <a:rPr lang="ja-JP" altLang="en-US" sz="6400" dirty="0">
                <a:latin typeface="+mn-ea"/>
              </a:rPr>
              <a:t>コッ</a:t>
            </a:r>
            <a:r>
              <a:rPr lang="ja-JP" altLang="en-US" sz="6400" dirty="0" smtClean="0">
                <a:latin typeface="+mn-ea"/>
              </a:rPr>
              <a:t>プ</a:t>
            </a:r>
            <a:endParaRPr lang="en-US" altLang="ja-JP" sz="6400" dirty="0">
              <a:latin typeface="+mn-ea"/>
            </a:endParaRPr>
          </a:p>
          <a:p>
            <a:pPr marL="0" indent="0">
              <a:buNone/>
            </a:pPr>
            <a:r>
              <a:rPr lang="en-US" sz="6400" dirty="0" smtClean="0">
                <a:latin typeface="+mn-ea"/>
              </a:rPr>
              <a:t>             </a:t>
            </a:r>
            <a:r>
              <a:rPr lang="en-GB" sz="6400" dirty="0" smtClean="0">
                <a:latin typeface="+mn-ea"/>
              </a:rPr>
              <a:t>•</a:t>
            </a:r>
            <a:r>
              <a:rPr lang="ja-JP" altLang="en-US" sz="6400" dirty="0" smtClean="0">
                <a:latin typeface="+mn-ea"/>
              </a:rPr>
              <a:t>食用色素</a:t>
            </a:r>
            <a:endParaRPr lang="en-US" sz="6400" dirty="0" smtClean="0">
              <a:latin typeface="+mn-ea"/>
            </a:endParaRPr>
          </a:p>
          <a:p>
            <a:pPr marL="0" indent="0">
              <a:buNone/>
            </a:pPr>
            <a:r>
              <a:rPr lang="en-US" sz="6400" dirty="0">
                <a:latin typeface="+mn-ea"/>
              </a:rPr>
              <a:t> </a:t>
            </a:r>
            <a:r>
              <a:rPr lang="en-US" sz="6400" dirty="0" smtClean="0">
                <a:latin typeface="+mn-ea"/>
              </a:rPr>
              <a:t>           </a:t>
            </a:r>
            <a:r>
              <a:rPr lang="en-GB" sz="6400" dirty="0" smtClean="0">
                <a:latin typeface="+mn-ea"/>
              </a:rPr>
              <a:t> </a:t>
            </a:r>
            <a:r>
              <a:rPr lang="en-GB" sz="6400" dirty="0">
                <a:latin typeface="+mn-ea"/>
              </a:rPr>
              <a:t>•</a:t>
            </a:r>
            <a:r>
              <a:rPr lang="ja-JP" altLang="en-US" sz="6400" dirty="0" smtClean="0">
                <a:latin typeface="+mn-ea"/>
              </a:rPr>
              <a:t>水</a:t>
            </a:r>
            <a:endParaRPr lang="en-US" sz="6400" dirty="0" smtClean="0">
              <a:latin typeface="+mn-ea"/>
            </a:endParaRPr>
          </a:p>
          <a:p>
            <a:pPr marL="0" indent="0">
              <a:buNone/>
            </a:pPr>
            <a:r>
              <a:rPr lang="en-US" sz="6400" dirty="0">
                <a:latin typeface="+mn-ea"/>
              </a:rPr>
              <a:t> </a:t>
            </a:r>
            <a:r>
              <a:rPr lang="en-US" sz="6400" dirty="0" smtClean="0">
                <a:latin typeface="+mn-ea"/>
              </a:rPr>
              <a:t>           </a:t>
            </a:r>
            <a:r>
              <a:rPr lang="en-GB" sz="6400" dirty="0" smtClean="0">
                <a:latin typeface="+mn-ea"/>
              </a:rPr>
              <a:t> </a:t>
            </a:r>
            <a:r>
              <a:rPr lang="en-GB" sz="6400" dirty="0">
                <a:latin typeface="+mn-ea"/>
              </a:rPr>
              <a:t>•</a:t>
            </a:r>
            <a:r>
              <a:rPr lang="ja-JP" altLang="en-US" sz="6400" dirty="0" smtClean="0">
                <a:latin typeface="+mn-ea"/>
              </a:rPr>
              <a:t>ティッシュペーパー</a:t>
            </a:r>
            <a:endParaRPr lang="en-US" altLang="ja-JP" sz="6400" dirty="0" smtClean="0">
              <a:latin typeface="+mn-ea"/>
            </a:endParaRPr>
          </a:p>
          <a:p>
            <a:pPr marL="0" indent="0">
              <a:buNone/>
            </a:pPr>
            <a:r>
              <a:rPr lang="ja-JP" altLang="en-US" sz="6400" dirty="0" smtClean="0">
                <a:latin typeface="+mn-ea"/>
              </a:rPr>
              <a:t>　   　</a:t>
            </a:r>
            <a:r>
              <a:rPr lang="ja-JP" altLang="en-US" sz="6400" dirty="0">
                <a:latin typeface="+mn-ea"/>
              </a:rPr>
              <a:t> </a:t>
            </a:r>
            <a:r>
              <a:rPr lang="ja-JP" altLang="en-US" sz="6400" dirty="0" smtClean="0">
                <a:latin typeface="+mn-ea"/>
              </a:rPr>
              <a:t>  </a:t>
            </a:r>
            <a:r>
              <a:rPr lang="en-GB" sz="6400" dirty="0" smtClean="0">
                <a:latin typeface="+mn-ea"/>
              </a:rPr>
              <a:t>•</a:t>
            </a:r>
            <a:r>
              <a:rPr lang="ja-JP" altLang="en-US" sz="6400" dirty="0" smtClean="0">
                <a:latin typeface="+mn-ea"/>
              </a:rPr>
              <a:t> 棒</a:t>
            </a:r>
            <a:r>
              <a:rPr lang="ja-JP" altLang="en-US" sz="6400" dirty="0">
                <a:latin typeface="+mn-ea"/>
              </a:rPr>
              <a:t>球モデル</a:t>
            </a:r>
            <a:r>
              <a:rPr lang="en-US" sz="6400" dirty="0" smtClean="0">
                <a:latin typeface="+mn-ea"/>
              </a:rPr>
              <a:t>	</a:t>
            </a:r>
          </a:p>
          <a:p>
            <a:pPr marL="0" indent="0">
              <a:buNone/>
            </a:pPr>
            <a:r>
              <a:rPr lang="en-US" sz="6400" dirty="0" smtClean="0">
                <a:latin typeface="+mn-ea"/>
              </a:rPr>
              <a:t>                   </a:t>
            </a:r>
          </a:p>
          <a:p>
            <a:pPr marL="0" indent="0">
              <a:buNone/>
            </a:pPr>
            <a:endParaRPr lang="en-US" sz="6400" dirty="0" smtClean="0">
              <a:highlight>
                <a:srgbClr val="FFFF00"/>
              </a:highlight>
            </a:endParaRPr>
          </a:p>
          <a:p>
            <a:pPr marL="0" indent="0">
              <a:buNone/>
            </a:pPr>
            <a:endParaRPr lang="en-US" sz="6400" dirty="0">
              <a:highlight>
                <a:srgbClr val="FFFF00"/>
              </a:highlight>
            </a:endParaRPr>
          </a:p>
          <a:p>
            <a:r>
              <a:rPr lang="en-GB" dirty="0"/>
              <a:t> </a:t>
            </a:r>
            <a:endParaRPr lang="en-US" dirty="0"/>
          </a:p>
          <a:p>
            <a:endParaRPr lang="en-US" dirty="0"/>
          </a:p>
        </p:txBody>
      </p:sp>
      <p:pic>
        <p:nvPicPr>
          <p:cNvPr id="1026" name="Picture 2" descr="Science - Bear Creek Elementary School">
            <a:extLst>
              <a:ext uri="{FF2B5EF4-FFF2-40B4-BE49-F238E27FC236}">
                <a16:creationId xmlns:a16="http://schemas.microsoft.com/office/drawing/2014/main" id="{C71EC417-0AEC-4FEF-A647-566FDD4F757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803573" y="3496911"/>
            <a:ext cx="4191000" cy="171997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1935684D-3811-4DC7-850E-6EBC4EC2BF72}"/>
              </a:ext>
            </a:extLst>
          </p:cNvPr>
          <p:cNvSpPr/>
          <p:nvPr/>
        </p:nvSpPr>
        <p:spPr>
          <a:xfrm>
            <a:off x="1411190" y="75019"/>
            <a:ext cx="8995925" cy="923330"/>
          </a:xfrm>
          <a:prstGeom prst="rect">
            <a:avLst/>
          </a:prstGeom>
          <a:solidFill>
            <a:schemeClr val="accent6">
              <a:lumMod val="60000"/>
              <a:lumOff val="40000"/>
            </a:schemeClr>
          </a:solidFill>
        </p:spPr>
        <p:txBody>
          <a:bodyPr wrap="none" lIns="91440" tIns="45720" rIns="91440" bIns="45720">
            <a:spAutoFit/>
          </a:bodyPr>
          <a:lstStyle/>
          <a:p>
            <a:pPr algn="ctr"/>
            <a:r>
              <a:rPr lang="ja-JP" altLang="en-US" sz="5400" b="1" cap="none" spc="0" dirty="0" smtClean="0">
                <a:ln w="22225">
                  <a:solidFill>
                    <a:schemeClr val="accent2"/>
                  </a:solidFill>
                  <a:prstDash val="solid"/>
                </a:ln>
                <a:solidFill>
                  <a:schemeClr val="accent2">
                    <a:lumMod val="40000"/>
                    <a:lumOff val="60000"/>
                  </a:schemeClr>
                </a:solidFill>
                <a:effectLst/>
              </a:rPr>
              <a:t>サイエンスフライデー</a:t>
            </a:r>
            <a:r>
              <a:rPr lang="en-GB" sz="5400" b="1" cap="none" spc="0" dirty="0" smtClean="0">
                <a:ln w="22225">
                  <a:solidFill>
                    <a:schemeClr val="accent2"/>
                  </a:solidFill>
                  <a:prstDash val="solid"/>
                </a:ln>
                <a:solidFill>
                  <a:schemeClr val="accent2">
                    <a:lumMod val="40000"/>
                    <a:lumOff val="60000"/>
                  </a:schemeClr>
                </a:solidFill>
                <a:effectLst/>
              </a:rPr>
              <a:t>@ </a:t>
            </a:r>
            <a:r>
              <a:rPr lang="en-GB" sz="5400" b="1" dirty="0" smtClean="0">
                <a:ln w="22225">
                  <a:solidFill>
                    <a:schemeClr val="accent2"/>
                  </a:solidFill>
                  <a:prstDash val="solid"/>
                </a:ln>
                <a:solidFill>
                  <a:schemeClr val="accent2">
                    <a:lumMod val="40000"/>
                    <a:lumOff val="60000"/>
                  </a:schemeClr>
                </a:solidFill>
              </a:rPr>
              <a:t>SAP</a:t>
            </a:r>
            <a:endParaRPr lang="en-US" sz="5400" b="1" dirty="0">
              <a:ln w="22225">
                <a:solidFill>
                  <a:schemeClr val="accent2"/>
                </a:solidFill>
                <a:prstDash val="solid"/>
              </a:ln>
              <a:solidFill>
                <a:schemeClr val="accent2">
                  <a:lumMod val="40000"/>
                  <a:lumOff val="60000"/>
                </a:schemeClr>
              </a:solidFill>
            </a:endParaRPr>
          </a:p>
        </p:txBody>
      </p:sp>
      <p:sp>
        <p:nvSpPr>
          <p:cNvPr id="9" name="TextBox 8">
            <a:extLst>
              <a:ext uri="{FF2B5EF4-FFF2-40B4-BE49-F238E27FC236}">
                <a16:creationId xmlns:a16="http://schemas.microsoft.com/office/drawing/2014/main" id="{F2D3B179-8EB0-4BD8-89B2-306A5EE674CD}"/>
              </a:ext>
            </a:extLst>
          </p:cNvPr>
          <p:cNvSpPr txBox="1"/>
          <p:nvPr/>
        </p:nvSpPr>
        <p:spPr>
          <a:xfrm>
            <a:off x="7803574" y="1709021"/>
            <a:ext cx="4388426" cy="1077218"/>
          </a:xfrm>
          <a:prstGeom prst="rect">
            <a:avLst/>
          </a:prstGeom>
          <a:solidFill>
            <a:srgbClr val="FFC000"/>
          </a:solidFill>
        </p:spPr>
        <p:txBody>
          <a:bodyPr wrap="square" rtlCol="0">
            <a:spAutoFit/>
          </a:bodyPr>
          <a:lstStyle/>
          <a:p>
            <a:r>
              <a:rPr lang="en-US" sz="3200" dirty="0"/>
              <a:t>     Walking Rainbow</a:t>
            </a:r>
          </a:p>
          <a:p>
            <a:endParaRPr lang="en-US" sz="3200" dirty="0"/>
          </a:p>
        </p:txBody>
      </p:sp>
    </p:spTree>
    <p:extLst>
      <p:ext uri="{BB962C8B-B14F-4D97-AF65-F5344CB8AC3E}">
        <p14:creationId xmlns:p14="http://schemas.microsoft.com/office/powerpoint/2010/main" val="388649094"/>
      </p:ext>
    </p:extLst>
  </p:cSld>
  <p:clrMapOvr>
    <a:masterClrMapping/>
  </p:clrMapOvr>
  <mc:AlternateContent xmlns:mc="http://schemas.openxmlformats.org/markup-compatibility/2006" xmlns:p14="http://schemas.microsoft.com/office/powerpoint/2010/main">
    <mc:Choice Requires="p14">
      <p:transition spd="slow" p14:dur="2000" advTm="422568"/>
    </mc:Choice>
    <mc:Fallback xmlns="">
      <p:transition spd="slow" advTm="422568"/>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D48177-018A-460D-9A77-517AB5128A83}"/>
              </a:ext>
            </a:extLst>
          </p:cNvPr>
          <p:cNvSpPr>
            <a:spLocks noGrp="1"/>
          </p:cNvSpPr>
          <p:nvPr>
            <p:ph idx="1"/>
          </p:nvPr>
        </p:nvSpPr>
        <p:spPr>
          <a:xfrm>
            <a:off x="181679" y="1027906"/>
            <a:ext cx="7479957" cy="5585588"/>
          </a:xfrm>
          <a:solidFill>
            <a:schemeClr val="accent6">
              <a:lumMod val="40000"/>
              <a:lumOff val="60000"/>
            </a:schemeClr>
          </a:solidFill>
        </p:spPr>
        <p:txBody>
          <a:bodyPr>
            <a:normAutofit/>
          </a:bodyPr>
          <a:lstStyle/>
          <a:p>
            <a:r>
              <a:rPr lang="ja-JP" altLang="en-US" sz="1800" dirty="0">
                <a:latin typeface="+mn-ea"/>
              </a:rPr>
              <a:t>プラスチッ</a:t>
            </a:r>
            <a:r>
              <a:rPr lang="ja-JP" altLang="en-US" sz="1800" dirty="0" smtClean="0">
                <a:latin typeface="+mn-ea"/>
              </a:rPr>
              <a:t>クのコ</a:t>
            </a:r>
            <a:r>
              <a:rPr lang="ja-JP" altLang="en-US" sz="1800" dirty="0">
                <a:latin typeface="+mn-ea"/>
              </a:rPr>
              <a:t>ップを</a:t>
            </a:r>
            <a:r>
              <a:rPr lang="en-US" altLang="ja-JP" sz="1800" dirty="0">
                <a:latin typeface="+mn-ea"/>
              </a:rPr>
              <a:t>7</a:t>
            </a:r>
            <a:r>
              <a:rPr lang="ja-JP" altLang="en-US" sz="1800" dirty="0">
                <a:latin typeface="+mn-ea"/>
              </a:rPr>
              <a:t>つ並べます。 </a:t>
            </a:r>
            <a:endParaRPr lang="en-US" altLang="ja-JP" sz="1800" dirty="0" smtClean="0">
              <a:latin typeface="+mn-ea"/>
            </a:endParaRPr>
          </a:p>
          <a:p>
            <a:r>
              <a:rPr lang="ja-JP" altLang="en-US" sz="1800" dirty="0" smtClean="0">
                <a:latin typeface="+mn-ea"/>
              </a:rPr>
              <a:t>水をカップに交互に入</a:t>
            </a:r>
            <a:r>
              <a:rPr lang="ja-JP" altLang="en-US" sz="1800" dirty="0">
                <a:latin typeface="+mn-ea"/>
              </a:rPr>
              <a:t>れます。 </a:t>
            </a:r>
            <a:endParaRPr lang="en-US" altLang="ja-JP" sz="1800" dirty="0" smtClean="0">
              <a:latin typeface="+mn-ea"/>
            </a:endParaRPr>
          </a:p>
          <a:p>
            <a:r>
              <a:rPr lang="ja-JP" altLang="en-US" sz="1800" dirty="0">
                <a:latin typeface="+mn-ea"/>
              </a:rPr>
              <a:t>両</a:t>
            </a:r>
            <a:r>
              <a:rPr lang="ja-JP" altLang="en-US" sz="1800" dirty="0" smtClean="0">
                <a:latin typeface="+mn-ea"/>
              </a:rPr>
              <a:t>端</a:t>
            </a:r>
            <a:r>
              <a:rPr lang="en-US" altLang="ja-JP" sz="1800" dirty="0" smtClean="0">
                <a:latin typeface="+mn-ea"/>
              </a:rPr>
              <a:t>2</a:t>
            </a:r>
            <a:r>
              <a:rPr lang="ja-JP" altLang="en-US" sz="1800" dirty="0" smtClean="0">
                <a:latin typeface="+mn-ea"/>
              </a:rPr>
              <a:t>つのカ</a:t>
            </a:r>
            <a:r>
              <a:rPr lang="ja-JP" altLang="en-US" sz="1800" dirty="0">
                <a:latin typeface="+mn-ea"/>
              </a:rPr>
              <a:t>ッ</a:t>
            </a:r>
            <a:r>
              <a:rPr lang="ja-JP" altLang="en-US" sz="1800" dirty="0" smtClean="0">
                <a:latin typeface="+mn-ea"/>
              </a:rPr>
              <a:t>プに赤</a:t>
            </a:r>
            <a:r>
              <a:rPr lang="ja-JP" altLang="en-US" sz="1800" dirty="0">
                <a:latin typeface="+mn-ea"/>
              </a:rPr>
              <a:t>い食用色</a:t>
            </a:r>
            <a:r>
              <a:rPr lang="ja-JP" altLang="en-US" sz="1800" dirty="0" smtClean="0">
                <a:latin typeface="+mn-ea"/>
              </a:rPr>
              <a:t>素を入れます。 </a:t>
            </a:r>
            <a:endParaRPr lang="en-US" altLang="ja-JP" sz="1800" dirty="0" smtClean="0">
              <a:latin typeface="+mn-ea"/>
            </a:endParaRPr>
          </a:p>
          <a:p>
            <a:r>
              <a:rPr lang="ja-JP" altLang="en-US" sz="1800" dirty="0" smtClean="0">
                <a:latin typeface="+mn-ea"/>
              </a:rPr>
              <a:t>カップに黄</a:t>
            </a:r>
            <a:r>
              <a:rPr lang="ja-JP" altLang="en-US" sz="1800" dirty="0">
                <a:latin typeface="+mn-ea"/>
              </a:rPr>
              <a:t>色と青の食</a:t>
            </a:r>
            <a:r>
              <a:rPr lang="ja-JP" altLang="en-US" sz="1800" dirty="0" smtClean="0">
                <a:latin typeface="+mn-ea"/>
              </a:rPr>
              <a:t>用</a:t>
            </a:r>
            <a:r>
              <a:rPr lang="ja-JP" altLang="en-US" sz="1800" dirty="0">
                <a:latin typeface="+mn-ea"/>
              </a:rPr>
              <a:t>色素</a:t>
            </a:r>
            <a:r>
              <a:rPr lang="ja-JP" altLang="en-US" sz="1800" dirty="0" smtClean="0">
                <a:latin typeface="+mn-ea"/>
              </a:rPr>
              <a:t>を交</a:t>
            </a:r>
            <a:r>
              <a:rPr lang="ja-JP" altLang="en-US" sz="1800" dirty="0">
                <a:latin typeface="+mn-ea"/>
              </a:rPr>
              <a:t>互</a:t>
            </a:r>
            <a:r>
              <a:rPr lang="ja-JP" altLang="en-US" sz="1800" dirty="0" smtClean="0">
                <a:latin typeface="+mn-ea"/>
              </a:rPr>
              <a:t>に入れます。 </a:t>
            </a:r>
            <a:endParaRPr lang="en-US" altLang="ja-JP" sz="1800" dirty="0" smtClean="0">
              <a:latin typeface="+mn-ea"/>
            </a:endParaRPr>
          </a:p>
          <a:p>
            <a:r>
              <a:rPr lang="ja-JP" altLang="en-US" sz="1800" dirty="0" smtClean="0">
                <a:latin typeface="+mn-ea"/>
              </a:rPr>
              <a:t>ペ</a:t>
            </a:r>
            <a:r>
              <a:rPr lang="ja-JP" altLang="en-US" sz="1800" dirty="0">
                <a:latin typeface="+mn-ea"/>
              </a:rPr>
              <a:t>ーパータオルの半</a:t>
            </a:r>
            <a:r>
              <a:rPr lang="ja-JP" altLang="en-US" sz="1800" dirty="0" smtClean="0">
                <a:latin typeface="+mn-ea"/>
              </a:rPr>
              <a:t>分を</a:t>
            </a:r>
            <a:r>
              <a:rPr lang="ja-JP" altLang="en-US" sz="1800" dirty="0">
                <a:latin typeface="+mn-ea"/>
              </a:rPr>
              <a:t>取り、それを</a:t>
            </a:r>
            <a:r>
              <a:rPr lang="ja-JP" altLang="en-US" sz="1800" dirty="0" smtClean="0">
                <a:latin typeface="+mn-ea"/>
              </a:rPr>
              <a:t>縦半</a:t>
            </a:r>
            <a:r>
              <a:rPr lang="ja-JP" altLang="en-US" sz="1800" dirty="0">
                <a:latin typeface="+mn-ea"/>
              </a:rPr>
              <a:t>分に、そし</a:t>
            </a:r>
            <a:r>
              <a:rPr lang="ja-JP" altLang="en-US" sz="1800" dirty="0" smtClean="0">
                <a:latin typeface="+mn-ea"/>
              </a:rPr>
              <a:t>てま</a:t>
            </a:r>
            <a:r>
              <a:rPr lang="ja-JP" altLang="en-US" sz="1800" dirty="0">
                <a:latin typeface="+mn-ea"/>
              </a:rPr>
              <a:t>た</a:t>
            </a:r>
            <a:r>
              <a:rPr lang="ja-JP" altLang="en-US" sz="1800" dirty="0" smtClean="0">
                <a:latin typeface="+mn-ea"/>
              </a:rPr>
              <a:t>縦半</a:t>
            </a:r>
            <a:r>
              <a:rPr lang="ja-JP" altLang="en-US" sz="1800" dirty="0">
                <a:latin typeface="+mn-ea"/>
              </a:rPr>
              <a:t>分に折ります。 巻いたペーパータオルの半分を最初のカップに入れ、残りの半分をその隣のカップに入れます。 </a:t>
            </a:r>
            <a:endParaRPr lang="en-US" altLang="ja-JP" sz="1800" dirty="0" smtClean="0">
              <a:latin typeface="+mn-ea"/>
            </a:endParaRPr>
          </a:p>
          <a:p>
            <a:r>
              <a:rPr lang="ja-JP" altLang="en-US" sz="1800" dirty="0" smtClean="0">
                <a:latin typeface="+mn-ea"/>
              </a:rPr>
              <a:t>次</a:t>
            </a:r>
            <a:r>
              <a:rPr lang="ja-JP" altLang="en-US" sz="1800" dirty="0">
                <a:latin typeface="+mn-ea"/>
              </a:rPr>
              <a:t>に、</a:t>
            </a:r>
            <a:r>
              <a:rPr lang="en-US" altLang="ja-JP" sz="1800" dirty="0">
                <a:latin typeface="+mn-ea"/>
              </a:rPr>
              <a:t>2</a:t>
            </a:r>
            <a:r>
              <a:rPr lang="ja-JP" altLang="en-US" sz="1800" dirty="0">
                <a:latin typeface="+mn-ea"/>
              </a:rPr>
              <a:t>番目のカップから</a:t>
            </a:r>
            <a:r>
              <a:rPr lang="en-US" altLang="ja-JP" sz="1800" dirty="0">
                <a:latin typeface="+mn-ea"/>
              </a:rPr>
              <a:t>3</a:t>
            </a:r>
            <a:r>
              <a:rPr lang="ja-JP" altLang="en-US" sz="1800" dirty="0">
                <a:latin typeface="+mn-ea"/>
              </a:rPr>
              <a:t>番目のカップに別のペーパータオルを入れます</a:t>
            </a:r>
            <a:r>
              <a:rPr lang="ja-JP" altLang="en-US" sz="1800" dirty="0" smtClean="0">
                <a:latin typeface="+mn-ea"/>
              </a:rPr>
              <a:t>。</a:t>
            </a:r>
            <a:r>
              <a:rPr lang="ja-JP" altLang="en-US" sz="1800" dirty="0">
                <a:latin typeface="+mn-ea"/>
              </a:rPr>
              <a:t>最後のペーパータオルを</a:t>
            </a:r>
            <a:r>
              <a:rPr lang="en-US" altLang="ja-JP" sz="1800" dirty="0" smtClean="0">
                <a:latin typeface="+mn-ea"/>
              </a:rPr>
              <a:t>6</a:t>
            </a:r>
            <a:r>
              <a:rPr lang="ja-JP" altLang="en-US" sz="1800" dirty="0">
                <a:latin typeface="+mn-ea"/>
              </a:rPr>
              <a:t>番目のカップから</a:t>
            </a:r>
            <a:r>
              <a:rPr lang="en-US" altLang="ja-JP" sz="1800" dirty="0">
                <a:latin typeface="+mn-ea"/>
              </a:rPr>
              <a:t>7</a:t>
            </a:r>
            <a:r>
              <a:rPr lang="ja-JP" altLang="en-US" sz="1800" dirty="0">
                <a:latin typeface="+mn-ea"/>
              </a:rPr>
              <a:t>番目のカップ</a:t>
            </a:r>
            <a:r>
              <a:rPr lang="ja-JP" altLang="en-US" sz="1800" dirty="0" smtClean="0">
                <a:latin typeface="+mn-ea"/>
              </a:rPr>
              <a:t>に入れるま</a:t>
            </a:r>
            <a:r>
              <a:rPr lang="ja-JP" altLang="en-US" sz="1800" dirty="0">
                <a:latin typeface="+mn-ea"/>
              </a:rPr>
              <a:t>で</a:t>
            </a:r>
            <a:r>
              <a:rPr lang="ja-JP" altLang="en-US" sz="1800" dirty="0" smtClean="0">
                <a:latin typeface="+mn-ea"/>
              </a:rPr>
              <a:t>続けま</a:t>
            </a:r>
            <a:r>
              <a:rPr lang="ja-JP" altLang="en-US" sz="1800" dirty="0">
                <a:latin typeface="+mn-ea"/>
              </a:rPr>
              <a:t>す</a:t>
            </a:r>
            <a:r>
              <a:rPr lang="ja-JP" altLang="en-US" sz="1800" dirty="0" smtClean="0">
                <a:latin typeface="+mn-ea"/>
              </a:rPr>
              <a:t>。</a:t>
            </a:r>
            <a:endParaRPr lang="en-US" altLang="ja-JP" sz="1800" dirty="0" smtClean="0">
              <a:latin typeface="+mn-ea"/>
            </a:endParaRPr>
          </a:p>
          <a:p>
            <a:r>
              <a:rPr lang="ja-JP" altLang="en-US" sz="1800" dirty="0">
                <a:latin typeface="+mn-ea"/>
              </a:rPr>
              <a:t>色</a:t>
            </a:r>
            <a:r>
              <a:rPr lang="ja-JP" altLang="en-US" sz="1800" dirty="0" smtClean="0">
                <a:latin typeface="+mn-ea"/>
              </a:rPr>
              <a:t>水</a:t>
            </a:r>
            <a:r>
              <a:rPr lang="ja-JP" altLang="en-US" sz="1800" dirty="0">
                <a:latin typeface="+mn-ea"/>
              </a:rPr>
              <a:t>がペーパータオルを這い上がり始めるの</a:t>
            </a:r>
            <a:r>
              <a:rPr lang="ja-JP" altLang="en-US" sz="1800" dirty="0" smtClean="0">
                <a:latin typeface="+mn-ea"/>
              </a:rPr>
              <a:t>を観察します。 色が混ざ</a:t>
            </a:r>
            <a:r>
              <a:rPr lang="ja-JP" altLang="en-US" sz="1800" dirty="0">
                <a:latin typeface="+mn-ea"/>
              </a:rPr>
              <a:t>り</a:t>
            </a:r>
            <a:r>
              <a:rPr lang="ja-JP" altLang="en-US" sz="1800" dirty="0" smtClean="0">
                <a:latin typeface="+mn-ea"/>
              </a:rPr>
              <a:t>新</a:t>
            </a:r>
            <a:r>
              <a:rPr lang="ja-JP" altLang="en-US" sz="1800" dirty="0">
                <a:latin typeface="+mn-ea"/>
              </a:rPr>
              <a:t>しい</a:t>
            </a:r>
            <a:r>
              <a:rPr lang="ja-JP" altLang="en-US" sz="1800" dirty="0" smtClean="0">
                <a:latin typeface="+mn-ea"/>
              </a:rPr>
              <a:t>色ができます。 </a:t>
            </a:r>
            <a:endParaRPr lang="en-US" altLang="ja-JP" sz="1800" dirty="0" smtClean="0">
              <a:latin typeface="+mn-ea"/>
            </a:endParaRPr>
          </a:p>
          <a:p>
            <a:pPr marL="0" indent="0">
              <a:buNone/>
            </a:pPr>
            <a:endParaRPr lang="en-US" altLang="ja-JP" sz="1800" dirty="0" smtClean="0">
              <a:latin typeface="+mn-ea"/>
            </a:endParaRPr>
          </a:p>
          <a:p>
            <a:pPr marL="0" indent="0">
              <a:buNone/>
            </a:pPr>
            <a:r>
              <a:rPr lang="ja-JP" altLang="en-US" sz="1800" b="1" dirty="0">
                <a:latin typeface="+mn-ea"/>
              </a:rPr>
              <a:t>科学</a:t>
            </a:r>
            <a:r>
              <a:rPr lang="en-US" sz="1800" b="1" dirty="0" smtClean="0">
                <a:latin typeface="+mn-ea"/>
              </a:rPr>
              <a:t>: </a:t>
            </a:r>
            <a:r>
              <a:rPr lang="ja-JP" altLang="en-US" sz="1800" dirty="0" smtClean="0">
                <a:latin typeface="+mn-ea"/>
              </a:rPr>
              <a:t>水</a:t>
            </a:r>
            <a:r>
              <a:rPr lang="ja-JP" altLang="en-US" sz="1800" dirty="0">
                <a:latin typeface="+mn-ea"/>
              </a:rPr>
              <a:t>には水素結合があり、水分子に表面張力を発生させます。 </a:t>
            </a:r>
            <a:r>
              <a:rPr lang="en-US" altLang="ja-JP" sz="1800" dirty="0">
                <a:latin typeface="+mn-ea"/>
              </a:rPr>
              <a:t/>
            </a:r>
            <a:br>
              <a:rPr lang="en-US" altLang="ja-JP" sz="1800" dirty="0">
                <a:latin typeface="+mn-ea"/>
              </a:rPr>
            </a:br>
            <a:r>
              <a:rPr lang="ja-JP" altLang="en-US" sz="1800" dirty="0" smtClean="0">
                <a:latin typeface="+mn-ea"/>
              </a:rPr>
              <a:t>　　  水は毛</a:t>
            </a:r>
            <a:r>
              <a:rPr lang="ja-JP" altLang="en-US" sz="1800" dirty="0">
                <a:latin typeface="+mn-ea"/>
              </a:rPr>
              <a:t>細管現</a:t>
            </a:r>
            <a:r>
              <a:rPr lang="ja-JP" altLang="en-US" sz="1800" dirty="0" smtClean="0">
                <a:latin typeface="+mn-ea"/>
              </a:rPr>
              <a:t>象によ</a:t>
            </a:r>
            <a:r>
              <a:rPr lang="ja-JP" altLang="en-US" sz="1800" dirty="0">
                <a:latin typeface="+mn-ea"/>
              </a:rPr>
              <a:t>って</a:t>
            </a:r>
            <a:r>
              <a:rPr lang="ja-JP" altLang="en-US" sz="1800" dirty="0" smtClean="0">
                <a:latin typeface="+mn-ea"/>
              </a:rPr>
              <a:t>移</a:t>
            </a:r>
            <a:r>
              <a:rPr lang="ja-JP" altLang="en-US" sz="1800" dirty="0">
                <a:latin typeface="+mn-ea"/>
              </a:rPr>
              <a:t>動しま</a:t>
            </a:r>
            <a:r>
              <a:rPr lang="ja-JP" altLang="en-US" sz="1800" dirty="0" smtClean="0">
                <a:latin typeface="+mn-ea"/>
              </a:rPr>
              <a:t>す。</a:t>
            </a:r>
            <a:endParaRPr lang="ja-JP" altLang="en-US" sz="1800" dirty="0">
              <a:latin typeface="+mn-ea"/>
            </a:endParaRPr>
          </a:p>
          <a:p>
            <a:pPr marL="0" indent="0">
              <a:buNone/>
            </a:pPr>
            <a:r>
              <a:rPr lang="ja-JP" altLang="en-US" sz="1800" b="1" dirty="0">
                <a:latin typeface="+mn-ea"/>
              </a:rPr>
              <a:t>応用</a:t>
            </a:r>
            <a:r>
              <a:rPr lang="en-US" sz="1800" b="1" dirty="0" smtClean="0">
                <a:latin typeface="+mn-ea"/>
              </a:rPr>
              <a:t>: </a:t>
            </a:r>
            <a:r>
              <a:rPr lang="ja-JP" altLang="en-US" sz="1800" dirty="0" smtClean="0">
                <a:latin typeface="+mn-ea"/>
              </a:rPr>
              <a:t>水</a:t>
            </a:r>
            <a:r>
              <a:rPr lang="ja-JP" altLang="en-US" sz="1800" dirty="0">
                <a:latin typeface="+mn-ea"/>
              </a:rPr>
              <a:t>は毛細管現象によって根から茎や葉に移動します。</a:t>
            </a:r>
            <a:endParaRPr lang="en-US" sz="1800" dirty="0">
              <a:latin typeface="+mn-ea"/>
            </a:endParaRPr>
          </a:p>
          <a:p>
            <a:pPr marL="0" indent="0">
              <a:buNone/>
            </a:pPr>
            <a:endParaRPr lang="en-US" sz="2400" dirty="0"/>
          </a:p>
          <a:p>
            <a:pPr marL="0" indent="0">
              <a:buNone/>
            </a:pPr>
            <a:endParaRPr lang="en-US" sz="2400" b="1" dirty="0"/>
          </a:p>
        </p:txBody>
      </p:sp>
      <p:pic>
        <p:nvPicPr>
          <p:cNvPr id="1026" name="Picture 2" descr="Science - Bear Creek Elementary School">
            <a:extLst>
              <a:ext uri="{FF2B5EF4-FFF2-40B4-BE49-F238E27FC236}">
                <a16:creationId xmlns:a16="http://schemas.microsoft.com/office/drawing/2014/main" id="{C71EC417-0AEC-4FEF-A647-566FDD4F757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674672" y="2792606"/>
            <a:ext cx="4335649" cy="177934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1935684D-3811-4DC7-850E-6EBC4EC2BF72}"/>
              </a:ext>
            </a:extLst>
          </p:cNvPr>
          <p:cNvSpPr/>
          <p:nvPr/>
        </p:nvSpPr>
        <p:spPr>
          <a:xfrm>
            <a:off x="1120244" y="104576"/>
            <a:ext cx="8995924" cy="923330"/>
          </a:xfrm>
          <a:prstGeom prst="rect">
            <a:avLst/>
          </a:prstGeom>
          <a:solidFill>
            <a:schemeClr val="accent6">
              <a:lumMod val="60000"/>
              <a:lumOff val="40000"/>
            </a:schemeClr>
          </a:solidFill>
        </p:spPr>
        <p:txBody>
          <a:bodyPr wrap="square" lIns="91440" tIns="45720" rIns="91440" bIns="45720">
            <a:spAutoFit/>
          </a:bodyPr>
          <a:lstStyle/>
          <a:p>
            <a:pPr algn="ctr"/>
            <a:r>
              <a:rPr lang="ja-JP" altLang="en-US" sz="5400" b="1" dirty="0">
                <a:ln w="22225">
                  <a:solidFill>
                    <a:schemeClr val="accent2"/>
                  </a:solidFill>
                  <a:prstDash val="solid"/>
                </a:ln>
                <a:solidFill>
                  <a:schemeClr val="accent2">
                    <a:lumMod val="40000"/>
                    <a:lumOff val="60000"/>
                  </a:schemeClr>
                </a:solidFill>
              </a:rPr>
              <a:t>サイエンスフライデー</a:t>
            </a:r>
            <a:r>
              <a:rPr lang="en-GB" sz="5400" b="1" dirty="0">
                <a:ln w="22225">
                  <a:solidFill>
                    <a:schemeClr val="accent2"/>
                  </a:solidFill>
                  <a:prstDash val="solid"/>
                </a:ln>
                <a:solidFill>
                  <a:schemeClr val="accent2">
                    <a:lumMod val="40000"/>
                    <a:lumOff val="60000"/>
                  </a:schemeClr>
                </a:solidFill>
              </a:rPr>
              <a:t>@ SAP</a:t>
            </a:r>
            <a:endParaRPr lang="en-US" sz="5400" b="1" dirty="0">
              <a:ln w="22225">
                <a:solidFill>
                  <a:schemeClr val="accent2"/>
                </a:solidFill>
                <a:prstDash val="solid"/>
              </a:ln>
              <a:solidFill>
                <a:schemeClr val="accent2">
                  <a:lumMod val="40000"/>
                  <a:lumOff val="60000"/>
                </a:schemeClr>
              </a:solidFill>
            </a:endParaRPr>
          </a:p>
        </p:txBody>
      </p:sp>
      <p:pic>
        <p:nvPicPr>
          <p:cNvPr id="2" name="Picture 1">
            <a:extLst>
              <a:ext uri="{FF2B5EF4-FFF2-40B4-BE49-F238E27FC236}">
                <a16:creationId xmlns:a16="http://schemas.microsoft.com/office/drawing/2014/main" id="{C9723C01-F7C0-4EC3-8E1C-7F7254E4DB72}"/>
              </a:ext>
            </a:extLst>
          </p:cNvPr>
          <p:cNvPicPr>
            <a:picLocks noChangeAspect="1"/>
          </p:cNvPicPr>
          <p:nvPr/>
        </p:nvPicPr>
        <p:blipFill>
          <a:blip r:embed="rId3"/>
          <a:stretch>
            <a:fillRect/>
          </a:stretch>
        </p:blipFill>
        <p:spPr>
          <a:xfrm>
            <a:off x="7674672" y="1476997"/>
            <a:ext cx="4389500" cy="1158340"/>
          </a:xfrm>
          <a:prstGeom prst="rect">
            <a:avLst/>
          </a:prstGeom>
        </p:spPr>
      </p:pic>
    </p:spTree>
    <p:extLst>
      <p:ext uri="{BB962C8B-B14F-4D97-AF65-F5344CB8AC3E}">
        <p14:creationId xmlns:p14="http://schemas.microsoft.com/office/powerpoint/2010/main" val="2370332865"/>
      </p:ext>
    </p:extLst>
  </p:cSld>
  <p:clrMapOvr>
    <a:masterClrMapping/>
  </p:clrMapOvr>
  <mc:AlternateContent xmlns:mc="http://schemas.openxmlformats.org/markup-compatibility/2006" xmlns:p14="http://schemas.microsoft.com/office/powerpoint/2010/main">
    <mc:Choice Requires="p14">
      <p:transition spd="slow" p14:dur="2000" advTm="422568"/>
    </mc:Choice>
    <mc:Fallback xmlns="">
      <p:transition spd="slow" advTm="422568"/>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950FE7005825840AD86DC10CCDD718C" ma:contentTypeVersion="6" ma:contentTypeDescription="Create a new document." ma:contentTypeScope="" ma:versionID="70a42e274854f08df1fb09140144d3f0">
  <xsd:schema xmlns:xsd="http://www.w3.org/2001/XMLSchema" xmlns:xs="http://www.w3.org/2001/XMLSchema" xmlns:p="http://schemas.microsoft.com/office/2006/metadata/properties" xmlns:ns2="218db34b-0cde-4c22-b8ff-5aab90f43b19" xmlns:ns3="4e30ad86-54c4-402d-9703-293272e68c63" targetNamespace="http://schemas.microsoft.com/office/2006/metadata/properties" ma:root="true" ma:fieldsID="36c4d2b3445a3ef0b753bbaa26e502b7" ns2:_="" ns3:_="">
    <xsd:import namespace="218db34b-0cde-4c22-b8ff-5aab90f43b19"/>
    <xsd:import namespace="4e30ad86-54c4-402d-9703-293272e68c6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8db34b-0cde-4c22-b8ff-5aab90f43b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0ad86-54c4-402d-9703-293272e68c6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A25B533-DC1B-48C1-BD83-89ECE14E4A9E}">
  <ds:schemaRefs>
    <ds:schemaRef ds:uri="http://purl.org/dc/dcmitype/"/>
    <ds:schemaRef ds:uri="4e30ad86-54c4-402d-9703-293272e68c63"/>
    <ds:schemaRef ds:uri="http://schemas.microsoft.com/office/2006/documentManagement/types"/>
    <ds:schemaRef ds:uri="218db34b-0cde-4c22-b8ff-5aab90f43b19"/>
    <ds:schemaRef ds:uri="http://purl.org/dc/terms/"/>
    <ds:schemaRef ds:uri="http://schemas.microsoft.com/office/infopath/2007/PartnerControls"/>
    <ds:schemaRef ds:uri="http://purl.org/dc/elements/1.1/"/>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D5786A52-C0CA-4330-BB1E-F598E5899F00}">
  <ds:schemaRefs>
    <ds:schemaRef ds:uri="http://schemas.microsoft.com/sharepoint/v3/contenttype/forms"/>
  </ds:schemaRefs>
</ds:datastoreItem>
</file>

<file path=customXml/itemProps3.xml><?xml version="1.0" encoding="utf-8"?>
<ds:datastoreItem xmlns:ds="http://schemas.openxmlformats.org/officeDocument/2006/customXml" ds:itemID="{1ABB3991-1367-4B3F-A031-AF607CC1CC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8db34b-0cde-4c22-b8ff-5aab90f43b19"/>
    <ds:schemaRef ds:uri="4e30ad86-54c4-402d-9703-293272e68c6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378</TotalTime>
  <Words>901</Words>
  <Application>Microsoft Office PowerPoint</Application>
  <PresentationFormat>Widescreen</PresentationFormat>
  <Paragraphs>73</Paragraphs>
  <Slides>4</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游ゴシック</vt: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Uma Purohit</dc:creator>
  <cp:lastModifiedBy>Rei Gomes</cp:lastModifiedBy>
  <cp:revision>210</cp:revision>
  <dcterms:created xsi:type="dcterms:W3CDTF">2020-10-09T07:44:58Z</dcterms:created>
  <dcterms:modified xsi:type="dcterms:W3CDTF">2021-04-21T05:05:14Z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0x010100E950FE7005825840AD86DC10CCDD718C</vt:lpwstr>
  </property>
</Properties>
</file>