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450" r:id="rId5"/>
    <p:sldId id="460" r:id="rId6"/>
    <p:sldId id="474" r:id="rId7"/>
    <p:sldId id="487" r:id="rId8"/>
    <p:sldId id="489" r:id="rId9"/>
    <p:sldId id="488" r:id="rId10"/>
    <p:sldId id="481" r:id="rId11"/>
    <p:sldId id="475" r:id="rId12"/>
    <p:sldId id="478" r:id="rId13"/>
    <p:sldId id="476" r:id="rId14"/>
    <p:sldId id="480" r:id="rId15"/>
    <p:sldId id="482" r:id="rId16"/>
    <p:sldId id="491" r:id="rId17"/>
    <p:sldId id="485" r:id="rId18"/>
    <p:sldId id="484" r:id="rId19"/>
    <p:sldId id="483" r:id="rId20"/>
    <p:sldId id="364" r:id="rId21"/>
  </p:sldIdLst>
  <p:sldSz cx="12192000" cy="6858000"/>
  <p:notesSz cx="6807200" cy="9939338"/>
  <p:defaultTextStyle>
    <a:defPPr>
      <a:defRPr lang="en-US"/>
    </a:defPPr>
    <a:lvl1pPr marL="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2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3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3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065F3D-B7EF-4894-89C6-508416F2502F}">
          <p14:sldIdLst>
            <p14:sldId id="450"/>
            <p14:sldId id="460"/>
            <p14:sldId id="474"/>
            <p14:sldId id="487"/>
            <p14:sldId id="489"/>
            <p14:sldId id="488"/>
            <p14:sldId id="481"/>
            <p14:sldId id="475"/>
            <p14:sldId id="478"/>
            <p14:sldId id="476"/>
            <p14:sldId id="480"/>
            <p14:sldId id="482"/>
            <p14:sldId id="491"/>
            <p14:sldId id="485"/>
            <p14:sldId id="484"/>
            <p14:sldId id="483"/>
            <p14:sldId id="364"/>
          </p14:sldIdLst>
        </p14:section>
        <p14:section name="Untitled Section" id="{296FC9EA-C9C9-4E8B-A247-6E5CE5CA24F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ery Prine" initials="JP" lastIdx="1" clrIdx="0">
    <p:extLst>
      <p:ext uri="{19B8F6BF-5375-455C-9EA6-DF929625EA0E}">
        <p15:presenceInfo xmlns:p15="http://schemas.microsoft.com/office/powerpoint/2012/main" userId="S::jeffery-prine@oist.jp::04e02a85-9304-4656-840a-bac72602fb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E9A20"/>
    <a:srgbClr val="FFD5CD"/>
    <a:srgbClr val="FFD4CD"/>
    <a:srgbClr val="DEF6FE"/>
    <a:srgbClr val="065780"/>
    <a:srgbClr val="AA001E"/>
    <a:srgbClr val="797979"/>
    <a:srgbClr val="BE6412"/>
    <a:srgbClr val="EA5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4" autoAdjust="0"/>
    <p:restoredTop sz="94719" autoAdjust="0"/>
  </p:normalViewPr>
  <p:slideViewPr>
    <p:cSldViewPr snapToGrid="0" showGuides="1">
      <p:cViewPr varScale="1">
        <p:scale>
          <a:sx n="104" d="100"/>
          <a:sy n="104" d="100"/>
        </p:scale>
        <p:origin x="858" y="108"/>
      </p:cViewPr>
      <p:guideLst/>
    </p:cSldViewPr>
  </p:slideViewPr>
  <p:outlineViewPr>
    <p:cViewPr>
      <p:scale>
        <a:sx n="33" d="100"/>
        <a:sy n="33" d="100"/>
      </p:scale>
      <p:origin x="0" y="-53457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2448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A4AAAD1-631D-4833-94BF-0A9D1F082F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4DE5B-6A73-42DD-A7FC-3AD9B385CB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9074B-1EA2-41C0-9302-7F532C0CD3C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CB2ACD-2F90-4FF5-936E-D0CD20123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1232D-275B-4AE5-B026-13C797FDD8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8D783-3C82-4DE2-AEDC-4BE95C527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85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5D6EF-E14D-4B2C-878D-78E82F1AE86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AC471-7769-4F7B-9D4B-62B8DED22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24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4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It is located outside of Lab 1, next to Bosai Center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96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have 4 different kinds of inspection. We will contact you in advance when we do, and we don’t enter your bedroom except on-site inspection before you leave.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71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72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33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I will explain about garbage disposal since we have always difficulties, so please let me play a video to make it clear.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1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5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19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49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40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Oki is humid whole year. Nov-mid Feb it gets mild so you don’t need to put AC all the time but after mid-Feb, please put AC 25 keep the room dry. Also, please not to set too cold like 19, you will get condensation to the next room. If you have a bookshelf, it gets easy to get </a:t>
            </a:r>
            <a:r>
              <a:rPr kumimoji="1" lang="en-US" altLang="ja-JP" dirty="0" err="1"/>
              <a:t>moldly</a:t>
            </a:r>
            <a:r>
              <a:rPr kumimoji="1" lang="en-US" altLang="ja-JP" dirty="0"/>
              <a:t> please be careful, check it often.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89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sometimes hear drain pipe get clogged. One time we had a leather sheet cause clogging, please use only toilet paper.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AC471-7769-4F7B-9D4B-62B8DED22C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0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-J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road&#10;&#10;Description automatically generated">
            <a:extLst>
              <a:ext uri="{FF2B5EF4-FFF2-40B4-BE49-F238E27FC236}">
                <a16:creationId xmlns:a16="http://schemas.microsoft.com/office/drawing/2014/main" id="{A27E008E-DE2F-46C0-8609-5C39496E9D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EF6A15DD-605F-4DFD-8FD7-85D86E77BE46}"/>
              </a:ext>
            </a:extLst>
          </p:cNvPr>
          <p:cNvSpPr/>
          <p:nvPr userDrawn="1"/>
        </p:nvSpPr>
        <p:spPr>
          <a:xfrm rot="10800000">
            <a:off x="10679152" y="0"/>
            <a:ext cx="1512848" cy="1596608"/>
          </a:xfrm>
          <a:prstGeom prst="rtTriangle">
            <a:avLst/>
          </a:pr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4AC15-4866-4255-A74D-5BFEBFC6AF8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278457" y="591393"/>
            <a:ext cx="7517003" cy="531165"/>
          </a:xfrm>
          <a:noFill/>
          <a:ln>
            <a:noFill/>
          </a:ln>
          <a:effectLst/>
        </p:spPr>
        <p:txBody>
          <a:bodyPr wrap="square" lIns="0" tIns="0" rIns="0" bIns="0" anchor="t" anchorCtr="0">
            <a:noAutofit/>
          </a:bodyPr>
          <a:lstStyle>
            <a:lvl1pPr>
              <a:defRPr lang="en-US" dirty="0">
                <a:latin typeface="+mj-ea"/>
                <a:ea typeface="+mj-ea"/>
              </a:defRPr>
            </a:lvl1pPr>
          </a:lstStyle>
          <a:p>
            <a:pPr marL="0" lvl="0" defTabSz="2555829"/>
            <a:r>
              <a:rPr lang="ja-JP" altLang="en-US" dirty="0"/>
              <a:t>タイトルを入力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3416D-59C5-4E7B-A33A-570793F88643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324708" y="1559883"/>
            <a:ext cx="7472620" cy="611266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50000"/>
              </a:lnSpc>
              <a:buNone/>
              <a:defRPr lang="en-US" sz="16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ja-JP" altLang="en-US" dirty="0"/>
              <a:t>必要に応じてさらなるサブタイトルを入力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831BA-6A6C-40F7-A9E4-617BF2FD9572}"/>
              </a:ext>
            </a:extLst>
          </p:cNvPr>
          <p:cNvGrpSpPr/>
          <p:nvPr userDrawn="1"/>
        </p:nvGrpSpPr>
        <p:grpSpPr>
          <a:xfrm>
            <a:off x="2138792" y="362900"/>
            <a:ext cx="1036764" cy="1305775"/>
            <a:chOff x="662872" y="263140"/>
            <a:chExt cx="1174689" cy="1479488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B8556AB-3097-4395-B5FF-E153D74D8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2872" y="263140"/>
              <a:ext cx="1174689" cy="116658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F1BF5C3-1221-4BE4-9597-F1D7B6313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9520" y="1520988"/>
              <a:ext cx="657995" cy="221640"/>
            </a:xfrm>
            <a:prstGeom prst="rect">
              <a:avLst/>
            </a:prstGeom>
          </p:spPr>
        </p:pic>
      </p:grp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C959999-E0B1-45AC-9592-CE8A35A2657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24708" y="1122559"/>
            <a:ext cx="7470752" cy="352229"/>
          </a:xfr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lvl1pPr marL="0" indent="0">
              <a:buNone/>
              <a:defRPr lang="en-US" sz="2600" smtClean="0">
                <a:solidFill>
                  <a:schemeClr val="tx1"/>
                </a:solidFill>
                <a:latin typeface="+mj-ea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必要に応じてサブタイトルを入力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1D5EE6D-6A0C-4DD6-A81A-551B8DD4785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272564" y="239165"/>
            <a:ext cx="7524764" cy="352229"/>
          </a:xfrm>
          <a:noFill/>
          <a:ln>
            <a:noFill/>
          </a:ln>
        </p:spPr>
        <p:txBody>
          <a:bodyPr wrap="square" lIns="0" tIns="0" rIns="0" bIns="0" anchor="b" anchorCtr="0">
            <a:noAutofit/>
          </a:bodyPr>
          <a:lstStyle>
            <a:lvl1pPr marL="0" indent="0">
              <a:buNone/>
              <a:defRPr lang="en-US" sz="1800" smtClean="0">
                <a:solidFill>
                  <a:schemeClr val="tx1"/>
                </a:solidFill>
                <a:latin typeface="+mj-ea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発表者名を入力</a:t>
            </a:r>
            <a:endParaRPr lang="en-US" dirty="0"/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1987B737-913D-4A9A-8C34-6FC2E882B456}"/>
              </a:ext>
            </a:extLst>
          </p:cNvPr>
          <p:cNvSpPr txBox="1">
            <a:spLocks/>
          </p:cNvSpPr>
          <p:nvPr userDrawn="1"/>
        </p:nvSpPr>
        <p:spPr>
          <a:xfrm rot="2781150">
            <a:off x="10734332" y="497844"/>
            <a:ext cx="1679006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F754BA-55D0-469A-9186-D902C64C4FE2}" type="datetime1">
              <a:rPr lang="ja-JP" altLang="en-US" sz="1600" spc="300" smtClean="0">
                <a:solidFill>
                  <a:schemeClr val="bg1"/>
                </a:solidFill>
              </a:rPr>
              <a:t>2024/4/19</a:t>
            </a:fld>
            <a:endParaRPr lang="ja-JP" altLang="en-US" sz="1600" spc="300" dirty="0">
              <a:solidFill>
                <a:schemeClr val="bg1"/>
              </a:solidFill>
            </a:endParaRPr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1F61F1FE-402D-4B59-BD9F-8A14D844CCAE}"/>
              </a:ext>
            </a:extLst>
          </p:cNvPr>
          <p:cNvSpPr txBox="1">
            <a:spLocks/>
          </p:cNvSpPr>
          <p:nvPr userDrawn="1"/>
        </p:nvSpPr>
        <p:spPr>
          <a:xfrm>
            <a:off x="4402015" y="6642556"/>
            <a:ext cx="3387970" cy="21544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800" dirty="0">
                <a:solidFill>
                  <a:schemeClr val="bg1"/>
                </a:solidFill>
              </a:rPr>
              <a:t>© Okinawa Institute of Science and Technology Graduate University 2020</a:t>
            </a:r>
          </a:p>
        </p:txBody>
      </p:sp>
    </p:spTree>
    <p:extLst>
      <p:ext uri="{BB962C8B-B14F-4D97-AF65-F5344CB8AC3E}">
        <p14:creationId xmlns:p14="http://schemas.microsoft.com/office/powerpoint/2010/main" val="369478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6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185E3282-AFE4-424E-80AA-7D3FBCA87AA5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5AC7FD57-BA50-4216-9445-F5D4AB336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AAF87A6C-F6D8-48D3-9170-1E443D973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0BE6A45-7134-4643-95BD-0B478915814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225044" y="5613842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4514120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14674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214951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Slide title goes here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3414397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296528" y="144432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296528" y="1244155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296528" y="2343878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296528" y="3443601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13963A4-126F-4961-B84F-0A384D71A6FA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5296528" y="4543324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F1470ECB-0C23-41CA-A69F-768F592A519E}"/>
              </a:ext>
            </a:extLst>
          </p:cNvPr>
          <p:cNvSpPr>
            <a:spLocks noGrp="1" noChangeAspect="1"/>
          </p:cNvSpPr>
          <p:nvPr>
            <p:ph type="pic" idx="20"/>
          </p:nvPr>
        </p:nvSpPr>
        <p:spPr>
          <a:xfrm>
            <a:off x="5309667" y="5643048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Footer Placeholder 6">
            <a:extLst>
              <a:ext uri="{FF2B5EF4-FFF2-40B4-BE49-F238E27FC236}">
                <a16:creationId xmlns:a16="http://schemas.microsoft.com/office/drawing/2014/main" id="{10531889-7324-4BB8-A394-C6A1954DD334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6" name="Date Placeholder 10">
            <a:extLst>
              <a:ext uri="{FF2B5EF4-FFF2-40B4-BE49-F238E27FC236}">
                <a16:creationId xmlns:a16="http://schemas.microsoft.com/office/drawing/2014/main" id="{88611328-C814-4BB0-BD4C-A05E9CC6A3D3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37" name="Date Placeholder 10">
            <a:extLst>
              <a:ext uri="{FF2B5EF4-FFF2-40B4-BE49-F238E27FC236}">
                <a16:creationId xmlns:a16="http://schemas.microsoft.com/office/drawing/2014/main" id="{08D82EDE-63E1-4164-8913-186E91B819AC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0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Cor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836B92-0AB0-4789-87C9-45C22C8D2F68}"/>
              </a:ext>
            </a:extLst>
          </p:cNvPr>
          <p:cNvGrpSpPr/>
          <p:nvPr userDrawn="1"/>
        </p:nvGrpSpPr>
        <p:grpSpPr>
          <a:xfrm>
            <a:off x="-898" y="-4522"/>
            <a:ext cx="1265795" cy="1199390"/>
            <a:chOff x="-898" y="-4522"/>
            <a:chExt cx="1265795" cy="1199390"/>
          </a:xfrm>
        </p:grpSpPr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0F2A3776-4DB0-4E27-88C8-EAE60C2AAF58}"/>
                </a:ext>
              </a:extLst>
            </p:cNvPr>
            <p:cNvSpPr/>
            <p:nvPr userDrawn="1"/>
          </p:nvSpPr>
          <p:spPr>
            <a:xfrm rot="5400000">
              <a:off x="32305" y="-37725"/>
              <a:ext cx="1199390" cy="1265795"/>
            </a:xfrm>
            <a:prstGeom prst="rtTriangle">
              <a:avLst/>
            </a:prstGeom>
            <a:solidFill>
              <a:srgbClr val="AA001E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1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FBC0990-046C-45A3-89E3-9579249630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220" y="100399"/>
              <a:ext cx="538858" cy="535142"/>
            </a:xfrm>
            <a:prstGeom prst="rect">
              <a:avLst/>
            </a:prstGeom>
          </p:spPr>
        </p:pic>
      </p:grp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960F381F-9B15-4652-BDFE-9FA925E01A38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AA001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C2F526-2E65-4793-82F6-3444914C5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9531"/>
            <a:ext cx="10582276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7CF29D15-8E59-4C0D-AED0-E081F08455F4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15" name="Date Placeholder 10">
            <a:extLst>
              <a:ext uri="{FF2B5EF4-FFF2-40B4-BE49-F238E27FC236}">
                <a16:creationId xmlns:a16="http://schemas.microsoft.com/office/drawing/2014/main" id="{8E12B6C8-76DD-4D0B-A307-86ED18FC5585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383E4D51-6E22-4E20-8B59-34A0CA6B6AEA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</p:spTree>
    <p:extLst>
      <p:ext uri="{BB962C8B-B14F-4D97-AF65-F5344CB8AC3E}">
        <p14:creationId xmlns:p14="http://schemas.microsoft.com/office/powerpoint/2010/main" val="203373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Cor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CFE7512-0320-450E-AECA-FB3F8693775D}"/>
              </a:ext>
            </a:extLst>
          </p:cNvPr>
          <p:cNvGrpSpPr/>
          <p:nvPr userDrawn="1"/>
        </p:nvGrpSpPr>
        <p:grpSpPr>
          <a:xfrm>
            <a:off x="-898" y="-4522"/>
            <a:ext cx="1265795" cy="1199390"/>
            <a:chOff x="-898" y="-4522"/>
            <a:chExt cx="1265795" cy="1199390"/>
          </a:xfrm>
        </p:grpSpPr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23AF4676-3405-42BD-ACE1-06E7C290D287}"/>
                </a:ext>
              </a:extLst>
            </p:cNvPr>
            <p:cNvSpPr/>
            <p:nvPr userDrawn="1"/>
          </p:nvSpPr>
          <p:spPr>
            <a:xfrm rot="5400000">
              <a:off x="32305" y="-37725"/>
              <a:ext cx="1199390" cy="1265795"/>
            </a:xfrm>
            <a:prstGeom prst="rtTriangle">
              <a:avLst/>
            </a:prstGeom>
            <a:solidFill>
              <a:srgbClr val="AA001E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1" dirty="0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319C0A1-D9A5-46D7-98FD-A9B85C32B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220" y="100399"/>
              <a:ext cx="538858" cy="535142"/>
            </a:xfrm>
            <a:prstGeom prst="rect">
              <a:avLst/>
            </a:prstGeom>
          </p:spPr>
        </p:pic>
      </p:grp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07A6208E-CDFE-4548-8413-5E111F13B787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AA001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29F9F80-D971-4A7F-8068-C730EDC61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731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7C239D-1503-488B-92C8-16909BD6202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816931"/>
            <a:ext cx="3932237" cy="43378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156EAC0-A84F-4694-AE43-FE54AECE6E8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1290709"/>
            <a:ext cx="3932237" cy="5262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470CD807-B7C5-4331-BA5C-033F9A552C25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5226EBC1-77C2-41E4-9F88-61ABB39A7733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71A6E73E-3D2F-4003-AFE1-FA2D62FAA8EC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2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Cor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7C78F97-698A-47BC-B652-68E846D8E52E}"/>
              </a:ext>
            </a:extLst>
          </p:cNvPr>
          <p:cNvGrpSpPr/>
          <p:nvPr userDrawn="1"/>
        </p:nvGrpSpPr>
        <p:grpSpPr>
          <a:xfrm>
            <a:off x="-898" y="-4522"/>
            <a:ext cx="1265795" cy="1199390"/>
            <a:chOff x="-898" y="-4522"/>
            <a:chExt cx="1265795" cy="1199390"/>
          </a:xfrm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5D8A03CC-EDB3-454B-B667-998AC9BCFA42}"/>
                </a:ext>
              </a:extLst>
            </p:cNvPr>
            <p:cNvSpPr/>
            <p:nvPr userDrawn="1"/>
          </p:nvSpPr>
          <p:spPr>
            <a:xfrm rot="5400000">
              <a:off x="32305" y="-37725"/>
              <a:ext cx="1199390" cy="1265795"/>
            </a:xfrm>
            <a:prstGeom prst="rtTriangle">
              <a:avLst/>
            </a:prstGeom>
            <a:solidFill>
              <a:srgbClr val="AA001E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1" dirty="0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E1C4671-C7C7-457F-8133-252052BB47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220" y="100399"/>
              <a:ext cx="538858" cy="535142"/>
            </a:xfrm>
            <a:prstGeom prst="rect">
              <a:avLst/>
            </a:prstGeom>
          </p:spPr>
        </p:pic>
      </p:grp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C7FA7679-AF48-4BF8-AB29-216D76C2ECD5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AA001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BB4011C-3B64-424D-B2A7-1738BC4CFD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9" y="2505076"/>
            <a:ext cx="5157787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C4F86BB-14B5-4F8D-86DB-C01457F77C7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288" y="2505076"/>
            <a:ext cx="5183188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B1FEB76-2B7F-41BB-9F34-E0A415C9D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163"/>
            <a:ext cx="51593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9FB0E2F-313E-4987-A42A-8EF5F1FC3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728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1F832CA4-C2FC-4ECD-A898-D787E973F3EC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25" name="Footer Placeholder 6">
            <a:extLst>
              <a:ext uri="{FF2B5EF4-FFF2-40B4-BE49-F238E27FC236}">
                <a16:creationId xmlns:a16="http://schemas.microsoft.com/office/drawing/2014/main" id="{E4C5D9DA-B700-432D-9742-E281CDA532EB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0D770250-A39E-4C55-B01F-CB8B465BDFB8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44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AA0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4E8BA6-68B7-4469-B860-8AD21BC560A1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CD6FB9-09A1-4FB4-A3F2-F2841C3D09E0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AA00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3A079FB-5231-4BB8-BF6A-6BCDA6A418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FF5911-E6A6-41DA-876B-E409AB956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9531"/>
            <a:ext cx="10582276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D6D0531-BCE8-46F5-896E-AFA3E89EB6E5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2" name="Date Placeholder 10">
            <a:extLst>
              <a:ext uri="{FF2B5EF4-FFF2-40B4-BE49-F238E27FC236}">
                <a16:creationId xmlns:a16="http://schemas.microsoft.com/office/drawing/2014/main" id="{BE3EBBE9-33E5-4AAE-A2DD-C62F7E72FFBD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9ED403F1-BA19-4264-8969-E8704C55F1F5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</p:spTree>
    <p:extLst>
      <p:ext uri="{BB962C8B-B14F-4D97-AF65-F5344CB8AC3E}">
        <p14:creationId xmlns:p14="http://schemas.microsoft.com/office/powerpoint/2010/main" val="376468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Top Corners One Rounded and One Snipped 14">
            <a:extLst>
              <a:ext uri="{FF2B5EF4-FFF2-40B4-BE49-F238E27FC236}">
                <a16:creationId xmlns:a16="http://schemas.microsoft.com/office/drawing/2014/main" id="{F1C7DDBE-F52D-4F74-99F9-E025A8B9CFA4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AA0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816B71-13C4-4332-89B6-3897E91B49C5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30069F1-0D08-4853-BA4C-9F8A0855980A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AA00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77E3C08-A375-4E2E-83C9-DD6AEB149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7E4B2D-B57D-44C7-B917-EDEB6F8E0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731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4F117A9-54CF-4BF6-9D2C-A8AA087C179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816931"/>
            <a:ext cx="3932237" cy="43378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268991D-626F-4084-8AD8-8DD061A5A91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1290709"/>
            <a:ext cx="3932237" cy="5262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78BC478B-F9C7-44CF-B93C-09D140236556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FD280FCC-0830-4698-BA13-2FF7EAA121D4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A2F99BFA-6BD5-444C-9EBD-CB653577EE47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73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Top Corners One Rounded and One Snipped 17">
            <a:extLst>
              <a:ext uri="{FF2B5EF4-FFF2-40B4-BE49-F238E27FC236}">
                <a16:creationId xmlns:a16="http://schemas.microsoft.com/office/drawing/2014/main" id="{500DB3F4-2FE9-4F4E-9E90-4A8FAA7F7FCB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AA0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66098C-B45A-49A2-BAE8-0A846879BB4D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0B04595-FBA7-486A-B229-1D5F3F43B582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AA00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57F11A3-A272-4C1C-9DAB-E3A9D49FE8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C2A150B-EE88-4B6C-A760-9D3FAFDDBB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9" y="2505076"/>
            <a:ext cx="5157787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D3A86EF-AB16-4674-934B-DA32B9149C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288" y="2505076"/>
            <a:ext cx="5183188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505182-9978-406B-961C-BF4B8DE8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163"/>
            <a:ext cx="51593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59FFB5E-8CAC-40A4-86EF-972C768FF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728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2159C617-4AFD-4BB1-93C4-0F256991A0F6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0B54B2E0-1388-412E-AAA4-9D41A24EC32D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590841A7-08BC-40F6-9F8B-7C56A73CECAE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01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0210297-17D2-447C-BA6E-87ADE29458A8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976EF13-351B-47DA-92CC-62483D921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B620D03-6D67-4FCB-BEAB-50065DFA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86217B-2691-478A-BCD3-53150EF2F07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17824" y="2070598"/>
            <a:ext cx="6133092" cy="3551603"/>
          </a:xfrm>
        </p:spPr>
        <p:txBody>
          <a:bodyPr wrap="square">
            <a:noAutofit/>
          </a:bodyPr>
          <a:lstStyle>
            <a:lvl1pPr>
              <a:defRPr lang="en-US" sz="1800"/>
            </a:lvl1pPr>
            <a:lvl2pPr>
              <a:defRPr lang="en-US" sz="1800"/>
            </a:lvl2pPr>
            <a:lvl3pPr>
              <a:defRPr lang="en-US" sz="1800"/>
            </a:lvl3pPr>
            <a:lvl4pPr>
              <a:defRPr lang="en-US"/>
            </a:lvl4pPr>
            <a:lvl5pPr>
              <a:defRPr lang="en-US"/>
            </a:lvl5pPr>
          </a:lstStyle>
          <a:p>
            <a:pPr marL="0" lvl="0" defTabSz="914340"/>
            <a:r>
              <a:rPr lang="en-US" dirty="0"/>
              <a:t>Click to edit Master text styles</a:t>
            </a:r>
          </a:p>
          <a:p>
            <a:pPr marL="457170" lvl="1" defTabSz="914340"/>
            <a:r>
              <a:rPr lang="en-US" dirty="0"/>
              <a:t>Second level</a:t>
            </a:r>
          </a:p>
          <a:p>
            <a:pPr marL="914340" lvl="2" defTabSz="914340"/>
            <a:r>
              <a:rPr lang="en-US" dirty="0"/>
              <a:t>Third level</a:t>
            </a:r>
          </a:p>
          <a:p>
            <a:pPr marL="1371511" lvl="3" defTabSz="914340"/>
            <a:r>
              <a:rPr lang="en-US" dirty="0"/>
              <a:t>Fourth level</a:t>
            </a:r>
          </a:p>
          <a:p>
            <a:pPr marL="1828681" lvl="4" defTabSz="914340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B8267B-E352-4A7B-ACD5-BDB2395D5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7824" y="1059048"/>
            <a:ext cx="6133092" cy="424732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lang="en-US" sz="2400" b="1" dirty="0"/>
            </a:lvl1pPr>
          </a:lstStyle>
          <a:p>
            <a:pPr marL="0" lvl="0" defTabSz="91434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5E82F120-2457-42D2-8FD7-4E6286A43819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5" name="Date Placeholder 10">
            <a:extLst>
              <a:ext uri="{FF2B5EF4-FFF2-40B4-BE49-F238E27FC236}">
                <a16:creationId xmlns:a16="http://schemas.microsoft.com/office/drawing/2014/main" id="{3376E252-FC4F-4F90-892E-FB8DA7F7B2F4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9AF75BC1-4AFD-4FAA-B7AE-F8AE70CB511C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35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5EFCECF-78BC-4E13-B09C-49CD7913AB11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6201D6C-8197-42BC-81FD-BB9691211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5E64AD9-42AC-4830-BA60-C4BD6857B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253560"/>
            <a:ext cx="6513603" cy="29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32FD92C-220D-4B8A-9CE3-4082FC30E0AE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5225047" y="3533036"/>
            <a:ext cx="6513603" cy="29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BD7C4E8B-28FD-4D9E-9C75-8FBACB30ABDC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E7D3F1B9-05C5-49D7-ACC0-2F10CBE6D3D9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B4934D53-E805-4B32-879D-BE5B14FED1FC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30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05CD5C5-16F8-4971-B579-8A2D8E3D58AE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0540E90-B497-4705-B890-AA30B96D1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0DB1C59-F317-425C-B530-34F4CF954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85000"/>
            <a:ext cx="6513602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323" y="111510"/>
            <a:ext cx="6487508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650255"/>
            <a:ext cx="6513603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F1577DFA-1331-4E81-81EA-2C6AD68CDB74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473AAD25-634A-42CD-BDB8-236B065B457D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C6B5BF98-0638-4E87-A4F7-ECD31B440574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30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0B48A5-5CFC-45F4-9266-7DF9DB227795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B8D05C0-0895-41D8-8D27-33D7D2988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9FE009A-5830-40A2-908B-D30B87DD6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Slide title goes here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86217B-2691-478A-BCD3-53150EF2F07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17824" y="2070598"/>
            <a:ext cx="6133092" cy="3551603"/>
          </a:xfrm>
        </p:spPr>
        <p:txBody>
          <a:bodyPr wrap="square">
            <a:noAutofit/>
          </a:bodyPr>
          <a:lstStyle>
            <a:lvl1pPr>
              <a:defRPr lang="en-US" sz="1800"/>
            </a:lvl1pPr>
            <a:lvl2pPr>
              <a:defRPr lang="en-US" sz="1800"/>
            </a:lvl2pPr>
            <a:lvl3pPr>
              <a:defRPr lang="en-US" sz="1800"/>
            </a:lvl3pPr>
            <a:lvl4pPr>
              <a:defRPr lang="en-US"/>
            </a:lvl4pPr>
            <a:lvl5pPr>
              <a:defRPr lang="en-US"/>
            </a:lvl5pPr>
          </a:lstStyle>
          <a:p>
            <a:pPr marL="0" lvl="0" defTabSz="914340"/>
            <a:r>
              <a:rPr lang="en-US" dirty="0"/>
              <a:t>You can add text, images, tables or charts here</a:t>
            </a:r>
          </a:p>
          <a:p>
            <a:pPr marL="457170" lvl="1" defTabSz="914340"/>
            <a:r>
              <a:rPr lang="en-US" dirty="0"/>
              <a:t>Second level</a:t>
            </a:r>
          </a:p>
          <a:p>
            <a:pPr marL="914340" lvl="2" defTabSz="914340"/>
            <a:r>
              <a:rPr lang="en-US" dirty="0"/>
              <a:t>Third level</a:t>
            </a:r>
          </a:p>
          <a:p>
            <a:pPr marL="1371511" lvl="3" defTabSz="914340"/>
            <a:r>
              <a:rPr lang="en-US" dirty="0"/>
              <a:t>Fourth level</a:t>
            </a:r>
          </a:p>
          <a:p>
            <a:pPr marL="1828681" lvl="4" defTabSz="914340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B8267B-E352-4A7B-ACD5-BDB2395D58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17824" y="1059048"/>
            <a:ext cx="6133092" cy="4247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400" b="1" dirty="0"/>
            </a:lvl1pPr>
          </a:lstStyle>
          <a:p>
            <a:pPr marL="0" lvl="0" defTabSz="914340"/>
            <a:r>
              <a:rPr lang="en-US" dirty="0"/>
              <a:t>Use this area if you need a subtitle</a:t>
            </a:r>
          </a:p>
        </p:txBody>
      </p:sp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9EC04319-AF56-43C9-824D-E61C47371627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DD4DBE-204C-45AC-999E-6EEF53CF2A20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  <p:sp>
        <p:nvSpPr>
          <p:cNvPr id="19" name="Footer Placeholder 6">
            <a:extLst>
              <a:ext uri="{FF2B5EF4-FFF2-40B4-BE49-F238E27FC236}">
                <a16:creationId xmlns:a16="http://schemas.microsoft.com/office/drawing/2014/main" id="{FA412EA4-313B-4375-84E8-F5C7CBC82197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0" name="Date Placeholder 10">
            <a:extLst>
              <a:ext uri="{FF2B5EF4-FFF2-40B4-BE49-F238E27FC236}">
                <a16:creationId xmlns:a16="http://schemas.microsoft.com/office/drawing/2014/main" id="{73C1F8D0-F5C9-4C09-857E-A3C7D5387F1E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92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DE9E1A-9E83-4460-B710-D507D58703DD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C6DB014-1A29-4FE4-A5EC-6B24F472D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68A5B13-8F1F-4FEC-A387-63126C27C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 userDrawn="1">
            <p:ph type="body" sz="half" idx="11"/>
          </p:nvPr>
        </p:nvSpPr>
        <p:spPr>
          <a:xfrm>
            <a:off x="5225047" y="3551673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 userDrawn="1">
            <p:ph type="body" sz="half" idx="10"/>
          </p:nvPr>
        </p:nvSpPr>
        <p:spPr>
          <a:xfrm>
            <a:off x="5225048" y="1856796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 userDrawn="1">
            <p:ph type="body" sz="half" idx="2"/>
          </p:nvPr>
        </p:nvSpPr>
        <p:spPr>
          <a:xfrm>
            <a:off x="5225049" y="13930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 userDrawn="1">
            <p:ph type="body" sz="half" idx="12"/>
          </p:nvPr>
        </p:nvSpPr>
        <p:spPr>
          <a:xfrm>
            <a:off x="5225046" y="524655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E2837778-2108-45E3-8583-004CFC89A9C3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32DD0F72-3B59-4D2A-91AD-B708E0C1E866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CAA13F57-71AD-4F9D-912F-F41D881B9BF0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18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4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8B1EF89-2EB1-432A-9544-4954981C46DB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C8DB520-7807-4AF8-83B1-89B2076C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ED8D0BD-922E-4705-8E8C-F329ADE00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3551673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856796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3930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524655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484536" y="349270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484536" y="2066765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484536" y="3761643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484536" y="5488978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Footer Placeholder 6">
            <a:extLst>
              <a:ext uri="{FF2B5EF4-FFF2-40B4-BE49-F238E27FC236}">
                <a16:creationId xmlns:a16="http://schemas.microsoft.com/office/drawing/2014/main" id="{C63D383A-15E3-4A46-9780-AD48FF277E61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0" name="Date Placeholder 10">
            <a:extLst>
              <a:ext uri="{FF2B5EF4-FFF2-40B4-BE49-F238E27FC236}">
                <a16:creationId xmlns:a16="http://schemas.microsoft.com/office/drawing/2014/main" id="{A4D26141-9BFE-458A-A133-A21D1AFD0EB3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7" name="Date Placeholder 10">
            <a:extLst>
              <a:ext uri="{FF2B5EF4-FFF2-40B4-BE49-F238E27FC236}">
                <a16:creationId xmlns:a16="http://schemas.microsoft.com/office/drawing/2014/main" id="{03CB0383-860E-44F1-BD04-50DD70FEA47B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10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B22FF-040B-4CCA-B43B-75BADA850D80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45CAA14-6137-454B-8177-97BFF6814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EB45151-1CF3-4E9D-B3A8-843FCECFB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765432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440330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090534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5415637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52DE8EB2-22AE-426B-8053-C2C7684C5805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255DAB9C-C713-419C-B17D-BC610A0131BE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3571543F-B85A-4196-9C99-74659F52CE34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4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5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3F15428-2D74-4EF1-9D13-69EF3A9D8AF8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CE1D6566-249C-4ACD-8C21-939571926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B7072C2-E4C5-4753-8AAE-5E577175C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765432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440330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090534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484536" y="184807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484536" y="1509909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484536" y="2835011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484536" y="4160113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5415637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13963A4-126F-4961-B84F-0A384D71A6FA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5484536" y="5481312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Footer Placeholder 6">
            <a:extLst>
              <a:ext uri="{FF2B5EF4-FFF2-40B4-BE49-F238E27FC236}">
                <a16:creationId xmlns:a16="http://schemas.microsoft.com/office/drawing/2014/main" id="{12898B5D-9CBD-4DF4-95F3-B9CE636151CC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3" name="Date Placeholder 10">
            <a:extLst>
              <a:ext uri="{FF2B5EF4-FFF2-40B4-BE49-F238E27FC236}">
                <a16:creationId xmlns:a16="http://schemas.microsoft.com/office/drawing/2014/main" id="{C1219F97-9C91-4DA3-B347-412504AE8232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FC711D04-4ACA-4BF1-96F7-158810819B08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532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CD7EC-6FDF-4E36-97CA-6E997EA9B39D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CD15E47-B922-4BF0-B6A4-98DA30EE9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D27D46E-6B97-4D8E-B03F-D801583B0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0BE6A45-7134-4643-95BD-0B478915814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225044" y="5613842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4514120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14674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214951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3414397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D3C3F3D0-0C9F-4A56-9792-829A36426DC2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5" name="Date Placeholder 10">
            <a:extLst>
              <a:ext uri="{FF2B5EF4-FFF2-40B4-BE49-F238E27FC236}">
                <a16:creationId xmlns:a16="http://schemas.microsoft.com/office/drawing/2014/main" id="{A41900AA-7EFF-43B9-976E-79DA5CE0FC0D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08701E42-9AA2-4E87-8ACD-C6C203B2355D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28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6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52B6C42-6BBF-4CC6-9A70-67BD1AA78B21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5FB08028-2641-41E5-9440-C66C55BA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6318ECC-56BE-4DFF-ACF5-E5B7C922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0BE6A45-7134-4643-95BD-0B478915814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225044" y="5613842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4514120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14674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214951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3414397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296528" y="144432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296528" y="1244155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296528" y="2343878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296528" y="3443601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13963A4-126F-4961-B84F-0A384D71A6FA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5296528" y="4543324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F1470ECB-0C23-41CA-A69F-768F592A519E}"/>
              </a:ext>
            </a:extLst>
          </p:cNvPr>
          <p:cNvSpPr>
            <a:spLocks noGrp="1" noChangeAspect="1"/>
          </p:cNvSpPr>
          <p:nvPr>
            <p:ph type="pic" idx="20"/>
          </p:nvPr>
        </p:nvSpPr>
        <p:spPr>
          <a:xfrm>
            <a:off x="5309667" y="5643048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Footer Placeholder 6">
            <a:extLst>
              <a:ext uri="{FF2B5EF4-FFF2-40B4-BE49-F238E27FC236}">
                <a16:creationId xmlns:a16="http://schemas.microsoft.com/office/drawing/2014/main" id="{CE3D7264-5E96-4373-A892-BFC6664AE296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5" name="Date Placeholder 10">
            <a:extLst>
              <a:ext uri="{FF2B5EF4-FFF2-40B4-BE49-F238E27FC236}">
                <a16:creationId xmlns:a16="http://schemas.microsoft.com/office/drawing/2014/main" id="{BE826E0F-8FCF-4A13-83B9-7A9ACA4843A3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37" name="Date Placeholder 10">
            <a:extLst>
              <a:ext uri="{FF2B5EF4-FFF2-40B4-BE49-F238E27FC236}">
                <a16:creationId xmlns:a16="http://schemas.microsoft.com/office/drawing/2014/main" id="{78F0884D-E61E-4547-A163-6E0AB41089F4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92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Cor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836B92-0AB0-4789-87C9-45C22C8D2F68}"/>
              </a:ext>
            </a:extLst>
          </p:cNvPr>
          <p:cNvGrpSpPr/>
          <p:nvPr userDrawn="1"/>
        </p:nvGrpSpPr>
        <p:grpSpPr>
          <a:xfrm>
            <a:off x="-898" y="-4522"/>
            <a:ext cx="1265795" cy="1199390"/>
            <a:chOff x="-898" y="-4522"/>
            <a:chExt cx="1265795" cy="1199390"/>
          </a:xfrm>
        </p:grpSpPr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0F2A3776-4DB0-4E27-88C8-EAE60C2AAF58}"/>
                </a:ext>
              </a:extLst>
            </p:cNvPr>
            <p:cNvSpPr/>
            <p:nvPr userDrawn="1"/>
          </p:nvSpPr>
          <p:spPr>
            <a:xfrm rot="5400000">
              <a:off x="32305" y="-37725"/>
              <a:ext cx="1199390" cy="1265795"/>
            </a:xfrm>
            <a:prstGeom prst="rtTriangle">
              <a:avLst/>
            </a:prstGeom>
            <a:solidFill>
              <a:srgbClr val="79797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1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FBC0990-046C-45A3-89E3-9579249630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220" y="100399"/>
              <a:ext cx="538858" cy="535142"/>
            </a:xfrm>
            <a:prstGeom prst="rect">
              <a:avLst/>
            </a:prstGeom>
          </p:spPr>
        </p:pic>
      </p:grp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960F381F-9B15-4652-BDFE-9FA925E01A38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79797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C2F526-2E65-4793-82F6-3444914C5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9531"/>
            <a:ext cx="10582276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1009D5C4-6CEC-489E-83ED-63903B8C8AF7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98645684-18CB-4CA7-87B2-18818A7BF8C4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C7A8C15-7056-4119-848B-4F1313615B76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88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Cor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355779D-2670-49FE-88E1-C50CF4299DF9}"/>
              </a:ext>
            </a:extLst>
          </p:cNvPr>
          <p:cNvGrpSpPr/>
          <p:nvPr userDrawn="1"/>
        </p:nvGrpSpPr>
        <p:grpSpPr>
          <a:xfrm>
            <a:off x="-898" y="-4522"/>
            <a:ext cx="1265795" cy="1199390"/>
            <a:chOff x="-898" y="-4522"/>
            <a:chExt cx="1265795" cy="1199390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C8D8C605-2886-4E68-A2E0-00A0D4F85500}"/>
                </a:ext>
              </a:extLst>
            </p:cNvPr>
            <p:cNvSpPr/>
            <p:nvPr userDrawn="1"/>
          </p:nvSpPr>
          <p:spPr>
            <a:xfrm rot="5400000">
              <a:off x="32305" y="-37725"/>
              <a:ext cx="1199390" cy="1265795"/>
            </a:xfrm>
            <a:prstGeom prst="rtTriangle">
              <a:avLst/>
            </a:prstGeom>
            <a:solidFill>
              <a:srgbClr val="79797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1" dirty="0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D82F847-64D4-45F8-89B6-836222C9FA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220" y="100399"/>
              <a:ext cx="538858" cy="535142"/>
            </a:xfrm>
            <a:prstGeom prst="rect">
              <a:avLst/>
            </a:prstGeom>
          </p:spPr>
        </p:pic>
      </p:grp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9FD0B3DC-F991-48FB-818A-1C8A112C396C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79797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29F9F80-D971-4A7F-8068-C730EDC61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731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7C239D-1503-488B-92C8-16909BD6202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816931"/>
            <a:ext cx="3932237" cy="43378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156EAC0-A84F-4694-AE43-FE54AECE6E8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1290709"/>
            <a:ext cx="3932237" cy="5262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62FF2B0B-1D9B-430F-BE4D-E1B9DE993838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E905A954-5348-49E0-95D0-E1C2B1455065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6E2A583E-8556-4A18-AC56-7F84B7D1869D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41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Cor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8968D-73EF-4E43-9E57-D460FB56811B}"/>
              </a:ext>
            </a:extLst>
          </p:cNvPr>
          <p:cNvGrpSpPr/>
          <p:nvPr userDrawn="1"/>
        </p:nvGrpSpPr>
        <p:grpSpPr>
          <a:xfrm>
            <a:off x="-898" y="-4522"/>
            <a:ext cx="1265795" cy="1199390"/>
            <a:chOff x="-898" y="-4522"/>
            <a:chExt cx="1265795" cy="1199390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78BD6FEE-A976-478A-BCA1-A981154550C4}"/>
                </a:ext>
              </a:extLst>
            </p:cNvPr>
            <p:cNvSpPr/>
            <p:nvPr userDrawn="1"/>
          </p:nvSpPr>
          <p:spPr>
            <a:xfrm rot="5400000">
              <a:off x="32305" y="-37725"/>
              <a:ext cx="1199390" cy="1265795"/>
            </a:xfrm>
            <a:prstGeom prst="rtTriangle">
              <a:avLst/>
            </a:prstGeom>
            <a:solidFill>
              <a:srgbClr val="79797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1" dirty="0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F04BA90C-C75B-4783-B45C-7377453E8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220" y="100399"/>
              <a:ext cx="538858" cy="535142"/>
            </a:xfrm>
            <a:prstGeom prst="rect">
              <a:avLst/>
            </a:prstGeom>
          </p:spPr>
        </p:pic>
      </p:grp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6BF06B6B-3EC7-4287-85AD-FF76D03BE046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79797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BB4011C-3B64-424D-B2A7-1738BC4CFD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9" y="2505076"/>
            <a:ext cx="5157787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C4F86BB-14B5-4F8D-86DB-C01457F77C7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288" y="2505076"/>
            <a:ext cx="5183188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B1FEB76-2B7F-41BB-9F34-E0A415C9D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163"/>
            <a:ext cx="51593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9FB0E2F-313E-4987-A42A-8EF5F1FC3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728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A4FB623A-D394-4FCB-BA3B-94398BFD320F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A080CFAF-8D55-4DD7-935C-F3FFEB7D47CB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E815A431-81A0-494B-8132-68F33F183003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01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FF5911-E6A6-41DA-876B-E409AB956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9531"/>
            <a:ext cx="10582276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4E8BA6-68B7-4469-B860-8AD21BC560A1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CD6FB9-09A1-4FB4-A3F2-F2841C3D09E0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3A079FB-5231-4BB8-BF6A-6BCDA6A418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9C316C0-6E07-4D1F-B367-778AB52020D1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459F1B4A-E070-4ADA-AEC6-C27AE91A6E3C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53D12FC0-318E-439E-AADA-294F3F5A81DE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77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8D6A375-8CBB-4BC9-8B2E-D666BC75CBCC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01BC96D-0904-494C-90C3-8F6C68A06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354EC93-4DB3-42BF-AA1C-C319BA619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253560"/>
            <a:ext cx="6513603" cy="29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Slide title goes here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32FD92C-220D-4B8A-9CE3-4082FC30E0AE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5225047" y="3533036"/>
            <a:ext cx="6513603" cy="29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D2870FF7-9A2B-4ACE-AB7F-57FFAEE4FD41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8CC93C63-A62F-45F1-9AB2-9A7DFEB2400B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0" name="Date Placeholder 10">
            <a:extLst>
              <a:ext uri="{FF2B5EF4-FFF2-40B4-BE49-F238E27FC236}">
                <a16:creationId xmlns:a16="http://schemas.microsoft.com/office/drawing/2014/main" id="{9B4D3BAC-1FE7-42D4-AA08-1B8F1AB754A7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6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7E4B2D-B57D-44C7-B917-EDEB6F8E0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731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4F117A9-54CF-4BF6-9D2C-A8AA087C179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816931"/>
            <a:ext cx="3932237" cy="43378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268991D-626F-4084-8AD8-8DD061A5A91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1290709"/>
            <a:ext cx="3932237" cy="5262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76BEFD-77B4-47B6-9E7D-F0D760E7A6C3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36448A-6F24-49D8-A126-D27AFB64F957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C197962-3771-4454-9030-BC60D611F1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5" name="Date Placeholder 10">
            <a:extLst>
              <a:ext uri="{FF2B5EF4-FFF2-40B4-BE49-F238E27FC236}">
                <a16:creationId xmlns:a16="http://schemas.microsoft.com/office/drawing/2014/main" id="{FC292EB0-446E-4962-946E-99F33D2AA6F4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D55B3FAA-ADB0-46C7-BBAD-663C26AF3CD5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9ED0EF7B-900D-43F0-A465-47BA55828EB7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12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-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C2A150B-EE88-4B6C-A760-9D3FAFDDBB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9" y="2505076"/>
            <a:ext cx="5157787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D3A86EF-AB16-4674-934B-DA32B9149C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288" y="2505076"/>
            <a:ext cx="5183188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505182-9978-406B-961C-BF4B8DE8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163"/>
            <a:ext cx="51593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59FFB5E-8CAC-40A4-86EF-972C768FF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728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2CDFD6-EAA2-41C4-859C-78E16F734738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EFED1D0-D13E-4FBB-BF2C-77636EE9E2C9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4EBDE65-7068-4595-B822-236F2425A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23CA151D-9283-4F25-94E6-6C64E4A7C686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F16CFE70-D19F-4CA5-B09B-D49402D365D7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672FED20-076C-4C42-8EC1-86C791FCDD67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03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86217B-2691-478A-BCD3-53150EF2F07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17824" y="2070598"/>
            <a:ext cx="6133092" cy="3551603"/>
          </a:xfrm>
        </p:spPr>
        <p:txBody>
          <a:bodyPr wrap="square">
            <a:noAutofit/>
          </a:bodyPr>
          <a:lstStyle>
            <a:lvl1pPr>
              <a:defRPr lang="en-US" sz="1800"/>
            </a:lvl1pPr>
            <a:lvl2pPr>
              <a:defRPr lang="en-US" sz="1800"/>
            </a:lvl2pPr>
            <a:lvl3pPr>
              <a:defRPr lang="en-US" sz="1800"/>
            </a:lvl3pPr>
            <a:lvl4pPr>
              <a:defRPr lang="en-US"/>
            </a:lvl4pPr>
            <a:lvl5pPr>
              <a:defRPr lang="en-US"/>
            </a:lvl5pPr>
          </a:lstStyle>
          <a:p>
            <a:pPr marL="0" lvl="0" defTabSz="914340"/>
            <a:r>
              <a:rPr lang="en-US" dirty="0"/>
              <a:t>Click to edit Master text styles</a:t>
            </a:r>
          </a:p>
          <a:p>
            <a:pPr marL="457170" lvl="1" defTabSz="914340"/>
            <a:r>
              <a:rPr lang="en-US" dirty="0"/>
              <a:t>Second level</a:t>
            </a:r>
          </a:p>
          <a:p>
            <a:pPr marL="914340" lvl="2" defTabSz="914340"/>
            <a:r>
              <a:rPr lang="en-US" dirty="0"/>
              <a:t>Third level</a:t>
            </a:r>
          </a:p>
          <a:p>
            <a:pPr marL="1371511" lvl="3" defTabSz="914340"/>
            <a:r>
              <a:rPr lang="en-US" dirty="0"/>
              <a:t>Fourth level</a:t>
            </a:r>
          </a:p>
          <a:p>
            <a:pPr marL="1828681" lvl="4" defTabSz="914340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B8267B-E352-4A7B-ACD5-BDB2395D5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7824" y="1059048"/>
            <a:ext cx="6133092" cy="4247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400" b="1" dirty="0"/>
            </a:lvl1pPr>
          </a:lstStyle>
          <a:p>
            <a:pPr marL="0" lvl="0" defTabSz="91434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5FE2D9A2-C5A9-40CE-9940-4494A42E2F66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5" name="Date Placeholder 10">
            <a:extLst>
              <a:ext uri="{FF2B5EF4-FFF2-40B4-BE49-F238E27FC236}">
                <a16:creationId xmlns:a16="http://schemas.microsoft.com/office/drawing/2014/main" id="{BE293ED5-A23C-401D-93C5-94D5524090B6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413A87CB-63E8-46C1-B5F7-E202AB66496F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70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253560"/>
            <a:ext cx="6513603" cy="29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32FD92C-220D-4B8A-9CE3-4082FC30E0AE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5225047" y="3533036"/>
            <a:ext cx="6513603" cy="29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5AEB7D1E-D729-46BE-980B-1BE38029D0A7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F65E76F0-8CAD-4025-97E4-2C573B74C208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45D8A49E-2A68-4DF1-B869-4C251F9F8230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78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85000"/>
            <a:ext cx="6513602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323" y="111510"/>
            <a:ext cx="6487508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650255"/>
            <a:ext cx="6513603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FC54EB7C-5E5C-4D8F-8C48-E6FE9B637330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B42D6617-C205-4C2A-9991-74EE44A191A5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84BF3327-8ADC-44DF-A304-BF7585CC4444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57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3551673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856796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3930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524655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C2ED1D91-0F59-46B8-9FFD-B59CCD65BAD8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4AA41290-A1E1-4FB8-91DA-7EF71A7B7E64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6476C645-2FCE-4F91-B314-FC51BDCD1A27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94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4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3551673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856796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3930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524655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484536" y="349270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484536" y="2066765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484536" y="3761643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484536" y="5488978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D7C89917-EBB3-41DF-8152-28953846422B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9" name="Date Placeholder 10">
            <a:extLst>
              <a:ext uri="{FF2B5EF4-FFF2-40B4-BE49-F238E27FC236}">
                <a16:creationId xmlns:a16="http://schemas.microsoft.com/office/drawing/2014/main" id="{A3BC4340-31F2-4048-AE97-322E3DA0E338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8ACB6747-F1D2-406F-8E5E-8555E348EDB5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45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765432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440330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090534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5415637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EA1EC63A-48AA-4E9F-B257-B1EDEE180628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F84638C3-35D9-40C2-B1F8-CC91CC3FB4C7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C7FB8ADA-A299-445B-A125-1135E2BC9ECD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15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5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765432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440330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090534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484536" y="184807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484536" y="1509909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484536" y="2835011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484536" y="4160113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5415637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13963A4-126F-4961-B84F-0A384D71A6FA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5484536" y="5481312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Footer Placeholder 6">
            <a:extLst>
              <a:ext uri="{FF2B5EF4-FFF2-40B4-BE49-F238E27FC236}">
                <a16:creationId xmlns:a16="http://schemas.microsoft.com/office/drawing/2014/main" id="{5FE7EEEF-BCF3-4270-9622-3A6AB712A009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1" name="Date Placeholder 10">
            <a:extLst>
              <a:ext uri="{FF2B5EF4-FFF2-40B4-BE49-F238E27FC236}">
                <a16:creationId xmlns:a16="http://schemas.microsoft.com/office/drawing/2014/main" id="{1F8F9A21-5C6D-4288-AFA5-D246686DE8EB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A90D71E8-F3E6-4DD5-8BDE-D987586FC023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52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0BE6A45-7134-4643-95BD-0B478915814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225044" y="5613842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4514120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14674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214951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3414397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29CE7BCD-C47A-45F3-B856-B1EB755179DF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5" name="Date Placeholder 10">
            <a:extLst>
              <a:ext uri="{FF2B5EF4-FFF2-40B4-BE49-F238E27FC236}">
                <a16:creationId xmlns:a16="http://schemas.microsoft.com/office/drawing/2014/main" id="{72F135D1-BBF8-46F6-ABDC-0373F2841F23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D3CB41BE-ABA9-4A6D-BDEE-0D2A993E79A4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9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9F339E2-2781-487C-A095-2CBE7DA8F27E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AFFD228-5D39-4AEB-AD98-C4088B5D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7A0BAE1-E767-4AB4-835C-0E37A3A9E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85000"/>
            <a:ext cx="6513602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323" y="111510"/>
            <a:ext cx="6487508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Slide title goes here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650255"/>
            <a:ext cx="6513603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Footer Placeholder 6">
            <a:extLst>
              <a:ext uri="{FF2B5EF4-FFF2-40B4-BE49-F238E27FC236}">
                <a16:creationId xmlns:a16="http://schemas.microsoft.com/office/drawing/2014/main" id="{0DF7BD2E-7A74-4D0B-B79A-79B3FA070ED8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0" name="Date Placeholder 10">
            <a:extLst>
              <a:ext uri="{FF2B5EF4-FFF2-40B4-BE49-F238E27FC236}">
                <a16:creationId xmlns:a16="http://schemas.microsoft.com/office/drawing/2014/main" id="{B0E25CB3-11D0-46A8-A4A2-DB729BC3C708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CF7DC162-4DB9-4BE7-9ED3-BA4B05847EE6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10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6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0BE6A45-7134-4643-95BD-0B478915814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225044" y="5613842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4514120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14674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214951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3414397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296528" y="144432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296528" y="1244155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296528" y="2343878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296528" y="3443601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13963A4-126F-4961-B84F-0A384D71A6FA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5296528" y="4543324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F1470ECB-0C23-41CA-A69F-768F592A519E}"/>
              </a:ext>
            </a:extLst>
          </p:cNvPr>
          <p:cNvSpPr>
            <a:spLocks noGrp="1" noChangeAspect="1"/>
          </p:cNvSpPr>
          <p:nvPr>
            <p:ph type="pic" idx="20"/>
          </p:nvPr>
        </p:nvSpPr>
        <p:spPr>
          <a:xfrm>
            <a:off x="5309667" y="5643048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Footer Placeholder 6">
            <a:extLst>
              <a:ext uri="{FF2B5EF4-FFF2-40B4-BE49-F238E27FC236}">
                <a16:creationId xmlns:a16="http://schemas.microsoft.com/office/drawing/2014/main" id="{7A22F38C-31E7-40C3-91DA-F9681EB36A3A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3" name="Date Placeholder 10">
            <a:extLst>
              <a:ext uri="{FF2B5EF4-FFF2-40B4-BE49-F238E27FC236}">
                <a16:creationId xmlns:a16="http://schemas.microsoft.com/office/drawing/2014/main" id="{703C1A8D-1E32-48F1-9293-6B255999E23D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34" name="Date Placeholder 10">
            <a:extLst>
              <a:ext uri="{FF2B5EF4-FFF2-40B4-BE49-F238E27FC236}">
                <a16:creationId xmlns:a16="http://schemas.microsoft.com/office/drawing/2014/main" id="{6C91C9E9-D9E6-4848-A043-9A4753D33B1F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28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Cor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1B4F7ED-B667-4C74-848D-E0925B76363C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BE641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E0B856D-C671-4B95-A30C-4CC2A7AC880B}"/>
              </a:ext>
            </a:extLst>
          </p:cNvPr>
          <p:cNvSpPr/>
          <p:nvPr userDrawn="1"/>
        </p:nvSpPr>
        <p:spPr>
          <a:xfrm rot="5400000">
            <a:off x="32305" y="-37725"/>
            <a:ext cx="1199390" cy="1265795"/>
          </a:xfrm>
          <a:prstGeom prst="rtTriangle">
            <a:avLst/>
          </a:prstGeom>
          <a:solidFill>
            <a:srgbClr val="BE641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C2F526-2E65-4793-82F6-3444914C5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9531"/>
            <a:ext cx="10582276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18BF43D-90E6-43C4-92D6-CACD226EB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20" y="100399"/>
            <a:ext cx="538858" cy="535142"/>
          </a:xfrm>
          <a:prstGeom prst="rect">
            <a:avLst/>
          </a:prstGeom>
        </p:spPr>
      </p:pic>
      <p:sp>
        <p:nvSpPr>
          <p:cNvPr id="10" name="Date Placeholder 10">
            <a:extLst>
              <a:ext uri="{FF2B5EF4-FFF2-40B4-BE49-F238E27FC236}">
                <a16:creationId xmlns:a16="http://schemas.microsoft.com/office/drawing/2014/main" id="{F54DCD06-E5F5-48B2-BD54-B31E8017A157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1B050D41-C05D-444C-A9DA-FBFEBA1C71CE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E3852CC-9AF3-4324-B81C-D1CE0391AEC9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83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Cor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1B4F7ED-B667-4C74-848D-E0925B76363C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BE641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E0B856D-C671-4B95-A30C-4CC2A7AC880B}"/>
              </a:ext>
            </a:extLst>
          </p:cNvPr>
          <p:cNvSpPr/>
          <p:nvPr userDrawn="1"/>
        </p:nvSpPr>
        <p:spPr>
          <a:xfrm rot="5400000">
            <a:off x="32305" y="-37725"/>
            <a:ext cx="1199390" cy="1265795"/>
          </a:xfrm>
          <a:prstGeom prst="rtTriangle">
            <a:avLst/>
          </a:prstGeom>
          <a:solidFill>
            <a:srgbClr val="BE641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29F9F80-D971-4A7F-8068-C730EDC61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731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7C239D-1503-488B-92C8-16909BD6202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816931"/>
            <a:ext cx="3932237" cy="43378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156EAC0-A84F-4694-AE43-FE54AECE6E8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1290709"/>
            <a:ext cx="3932237" cy="5262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78A3958-23DC-4543-959D-F50ED6375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20" y="100399"/>
            <a:ext cx="538858" cy="535142"/>
          </a:xfrm>
          <a:prstGeom prst="rect">
            <a:avLst/>
          </a:prstGeom>
        </p:spPr>
      </p:pic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AB3C6EC4-7C65-49E9-8976-94DF3C244B03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8AC6CC23-1071-496D-98ED-8596DA636710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59D75955-7342-4CFB-865B-CB98E1BF56E4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37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Cor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1B4F7ED-B667-4C74-848D-E0925B76363C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BE641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E0B856D-C671-4B95-A30C-4CC2A7AC880B}"/>
              </a:ext>
            </a:extLst>
          </p:cNvPr>
          <p:cNvSpPr/>
          <p:nvPr userDrawn="1"/>
        </p:nvSpPr>
        <p:spPr>
          <a:xfrm rot="5400000">
            <a:off x="32305" y="-37725"/>
            <a:ext cx="1199390" cy="1265795"/>
          </a:xfrm>
          <a:prstGeom prst="rtTriangle">
            <a:avLst/>
          </a:prstGeom>
          <a:solidFill>
            <a:srgbClr val="BE641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BB4011C-3B64-424D-B2A7-1738BC4CFD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9" y="2505076"/>
            <a:ext cx="5157787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C4F86BB-14B5-4F8D-86DB-C01457F77C7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288" y="2505076"/>
            <a:ext cx="5183188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B1FEB76-2B7F-41BB-9F34-E0A415C9D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163"/>
            <a:ext cx="51593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9FB0E2F-313E-4987-A42A-8EF5F1FC3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728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E020E7F-4B32-4D61-AD29-23C990456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20" y="100399"/>
            <a:ext cx="538858" cy="535142"/>
          </a:xfrm>
          <a:prstGeom prst="rect">
            <a:avLst/>
          </a:prstGeom>
        </p:spPr>
      </p:pic>
      <p:sp>
        <p:nvSpPr>
          <p:cNvPr id="20" name="Date Placeholder 10">
            <a:extLst>
              <a:ext uri="{FF2B5EF4-FFF2-40B4-BE49-F238E27FC236}">
                <a16:creationId xmlns:a16="http://schemas.microsoft.com/office/drawing/2014/main" id="{9A099D8E-7149-40AE-993B-679509B24135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933AE8A9-9D7C-4E08-9AF2-8EC4C2B349EE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092CD516-79D3-4259-AC60-08EB70E83C69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31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BE6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FF5911-E6A6-41DA-876B-E409AB956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9531"/>
            <a:ext cx="10582276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4E8BA6-68B7-4469-B860-8AD21BC560A1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CD6FB9-09A1-4FB4-A3F2-F2841C3D09E0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BE64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3A079FB-5231-4BB8-BF6A-6BCDA6A418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C48E52A-8984-4E0B-B994-5FBC347C7BD7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A7F35D4F-6D8C-4A6A-A060-FC687ABCCD0A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D872D209-0459-41A0-ACB3-9ACA301D9C4A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86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BE6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7E4B2D-B57D-44C7-B917-EDEB6F8E0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731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4F117A9-54CF-4BF6-9D2C-A8AA087C179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816931"/>
            <a:ext cx="3932237" cy="43378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268991D-626F-4084-8AD8-8DD061A5A91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1290709"/>
            <a:ext cx="3932237" cy="5262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76BEFD-77B4-47B6-9E7D-F0D760E7A6C3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36448A-6F24-49D8-A126-D27AFB64F957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BE64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C197962-3771-4454-9030-BC60D611F1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5" name="Date Placeholder 10">
            <a:extLst>
              <a:ext uri="{FF2B5EF4-FFF2-40B4-BE49-F238E27FC236}">
                <a16:creationId xmlns:a16="http://schemas.microsoft.com/office/drawing/2014/main" id="{A0AF93BF-3011-4D12-BEC8-8C67F4E12097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728C9DD2-D565-4EDF-BD2F-E5B608CEFEB0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B9B1FE1D-4E7C-4FE4-9AF1-A66B302E82D3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291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-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BE6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C2A150B-EE88-4B6C-A760-9D3FAFDDBB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9" y="2505076"/>
            <a:ext cx="5157787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D3A86EF-AB16-4674-934B-DA32B9149C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288" y="2505076"/>
            <a:ext cx="5183188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505182-9978-406B-961C-BF4B8DE8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163"/>
            <a:ext cx="51593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59FFB5E-8CAC-40A4-86EF-972C768FF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728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2CDFD6-EAA2-41C4-859C-78E16F734738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EFED1D0-D13E-4FBB-BF2C-77636EE9E2C9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BE64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4EBDE65-7068-4595-B822-236F2425A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709FB252-3711-49BD-BD29-6DCFD5465902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D8E336D7-CEB7-4525-9E4B-E8558C9B0408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215EE20C-073C-4BEF-9260-4C083ACFD165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909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86217B-2691-478A-BCD3-53150EF2F07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17824" y="2070598"/>
            <a:ext cx="6133092" cy="3551603"/>
          </a:xfrm>
        </p:spPr>
        <p:txBody>
          <a:bodyPr wrap="square">
            <a:noAutofit/>
          </a:bodyPr>
          <a:lstStyle>
            <a:lvl1pPr>
              <a:defRPr lang="en-US" sz="1800"/>
            </a:lvl1pPr>
            <a:lvl2pPr>
              <a:defRPr lang="en-US" sz="1800"/>
            </a:lvl2pPr>
            <a:lvl3pPr>
              <a:defRPr lang="en-US" sz="1800"/>
            </a:lvl3pPr>
            <a:lvl4pPr>
              <a:defRPr lang="en-US"/>
            </a:lvl4pPr>
            <a:lvl5pPr>
              <a:defRPr lang="en-US"/>
            </a:lvl5pPr>
          </a:lstStyle>
          <a:p>
            <a:pPr marL="0" lvl="0" defTabSz="914340"/>
            <a:r>
              <a:rPr lang="en-US" dirty="0"/>
              <a:t>Click to edit Master text styles</a:t>
            </a:r>
          </a:p>
          <a:p>
            <a:pPr marL="457170" lvl="1" defTabSz="914340"/>
            <a:r>
              <a:rPr lang="en-US" dirty="0"/>
              <a:t>Second level</a:t>
            </a:r>
          </a:p>
          <a:p>
            <a:pPr marL="914340" lvl="2" defTabSz="914340"/>
            <a:r>
              <a:rPr lang="en-US" dirty="0"/>
              <a:t>Third level</a:t>
            </a:r>
          </a:p>
          <a:p>
            <a:pPr marL="1371511" lvl="3" defTabSz="914340"/>
            <a:r>
              <a:rPr lang="en-US" dirty="0"/>
              <a:t>Fourth level</a:t>
            </a:r>
          </a:p>
          <a:p>
            <a:pPr marL="1828681" lvl="4" defTabSz="914340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B8267B-E352-4A7B-ACD5-BDB2395D5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7824" y="1059048"/>
            <a:ext cx="6133092" cy="4247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400" b="1" dirty="0"/>
            </a:lvl1pPr>
          </a:lstStyle>
          <a:p>
            <a:pPr marL="0" lvl="0" defTabSz="91434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12BF2F13-206F-47B7-9797-5260539F57F2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5" name="Date Placeholder 10">
            <a:extLst>
              <a:ext uri="{FF2B5EF4-FFF2-40B4-BE49-F238E27FC236}">
                <a16:creationId xmlns:a16="http://schemas.microsoft.com/office/drawing/2014/main" id="{800B0669-F5F4-4B6F-8C3B-65FF850C5FE5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8FAA4ECD-1E50-43B9-BC30-0E660E72181E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31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253560"/>
            <a:ext cx="6513603" cy="29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32FD92C-220D-4B8A-9CE3-4082FC30E0AE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5225047" y="3533036"/>
            <a:ext cx="6513603" cy="29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140E6756-80E4-4D59-A9FE-0479BEF7CD39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FF02BD16-D39B-4CD6-BBCE-43D06DD794F6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BC219054-ACE8-4913-BF1E-2D8B99508CE9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51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85000"/>
            <a:ext cx="6513602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323" y="111510"/>
            <a:ext cx="6487508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650255"/>
            <a:ext cx="6513603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3B0FA322-DCCF-454A-8A89-65E28DCC45FB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E96333B2-40EF-43A9-ACA9-9A29A265C618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7713CF91-D97A-472D-BA4C-F7EF92252BDF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55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C93CD38-826C-4F78-9B15-BE574363DD5D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9B4F004-6930-4AB2-A3AB-D2A828706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F097021-6BDE-4BAA-80DA-B0E0D3BFF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 userDrawn="1">
            <p:ph type="body" sz="half" idx="11"/>
          </p:nvPr>
        </p:nvSpPr>
        <p:spPr>
          <a:xfrm>
            <a:off x="5225047" y="3551673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 userDrawn="1">
            <p:ph type="body" sz="half" idx="10"/>
          </p:nvPr>
        </p:nvSpPr>
        <p:spPr>
          <a:xfrm>
            <a:off x="5225048" y="1856796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 userDrawn="1">
            <p:ph type="body" sz="half" idx="2"/>
          </p:nvPr>
        </p:nvSpPr>
        <p:spPr>
          <a:xfrm>
            <a:off x="5225049" y="13930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Slide title goes here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 userDrawn="1">
            <p:ph type="body" sz="half" idx="12"/>
          </p:nvPr>
        </p:nvSpPr>
        <p:spPr>
          <a:xfrm>
            <a:off x="5225046" y="524655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503C23A4-E01C-404D-8740-E4218B81FEE0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51299B4A-60CC-4225-B098-2D7300626EC4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07F69332-CBE7-4668-906B-3AE3BC0D1C6A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881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3551673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856796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3930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524655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36AE525D-E2D8-49E8-B501-BFDD6637AFAC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40EB8728-AE2C-45B4-8E47-2471B8C765D3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8C47F760-A9C5-44C4-A0A5-10CC6FF2C542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21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4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3551673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856796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3930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524655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484536" y="349270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484536" y="2066765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484536" y="3761643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484536" y="5488978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F906AA3E-79E7-4C8B-8527-89D4C19F4FAA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9" name="Date Placeholder 10">
            <a:extLst>
              <a:ext uri="{FF2B5EF4-FFF2-40B4-BE49-F238E27FC236}">
                <a16:creationId xmlns:a16="http://schemas.microsoft.com/office/drawing/2014/main" id="{E6BD2BF0-F78B-4A01-8D7A-F347837B4BF0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BCF4774C-E31E-47EA-930A-8FFE333B3FE4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96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765432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440330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090534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5415637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586BE438-83F1-42C8-AB76-4613F643FC59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13BE2FEC-4FEA-4542-8A55-A5B851B247D9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EB1F74EF-1E33-4FA1-A134-C8C39E2EB100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686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5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765432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440330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090534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484536" y="184807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484536" y="1509909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484536" y="2835011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484536" y="4160113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5415637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13963A4-126F-4961-B84F-0A384D71A6FA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5484536" y="5481312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Footer Placeholder 6">
            <a:extLst>
              <a:ext uri="{FF2B5EF4-FFF2-40B4-BE49-F238E27FC236}">
                <a16:creationId xmlns:a16="http://schemas.microsoft.com/office/drawing/2014/main" id="{FD52D759-DB4E-4D68-BC66-0A5B54E4CF47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1" name="Date Placeholder 10">
            <a:extLst>
              <a:ext uri="{FF2B5EF4-FFF2-40B4-BE49-F238E27FC236}">
                <a16:creationId xmlns:a16="http://schemas.microsoft.com/office/drawing/2014/main" id="{F85A5E08-FA9E-47CE-9C8C-939DE7F6779A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DC2E7651-7D21-4994-B84D-DD70A8C72010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484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0BE6A45-7134-4643-95BD-0B478915814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225044" y="5613842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4514120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14674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214951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3414397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F9891CCD-6058-4A02-9347-F8110BC196CB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5" name="Date Placeholder 10">
            <a:extLst>
              <a:ext uri="{FF2B5EF4-FFF2-40B4-BE49-F238E27FC236}">
                <a16:creationId xmlns:a16="http://schemas.microsoft.com/office/drawing/2014/main" id="{4DBA0FA2-EAF2-41E2-9C8A-5D6CD901A66E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0E236B3C-5B02-41CC-A248-26FB917F8892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81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6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0BE6A45-7134-4643-95BD-0B478915814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225044" y="5613842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4514120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14674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214951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3414397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296528" y="144432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296528" y="1244155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296528" y="2343878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296528" y="3443601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13963A4-126F-4961-B84F-0A384D71A6FA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5296528" y="4543324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F1470ECB-0C23-41CA-A69F-768F592A519E}"/>
              </a:ext>
            </a:extLst>
          </p:cNvPr>
          <p:cNvSpPr>
            <a:spLocks noGrp="1" noChangeAspect="1"/>
          </p:cNvSpPr>
          <p:nvPr>
            <p:ph type="pic" idx="20"/>
          </p:nvPr>
        </p:nvSpPr>
        <p:spPr>
          <a:xfrm>
            <a:off x="5309667" y="5643048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Footer Placeholder 6">
            <a:extLst>
              <a:ext uri="{FF2B5EF4-FFF2-40B4-BE49-F238E27FC236}">
                <a16:creationId xmlns:a16="http://schemas.microsoft.com/office/drawing/2014/main" id="{866F472F-56C1-4BF8-8E08-8C4B32FE2CA2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3" name="Date Placeholder 10">
            <a:extLst>
              <a:ext uri="{FF2B5EF4-FFF2-40B4-BE49-F238E27FC236}">
                <a16:creationId xmlns:a16="http://schemas.microsoft.com/office/drawing/2014/main" id="{BF284D62-D642-40C6-9FF6-F4D3E94BA8A8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34" name="Date Placeholder 10">
            <a:extLst>
              <a:ext uri="{FF2B5EF4-FFF2-40B4-BE49-F238E27FC236}">
                <a16:creationId xmlns:a16="http://schemas.microsoft.com/office/drawing/2014/main" id="{2640FFF4-1491-499D-B471-A7444A1BB91F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6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Cor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1B4F7ED-B667-4C74-848D-E0925B76363C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0657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E0B856D-C671-4B95-A30C-4CC2A7AC880B}"/>
              </a:ext>
            </a:extLst>
          </p:cNvPr>
          <p:cNvSpPr/>
          <p:nvPr userDrawn="1"/>
        </p:nvSpPr>
        <p:spPr>
          <a:xfrm rot="5400000">
            <a:off x="32305" y="-37725"/>
            <a:ext cx="1199390" cy="1265795"/>
          </a:xfrm>
          <a:prstGeom prst="rtTriangle">
            <a:avLst/>
          </a:prstGeom>
          <a:solidFill>
            <a:srgbClr val="0657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C2F526-2E65-4793-82F6-3444914C5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9531"/>
            <a:ext cx="10582276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18BF43D-90E6-43C4-92D6-CACD226EB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20" y="100399"/>
            <a:ext cx="538858" cy="535142"/>
          </a:xfrm>
          <a:prstGeom prst="rect">
            <a:avLst/>
          </a:prstGeom>
        </p:spPr>
      </p:pic>
      <p:sp>
        <p:nvSpPr>
          <p:cNvPr id="10" name="Date Placeholder 10">
            <a:extLst>
              <a:ext uri="{FF2B5EF4-FFF2-40B4-BE49-F238E27FC236}">
                <a16:creationId xmlns:a16="http://schemas.microsoft.com/office/drawing/2014/main" id="{4202AB5C-CAF6-4F55-B24F-D44ED69078C5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149F5EC9-B13B-4C44-A514-016E260EE8B0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AE42C0E-0D5D-4BC1-A066-4540991E15FB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454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Cor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1B4F7ED-B667-4C74-848D-E0925B76363C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0657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E0B856D-C671-4B95-A30C-4CC2A7AC880B}"/>
              </a:ext>
            </a:extLst>
          </p:cNvPr>
          <p:cNvSpPr/>
          <p:nvPr userDrawn="1"/>
        </p:nvSpPr>
        <p:spPr>
          <a:xfrm rot="5400000">
            <a:off x="32305" y="-37725"/>
            <a:ext cx="1199390" cy="1265795"/>
          </a:xfrm>
          <a:prstGeom prst="rtTriangle">
            <a:avLst/>
          </a:prstGeom>
          <a:solidFill>
            <a:srgbClr val="0657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29F9F80-D971-4A7F-8068-C730EDC61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731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7C239D-1503-488B-92C8-16909BD6202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816931"/>
            <a:ext cx="3932237" cy="43378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156EAC0-A84F-4694-AE43-FE54AECE6E8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1290709"/>
            <a:ext cx="3932237" cy="5262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78A3958-23DC-4543-959D-F50ED6375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20" y="100399"/>
            <a:ext cx="538858" cy="535142"/>
          </a:xfrm>
          <a:prstGeom prst="rect">
            <a:avLst/>
          </a:prstGeom>
        </p:spPr>
      </p:pic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5AA7D865-2D28-451D-934A-BB00B7DA678F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A478FE13-B43F-4B48-9A50-DB32FC20E408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EE986D98-FF62-48D1-83E5-FA0EBC0A8246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60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Cor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1B4F7ED-B667-4C74-848D-E0925B76363C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0657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E0B856D-C671-4B95-A30C-4CC2A7AC880B}"/>
              </a:ext>
            </a:extLst>
          </p:cNvPr>
          <p:cNvSpPr/>
          <p:nvPr userDrawn="1"/>
        </p:nvSpPr>
        <p:spPr>
          <a:xfrm rot="5400000">
            <a:off x="32305" y="-37725"/>
            <a:ext cx="1199390" cy="1265795"/>
          </a:xfrm>
          <a:prstGeom prst="rtTriangle">
            <a:avLst/>
          </a:prstGeom>
          <a:solidFill>
            <a:srgbClr val="06578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BB4011C-3B64-424D-B2A7-1738BC4CFD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9" y="2505076"/>
            <a:ext cx="5157787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C4F86BB-14B5-4F8D-86DB-C01457F77C7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288" y="2505076"/>
            <a:ext cx="5183188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B1FEB76-2B7F-41BB-9F34-E0A415C9D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163"/>
            <a:ext cx="51593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9FB0E2F-313E-4987-A42A-8EF5F1FC3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728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E020E7F-4B32-4D61-AD29-23C990456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20" y="100399"/>
            <a:ext cx="538858" cy="535142"/>
          </a:xfrm>
          <a:prstGeom prst="rect">
            <a:avLst/>
          </a:prstGeom>
        </p:spPr>
      </p:pic>
      <p:sp>
        <p:nvSpPr>
          <p:cNvPr id="10" name="Date Placeholder 10">
            <a:extLst>
              <a:ext uri="{FF2B5EF4-FFF2-40B4-BE49-F238E27FC236}">
                <a16:creationId xmlns:a16="http://schemas.microsoft.com/office/drawing/2014/main" id="{A7F043E5-B736-4169-B861-0AF3A77BF99F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87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065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FF5911-E6A6-41DA-876B-E409AB956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9531"/>
            <a:ext cx="10582276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4E8BA6-68B7-4469-B860-8AD21BC560A1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CD6FB9-09A1-4FB4-A3F2-F2841C3D09E0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065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3A079FB-5231-4BB8-BF6A-6BCDA6A418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A7E2A20-594B-4BE4-8287-325E119C6132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EF85549D-2141-4DC7-B63D-B7496762C04D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391F58B4-6700-470B-B294-424B370676F3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9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4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5B903541-7D19-4F21-8AC3-31FFC6A8C5C4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4A90CF33-57AA-4941-8911-233B90AC0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403D1B4-14F5-40E3-BD73-5208063DA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3551673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856796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3930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Slide title goes here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524655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484536" y="349270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484536" y="2066765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484536" y="3761643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484536" y="5488978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06E3CBA2-4383-46ED-96C1-B9A3BB72A09A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1" name="Date Placeholder 10">
            <a:extLst>
              <a:ext uri="{FF2B5EF4-FFF2-40B4-BE49-F238E27FC236}">
                <a16:creationId xmlns:a16="http://schemas.microsoft.com/office/drawing/2014/main" id="{CB7DCFBC-AF76-4677-9566-DE086486B37E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7" name="Date Placeholder 10">
            <a:extLst>
              <a:ext uri="{FF2B5EF4-FFF2-40B4-BE49-F238E27FC236}">
                <a16:creationId xmlns:a16="http://schemas.microsoft.com/office/drawing/2014/main" id="{74FFA9DE-C9C6-40C2-8E8B-930F0A21FD71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80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065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7E4B2D-B57D-44C7-B917-EDEB6F8E0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731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4F117A9-54CF-4BF6-9D2C-A8AA087C179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816931"/>
            <a:ext cx="3932237" cy="43378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268991D-626F-4084-8AD8-8DD061A5A91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1290709"/>
            <a:ext cx="3932237" cy="5262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76BEFD-77B4-47B6-9E7D-F0D760E7A6C3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36448A-6F24-49D8-A126-D27AFB64F957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065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C197962-3771-4454-9030-BC60D611F1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5" name="Date Placeholder 10">
            <a:extLst>
              <a:ext uri="{FF2B5EF4-FFF2-40B4-BE49-F238E27FC236}">
                <a16:creationId xmlns:a16="http://schemas.microsoft.com/office/drawing/2014/main" id="{F6D5A67E-8994-4E77-9682-A19F12CC2629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F47DCBCA-F838-4CC2-B7A1-0EF84BADC63C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EE2B120E-8EC1-4B83-8FC9-AB26207B2CE4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481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-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065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C2A150B-EE88-4B6C-A760-9D3FAFDDBB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9" y="2505076"/>
            <a:ext cx="5157787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D3A86EF-AB16-4674-934B-DA32B9149C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288" y="2505076"/>
            <a:ext cx="5183188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505182-9978-406B-961C-BF4B8DE8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163"/>
            <a:ext cx="51593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59FFB5E-8CAC-40A4-86EF-972C768FF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728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2CDFD6-EAA2-41C4-859C-78E16F734738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EFED1D0-D13E-4FBB-BF2C-77636EE9E2C9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065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4EBDE65-7068-4595-B822-236F2425A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1DFDC6AE-9D1D-4984-9842-C516838F1F48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496ED0AA-EB74-46EF-A88B-CEFF30888AFC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C53E8F90-5BE7-4FB2-AA62-E43AB0CC986F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61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86217B-2691-478A-BCD3-53150EF2F07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17824" y="2070598"/>
            <a:ext cx="6133092" cy="3551603"/>
          </a:xfrm>
        </p:spPr>
        <p:txBody>
          <a:bodyPr wrap="square">
            <a:noAutofit/>
          </a:bodyPr>
          <a:lstStyle>
            <a:lvl1pPr>
              <a:defRPr lang="en-US" sz="1800"/>
            </a:lvl1pPr>
            <a:lvl2pPr>
              <a:defRPr lang="en-US" sz="1800"/>
            </a:lvl2pPr>
            <a:lvl3pPr>
              <a:defRPr lang="en-US" sz="1800"/>
            </a:lvl3pPr>
            <a:lvl4pPr>
              <a:defRPr lang="en-US"/>
            </a:lvl4pPr>
            <a:lvl5pPr>
              <a:defRPr lang="en-US"/>
            </a:lvl5pPr>
          </a:lstStyle>
          <a:p>
            <a:pPr marL="0" lvl="0" defTabSz="914340"/>
            <a:r>
              <a:rPr lang="en-US" dirty="0"/>
              <a:t>Click to edit Master text styles</a:t>
            </a:r>
          </a:p>
          <a:p>
            <a:pPr marL="457170" lvl="1" defTabSz="914340"/>
            <a:r>
              <a:rPr lang="en-US" dirty="0"/>
              <a:t>Second level</a:t>
            </a:r>
          </a:p>
          <a:p>
            <a:pPr marL="914340" lvl="2" defTabSz="914340"/>
            <a:r>
              <a:rPr lang="en-US" dirty="0"/>
              <a:t>Third level</a:t>
            </a:r>
          </a:p>
          <a:p>
            <a:pPr marL="1371511" lvl="3" defTabSz="914340"/>
            <a:r>
              <a:rPr lang="en-US" dirty="0"/>
              <a:t>Fourth level</a:t>
            </a:r>
          </a:p>
          <a:p>
            <a:pPr marL="1828681" lvl="4" defTabSz="914340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B8267B-E352-4A7B-ACD5-BDB2395D5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7824" y="1059048"/>
            <a:ext cx="6133092" cy="4247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2400" b="1" dirty="0"/>
            </a:lvl1pPr>
          </a:lstStyle>
          <a:p>
            <a:pPr marL="0" lvl="0" defTabSz="91434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D3D29348-AC64-415A-9D67-EC5AB0437B83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5" name="Date Placeholder 10">
            <a:extLst>
              <a:ext uri="{FF2B5EF4-FFF2-40B4-BE49-F238E27FC236}">
                <a16:creationId xmlns:a16="http://schemas.microsoft.com/office/drawing/2014/main" id="{F872FCE0-6522-4A69-9ADC-9831DCCD01DB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209E1FBE-AFC2-48E8-821E-680A8EC943FB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483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253560"/>
            <a:ext cx="6513603" cy="29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32FD92C-220D-4B8A-9CE3-4082FC30E0AE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5225047" y="3533036"/>
            <a:ext cx="6513603" cy="29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D119D69C-0061-4C9E-A648-768A00F2A709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99CF1E47-7D0C-4D42-9C5B-4940067CC764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92B11714-A5F6-48B4-BE3D-4EB5A137DE41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710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85000"/>
            <a:ext cx="6513602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323" y="111510"/>
            <a:ext cx="6487508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650255"/>
            <a:ext cx="6513603" cy="2088000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6D044AE2-B9A3-4231-A008-A161BCDC4D18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F7B89110-8D1A-4D90-9F9F-446E40B033FB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6875B06E-5D4B-4CCA-9200-9C64B7CA46BD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68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1F97824-6E02-447E-B7FA-EC9ABC804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3551673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856796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3930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524655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8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85C2DB19-CDCB-4B54-8FCC-ECA81C87AF2E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FFB72905-BAC0-4D13-8024-E31703767501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504549BF-E42A-40BB-8912-4513F9D675EC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17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4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3551673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856796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3930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5246551"/>
            <a:ext cx="6513603" cy="1499939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484536" y="349270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484536" y="2066765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484536" y="3761643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484536" y="5488978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25257C45-E098-4EF9-A2B9-2D3856B54F90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9" name="Date Placeholder 10">
            <a:extLst>
              <a:ext uri="{FF2B5EF4-FFF2-40B4-BE49-F238E27FC236}">
                <a16:creationId xmlns:a16="http://schemas.microsoft.com/office/drawing/2014/main" id="{9C8500CB-2577-45CA-8796-533E2A82C7EC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DB181EFB-AD20-4FD6-98C9-943BED248ADA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93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765432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440330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090534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5415637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A248DAAB-2962-46B6-A026-307F8E468800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59862980-C59F-4DD2-B39F-500AA5B5D4F8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4267906E-F4AA-4E9C-8996-A99A7DF4AD37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8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5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765432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440330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090534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484536" y="184807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484536" y="1509909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484536" y="2835011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484536" y="4160113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5415637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13963A4-126F-4961-B84F-0A384D71A6FA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5484536" y="5481312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Footer Placeholder 6">
            <a:extLst>
              <a:ext uri="{FF2B5EF4-FFF2-40B4-BE49-F238E27FC236}">
                <a16:creationId xmlns:a16="http://schemas.microsoft.com/office/drawing/2014/main" id="{81F06131-C866-462A-B89C-A94013659D21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1" name="Date Placeholder 10">
            <a:extLst>
              <a:ext uri="{FF2B5EF4-FFF2-40B4-BE49-F238E27FC236}">
                <a16:creationId xmlns:a16="http://schemas.microsoft.com/office/drawing/2014/main" id="{D9DC26C2-B242-4AF9-9EF1-01C995F67789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C9B7F9A6-20CA-4D05-8F54-CF318864DE52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061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0BE6A45-7134-4643-95BD-0B478915814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225044" y="5613842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4514120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14674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214951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3414397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87CAF1D9-E98B-4AEC-8346-6C20A575D28A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5" name="Date Placeholder 10">
            <a:extLst>
              <a:ext uri="{FF2B5EF4-FFF2-40B4-BE49-F238E27FC236}">
                <a16:creationId xmlns:a16="http://schemas.microsoft.com/office/drawing/2014/main" id="{3E720498-F767-40AC-B920-B54B9A63D2C4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F4F59795-2710-4205-B0BD-0A4BDCDFA2A3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A294436-E730-4D69-8F13-6B0A660F90B1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38B7738-1B6B-4675-B67A-8C7A1C21F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6C58CFF-6CE5-4E02-8352-74279F4E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765432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440330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Slide title goes here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090534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5415637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Footer Placeholder 6">
            <a:extLst>
              <a:ext uri="{FF2B5EF4-FFF2-40B4-BE49-F238E27FC236}">
                <a16:creationId xmlns:a16="http://schemas.microsoft.com/office/drawing/2014/main" id="{9FA1F3EA-1A3E-4E53-8CE5-2FA42D161F07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7" name="Date Placeholder 10">
            <a:extLst>
              <a:ext uri="{FF2B5EF4-FFF2-40B4-BE49-F238E27FC236}">
                <a16:creationId xmlns:a16="http://schemas.microsoft.com/office/drawing/2014/main" id="{03F91006-7EFB-4A2F-BB79-BB8660ECAD3C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A12D2D83-8C04-4A3F-813D-9046B39DE7A1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055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6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0BE6A45-7134-4643-95BD-0B478915814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225044" y="5613842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4514120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DCE7209-AB59-45A6-98A6-274AF88D2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483862" cy="685800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14674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214951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76508D-F03B-4A6F-AD86-E2723C411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" y="253560"/>
            <a:ext cx="833859" cy="828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3414397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296528" y="144432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296528" y="1244155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296528" y="2343878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296528" y="3443601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13963A4-126F-4961-B84F-0A384D71A6FA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5296528" y="4543324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F1470ECB-0C23-41CA-A69F-768F592A519E}"/>
              </a:ext>
            </a:extLst>
          </p:cNvPr>
          <p:cNvSpPr>
            <a:spLocks noGrp="1" noChangeAspect="1"/>
          </p:cNvSpPr>
          <p:nvPr>
            <p:ph type="pic" idx="20"/>
          </p:nvPr>
        </p:nvSpPr>
        <p:spPr>
          <a:xfrm>
            <a:off x="5309667" y="5643048"/>
            <a:ext cx="1129695" cy="92592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Footer Placeholder 6">
            <a:extLst>
              <a:ext uri="{FF2B5EF4-FFF2-40B4-BE49-F238E27FC236}">
                <a16:creationId xmlns:a16="http://schemas.microsoft.com/office/drawing/2014/main" id="{D23BFEDD-8813-4BEA-BBAE-041231400359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3" name="Date Placeholder 10">
            <a:extLst>
              <a:ext uri="{FF2B5EF4-FFF2-40B4-BE49-F238E27FC236}">
                <a16:creationId xmlns:a16="http://schemas.microsoft.com/office/drawing/2014/main" id="{55409C86-ED95-41B5-B532-F62451C1B76B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34" name="Date Placeholder 10">
            <a:extLst>
              <a:ext uri="{FF2B5EF4-FFF2-40B4-BE49-F238E27FC236}">
                <a16:creationId xmlns:a16="http://schemas.microsoft.com/office/drawing/2014/main" id="{595BC749-27B4-49FE-9D9D-4EC7449C2451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91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Cor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1B4F7ED-B667-4C74-848D-E0925B76363C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7C864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E0B856D-C671-4B95-A30C-4CC2A7AC880B}"/>
              </a:ext>
            </a:extLst>
          </p:cNvPr>
          <p:cNvSpPr/>
          <p:nvPr userDrawn="1"/>
        </p:nvSpPr>
        <p:spPr>
          <a:xfrm rot="5400000">
            <a:off x="32305" y="-37725"/>
            <a:ext cx="1199390" cy="1265795"/>
          </a:xfrm>
          <a:prstGeom prst="rtTriangle">
            <a:avLst/>
          </a:prstGeom>
          <a:solidFill>
            <a:srgbClr val="7C864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C2F526-2E65-4793-82F6-3444914C5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9531"/>
            <a:ext cx="10582276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18BF43D-90E6-43C4-92D6-CACD226EB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20" y="100399"/>
            <a:ext cx="538858" cy="535142"/>
          </a:xfrm>
          <a:prstGeom prst="rect">
            <a:avLst/>
          </a:prstGeom>
        </p:spPr>
      </p:pic>
      <p:sp>
        <p:nvSpPr>
          <p:cNvPr id="10" name="Date Placeholder 10">
            <a:extLst>
              <a:ext uri="{FF2B5EF4-FFF2-40B4-BE49-F238E27FC236}">
                <a16:creationId xmlns:a16="http://schemas.microsoft.com/office/drawing/2014/main" id="{F407ABDF-DF87-498D-9EFE-560CAE514A34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71A4E726-1D57-4187-A185-A66745895753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8100361-71EC-48BD-ADFA-C20FF2AF21C3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432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Cor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1B4F7ED-B667-4C74-848D-E0925B76363C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7C864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E0B856D-C671-4B95-A30C-4CC2A7AC880B}"/>
              </a:ext>
            </a:extLst>
          </p:cNvPr>
          <p:cNvSpPr/>
          <p:nvPr userDrawn="1"/>
        </p:nvSpPr>
        <p:spPr>
          <a:xfrm rot="5400000">
            <a:off x="32305" y="-37725"/>
            <a:ext cx="1199390" cy="1265795"/>
          </a:xfrm>
          <a:prstGeom prst="rtTriangle">
            <a:avLst/>
          </a:prstGeom>
          <a:solidFill>
            <a:srgbClr val="7C864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29F9F80-D971-4A7F-8068-C730EDC61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731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7C239D-1503-488B-92C8-16909BD6202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816931"/>
            <a:ext cx="3932237" cy="43378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156EAC0-A84F-4694-AE43-FE54AECE6E8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1290709"/>
            <a:ext cx="3932237" cy="5262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78A3958-23DC-4543-959D-F50ED6375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20" y="100399"/>
            <a:ext cx="538858" cy="535142"/>
          </a:xfrm>
          <a:prstGeom prst="rect">
            <a:avLst/>
          </a:prstGeom>
        </p:spPr>
      </p:pic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12965FC9-CC26-4594-B245-F0A54B1CBCD2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5DF2571B-2175-42E9-9288-37A38502ED97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9130A3F9-20AB-4419-B879-63F41217251A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743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Cor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1642"/>
            <a:ext cx="1058227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1B4F7ED-B667-4C74-848D-E0925B76363C}"/>
              </a:ext>
            </a:extLst>
          </p:cNvPr>
          <p:cNvSpPr/>
          <p:nvPr userDrawn="1"/>
        </p:nvSpPr>
        <p:spPr>
          <a:xfrm rot="16200000">
            <a:off x="11477812" y="6143813"/>
            <a:ext cx="694949" cy="733425"/>
          </a:xfrm>
          <a:prstGeom prst="rtTriangle">
            <a:avLst/>
          </a:prstGeom>
          <a:solidFill>
            <a:srgbClr val="7C864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E0B856D-C671-4B95-A30C-4CC2A7AC880B}"/>
              </a:ext>
            </a:extLst>
          </p:cNvPr>
          <p:cNvSpPr/>
          <p:nvPr userDrawn="1"/>
        </p:nvSpPr>
        <p:spPr>
          <a:xfrm rot="5400000">
            <a:off x="32305" y="-37725"/>
            <a:ext cx="1199390" cy="1265795"/>
          </a:xfrm>
          <a:prstGeom prst="rtTriangle">
            <a:avLst/>
          </a:prstGeom>
          <a:solidFill>
            <a:srgbClr val="7C864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1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BB4011C-3B64-424D-B2A7-1738BC4CFD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9" y="2505076"/>
            <a:ext cx="5157787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C4F86BB-14B5-4F8D-86DB-C01457F77C7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288" y="2505076"/>
            <a:ext cx="5183188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B1FEB76-2B7F-41BB-9F34-E0A415C9D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163"/>
            <a:ext cx="51593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9FB0E2F-313E-4987-A42A-8EF5F1FC3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728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E020E7F-4B32-4D61-AD29-23C990456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20" y="100399"/>
            <a:ext cx="538858" cy="535142"/>
          </a:xfrm>
          <a:prstGeom prst="rect">
            <a:avLst/>
          </a:prstGeom>
        </p:spPr>
      </p:pic>
      <p:sp>
        <p:nvSpPr>
          <p:cNvPr id="20" name="Date Placeholder 10">
            <a:extLst>
              <a:ext uri="{FF2B5EF4-FFF2-40B4-BE49-F238E27FC236}">
                <a16:creationId xmlns:a16="http://schemas.microsoft.com/office/drawing/2014/main" id="{B71D65F9-2D6E-44F5-A389-3D1B97E8B6C3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bg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bg1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14EDE65D-BC95-44CC-96D9-D0EF7AD27E60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4" name="Date Placeholder 10">
            <a:extLst>
              <a:ext uri="{FF2B5EF4-FFF2-40B4-BE49-F238E27FC236}">
                <a16:creationId xmlns:a16="http://schemas.microsoft.com/office/drawing/2014/main" id="{76118C80-E504-4ADA-AD48-2E158F6A4649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19E0D6-8A8C-4272-B49E-E3DDDD7B6994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921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7C8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FF5911-E6A6-41DA-876B-E409AB956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9531"/>
            <a:ext cx="10582276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4E8BA6-68B7-4469-B860-8AD21BC560A1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CD6FB9-09A1-4FB4-A3F2-F2841C3D09E0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7C8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3A079FB-5231-4BB8-BF6A-6BCDA6A418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C2058B-9782-4994-9F93-75230C5D8231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4B823681-CCA8-4E69-863D-B79D4D36F317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85CBFA16-865E-4FC8-A574-8DEA3FA5D630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036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7C8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7E4B2D-B57D-44C7-B917-EDEB6F8E0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731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4F117A9-54CF-4BF6-9D2C-A8AA087C179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1816931"/>
            <a:ext cx="3932237" cy="43378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268991D-626F-4084-8AD8-8DD061A5A91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1290709"/>
            <a:ext cx="3932237" cy="52622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76BEFD-77B4-47B6-9E7D-F0D760E7A6C3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36448A-6F24-49D8-A126-D27AFB64F957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7C8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C197962-3771-4454-9030-BC60D611F1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5" name="Date Placeholder 10">
            <a:extLst>
              <a:ext uri="{FF2B5EF4-FFF2-40B4-BE49-F238E27FC236}">
                <a16:creationId xmlns:a16="http://schemas.microsoft.com/office/drawing/2014/main" id="{33241DE4-4149-4F2D-A88F-17D03D5FFD8E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C9B1685F-3FC1-4FF9-B7EB-3B79D5E927EE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45257D7A-1EB3-41AD-9F6F-19E76B7141D4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695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387798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800" b="1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E84CBC44-76E6-44C8-AB9B-4193DEC6A80F}"/>
              </a:ext>
            </a:extLst>
          </p:cNvPr>
          <p:cNvSpPr/>
          <p:nvPr userDrawn="1"/>
        </p:nvSpPr>
        <p:spPr>
          <a:xfrm rot="16200000" flipH="1" flipV="1">
            <a:off x="-3268801" y="3268800"/>
            <a:ext cx="6858000" cy="320400"/>
          </a:xfrm>
          <a:prstGeom prst="snipRoundRect">
            <a:avLst>
              <a:gd name="adj1" fmla="val 0"/>
              <a:gd name="adj2" fmla="val 0"/>
            </a:avLst>
          </a:prstGeom>
          <a:solidFill>
            <a:srgbClr val="7C8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C2A150B-EE88-4B6C-A760-9D3FAFDDBB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9" y="2505076"/>
            <a:ext cx="5157787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D3A86EF-AB16-4674-934B-DA32B9149C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288" y="2505076"/>
            <a:ext cx="5183188" cy="3425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505182-9978-406B-961C-BF4B8DE8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163"/>
            <a:ext cx="51593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59FFB5E-8CAC-40A4-86EF-972C768FF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728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2CDFD6-EAA2-41C4-859C-78E16F734738}"/>
              </a:ext>
            </a:extLst>
          </p:cNvPr>
          <p:cNvGrpSpPr/>
          <p:nvPr userDrawn="1"/>
        </p:nvGrpSpPr>
        <p:grpSpPr>
          <a:xfrm>
            <a:off x="60527" y="74507"/>
            <a:ext cx="438904" cy="438904"/>
            <a:chOff x="60527" y="74507"/>
            <a:chExt cx="438904" cy="4389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EFED1D0-D13E-4FBB-BF2C-77636EE9E2C9}"/>
                </a:ext>
              </a:extLst>
            </p:cNvPr>
            <p:cNvSpPr/>
            <p:nvPr userDrawn="1"/>
          </p:nvSpPr>
          <p:spPr>
            <a:xfrm rot="2700000">
              <a:off x="60527" y="74507"/>
              <a:ext cx="438904" cy="438904"/>
            </a:xfrm>
            <a:prstGeom prst="roundRect">
              <a:avLst/>
            </a:prstGeom>
            <a:solidFill>
              <a:srgbClr val="7C8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4EBDE65-7068-4595-B822-236F2425A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410" y="85835"/>
              <a:ext cx="419139" cy="416249"/>
            </a:xfrm>
            <a:prstGeom prst="rect">
              <a:avLst/>
            </a:prstGeom>
          </p:spPr>
        </p:pic>
      </p:grpSp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9648E22E-E7A6-4AF6-812B-CFD79E8BEDFD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BE17EC86-25B2-42E5-9770-8E3C37D6B8E3}"/>
              </a:ext>
            </a:extLst>
          </p:cNvPr>
          <p:cNvSpPr txBox="1">
            <a:spLocks/>
          </p:cNvSpPr>
          <p:nvPr userDrawn="1"/>
        </p:nvSpPr>
        <p:spPr>
          <a:xfrm>
            <a:off x="4984576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© Okinawa Institute of Science and Technology Graduate University 2020</a:t>
            </a: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94D78480-569F-4184-ABE4-5606C845C0B0}"/>
              </a:ext>
            </a:extLst>
          </p:cNvPr>
          <p:cNvSpPr txBox="1">
            <a:spLocks/>
          </p:cNvSpPr>
          <p:nvPr userDrawn="1"/>
        </p:nvSpPr>
        <p:spPr>
          <a:xfrm>
            <a:off x="32040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33F7ED-3884-4631-95EB-97C8FAB0A99E}" type="datetime1">
              <a:rPr lang="ja-JP" altLang="en-US" sz="500" spc="300" smtClean="0">
                <a:solidFill>
                  <a:schemeClr val="tx1"/>
                </a:solidFill>
              </a:rPr>
              <a:t>2024/4/19</a:t>
            </a:fld>
            <a:endParaRPr lang="ja-JP" altLang="en-US" sz="500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91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2DB2F0-D560-48B4-8277-FE36AD78CD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00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5AA0F-43E7-4018-A874-CD5C49EEC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0521"/>
            <a:ext cx="10515600" cy="49859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36D6D5C-0B74-4A07-A01A-1EA61B0CF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4730" y="1026941"/>
            <a:ext cx="4242540" cy="42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1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5-W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DA47D81-7A5F-4FD3-AE5A-9B4B2BF4F920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5E062FEE-5F59-4B92-97C1-9FC170E1A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C0C03F1-047B-4F61-809C-B726BFB2D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765432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440330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Slide title goes here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4090534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CB05DA6-7813-452C-9266-541769E95DA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484536" y="184807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C4F2838D-48B7-485C-B46D-1D0964FA61A7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484536" y="1509909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17A634C-ED02-4B3E-8C06-03B6B41BF17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484536" y="2835011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AD704DC-5337-48AD-A27B-2F2EBCC9EB3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5484536" y="4160113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5415637"/>
            <a:ext cx="6513603" cy="1219158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1584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13963A4-126F-4961-B84F-0A384D71A6FA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5484536" y="5481312"/>
            <a:ext cx="1080000" cy="108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Footer Placeholder 6">
            <a:extLst>
              <a:ext uri="{FF2B5EF4-FFF2-40B4-BE49-F238E27FC236}">
                <a16:creationId xmlns:a16="http://schemas.microsoft.com/office/drawing/2014/main" id="{88367656-4A53-4BE1-8CDB-0F7408939F2D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34" name="Date Placeholder 10">
            <a:extLst>
              <a:ext uri="{FF2B5EF4-FFF2-40B4-BE49-F238E27FC236}">
                <a16:creationId xmlns:a16="http://schemas.microsoft.com/office/drawing/2014/main" id="{7A67A659-BCC0-4EEF-8FED-5A4F0E0CAB64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47802D25-5BCC-4F48-8E10-595A3EE93861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8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E5C6D8-D105-4B78-8F7E-7D21488BC952}"/>
              </a:ext>
            </a:extLst>
          </p:cNvPr>
          <p:cNvGrpSpPr/>
          <p:nvPr userDrawn="1"/>
        </p:nvGrpSpPr>
        <p:grpSpPr>
          <a:xfrm>
            <a:off x="0" y="1"/>
            <a:ext cx="4483862" cy="6858000"/>
            <a:chOff x="0" y="1"/>
            <a:chExt cx="4483862" cy="685800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0B40FC9-698A-42CC-8BDC-37EE0B20F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"/>
              <a:ext cx="4483862" cy="6858000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B8DF8AD-0358-4DF1-87B9-E00C606F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350" y="253560"/>
              <a:ext cx="833859" cy="828108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0BE6A45-7134-4643-95BD-0B478915814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225044" y="5613842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D7E3132-8528-434B-AEBD-E7EC645493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225045" y="4514120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F2C5258-1F2F-42E9-AB72-22608C2C2A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225047" y="2314674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BE0A612-38FB-4493-B975-F30779B20F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25048" y="1214951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7BF4E8-384D-45FA-A167-E410C72CC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049" y="115228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EE266-B91B-48C4-80E0-D29AEF0E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50" y="1334386"/>
            <a:ext cx="3802565" cy="3530864"/>
          </a:xfrm>
        </p:spPr>
        <p:txBody>
          <a:bodyPr wrap="square" lIns="0" tIns="0" rIns="0" bIns="0" anchor="b" anchorCtr="0">
            <a:noAutofit/>
          </a:bodyPr>
          <a:lstStyle>
            <a:lvl1pPr>
              <a:defRPr sz="5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Slide title goes here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979FDC-6337-479B-97A4-455B0343402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225046" y="3414397"/>
            <a:ext cx="6513603" cy="991883"/>
          </a:xfrm>
          <a:prstGeom prst="roundRect">
            <a:avLst>
              <a:gd name="adj" fmla="val 7452"/>
            </a:avLst>
          </a:prstGeom>
          <a:solidFill>
            <a:srgbClr val="F2F2F2"/>
          </a:solidFill>
        </p:spPr>
        <p:txBody>
          <a:bodyPr lIns="360000" anchor="ctr" anchorCtr="0"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77D503D1-3961-42A4-A65B-FB9D0C876A0E}"/>
              </a:ext>
            </a:extLst>
          </p:cNvPr>
          <p:cNvSpPr txBox="1">
            <a:spLocks/>
          </p:cNvSpPr>
          <p:nvPr userDrawn="1"/>
        </p:nvSpPr>
        <p:spPr>
          <a:xfrm>
            <a:off x="1043495" y="6688723"/>
            <a:ext cx="2222848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lang="en-US" sz="500" b="1" spc="0" smtClean="0">
                <a:solidFill>
                  <a:schemeClr val="bg1"/>
                </a:solidFill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© Okinawa Institute of Science and Technology Graduate University 2020</a:t>
            </a:r>
          </a:p>
        </p:txBody>
      </p:sp>
      <p:sp>
        <p:nvSpPr>
          <p:cNvPr id="28" name="Date Placeholder 10">
            <a:extLst>
              <a:ext uri="{FF2B5EF4-FFF2-40B4-BE49-F238E27FC236}">
                <a16:creationId xmlns:a16="http://schemas.microsoft.com/office/drawing/2014/main" id="{741153F0-D646-4CC5-996F-41D6EBBFB52D}"/>
              </a:ext>
            </a:extLst>
          </p:cNvPr>
          <p:cNvSpPr txBox="1">
            <a:spLocks/>
          </p:cNvSpPr>
          <p:nvPr userDrawn="1"/>
        </p:nvSpPr>
        <p:spPr>
          <a:xfrm>
            <a:off x="11807609" y="6627168"/>
            <a:ext cx="384391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E06ABA-C884-4649-A2F3-A4F62B993869}" type="slidenum">
              <a:rPr lang="en-US" altLang="ja-JP" sz="900" b="0" spc="0" smtClean="0">
                <a:solidFill>
                  <a:schemeClr val="tx1"/>
                </a:solidFill>
              </a:rPr>
              <a:pPr algn="r"/>
              <a:t>‹#›</a:t>
            </a:fld>
            <a:endParaRPr lang="ja-JP" altLang="en-US" sz="900" b="0" spc="0" dirty="0">
              <a:solidFill>
                <a:schemeClr val="tx1"/>
              </a:solidFill>
            </a:endParaRPr>
          </a:p>
        </p:txBody>
      </p: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D49F08BC-5144-4C4D-BC49-1B22744E9858}"/>
              </a:ext>
            </a:extLst>
          </p:cNvPr>
          <p:cNvSpPr txBox="1">
            <a:spLocks/>
          </p:cNvSpPr>
          <p:nvPr userDrawn="1"/>
        </p:nvSpPr>
        <p:spPr>
          <a:xfrm>
            <a:off x="0" y="6688722"/>
            <a:ext cx="935835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8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1B428-B05D-4843-961E-6E287716C984}" type="datetime1">
              <a:rPr lang="ja-JP" altLang="en-US" sz="500" spc="300" smtClean="0">
                <a:solidFill>
                  <a:schemeClr val="bg1"/>
                </a:solidFill>
              </a:rPr>
              <a:t>2024/4/19</a:t>
            </a:fld>
            <a:endParaRPr lang="ja-JP" altLang="en-US" sz="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5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E79420-CE9B-4DCB-85F7-55B3666D5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8607"/>
            <a:ext cx="10515600" cy="4985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 anchorCtr="0">
            <a:spAutoFit/>
          </a:bodyPr>
          <a:lstStyle/>
          <a:p>
            <a:pPr marL="0" lvl="0" algn="ctr" defTabSz="2555829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46E66-6BC7-4552-A67E-2AA282A28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63F26-D674-406D-A3EB-67EECBBDD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642556"/>
            <a:ext cx="2743200" cy="21544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lvl1pPr algn="l">
              <a:defRPr lang="en-US" sz="800" b="1" spc="0" smtClean="0"/>
            </a:lvl1pPr>
          </a:lstStyle>
          <a:p>
            <a:fld id="{F3E242C5-F48D-4DA0-B6D1-1C8C0CD3B34A}" type="datetime1">
              <a:rPr lang="ja-JP" altLang="en-US" smtClean="0"/>
              <a:t>2024/4/19</a:t>
            </a:fld>
            <a:endParaRPr lang="en-US" altLang="ja-JP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D8C61-3DD1-48D9-9A01-AF7D3CF2E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45347" y="6634795"/>
            <a:ext cx="4901306" cy="21544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lvl1pPr>
              <a:defRPr lang="en-US" sz="800" b="1" spc="0" smtClean="0"/>
            </a:lvl1pPr>
          </a:lstStyle>
          <a:p>
            <a:pPr algn="ctr"/>
            <a:r>
              <a:rPr lang="en-US"/>
              <a:t>© Okinawa Institute of Science and Technology Graduate University 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F765A-EC8F-403E-BB87-2ACA0B592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634795"/>
            <a:ext cx="2743200" cy="21544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lvl1pPr>
              <a:defRPr lang="en-US" sz="800" b="0" spc="0" smtClean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algn="r"/>
            <a:fld id="{E2567453-800F-4C2A-9596-20E216EC64F7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7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06" r:id="rId17"/>
    <p:sldLayoutId id="2147483680" r:id="rId18"/>
    <p:sldLayoutId id="2147483681" r:id="rId19"/>
    <p:sldLayoutId id="2147483676" r:id="rId20"/>
    <p:sldLayoutId id="2147483678" r:id="rId21"/>
    <p:sldLayoutId id="2147483696" r:id="rId22"/>
    <p:sldLayoutId id="2147483693" r:id="rId23"/>
    <p:sldLayoutId id="2147483697" r:id="rId24"/>
    <p:sldLayoutId id="2147483695" r:id="rId25"/>
    <p:sldLayoutId id="2147483673" r:id="rId26"/>
    <p:sldLayoutId id="2147483686" r:id="rId27"/>
    <p:sldLayoutId id="2147483687" r:id="rId28"/>
    <p:sldLayoutId id="2147483672" r:id="rId29"/>
    <p:sldLayoutId id="2147483688" r:id="rId30"/>
    <p:sldLayoutId id="2147483689" r:id="rId31"/>
    <p:sldLayoutId id="2147483707" r:id="rId32"/>
    <p:sldLayoutId id="214748369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26" r:id="rId41"/>
    <p:sldLayoutId id="2147483727" r:id="rId42"/>
    <p:sldLayoutId id="2147483728" r:id="rId43"/>
    <p:sldLayoutId id="2147483735" r:id="rId44"/>
    <p:sldLayoutId id="2147483736" r:id="rId45"/>
    <p:sldLayoutId id="214748373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29" r:id="rId56"/>
    <p:sldLayoutId id="2147483730" r:id="rId57"/>
    <p:sldLayoutId id="2147483731" r:id="rId58"/>
    <p:sldLayoutId id="2147483738" r:id="rId59"/>
    <p:sldLayoutId id="2147483739" r:id="rId60"/>
    <p:sldLayoutId id="2147483740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  <p:sldLayoutId id="2147483724" r:id="rId69"/>
    <p:sldLayoutId id="2147483725" r:id="rId70"/>
    <p:sldLayoutId id="2147483732" r:id="rId71"/>
    <p:sldLayoutId id="2147483733" r:id="rId72"/>
    <p:sldLayoutId id="2147483734" r:id="rId73"/>
    <p:sldLayoutId id="2147483741" r:id="rId74"/>
    <p:sldLayoutId id="2147483742" r:id="rId75"/>
    <p:sldLayoutId id="2147483743" r:id="rId76"/>
    <p:sldLayoutId id="2147483694" r:id="rId77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ln w="15875">
            <a:noFill/>
          </a:ln>
          <a:solidFill>
            <a:schemeClr val="tx1"/>
          </a:solidFill>
          <a:latin typeface="SansSerif" panose="00000400000000000000" pitchFamily="2" charset="2"/>
          <a:ea typeface="Tahoma" panose="020B0604030504040204" pitchFamily="34" charset="0"/>
          <a:cs typeface="Courier New" panose="02070309020205020404" pitchFamily="49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oist.jp/sites/default/files/imce/u100144/Housing_RI_Room_The_Gardens/Cleaning_Check_List_The_Gardens_20220617.xls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groups.oist.jp/bfm/oist-accommodation-special-students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groups.oist.jp/sites/default/files/imce/u113122/RI%20accommodation%20agreement_0.pdf" TargetMode="External"/><Relationship Id="rId5" Type="http://schemas.openxmlformats.org/officeDocument/2006/relationships/hyperlink" Target="https://groups.oist.jp/sites/default/files/imce/u349/RI_Accommodation_RI%E6%BB%9E%E5%9C%A8%E8%A6%8F%E7%A8%8B_20230814.pdf" TargetMode="Externa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oist.jp/sites/default/files/imce/u100144/Housing_RI_Room_The_Gardens/gominotadashiiwakekata_english.pdf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youtu.be/vZllOpWZmvI" TargetMode="Externa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外, 自然, 草, 水 が含まれている画像&#10;&#10;自動的に生成された説明">
            <a:extLst>
              <a:ext uri="{FF2B5EF4-FFF2-40B4-BE49-F238E27FC236}">
                <a16:creationId xmlns:a16="http://schemas.microsoft.com/office/drawing/2014/main" id="{203CAE00-E99A-0F9E-CE2A-AD81644F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297"/>
            <a:ext cx="12201898" cy="813036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224F84-241B-4F1B-9712-B04F8492BB05}"/>
              </a:ext>
            </a:extLst>
          </p:cNvPr>
          <p:cNvSpPr txBox="1"/>
          <p:nvPr/>
        </p:nvSpPr>
        <p:spPr>
          <a:xfrm>
            <a:off x="510587" y="278535"/>
            <a:ext cx="7098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Housing Orientation</a:t>
            </a:r>
          </a:p>
          <a:p>
            <a:r>
              <a:rPr kumimoji="1" lang="en-US" altLang="ja-JP" sz="4000" dirty="0">
                <a:solidFill>
                  <a:schemeClr val="bg1"/>
                </a:solidFill>
              </a:rPr>
              <a:t>Housing Management Section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2A46413D-2F93-A43F-711C-127BC4714430}"/>
              </a:ext>
            </a:extLst>
          </p:cNvPr>
          <p:cNvSpPr/>
          <p:nvPr/>
        </p:nvSpPr>
        <p:spPr>
          <a:xfrm>
            <a:off x="6709833" y="720004"/>
            <a:ext cx="5056196" cy="4156457"/>
          </a:xfrm>
          <a:prstGeom prst="roundRect">
            <a:avLst>
              <a:gd name="adj" fmla="val 5797"/>
            </a:avLst>
          </a:prstGeom>
          <a:noFill/>
          <a:ln>
            <a:solidFill>
              <a:srgbClr val="EE9A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5FCF44-34A2-B1C7-9405-EA38A42EE3B1}"/>
              </a:ext>
            </a:extLst>
          </p:cNvPr>
          <p:cNvSpPr txBox="1"/>
          <p:nvPr/>
        </p:nvSpPr>
        <p:spPr>
          <a:xfrm>
            <a:off x="2186890" y="5298460"/>
            <a:ext cx="3681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Buy a collection voucher</a:t>
            </a:r>
            <a:r>
              <a:rPr lang="en-US" altLang="ja-JP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Make a reservation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60991E89-4D24-4F61-40D3-5A686103660E}"/>
              </a:ext>
            </a:extLst>
          </p:cNvPr>
          <p:cNvSpPr/>
          <p:nvPr/>
        </p:nvSpPr>
        <p:spPr>
          <a:xfrm>
            <a:off x="742887" y="5087520"/>
            <a:ext cx="5556313" cy="13253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4944FD8F-3B1B-55F9-907A-21E87C577807}"/>
              </a:ext>
            </a:extLst>
          </p:cNvPr>
          <p:cNvSpPr/>
          <p:nvPr/>
        </p:nvSpPr>
        <p:spPr>
          <a:xfrm>
            <a:off x="6709833" y="5087520"/>
            <a:ext cx="5035760" cy="13253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3F7C910-C827-AD87-FBF7-16A9FF412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336" y="5203086"/>
            <a:ext cx="1100376" cy="109424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0774569-6BFC-19E1-CCFA-05F214A25223}"/>
              </a:ext>
            </a:extLst>
          </p:cNvPr>
          <p:cNvSpPr txBox="1"/>
          <p:nvPr/>
        </p:nvSpPr>
        <p:spPr>
          <a:xfrm>
            <a:off x="8249424" y="5298460"/>
            <a:ext cx="3681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Do NOT mix with</a:t>
            </a:r>
            <a:br>
              <a:rPr lang="en-US" altLang="ja-JP" sz="2400" dirty="0"/>
            </a:br>
            <a:r>
              <a:rPr kumimoji="1" lang="en-US" altLang="ja-JP" sz="2400" dirty="0"/>
              <a:t>other waste.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39A766B1-EEF9-5C14-CA92-85BCD0BCA3E0}"/>
              </a:ext>
            </a:extLst>
          </p:cNvPr>
          <p:cNvSpPr/>
          <p:nvPr/>
        </p:nvSpPr>
        <p:spPr>
          <a:xfrm>
            <a:off x="742887" y="704332"/>
            <a:ext cx="5556313" cy="4156458"/>
          </a:xfrm>
          <a:prstGeom prst="roundRect">
            <a:avLst>
              <a:gd name="adj" fmla="val 5797"/>
            </a:avLst>
          </a:prstGeom>
          <a:noFill/>
          <a:ln>
            <a:solidFill>
              <a:srgbClr val="EE9A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53E5EF3D-9B95-570D-D370-7FFBE4F9CB97}"/>
              </a:ext>
            </a:extLst>
          </p:cNvPr>
          <p:cNvSpPr/>
          <p:nvPr/>
        </p:nvSpPr>
        <p:spPr>
          <a:xfrm>
            <a:off x="940997" y="5212569"/>
            <a:ext cx="1109058" cy="10847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Please</a:t>
            </a:r>
          </a:p>
          <a:p>
            <a:pPr algn="ctr"/>
            <a:r>
              <a:rPr kumimoji="1" lang="en-US" altLang="ja-JP" dirty="0"/>
              <a:t>Do!</a:t>
            </a:r>
            <a:endParaRPr kumimoji="1" lang="ja-JP" altLang="en-US" dirty="0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C1DED4BC-AA5A-A3A3-320B-4F618D02F03E}"/>
              </a:ext>
            </a:extLst>
          </p:cNvPr>
          <p:cNvGrpSpPr/>
          <p:nvPr/>
        </p:nvGrpSpPr>
        <p:grpSpPr>
          <a:xfrm>
            <a:off x="6946292" y="815768"/>
            <a:ext cx="3552376" cy="3942041"/>
            <a:chOff x="6946292" y="998648"/>
            <a:chExt cx="3552376" cy="3942041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068663D9-A11C-3C63-C835-8B252E688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6292" y="998648"/>
              <a:ext cx="3436821" cy="3942041"/>
            </a:xfrm>
            <a:prstGeom prst="rect">
              <a:avLst/>
            </a:prstGeom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31C4364-863D-DA21-30F7-8A92EEB3C7CC}"/>
                </a:ext>
              </a:extLst>
            </p:cNvPr>
            <p:cNvSpPr/>
            <p:nvPr/>
          </p:nvSpPr>
          <p:spPr>
            <a:xfrm>
              <a:off x="10151534" y="1888067"/>
              <a:ext cx="347134" cy="28871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5AF1709F-CCF3-90B8-4F78-70E81C047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97" y="1590629"/>
            <a:ext cx="5138412" cy="175480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2CBF3AD7-C692-3451-F2AA-E5094AAB5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617703" y="-278"/>
            <a:ext cx="727203" cy="2311191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CD82BD75-4A1D-FFF9-EEB6-4605157AE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8421" y="3362540"/>
            <a:ext cx="4392280" cy="13406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6C79E0D-D9D0-2CC3-F2BD-3FDC2C0BA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9424" y="2782561"/>
            <a:ext cx="1714739" cy="258163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79B5A78-1DEF-66FA-73B1-9C944FDBC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0621" y="791715"/>
            <a:ext cx="1018095" cy="19672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9486A02-0906-B64A-C049-E3EAA9F3F6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4875" y="132120"/>
            <a:ext cx="1076475" cy="64779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C7AE074-3262-29EB-2C86-91682D3740AD}"/>
              </a:ext>
            </a:extLst>
          </p:cNvPr>
          <p:cNvSpPr/>
          <p:nvPr/>
        </p:nvSpPr>
        <p:spPr>
          <a:xfrm>
            <a:off x="3248025" y="456015"/>
            <a:ext cx="2831384" cy="10629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Please go to </a:t>
            </a:r>
            <a:r>
              <a:rPr kumimoji="1" lang="en-US" altLang="ja-JP" dirty="0" err="1"/>
              <a:t>Onna</a:t>
            </a:r>
            <a:r>
              <a:rPr kumimoji="1" lang="en-US" altLang="ja-JP" dirty="0"/>
              <a:t> municipal office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0403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FAC4E8-10A9-4132-9499-C902BD763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Control Humidity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8A0557B2-6DFB-BA8F-668B-366520245BE5}"/>
              </a:ext>
            </a:extLst>
          </p:cNvPr>
          <p:cNvSpPr txBox="1">
            <a:spLocks/>
          </p:cNvSpPr>
          <p:nvPr/>
        </p:nvSpPr>
        <p:spPr>
          <a:xfrm>
            <a:off x="1066060" y="1253281"/>
            <a:ext cx="6479742" cy="1014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>
                <a:solidFill>
                  <a:schemeClr val="tx2"/>
                </a:solidFill>
              </a:rPr>
              <a:t>Mold</a:t>
            </a:r>
            <a:br>
              <a:rPr kumimoji="1" lang="en-US" altLang="ja-JP" dirty="0">
                <a:solidFill>
                  <a:schemeClr val="tx2"/>
                </a:solidFill>
              </a:rPr>
            </a:br>
            <a:r>
              <a:rPr kumimoji="1" lang="en-US" altLang="ja-JP" dirty="0"/>
              <a:t>If you see mold, please wipe away asap!</a:t>
            </a:r>
            <a:endParaRPr kumimoji="1" lang="ja-JP" altLang="en-US" dirty="0"/>
          </a:p>
        </p:txBody>
      </p:sp>
      <p:sp>
        <p:nvSpPr>
          <p:cNvPr id="14" name="AutoShape 14" descr="ヤスデが大量発生したときの駆除方法とは？ | 熊本 佐賀のシロアリ駆除・害獣駆除ならプログラントへ">
            <a:extLst>
              <a:ext uri="{FF2B5EF4-FFF2-40B4-BE49-F238E27FC236}">
                <a16:creationId xmlns:a16="http://schemas.microsoft.com/office/drawing/2014/main" id="{674A2204-B799-2376-CB26-4C4A22BB5F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235ACDB4-EC27-8A6F-DEBD-0D66BD082789}"/>
              </a:ext>
            </a:extLst>
          </p:cNvPr>
          <p:cNvSpPr/>
          <p:nvPr/>
        </p:nvSpPr>
        <p:spPr>
          <a:xfrm>
            <a:off x="783168" y="1071900"/>
            <a:ext cx="6971082" cy="5448541"/>
          </a:xfrm>
          <a:prstGeom prst="roundRect">
            <a:avLst>
              <a:gd name="adj" fmla="val 5533"/>
            </a:avLst>
          </a:prstGeom>
          <a:noFill/>
          <a:ln w="57150">
            <a:solidFill>
              <a:srgbClr val="AA0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AA5A338-2CED-BA6A-74F7-68E3C3ADC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536" y="2342880"/>
            <a:ext cx="3056396" cy="390313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8A7F514-1AB7-A9C5-1CEE-61039139C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8010" y="2342880"/>
            <a:ext cx="2976648" cy="390313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01C3697-746F-0963-8874-943A638DF792}"/>
              </a:ext>
            </a:extLst>
          </p:cNvPr>
          <p:cNvSpPr txBox="1"/>
          <p:nvPr/>
        </p:nvSpPr>
        <p:spPr>
          <a:xfrm>
            <a:off x="8271257" y="1719670"/>
            <a:ext cx="334073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600" dirty="0">
                <a:solidFill>
                  <a:srgbClr val="00B0F0"/>
                </a:solidFill>
                <a:highlight>
                  <a:srgbClr val="FFFF00"/>
                </a:highlight>
              </a:rPr>
              <a:t>Feb 15 – Nov 15:</a:t>
            </a:r>
            <a:r>
              <a:rPr kumimoji="1" lang="ja-JP" altLang="en-US" sz="3600" dirty="0">
                <a:solidFill>
                  <a:srgbClr val="00B0F0"/>
                </a:solidFill>
                <a:highlight>
                  <a:srgbClr val="FFFF00"/>
                </a:highlight>
              </a:rPr>
              <a:t> </a:t>
            </a:r>
            <a:endParaRPr kumimoji="1" lang="en-US" altLang="ja-JP" sz="3600" dirty="0">
              <a:solidFill>
                <a:srgbClr val="00B0F0"/>
              </a:solidFill>
              <a:highlight>
                <a:srgbClr val="FFFF00"/>
              </a:highlight>
            </a:endParaRPr>
          </a:p>
          <a:p>
            <a:pPr algn="ctr"/>
            <a:r>
              <a:rPr lang="en-US" altLang="ja-JP" sz="2000" b="1" u="sng" dirty="0">
                <a:effectLst/>
                <a:latin typeface="Calibri" panose="020F0502020204030204" pitchFamily="34" charset="0"/>
                <a:ea typeface="游ゴシック" panose="020B0400000000000000" pitchFamily="50" charset="-128"/>
              </a:rPr>
              <a:t>(Dry mode : -1 to +2)</a:t>
            </a:r>
            <a:endParaRPr lang="en-US" altLang="ja-JP" sz="2000" b="1" u="sng" dirty="0">
              <a:latin typeface="Calibri" panose="020F0502020204030204" pitchFamily="34" charset="0"/>
              <a:ea typeface="游ゴシック" panose="020B0400000000000000" pitchFamily="50" charset="-128"/>
            </a:endParaRPr>
          </a:p>
          <a:p>
            <a:pPr algn="ctr"/>
            <a:r>
              <a:rPr lang="en-US" altLang="ja-JP" sz="2000" dirty="0">
                <a:effectLst/>
                <a:latin typeface="Calibri" panose="020F0502020204030204" pitchFamily="34" charset="0"/>
                <a:ea typeface="游ゴシック" panose="020B0400000000000000" pitchFamily="50" charset="-128"/>
              </a:rPr>
              <a:t>Or</a:t>
            </a:r>
          </a:p>
          <a:p>
            <a:pPr algn="ctr"/>
            <a:r>
              <a:rPr lang="en-US" altLang="ja-JP" sz="2000" dirty="0">
                <a:effectLst/>
                <a:latin typeface="Calibri" panose="020F0502020204030204" pitchFamily="34" charset="0"/>
                <a:ea typeface="游ゴシック" panose="020B0400000000000000" pitchFamily="50" charset="-128"/>
              </a:rPr>
              <a:t>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游ゴシック" panose="020B0400000000000000" pitchFamily="50" charset="-128"/>
              </a:rPr>
              <a:t>Cool Mode at 25 or 26</a:t>
            </a:r>
            <a:r>
              <a:rPr lang="ja-JP" altLang="en-US" sz="2000" b="1" u="sng" dirty="0">
                <a:effectLst/>
                <a:latin typeface="Calibri" panose="020F0502020204030204" pitchFamily="34" charset="0"/>
                <a:ea typeface="游ゴシック" panose="020B0400000000000000" pitchFamily="50" charset="-128"/>
              </a:rPr>
              <a:t>℃</a:t>
            </a:r>
            <a:br>
              <a:rPr kumimoji="1" lang="en-US" altLang="ja-JP" sz="4800" dirty="0">
                <a:solidFill>
                  <a:srgbClr val="00B0F0"/>
                </a:solidFill>
                <a:highlight>
                  <a:srgbClr val="FFFF00"/>
                </a:highlight>
              </a:rPr>
            </a:br>
            <a:r>
              <a:rPr kumimoji="1" lang="en-US" altLang="ja-JP" dirty="0">
                <a:solidFill>
                  <a:srgbClr val="00B0F0"/>
                </a:solidFill>
              </a:rPr>
              <a:t>Nov – Feb 15 : Up to you!</a:t>
            </a:r>
            <a:endParaRPr kumimoji="1" lang="en-US" altLang="ja-JP" sz="4800" dirty="0">
              <a:solidFill>
                <a:srgbClr val="00B0F0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30D14B4-07FF-2A7F-2424-546ACED47D17}"/>
              </a:ext>
            </a:extLst>
          </p:cNvPr>
          <p:cNvGrpSpPr/>
          <p:nvPr/>
        </p:nvGrpSpPr>
        <p:grpSpPr>
          <a:xfrm>
            <a:off x="7942778" y="1077934"/>
            <a:ext cx="3832737" cy="2690171"/>
            <a:chOff x="8022634" y="4782179"/>
            <a:chExt cx="3616738" cy="1739621"/>
          </a:xfrm>
        </p:grpSpPr>
        <p:sp>
          <p:nvSpPr>
            <p:cNvPr id="3" name="コンテンツ プレースホルダー 2">
              <a:extLst>
                <a:ext uri="{FF2B5EF4-FFF2-40B4-BE49-F238E27FC236}">
                  <a16:creationId xmlns:a16="http://schemas.microsoft.com/office/drawing/2014/main" id="{E3D9BB5E-BE79-A205-28F3-A158BFB3C74E}"/>
                </a:ext>
              </a:extLst>
            </p:cNvPr>
            <p:cNvSpPr txBox="1">
              <a:spLocks/>
            </p:cNvSpPr>
            <p:nvPr/>
          </p:nvSpPr>
          <p:spPr>
            <a:xfrm>
              <a:off x="8022634" y="4922427"/>
              <a:ext cx="3616738" cy="42824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1" lang="en-US" altLang="ja-JP" sz="1800" dirty="0">
                  <a:solidFill>
                    <a:schemeClr val="tx2"/>
                  </a:solidFill>
                </a:rPr>
                <a:t>Recommended A/C setting</a:t>
              </a:r>
              <a:endParaRPr kumimoji="1" lang="ja-JP" altLang="en-US" sz="1800" dirty="0"/>
            </a:p>
          </p:txBody>
        </p:sp>
        <p:sp>
          <p:nvSpPr>
            <p:cNvPr id="8" name="角丸四角形 24">
              <a:extLst>
                <a:ext uri="{FF2B5EF4-FFF2-40B4-BE49-F238E27FC236}">
                  <a16:creationId xmlns:a16="http://schemas.microsoft.com/office/drawing/2014/main" id="{9D2C05BA-1B3B-F8D7-958F-6E01C96A7203}"/>
                </a:ext>
              </a:extLst>
            </p:cNvPr>
            <p:cNvSpPr/>
            <p:nvPr/>
          </p:nvSpPr>
          <p:spPr>
            <a:xfrm>
              <a:off x="8037143" y="4782179"/>
              <a:ext cx="3602229" cy="1739621"/>
            </a:xfrm>
            <a:prstGeom prst="roundRect">
              <a:avLst>
                <a:gd name="adj" fmla="val 8127"/>
              </a:avLst>
            </a:prstGeom>
            <a:noFill/>
            <a:ln w="57150">
              <a:solidFill>
                <a:srgbClr val="AA00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44138B8-130A-9736-FDBC-19AE12C0E6FD}"/>
              </a:ext>
            </a:extLst>
          </p:cNvPr>
          <p:cNvGrpSpPr/>
          <p:nvPr/>
        </p:nvGrpSpPr>
        <p:grpSpPr>
          <a:xfrm>
            <a:off x="7963328" y="3923930"/>
            <a:ext cx="3817361" cy="2596511"/>
            <a:chOff x="8037143" y="1071899"/>
            <a:chExt cx="3602230" cy="3524225"/>
          </a:xfrm>
        </p:grpSpPr>
        <p:sp>
          <p:nvSpPr>
            <p:cNvPr id="25" name="角丸四角形 24">
              <a:extLst>
                <a:ext uri="{FF2B5EF4-FFF2-40B4-BE49-F238E27FC236}">
                  <a16:creationId xmlns:a16="http://schemas.microsoft.com/office/drawing/2014/main" id="{87771D34-C508-7461-3BAE-0F9896527894}"/>
                </a:ext>
              </a:extLst>
            </p:cNvPr>
            <p:cNvSpPr/>
            <p:nvPr/>
          </p:nvSpPr>
          <p:spPr>
            <a:xfrm>
              <a:off x="8037143" y="1071899"/>
              <a:ext cx="3602230" cy="3524225"/>
            </a:xfrm>
            <a:prstGeom prst="roundRect">
              <a:avLst>
                <a:gd name="adj" fmla="val 6358"/>
              </a:avLst>
            </a:prstGeom>
            <a:noFill/>
            <a:ln w="57150">
              <a:solidFill>
                <a:srgbClr val="AA00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202BF0F-D6DE-18D8-0477-62FED357D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2082" r="16102" b="37173"/>
            <a:stretch/>
          </p:blipFill>
          <p:spPr>
            <a:xfrm>
              <a:off x="8410164" y="1940257"/>
              <a:ext cx="2849348" cy="2356187"/>
            </a:xfrm>
            <a:prstGeom prst="rect">
              <a:avLst/>
            </a:prstGeom>
          </p:spPr>
        </p:pic>
        <p:sp>
          <p:nvSpPr>
            <p:cNvPr id="10" name="コンテンツ プレースホルダー 2">
              <a:extLst>
                <a:ext uri="{FF2B5EF4-FFF2-40B4-BE49-F238E27FC236}">
                  <a16:creationId xmlns:a16="http://schemas.microsoft.com/office/drawing/2014/main" id="{BF7404EE-290E-1DE5-DD2C-B5C4AF74706B}"/>
                </a:ext>
              </a:extLst>
            </p:cNvPr>
            <p:cNvSpPr txBox="1">
              <a:spLocks/>
            </p:cNvSpPr>
            <p:nvPr/>
          </p:nvSpPr>
          <p:spPr>
            <a:xfrm>
              <a:off x="8452881" y="1203465"/>
              <a:ext cx="2763913" cy="86367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dirty="0">
                  <a:solidFill>
                    <a:schemeClr val="tx2"/>
                  </a:solidFill>
                </a:rPr>
                <a:t>Condensation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60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7C13B3-B3A6-DAF5-AE89-CC0A0923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2"/>
                </a:solidFill>
              </a:rPr>
              <a:t>Please flush only toilet paper in the toilet.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3AE059-50B4-E79C-3E00-AAECD16E721E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9F1B56C-7B0D-D4C0-BC0E-C439231A2C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7C08C46-0824-1900-B498-601B6E221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3F1CDB12-AF6F-EF77-DEBF-F19A3E8D96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4F6E2B2-FB60-C9D3-83B1-ABCE1D23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896" y="1400438"/>
            <a:ext cx="4426681" cy="458477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ECF3D67-FFAB-6A3C-5448-AB6615BF4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720" y="1305017"/>
            <a:ext cx="2529876" cy="262153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7C79765-D696-EFAD-FF49-E623ABB29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032" y="3657650"/>
            <a:ext cx="2529876" cy="275870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D533949-D2D2-D1E7-FACE-922CE00E4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758" y="1015091"/>
            <a:ext cx="1962424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04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94C8CC-65DC-C445-D3D8-7B95DBF8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1"/>
            <a:ext cx="11185726" cy="830997"/>
          </a:xfrm>
        </p:spPr>
        <p:txBody>
          <a:bodyPr/>
          <a:lstStyle/>
          <a:p>
            <a:r>
              <a:rPr kumimoji="1" lang="en-US" altLang="ja-JP" sz="6000" dirty="0"/>
              <a:t>Please be quiet after 8PM</a:t>
            </a:r>
            <a:endParaRPr kumimoji="1" lang="ja-JP" altLang="en-US" sz="6000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385A7244-40EC-A4E9-832D-B1301645F1B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2656679" y="1786521"/>
            <a:ext cx="7161212" cy="4293229"/>
          </a:xfr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B706E49-F7E4-6A42-5D26-2CC27025198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599E2D2-0FF4-28F5-AC3A-75D509FF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D1472525-7A60-4378-E24E-CDF23CC835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358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AD8ACC-F286-2FCE-91C3-8C9DF35F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Please smoke at DESIGNATED SMOKING AREA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395EC9-B6D6-D537-A183-207EA4F3C8F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26EC4C5-D55C-CA1B-68AA-F5AB7E71AEA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8D6919F-1E61-7B47-2179-ED99EA902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5ED04AB5-F5FC-5880-FAEF-D1ED1B0C0B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F07F247-A42E-35D9-95ED-33D33DF85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520" y="1443969"/>
            <a:ext cx="8668960" cy="448690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F0F65C0-F735-C026-9BE6-C5D3A0FBCD55}"/>
              </a:ext>
            </a:extLst>
          </p:cNvPr>
          <p:cNvSpPr/>
          <p:nvPr/>
        </p:nvSpPr>
        <p:spPr>
          <a:xfrm>
            <a:off x="6659418" y="4405745"/>
            <a:ext cx="406400" cy="1662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/>
              <a:t>Lab1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1988823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1A31BC-E135-1D58-32FB-A3F97B14A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Inspection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9B45F9-CFC1-F1D5-1CBF-E2747EA25E9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288" y="2743200"/>
            <a:ext cx="5183188" cy="4600834"/>
          </a:xfrm>
        </p:spPr>
        <p:txBody>
          <a:bodyPr/>
          <a:lstStyle/>
          <a:p>
            <a:r>
              <a:rPr lang="en-US" altLang="ja-JP" dirty="0"/>
              <a:t>We check based on </a:t>
            </a:r>
            <a:r>
              <a:rPr lang="en-US" altLang="ja-JP" b="1" dirty="0">
                <a:solidFill>
                  <a:srgbClr val="3B97A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Cleaning checklist</a:t>
            </a:r>
            <a:endParaRPr lang="en-US" altLang="ja-JP" b="1" dirty="0">
              <a:solidFill>
                <a:srgbClr val="3B97AC"/>
              </a:solidFill>
            </a:endParaRPr>
          </a:p>
          <a:p>
            <a:r>
              <a:rPr kumimoji="1" lang="en-US" altLang="ja-JP" b="1" dirty="0"/>
              <a:t>Do NOT put any personal item in common area</a:t>
            </a:r>
          </a:p>
          <a:p>
            <a:r>
              <a:rPr kumimoji="1" lang="en-US" altLang="ja-JP" b="1" dirty="0"/>
              <a:t>If you find previous resident’s items, please dispose them.</a:t>
            </a:r>
          </a:p>
          <a:p>
            <a:r>
              <a:rPr kumimoji="1" lang="en-US" altLang="ja-JP" b="1" dirty="0"/>
              <a:t>When you get 2 warnings, you have to pay for cleaning fee.</a:t>
            </a:r>
          </a:p>
          <a:p>
            <a:endParaRPr kumimoji="1" lang="ja-JP" altLang="en-US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D00A6BC-17DD-EA45-CF62-0DE895E49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524" y="2964873"/>
            <a:ext cx="4662575" cy="3592944"/>
          </a:xfrm>
        </p:spPr>
        <p:txBody>
          <a:bodyPr>
            <a:norm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kumimoji="1" lang="en-US" altLang="ja-JP" dirty="0"/>
              <a:t>Preparation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inspection</a:t>
            </a:r>
          </a:p>
          <a:p>
            <a:pPr lvl="1"/>
            <a:r>
              <a:rPr kumimoji="1" lang="en-US" altLang="ja-JP" dirty="0"/>
              <a:t>– Staff will enter empty bed room and check common area.</a:t>
            </a:r>
          </a:p>
          <a:p>
            <a:pPr marL="457200" indent="-457200">
              <a:buAutoNum type="circleNumDbPlain"/>
            </a:pPr>
            <a:r>
              <a:rPr kumimoji="1" lang="en-US" altLang="ja-JP" dirty="0"/>
              <a:t>On-site inspection</a:t>
            </a:r>
          </a:p>
          <a:p>
            <a:pPr lvl="1"/>
            <a:r>
              <a:rPr kumimoji="1" lang="en-US" altLang="ja-JP" dirty="0"/>
              <a:t>– Staff and resident check together.</a:t>
            </a:r>
          </a:p>
          <a:p>
            <a:pPr marL="457200" indent="-457200">
              <a:buAutoNum type="circleNumDbPlain"/>
            </a:pPr>
            <a:r>
              <a:rPr kumimoji="1" lang="en-US" altLang="ja-JP" dirty="0"/>
              <a:t>Move out inspection </a:t>
            </a:r>
          </a:p>
          <a:p>
            <a:pPr lvl="1"/>
            <a:r>
              <a:rPr kumimoji="1" lang="en-US" altLang="ja-JP" dirty="0"/>
              <a:t>– Staff will check empty bed room and common area</a:t>
            </a:r>
          </a:p>
          <a:p>
            <a:pPr marL="457200" indent="-457200">
              <a:buAutoNum type="circleNumDbPlain"/>
            </a:pPr>
            <a:endParaRPr kumimoji="1"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37F7C692-575E-3300-C52E-E2292C2B49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17990" y="1091267"/>
            <a:ext cx="588386" cy="468312"/>
          </a:xfrm>
        </p:spPr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131CE23-25FF-63C3-3B8E-A4E8ED9319F6}"/>
              </a:ext>
            </a:extLst>
          </p:cNvPr>
          <p:cNvSpPr/>
          <p:nvPr/>
        </p:nvSpPr>
        <p:spPr>
          <a:xfrm>
            <a:off x="3113836" y="1662558"/>
            <a:ext cx="6289964" cy="711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OIST Internship</a:t>
            </a:r>
            <a:endParaRPr kumimoji="1" lang="ja-JP" altLang="en-US" dirty="0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37C74115-1D4F-E61C-0BF6-974849867044}"/>
              </a:ext>
            </a:extLst>
          </p:cNvPr>
          <p:cNvSpPr/>
          <p:nvPr/>
        </p:nvSpPr>
        <p:spPr>
          <a:xfrm rot="5400000">
            <a:off x="2337327" y="1211686"/>
            <a:ext cx="674267" cy="2274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A3331822-84F3-2051-3187-462F3F3AB98C}"/>
              </a:ext>
            </a:extLst>
          </p:cNvPr>
          <p:cNvSpPr/>
          <p:nvPr/>
        </p:nvSpPr>
        <p:spPr>
          <a:xfrm rot="5400000">
            <a:off x="8641738" y="1211684"/>
            <a:ext cx="674267" cy="2274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207F7D5-0C3E-7897-146D-C11323FFA690}"/>
              </a:ext>
            </a:extLst>
          </p:cNvPr>
          <p:cNvSpPr/>
          <p:nvPr/>
        </p:nvSpPr>
        <p:spPr>
          <a:xfrm rot="5400000">
            <a:off x="9477482" y="1211685"/>
            <a:ext cx="674267" cy="2274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5">
            <a:extLst>
              <a:ext uri="{FF2B5EF4-FFF2-40B4-BE49-F238E27FC236}">
                <a16:creationId xmlns:a16="http://schemas.microsoft.com/office/drawing/2014/main" id="{391C1DE3-6DD4-349B-C652-F62A3F85D2CE}"/>
              </a:ext>
            </a:extLst>
          </p:cNvPr>
          <p:cNvSpPr txBox="1">
            <a:spLocks/>
          </p:cNvSpPr>
          <p:nvPr/>
        </p:nvSpPr>
        <p:spPr>
          <a:xfrm>
            <a:off x="8390485" y="1058960"/>
            <a:ext cx="588386" cy="468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/>
              <a:t>②</a:t>
            </a:r>
          </a:p>
        </p:txBody>
      </p:sp>
      <p:sp>
        <p:nvSpPr>
          <p:cNvPr id="15" name="テキスト プレースホルダー 5">
            <a:extLst>
              <a:ext uri="{FF2B5EF4-FFF2-40B4-BE49-F238E27FC236}">
                <a16:creationId xmlns:a16="http://schemas.microsoft.com/office/drawing/2014/main" id="{F3F46A76-EDEB-1F1C-158D-2AC4120F0B1C}"/>
              </a:ext>
            </a:extLst>
          </p:cNvPr>
          <p:cNvSpPr txBox="1">
            <a:spLocks/>
          </p:cNvSpPr>
          <p:nvPr/>
        </p:nvSpPr>
        <p:spPr>
          <a:xfrm>
            <a:off x="9324859" y="1114821"/>
            <a:ext cx="588386" cy="468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/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433510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031A47-5EBC-35BE-CA82-E2C41DC6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1" y="441642"/>
            <a:ext cx="11185726" cy="775597"/>
          </a:xfrm>
        </p:spPr>
        <p:txBody>
          <a:bodyPr/>
          <a:lstStyle/>
          <a:p>
            <a:r>
              <a:rPr kumimoji="1" lang="en-US" altLang="ja-JP" dirty="0"/>
              <a:t>When you check out…</a:t>
            </a:r>
            <a:br>
              <a:rPr kumimoji="1" lang="en-US" altLang="ja-JP" dirty="0"/>
            </a:br>
            <a:r>
              <a:rPr kumimoji="1" lang="en-US" altLang="ja-JP" dirty="0">
                <a:solidFill>
                  <a:srgbClr val="FF0000"/>
                </a:solidFill>
              </a:rPr>
              <a:t>Please return your keys to RED BOX in the Gardens office!!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F2E4DECD-9108-8E1C-1252-C30EEB9C505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2162235" y="1333525"/>
            <a:ext cx="8150100" cy="5196622"/>
          </a:xfr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A245BF6-C127-8F11-17AC-9FEB9ECD7E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D60A759-62F5-7472-F503-E04A821CF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B5299384-269C-5B63-9913-94743E91D7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8499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F68B8823-CF8F-C630-1D60-9C322FD17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2" t="4146" r="92" b="16373"/>
          <a:stretch/>
        </p:blipFill>
        <p:spPr>
          <a:xfrm>
            <a:off x="6363056" y="1201349"/>
            <a:ext cx="5498491" cy="274526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51CAEC9-E07F-3035-15A0-6B7989F86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61" y="1197088"/>
            <a:ext cx="5240398" cy="2760242"/>
          </a:xfrm>
          <a:prstGeom prst="rect">
            <a:avLst/>
          </a:prstGeom>
        </p:spPr>
      </p:pic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FA9D2C3F-A6CD-4C14-69D0-4EAE1D6AC020}"/>
              </a:ext>
            </a:extLst>
          </p:cNvPr>
          <p:cNvSpPr/>
          <p:nvPr/>
        </p:nvSpPr>
        <p:spPr>
          <a:xfrm>
            <a:off x="6342612" y="559751"/>
            <a:ext cx="5521202" cy="653492"/>
          </a:xfrm>
          <a:custGeom>
            <a:avLst/>
            <a:gdLst>
              <a:gd name="connsiteX0" fmla="*/ 0 w 9160134"/>
              <a:gd name="connsiteY0" fmla="*/ 0 h 550629"/>
              <a:gd name="connsiteX1" fmla="*/ 9160135 w 9160134"/>
              <a:gd name="connsiteY1" fmla="*/ 0 h 550629"/>
              <a:gd name="connsiteX2" fmla="*/ 9160135 w 9160134"/>
              <a:gd name="connsiteY2" fmla="*/ 550629 h 550629"/>
              <a:gd name="connsiteX3" fmla="*/ 0 w 9160134"/>
              <a:gd name="connsiteY3" fmla="*/ 550629 h 55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0134" h="550629">
                <a:moveTo>
                  <a:pt x="0" y="0"/>
                </a:moveTo>
                <a:lnTo>
                  <a:pt x="9160135" y="0"/>
                </a:lnTo>
                <a:lnTo>
                  <a:pt x="9160135" y="550629"/>
                </a:lnTo>
                <a:lnTo>
                  <a:pt x="0" y="550629"/>
                </a:lnTo>
                <a:close/>
              </a:path>
            </a:pathLst>
          </a:custGeom>
          <a:solidFill>
            <a:srgbClr val="065780"/>
          </a:solidFill>
          <a:ln w="1466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 dirty="0">
              <a:latin typeface="+mj-lt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1CD4A2C-8FD6-8A46-11F5-3D9C64AF9B37}"/>
              </a:ext>
            </a:extLst>
          </p:cNvPr>
          <p:cNvSpPr txBox="1"/>
          <p:nvPr/>
        </p:nvSpPr>
        <p:spPr>
          <a:xfrm>
            <a:off x="8450555" y="658047"/>
            <a:ext cx="2410981" cy="430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195" b="1" spc="0" baseline="0" dirty="0">
                <a:ln/>
                <a:solidFill>
                  <a:schemeClr val="bg1"/>
                </a:solidFill>
                <a:latin typeface="+mj-lt"/>
                <a:ea typeface="游ゴシック"/>
                <a:sym typeface="游ゴシック"/>
                <a:rtl val="0"/>
              </a:rPr>
              <a:t>The Gardens Office</a:t>
            </a:r>
            <a:endParaRPr lang="ja-JP" altLang="en-US" sz="2195" b="1" spc="0" baseline="0" dirty="0">
              <a:ln/>
              <a:solidFill>
                <a:schemeClr val="bg1"/>
              </a:solidFill>
              <a:latin typeface="+mj-lt"/>
              <a:ea typeface="游ゴシック"/>
              <a:sym typeface="游ゴシック"/>
              <a:rtl val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2CEF6E-8726-4D50-A5FC-764F6F883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80962"/>
            <a:ext cx="41148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ctr" defTabSz="914340" rtl="0" eaLnBrk="1" latinLnBrk="0" hangingPunct="1">
              <a:defRPr lang="en-US" sz="500" b="1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+mj-lt"/>
              </a:rPr>
              <a:t>© Okinawa Institute of Science and Technology Graduate University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B6763E-782D-4395-90A6-9CC4F896D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4926" y="6634795"/>
            <a:ext cx="427074" cy="21544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r" defTabSz="914340" rtl="0" eaLnBrk="1" latinLnBrk="0" hangingPunct="1">
              <a:defRPr lang="en-US" sz="800" b="0" kern="1200" spc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567453-800F-4C2A-9596-20E216EC64F7}" type="slidenum">
              <a:rPr lang="en-US" altLang="ja-JP" smtClean="0">
                <a:latin typeface="+mj-lt"/>
              </a:rPr>
              <a:pPr/>
              <a:t>17</a:t>
            </a:fld>
            <a:endParaRPr lang="en-US">
              <a:latin typeface="+mj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8B7BC-D630-43FB-936C-4034AE191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0400" y="6680963"/>
            <a:ext cx="32610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914340" rtl="0" eaLnBrk="1" latinLnBrk="0" hangingPunct="1">
              <a:defRPr lang="en-US" sz="500" b="1" kern="1200" spc="3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0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2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1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3" algn="l" defTabSz="9143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B7E26-010A-40FA-B5EB-107769ED73AC}" type="datetime1">
              <a:rPr lang="ja-JP" altLang="en-US" smtClean="0">
                <a:latin typeface="+mj-lt"/>
              </a:rPr>
              <a:pPr/>
              <a:t>2024/4/19</a:t>
            </a:fld>
            <a:endParaRPr lang="en-US" altLang="ja-JP">
              <a:latin typeface="+mj-lt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D0A72C2F-09F6-215A-B18D-54F3D081416B}"/>
              </a:ext>
            </a:extLst>
          </p:cNvPr>
          <p:cNvSpPr/>
          <p:nvPr/>
        </p:nvSpPr>
        <p:spPr>
          <a:xfrm>
            <a:off x="751861" y="553897"/>
            <a:ext cx="5216853" cy="646950"/>
          </a:xfrm>
          <a:prstGeom prst="rect">
            <a:avLst/>
          </a:prstGeom>
          <a:solidFill>
            <a:srgbClr val="AA00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F03D26A-EF5E-F02F-0C8B-BED62B957E04}"/>
              </a:ext>
            </a:extLst>
          </p:cNvPr>
          <p:cNvGrpSpPr/>
          <p:nvPr/>
        </p:nvGrpSpPr>
        <p:grpSpPr>
          <a:xfrm>
            <a:off x="6351177" y="3955700"/>
            <a:ext cx="5522250" cy="966150"/>
            <a:chOff x="6358020" y="4633473"/>
            <a:chExt cx="5522250" cy="966150"/>
          </a:xfrm>
        </p:grpSpPr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24132134-60BE-2FF6-871E-B97770574137}"/>
                </a:ext>
              </a:extLst>
            </p:cNvPr>
            <p:cNvSpPr/>
            <p:nvPr/>
          </p:nvSpPr>
          <p:spPr>
            <a:xfrm>
              <a:off x="6358020" y="4633473"/>
              <a:ext cx="5522250" cy="773057"/>
            </a:xfrm>
            <a:custGeom>
              <a:avLst/>
              <a:gdLst>
                <a:gd name="connsiteX0" fmla="*/ 0 w 2928619"/>
                <a:gd name="connsiteY0" fmla="*/ 0 h 344344"/>
                <a:gd name="connsiteX1" fmla="*/ 2928620 w 2928619"/>
                <a:gd name="connsiteY1" fmla="*/ 0 h 344344"/>
                <a:gd name="connsiteX2" fmla="*/ 2928620 w 2928619"/>
                <a:gd name="connsiteY2" fmla="*/ 344345 h 344344"/>
                <a:gd name="connsiteX3" fmla="*/ 1 w 2928619"/>
                <a:gd name="connsiteY3" fmla="*/ 344345 h 34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8619" h="344344">
                  <a:moveTo>
                    <a:pt x="0" y="0"/>
                  </a:moveTo>
                  <a:lnTo>
                    <a:pt x="2928620" y="0"/>
                  </a:lnTo>
                  <a:lnTo>
                    <a:pt x="2928620" y="344345"/>
                  </a:lnTo>
                  <a:lnTo>
                    <a:pt x="1" y="344345"/>
                  </a:lnTo>
                  <a:close/>
                </a:path>
              </a:pathLst>
            </a:custGeom>
            <a:solidFill>
              <a:srgbClr val="DEF6FE"/>
            </a:solidFill>
            <a:ln w="14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>
                <a:latin typeface="+mj-lt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7DA5850C-D99A-8C2D-3C8E-D02988DB8907}"/>
                </a:ext>
              </a:extLst>
            </p:cNvPr>
            <p:cNvSpPr txBox="1"/>
            <p:nvPr/>
          </p:nvSpPr>
          <p:spPr>
            <a:xfrm>
              <a:off x="8329635" y="4663354"/>
              <a:ext cx="1547155" cy="3590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ja-JP" altLang="en-US" sz="1733" b="1" spc="0" baseline="0" dirty="0">
                  <a:ln/>
                  <a:solidFill>
                    <a:srgbClr val="040000"/>
                  </a:solidFill>
                  <a:latin typeface="+mj-lt"/>
                  <a:ea typeface="游ゴシック"/>
                  <a:sym typeface="游ゴシック"/>
                  <a:rtl val="0"/>
                </a:rPr>
                <a:t>Gradens Office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4F0004B4-0AD1-0D89-A56D-C7A7BB29D837}"/>
                </a:ext>
              </a:extLst>
            </p:cNvPr>
            <p:cNvSpPr txBox="1"/>
            <p:nvPr/>
          </p:nvSpPr>
          <p:spPr>
            <a:xfrm>
              <a:off x="7794903" y="4999459"/>
              <a:ext cx="303793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  <a:buClr>
                  <a:srgbClr val="FF0000"/>
                </a:buClr>
                <a:buSzPct val="125000"/>
                <a:tabLst>
                  <a:tab pos="808038" algn="l"/>
                  <a:tab pos="1166813" algn="l"/>
                </a:tabLst>
              </a:pPr>
              <a:r>
                <a:rPr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rPr>
                <a:t>gardens_office@gojin.co.jp </a:t>
              </a:r>
              <a:endParaRPr kumimoji="1" lang="ja-JP" altLang="en-US" sz="18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endParaRPr>
            </a:p>
            <a:p>
              <a:endParaRPr kumimoji="1" lang="ja-JP" altLang="en-US" dirty="0"/>
            </a:p>
          </p:txBody>
        </p:sp>
      </p:grpSp>
      <p:pic>
        <p:nvPicPr>
          <p:cNvPr id="53" name="図 5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512596A7-3ADD-D0CD-9C72-D61FD8904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50" y="637630"/>
            <a:ext cx="991114" cy="485840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0328D506-7AEA-9B59-4076-5E8C720A2CE7}"/>
              </a:ext>
            </a:extLst>
          </p:cNvPr>
          <p:cNvSpPr txBox="1"/>
          <p:nvPr/>
        </p:nvSpPr>
        <p:spPr>
          <a:xfrm>
            <a:off x="7490936" y="1203971"/>
            <a:ext cx="319478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Housing Management Company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94338A72-A802-9188-2D26-77E06C509B12}"/>
              </a:ext>
            </a:extLst>
          </p:cNvPr>
          <p:cNvSpPr txBox="1"/>
          <p:nvPr/>
        </p:nvSpPr>
        <p:spPr>
          <a:xfrm>
            <a:off x="2734271" y="1199533"/>
            <a:ext cx="112421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University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A6E0E875-87C9-35C3-F2F3-27897DE0697E}"/>
              </a:ext>
            </a:extLst>
          </p:cNvPr>
          <p:cNvSpPr/>
          <p:nvPr/>
        </p:nvSpPr>
        <p:spPr>
          <a:xfrm>
            <a:off x="6327204" y="4732728"/>
            <a:ext cx="5522250" cy="963124"/>
          </a:xfrm>
          <a:custGeom>
            <a:avLst/>
            <a:gdLst>
              <a:gd name="connsiteX0" fmla="*/ 0 w 9160134"/>
              <a:gd name="connsiteY0" fmla="*/ 0 h 344344"/>
              <a:gd name="connsiteX1" fmla="*/ 9160135 w 9160134"/>
              <a:gd name="connsiteY1" fmla="*/ 0 h 344344"/>
              <a:gd name="connsiteX2" fmla="*/ 9160135 w 9160134"/>
              <a:gd name="connsiteY2" fmla="*/ 344345 h 344344"/>
              <a:gd name="connsiteX3" fmla="*/ 0 w 9160134"/>
              <a:gd name="connsiteY3" fmla="*/ 344345 h 34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0134" h="344344">
                <a:moveTo>
                  <a:pt x="0" y="0"/>
                </a:moveTo>
                <a:lnTo>
                  <a:pt x="9160135" y="0"/>
                </a:lnTo>
                <a:lnTo>
                  <a:pt x="9160135" y="344345"/>
                </a:lnTo>
                <a:lnTo>
                  <a:pt x="0" y="344345"/>
                </a:lnTo>
                <a:close/>
              </a:path>
            </a:pathLst>
          </a:custGeom>
          <a:solidFill>
            <a:srgbClr val="C9DAE3"/>
          </a:solidFill>
          <a:ln w="1466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 dirty="0">
              <a:latin typeface="+mj-lt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6B99DA6-A7FB-C2B8-D1D6-F8EC4DD07748}"/>
              </a:ext>
            </a:extLst>
          </p:cNvPr>
          <p:cNvSpPr txBox="1"/>
          <p:nvPr/>
        </p:nvSpPr>
        <p:spPr>
          <a:xfrm>
            <a:off x="6805662" y="4733555"/>
            <a:ext cx="4332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OPEN HOURS	</a:t>
            </a:r>
            <a:br>
              <a:rPr lang="en-US" altLang="ja-JP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altLang="ja-JP" sz="18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Weekdays </a:t>
            </a:r>
            <a:r>
              <a:rPr lang="en-US" altLang="ja-JP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	      	</a:t>
            </a:r>
            <a:r>
              <a:rPr lang="en-US" altLang="ja-JP" sz="18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9:00 – 18:00 </a:t>
            </a:r>
            <a:br>
              <a:rPr lang="en-US" altLang="ja-JP" sz="1800" dirty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r>
              <a:rPr lang="en-US" altLang="ja-JP" sz="18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Weekends &amp; Holidays	</a:t>
            </a:r>
            <a:r>
              <a:rPr lang="en-US" altLang="ja-JP" sz="18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9:00 – 17:00</a:t>
            </a:r>
            <a:endParaRPr kumimoji="1" lang="ja-JP" altLang="en-US" dirty="0">
              <a:latin typeface="+mj-lt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06433CED-4BFA-1117-F762-E4B636942874}"/>
              </a:ext>
            </a:extLst>
          </p:cNvPr>
          <p:cNvGrpSpPr/>
          <p:nvPr/>
        </p:nvGrpSpPr>
        <p:grpSpPr>
          <a:xfrm>
            <a:off x="9598622" y="5738574"/>
            <a:ext cx="1918501" cy="880905"/>
            <a:chOff x="10102611" y="4879025"/>
            <a:chExt cx="1918501" cy="880905"/>
          </a:xfrm>
        </p:grpSpPr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F09250B7-55B9-CC30-D030-D93170EB5E7E}"/>
                </a:ext>
              </a:extLst>
            </p:cNvPr>
            <p:cNvSpPr txBox="1"/>
            <p:nvPr/>
          </p:nvSpPr>
          <p:spPr>
            <a:xfrm>
              <a:off x="10102611" y="4898156"/>
              <a:ext cx="191850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spc="0" baseline="0" dirty="0">
                  <a:ln/>
                  <a:solidFill>
                    <a:srgbClr val="040000"/>
                  </a:solidFill>
                  <a:latin typeface="+mj-lt"/>
                  <a:ea typeface="游ゴシック"/>
                  <a:sym typeface="游ゴシック"/>
                  <a:rtl val="0"/>
                </a:rPr>
                <a:t>Nighttime Emergency</a:t>
              </a:r>
            </a:p>
            <a:p>
              <a:r>
                <a:rPr lang="ja-JP" altLang="en-US" sz="1800" b="1" spc="0" baseline="0" dirty="0">
                  <a:ln/>
                  <a:solidFill>
                    <a:srgbClr val="040000"/>
                  </a:solidFill>
                  <a:latin typeface="+mj-lt"/>
                  <a:ea typeface="游ゴシック"/>
                  <a:sym typeface="游ゴシック"/>
                  <a:rtl val="0"/>
                </a:rPr>
                <a:t>050-5835-2236</a:t>
              </a:r>
            </a:p>
            <a:p>
              <a:endParaRPr kumimoji="1" lang="ja-JP" altLang="en-US" dirty="0">
                <a:latin typeface="+mj-lt"/>
              </a:endParaRPr>
            </a:p>
          </p:txBody>
        </p:sp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2BB2FCEE-DC3D-9470-9342-4A50D32AE181}"/>
                </a:ext>
              </a:extLst>
            </p:cNvPr>
            <p:cNvSpPr/>
            <p:nvPr/>
          </p:nvSpPr>
          <p:spPr>
            <a:xfrm>
              <a:off x="10102611" y="4879025"/>
              <a:ext cx="1755320" cy="65905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59" name="図 58">
            <a:extLst>
              <a:ext uri="{FF2B5EF4-FFF2-40B4-BE49-F238E27FC236}">
                <a16:creationId xmlns:a16="http://schemas.microsoft.com/office/drawing/2014/main" id="{DDA18803-5C49-0B4B-4122-CDA7E7EB3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05" y="569745"/>
            <a:ext cx="1568895" cy="615253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4724BE0-9722-AA10-07A0-5A710208F580}"/>
              </a:ext>
            </a:extLst>
          </p:cNvPr>
          <p:cNvGrpSpPr/>
          <p:nvPr/>
        </p:nvGrpSpPr>
        <p:grpSpPr>
          <a:xfrm>
            <a:off x="766274" y="3949867"/>
            <a:ext cx="5193634" cy="1729445"/>
            <a:chOff x="766274" y="3949867"/>
            <a:chExt cx="5193634" cy="1729445"/>
          </a:xfrm>
        </p:grpSpPr>
        <p:sp>
          <p:nvSpPr>
            <p:cNvPr id="45" name="フリーフォーム: 図形 44">
              <a:extLst>
                <a:ext uri="{FF2B5EF4-FFF2-40B4-BE49-F238E27FC236}">
                  <a16:creationId xmlns:a16="http://schemas.microsoft.com/office/drawing/2014/main" id="{38F797C6-23CB-A705-1174-56376BB1526F}"/>
                </a:ext>
              </a:extLst>
            </p:cNvPr>
            <p:cNvSpPr/>
            <p:nvPr/>
          </p:nvSpPr>
          <p:spPr>
            <a:xfrm>
              <a:off x="775302" y="4716189"/>
              <a:ext cx="5169969" cy="963123"/>
            </a:xfrm>
            <a:custGeom>
              <a:avLst/>
              <a:gdLst>
                <a:gd name="connsiteX0" fmla="*/ 0 w 9160134"/>
                <a:gd name="connsiteY0" fmla="*/ 0 h 344344"/>
                <a:gd name="connsiteX1" fmla="*/ 9160135 w 9160134"/>
                <a:gd name="connsiteY1" fmla="*/ 0 h 344344"/>
                <a:gd name="connsiteX2" fmla="*/ 9160135 w 9160134"/>
                <a:gd name="connsiteY2" fmla="*/ 344345 h 344344"/>
                <a:gd name="connsiteX3" fmla="*/ 0 w 9160134"/>
                <a:gd name="connsiteY3" fmla="*/ 344345 h 34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0134" h="344344">
                  <a:moveTo>
                    <a:pt x="0" y="0"/>
                  </a:moveTo>
                  <a:lnTo>
                    <a:pt x="9160135" y="0"/>
                  </a:lnTo>
                  <a:lnTo>
                    <a:pt x="9160135" y="344345"/>
                  </a:lnTo>
                  <a:lnTo>
                    <a:pt x="0" y="344345"/>
                  </a:lnTo>
                  <a:close/>
                </a:path>
              </a:pathLst>
            </a:custGeom>
            <a:solidFill>
              <a:srgbClr val="FFD4CD"/>
            </a:solidFill>
            <a:ln w="14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 dirty="0">
                <a:latin typeface="+mj-lt"/>
              </a:endParaRPr>
            </a:p>
          </p:txBody>
        </p:sp>
        <p:sp>
          <p:nvSpPr>
            <p:cNvPr id="47" name="フリーフォーム: 図形 46">
              <a:extLst>
                <a:ext uri="{FF2B5EF4-FFF2-40B4-BE49-F238E27FC236}">
                  <a16:creationId xmlns:a16="http://schemas.microsoft.com/office/drawing/2014/main" id="{6B4301FF-4A33-D9F9-2559-678E74E87193}"/>
                </a:ext>
              </a:extLst>
            </p:cNvPr>
            <p:cNvSpPr/>
            <p:nvPr/>
          </p:nvSpPr>
          <p:spPr>
            <a:xfrm>
              <a:off x="766274" y="3949867"/>
              <a:ext cx="5193634" cy="784722"/>
            </a:xfrm>
            <a:custGeom>
              <a:avLst/>
              <a:gdLst>
                <a:gd name="connsiteX0" fmla="*/ 0 w 9160134"/>
                <a:gd name="connsiteY0" fmla="*/ 0 h 550629"/>
                <a:gd name="connsiteX1" fmla="*/ 9160135 w 9160134"/>
                <a:gd name="connsiteY1" fmla="*/ 0 h 550629"/>
                <a:gd name="connsiteX2" fmla="*/ 9160135 w 9160134"/>
                <a:gd name="connsiteY2" fmla="*/ 550629 h 550629"/>
                <a:gd name="connsiteX3" fmla="*/ 0 w 9160134"/>
                <a:gd name="connsiteY3" fmla="*/ 550629 h 55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0134" h="550629">
                  <a:moveTo>
                    <a:pt x="0" y="0"/>
                  </a:moveTo>
                  <a:lnTo>
                    <a:pt x="9160135" y="0"/>
                  </a:lnTo>
                  <a:lnTo>
                    <a:pt x="9160135" y="550629"/>
                  </a:lnTo>
                  <a:lnTo>
                    <a:pt x="0" y="550629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4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altLang="ja-JP" b="1" dirty="0">
                  <a:latin typeface="+mj-lt"/>
                </a:rPr>
                <a:t>Housing Management Section</a:t>
              </a:r>
            </a:p>
            <a:p>
              <a:pPr algn="ctr"/>
              <a:r>
                <a:rPr lang="en-US" altLang="ja-JP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student-housing@oist.jp</a:t>
              </a:r>
              <a:endParaRPr lang="ja-JP" altLang="en-US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691C9BF-D7DD-DA7F-0992-09771F1E5342}"/>
                </a:ext>
              </a:extLst>
            </p:cNvPr>
            <p:cNvSpPr txBox="1"/>
            <p:nvPr/>
          </p:nvSpPr>
          <p:spPr>
            <a:xfrm>
              <a:off x="1267319" y="4761279"/>
              <a:ext cx="4332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OPEN HOURS	</a:t>
              </a:r>
              <a:br>
                <a:rPr lang="en-US" altLang="ja-JP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en-US" altLang="ja-JP" sz="1800" b="1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Weekdays 	</a:t>
              </a:r>
              <a:r>
                <a:rPr lang="en-US" altLang="ja-JP" sz="18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9:00 – 17:30 </a:t>
              </a:r>
              <a:endParaRPr kumimoji="1" lang="ja-JP" altLang="en-US" dirty="0">
                <a:latin typeface="+mj-lt"/>
              </a:endParaRPr>
            </a:p>
          </p:txBody>
        </p: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56B7548-160F-03D8-7540-517C18C6373C}"/>
              </a:ext>
            </a:extLst>
          </p:cNvPr>
          <p:cNvSpPr txBox="1"/>
          <p:nvPr/>
        </p:nvSpPr>
        <p:spPr>
          <a:xfrm>
            <a:off x="1002698" y="5718166"/>
            <a:ext cx="367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Room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Monthly &amp; Move-out inspections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18C1F40-2804-848C-2148-6C321E86D9DD}"/>
              </a:ext>
            </a:extLst>
          </p:cNvPr>
          <p:cNvSpPr txBox="1"/>
          <p:nvPr/>
        </p:nvSpPr>
        <p:spPr>
          <a:xfrm>
            <a:off x="6575410" y="5732695"/>
            <a:ext cx="3056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Building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Furniture, AC/, Gas stove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2A588E5-DFD2-669C-F4FB-2545E8DC0CA0}"/>
              </a:ext>
            </a:extLst>
          </p:cNvPr>
          <p:cNvSpPr/>
          <p:nvPr/>
        </p:nvSpPr>
        <p:spPr>
          <a:xfrm>
            <a:off x="759997" y="559750"/>
            <a:ext cx="5216854" cy="5895082"/>
          </a:xfrm>
          <a:prstGeom prst="rect">
            <a:avLst/>
          </a:prstGeom>
          <a:noFill/>
          <a:ln w="57150">
            <a:solidFill>
              <a:srgbClr val="AA0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0CD8FF1-5FB7-101B-E3AF-4D80DE601414}"/>
              </a:ext>
            </a:extLst>
          </p:cNvPr>
          <p:cNvSpPr/>
          <p:nvPr/>
        </p:nvSpPr>
        <p:spPr>
          <a:xfrm>
            <a:off x="6342612" y="559751"/>
            <a:ext cx="5539380" cy="589508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13D475C-4DDF-9AAE-8F4B-BF34E5F7E18A}"/>
              </a:ext>
            </a:extLst>
          </p:cNvPr>
          <p:cNvSpPr txBox="1"/>
          <p:nvPr/>
        </p:nvSpPr>
        <p:spPr>
          <a:xfrm>
            <a:off x="4568041" y="0"/>
            <a:ext cx="3385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C00000"/>
                </a:solidFill>
              </a:rPr>
              <a:t>Contact Information</a:t>
            </a:r>
            <a:endParaRPr kumimoji="1" lang="ja-JP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5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hlinkClick r:id="rId3"/>
            <a:extLst>
              <a:ext uri="{FF2B5EF4-FFF2-40B4-BE49-F238E27FC236}">
                <a16:creationId xmlns:a16="http://schemas.microsoft.com/office/drawing/2014/main" id="{E990ABEF-4408-3C17-9F1D-22CE545AA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40" y="2579627"/>
            <a:ext cx="3587468" cy="3210149"/>
          </a:xfrm>
          <a:prstGeom prst="rect">
            <a:avLst/>
          </a:prstGeom>
          <a:effectLst>
            <a:outerShdw blurRad="215900" dist="241300" dir="900000" algn="tl" rotWithShape="0">
              <a:prstClr val="black">
                <a:alpha val="44000"/>
              </a:prstClr>
            </a:outerShdw>
          </a:effectLst>
        </p:spPr>
      </p:pic>
      <p:sp>
        <p:nvSpPr>
          <p:cNvPr id="6" name="テキスト プレースホルダー 4">
            <a:extLst>
              <a:ext uri="{FF2B5EF4-FFF2-40B4-BE49-F238E27FC236}">
                <a16:creationId xmlns:a16="http://schemas.microsoft.com/office/drawing/2014/main" id="{20FD02FE-89EA-AD25-FB5C-569280230445}"/>
              </a:ext>
            </a:extLst>
          </p:cNvPr>
          <p:cNvSpPr txBox="1">
            <a:spLocks/>
          </p:cNvSpPr>
          <p:nvPr/>
        </p:nvSpPr>
        <p:spPr>
          <a:xfrm>
            <a:off x="684140" y="721225"/>
            <a:ext cx="4631754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0" dirty="0">
                <a:solidFill>
                  <a:srgbClr val="C00000"/>
                </a:solidFill>
                <a:hlinkClick r:id="rId3"/>
              </a:rPr>
              <a:t>Intern Accommodation </a:t>
            </a:r>
          </a:p>
          <a:p>
            <a:r>
              <a:rPr lang="en-US" altLang="ja-JP" sz="3600" b="0" dirty="0">
                <a:solidFill>
                  <a:srgbClr val="C00000"/>
                </a:solidFill>
                <a:hlinkClick r:id="rId3"/>
              </a:rPr>
              <a:t>Website</a:t>
            </a:r>
            <a:br>
              <a:rPr lang="en-US" altLang="ja-JP" sz="3600" b="0" dirty="0">
                <a:solidFill>
                  <a:srgbClr val="C00000"/>
                </a:solidFill>
              </a:rPr>
            </a:br>
            <a:r>
              <a:rPr lang="en-US" altLang="ja-JP" b="0" dirty="0"/>
              <a:t>(In the room information email)</a:t>
            </a:r>
          </a:p>
        </p:txBody>
      </p:sp>
      <p:sp>
        <p:nvSpPr>
          <p:cNvPr id="7" name="テキスト プレースホルダー 4">
            <a:extLst>
              <a:ext uri="{FF2B5EF4-FFF2-40B4-BE49-F238E27FC236}">
                <a16:creationId xmlns:a16="http://schemas.microsoft.com/office/drawing/2014/main" id="{89825892-AD41-32C6-EB9D-8903A272CDC1}"/>
              </a:ext>
            </a:extLst>
          </p:cNvPr>
          <p:cNvSpPr txBox="1">
            <a:spLocks/>
          </p:cNvSpPr>
          <p:nvPr/>
        </p:nvSpPr>
        <p:spPr>
          <a:xfrm>
            <a:off x="6340261" y="991960"/>
            <a:ext cx="5448968" cy="1854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200" b="0" dirty="0">
                <a:solidFill>
                  <a:srgbClr val="C00000"/>
                </a:solidFill>
              </a:rPr>
              <a:t>Housing Procedure &amp; Rules</a:t>
            </a:r>
          </a:p>
          <a:p>
            <a:r>
              <a:rPr lang="ja-JP" altLang="en-US" sz="3200" b="0" dirty="0">
                <a:solidFill>
                  <a:srgbClr val="C00000"/>
                </a:solidFill>
              </a:rPr>
              <a:t>①</a:t>
            </a:r>
            <a:r>
              <a:rPr lang="en-US" altLang="ja-JP" sz="2400" b="1" dirty="0">
                <a:hlinkClick r:id="rId5"/>
              </a:rPr>
              <a:t>Accommodation Procedure for Research Intern Accommodation</a:t>
            </a:r>
            <a:br>
              <a:rPr lang="en-US" altLang="ja-JP" sz="3200" b="0" dirty="0">
                <a:solidFill>
                  <a:srgbClr val="C00000"/>
                </a:solidFill>
              </a:rPr>
            </a:br>
            <a:r>
              <a:rPr lang="ja-JP" altLang="en-US" sz="3200" b="0" dirty="0">
                <a:solidFill>
                  <a:srgbClr val="C00000"/>
                </a:solidFill>
              </a:rPr>
              <a:t>②</a:t>
            </a:r>
            <a:r>
              <a:rPr lang="en-US" altLang="ja-JP" sz="2400" b="1" dirty="0">
                <a:hlinkClick r:id="rId6"/>
              </a:rPr>
              <a:t>Intern Accommodation Agreement</a:t>
            </a:r>
            <a:br>
              <a:rPr lang="en-US" altLang="ja-JP" sz="3600" b="0" dirty="0">
                <a:solidFill>
                  <a:srgbClr val="C00000"/>
                </a:solidFill>
              </a:rPr>
            </a:br>
            <a:r>
              <a:rPr lang="ja-JP" altLang="en-US" sz="3200" b="0" dirty="0">
                <a:solidFill>
                  <a:srgbClr val="C00000"/>
                </a:solidFill>
              </a:rPr>
              <a:t>　</a:t>
            </a:r>
            <a:endParaRPr lang="en-US" altLang="ja-JP" b="0" dirty="0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D26AAF2-4DB7-C63C-82E6-B01D0D51E477}"/>
              </a:ext>
            </a:extLst>
          </p:cNvPr>
          <p:cNvCxnSpPr/>
          <p:nvPr/>
        </p:nvCxnSpPr>
        <p:spPr>
          <a:xfrm>
            <a:off x="6033331" y="589660"/>
            <a:ext cx="62669" cy="5853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9614C60-0609-2799-0D93-BD5892D79595}"/>
              </a:ext>
            </a:extLst>
          </p:cNvPr>
          <p:cNvSpPr txBox="1"/>
          <p:nvPr/>
        </p:nvSpPr>
        <p:spPr>
          <a:xfrm>
            <a:off x="4583472" y="4200762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[ Link ]</a:t>
            </a:r>
            <a:endParaRPr kumimoji="1" lang="ja-JP" altLang="en-US" sz="1200" dirty="0"/>
          </a:p>
        </p:txBody>
      </p:sp>
      <p:pic>
        <p:nvPicPr>
          <p:cNvPr id="15" name="図 14" descr="QR コード&#10;&#10;自動的に生成された説明">
            <a:extLst>
              <a:ext uri="{FF2B5EF4-FFF2-40B4-BE49-F238E27FC236}">
                <a16:creationId xmlns:a16="http://schemas.microsoft.com/office/drawing/2014/main" id="{C80983B3-8221-671F-9AB4-CDB1F649D6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3964107"/>
            <a:ext cx="2346463" cy="2346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E56BC59-5AA2-6F3E-1F80-36BC6E5B3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3508" y="2802802"/>
            <a:ext cx="4569086" cy="338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53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BFE2241-C8B6-2E98-9941-54796EF36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72" y="2040968"/>
            <a:ext cx="3241657" cy="1994861"/>
          </a:xfrm>
        </p:spPr>
        <p:txBody>
          <a:bodyPr/>
          <a:lstStyle/>
          <a:p>
            <a:r>
              <a:rPr lang="en-US" altLang="ja-JP" dirty="0"/>
              <a:t>Household Trash</a:t>
            </a:r>
          </a:p>
        </p:txBody>
      </p:sp>
      <p:pic>
        <p:nvPicPr>
          <p:cNvPr id="4" name="図 3">
            <a:hlinkClick r:id="rId3"/>
            <a:extLst>
              <a:ext uri="{FF2B5EF4-FFF2-40B4-BE49-F238E27FC236}">
                <a16:creationId xmlns:a16="http://schemas.microsoft.com/office/drawing/2014/main" id="{7FE1C8F5-AE82-E636-21DA-1C2BE1A8E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221" y="2384086"/>
            <a:ext cx="2832485" cy="4005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テキスト プレースホルダー 4">
            <a:extLst>
              <a:ext uri="{FF2B5EF4-FFF2-40B4-BE49-F238E27FC236}">
                <a16:creationId xmlns:a16="http://schemas.microsoft.com/office/drawing/2014/main" id="{2B222E2F-44BF-A5C3-5993-DAC0684F0087}"/>
              </a:ext>
            </a:extLst>
          </p:cNvPr>
          <p:cNvSpPr txBox="1">
            <a:spLocks/>
          </p:cNvSpPr>
          <p:nvPr/>
        </p:nvSpPr>
        <p:spPr>
          <a:xfrm>
            <a:off x="4945285" y="986771"/>
            <a:ext cx="6657127" cy="12583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u="sng" dirty="0">
                <a:solidFill>
                  <a:srgbClr val="C00000"/>
                </a:solidFill>
              </a:rPr>
              <a:t>IMPORTANT</a:t>
            </a:r>
          </a:p>
          <a:p>
            <a:pPr marL="742950" indent="-742950">
              <a:buFont typeface="+mj-ea"/>
              <a:buAutoNum type="circleNumDbPlain"/>
            </a:pPr>
            <a:r>
              <a:rPr lang="en-US" altLang="ja-JP" sz="3600" b="0" dirty="0">
                <a:solidFill>
                  <a:srgbClr val="C00000"/>
                </a:solidFill>
              </a:rPr>
              <a:t>Separate your trash!</a:t>
            </a:r>
          </a:p>
          <a:p>
            <a:pPr marL="742950" indent="-742950">
              <a:buFont typeface="+mj-ea"/>
              <a:buAutoNum type="circleNumDbPlain"/>
            </a:pPr>
            <a:r>
              <a:rPr lang="en-US" altLang="ja-JP" sz="3600" b="0" dirty="0">
                <a:solidFill>
                  <a:srgbClr val="C00000"/>
                </a:solidFill>
              </a:rPr>
              <a:t>Buy designated garbage bags</a:t>
            </a:r>
          </a:p>
        </p:txBody>
      </p:sp>
      <p:pic>
        <p:nvPicPr>
          <p:cNvPr id="10" name="図 9">
            <a:hlinkClick r:id="rId5"/>
            <a:extLst>
              <a:ext uri="{FF2B5EF4-FFF2-40B4-BE49-F238E27FC236}">
                <a16:creationId xmlns:a16="http://schemas.microsoft.com/office/drawing/2014/main" id="{18CCEEDA-7E4E-BE13-BB89-795162BFF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3317" y="4400081"/>
            <a:ext cx="2636206" cy="180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4CE8BB-0BE6-4919-DBDE-4F72B749FBB7}"/>
              </a:ext>
            </a:extLst>
          </p:cNvPr>
          <p:cNvSpPr txBox="1"/>
          <p:nvPr/>
        </p:nvSpPr>
        <p:spPr>
          <a:xfrm>
            <a:off x="5228980" y="2384086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[ Link ]</a:t>
            </a:r>
            <a:endParaRPr kumimoji="1" lang="ja-JP" altLang="en-US" sz="1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CCB418-357E-3DA1-B1F3-7E10E7B51EE9}"/>
              </a:ext>
            </a:extLst>
          </p:cNvPr>
          <p:cNvSpPr txBox="1"/>
          <p:nvPr/>
        </p:nvSpPr>
        <p:spPr>
          <a:xfrm>
            <a:off x="8958826" y="4035829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[ Link ]</a:t>
            </a:r>
            <a:endParaRPr kumimoji="1" lang="ja-JP" altLang="en-US" sz="12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939B1A8-EE2A-BF77-1394-EFEBF34EE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4240" y="42796"/>
            <a:ext cx="1857634" cy="16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0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5F76CD94-6560-4BD6-493D-CE90E851A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52400"/>
            <a:ext cx="11506200" cy="7299808"/>
          </a:xfrm>
          <a:prstGeom prst="rect">
            <a:avLst/>
          </a:prstGeom>
        </p:spPr>
      </p:pic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8A11A31-B600-CC97-23EA-A3D052162D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" y="0"/>
            <a:ext cx="11506200" cy="7299808"/>
          </a:xfr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EFEC2C4-0A87-1FE8-82D2-128FB81B60CB}"/>
              </a:ext>
            </a:extLst>
          </p:cNvPr>
          <p:cNvSpPr/>
          <p:nvPr/>
        </p:nvSpPr>
        <p:spPr>
          <a:xfrm>
            <a:off x="3095625" y="66675"/>
            <a:ext cx="5143500" cy="628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solidFill>
                  <a:schemeClr val="tx1"/>
                </a:solidFill>
              </a:rPr>
              <a:t>Garbage Collection</a:t>
            </a:r>
            <a:r>
              <a:rPr kumimoji="1" lang="ja-JP" altLang="en-US" sz="3200" b="1" dirty="0">
                <a:solidFill>
                  <a:schemeClr val="tx1"/>
                </a:solidFill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</a:rPr>
              <a:t>Area</a:t>
            </a:r>
            <a:endParaRPr kumimoji="1" lang="ja-JP" alt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C90B40D-79A8-2214-2EE9-393822196E90}"/>
              </a:ext>
            </a:extLst>
          </p:cNvPr>
          <p:cNvSpPr/>
          <p:nvPr/>
        </p:nvSpPr>
        <p:spPr>
          <a:xfrm>
            <a:off x="4819650" y="2009775"/>
            <a:ext cx="847725" cy="7048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B26B098E-1364-3D58-A214-F9E85B04F516}"/>
              </a:ext>
            </a:extLst>
          </p:cNvPr>
          <p:cNvSpPr/>
          <p:nvPr/>
        </p:nvSpPr>
        <p:spPr>
          <a:xfrm>
            <a:off x="7486650" y="2085975"/>
            <a:ext cx="847725" cy="7048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839AAAD1-85EA-DE4E-F52B-A3C30AC1871B}"/>
              </a:ext>
            </a:extLst>
          </p:cNvPr>
          <p:cNvSpPr/>
          <p:nvPr/>
        </p:nvSpPr>
        <p:spPr>
          <a:xfrm>
            <a:off x="5981700" y="4391025"/>
            <a:ext cx="847725" cy="7048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144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26B43E-9AD5-8FB9-E30F-EBA42B40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0" y="125571"/>
            <a:ext cx="1367113" cy="553998"/>
          </a:xfrm>
        </p:spPr>
        <p:txBody>
          <a:bodyPr/>
          <a:lstStyle/>
          <a:p>
            <a:r>
              <a:rPr kumimoji="1" lang="en-US" altLang="ja-JP" sz="4000" dirty="0"/>
              <a:t>G23</a:t>
            </a:r>
            <a:endParaRPr kumimoji="1" lang="ja-JP" altLang="en-US" sz="4000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A3DCF2A0-E16C-C26D-215A-1C9E5C98FA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2879" y="483130"/>
            <a:ext cx="3553228" cy="2418820"/>
          </a:xfr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9DE7B13-8EE2-8352-E3EC-3DDE23224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864" y="679569"/>
            <a:ext cx="3953427" cy="52871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FCFBB8D-5542-AAEB-7215-A39250A21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946" y="200024"/>
            <a:ext cx="2132651" cy="281021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C64256D-3CDD-5077-DF2A-A304505E2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945" y="3393578"/>
            <a:ext cx="2132651" cy="245424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E61E703-0038-A84F-4DD2-4F8491ECB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879" y="3547862"/>
            <a:ext cx="4034888" cy="2418820"/>
          </a:xfrm>
          <a:prstGeom prst="rect">
            <a:avLst/>
          </a:prstGeom>
        </p:spPr>
      </p:pic>
      <p:sp>
        <p:nvSpPr>
          <p:cNvPr id="14" name="楕円 13">
            <a:extLst>
              <a:ext uri="{FF2B5EF4-FFF2-40B4-BE49-F238E27FC236}">
                <a16:creationId xmlns:a16="http://schemas.microsoft.com/office/drawing/2014/main" id="{F1415D04-A3C8-F384-79FA-4BB91E9C5FB0}"/>
              </a:ext>
            </a:extLst>
          </p:cNvPr>
          <p:cNvSpPr/>
          <p:nvPr/>
        </p:nvSpPr>
        <p:spPr>
          <a:xfrm>
            <a:off x="6096000" y="689429"/>
            <a:ext cx="5848350" cy="14435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Burnable, Non-burnable wastes, cans, glasses, Recyclables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9102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5748E0-EA9F-CBC4-1AE1-F632C5666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436" y="127316"/>
            <a:ext cx="914400" cy="553998"/>
          </a:xfrm>
        </p:spPr>
        <p:txBody>
          <a:bodyPr/>
          <a:lstStyle/>
          <a:p>
            <a:r>
              <a:rPr kumimoji="1" lang="en-US" altLang="ja-JP" sz="4000" dirty="0"/>
              <a:t>G24</a:t>
            </a:r>
            <a:endParaRPr kumimoji="1" lang="ja-JP" altLang="en-US" sz="4000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8A6C170F-4FE2-6FAE-2251-98AEDAC33E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1104" y="3134403"/>
            <a:ext cx="2415472" cy="3262905"/>
          </a:xfr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9AADC65-E61C-F41E-3E69-E41BFB4C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514" y="839656"/>
            <a:ext cx="3879505" cy="517868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B2E1CF4-6FAA-FBC6-590A-23C8B37B0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165" y="2477448"/>
            <a:ext cx="3265203" cy="3919860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58D29249-20AE-0D05-1DD0-95C05AD15801}"/>
              </a:ext>
            </a:extLst>
          </p:cNvPr>
          <p:cNvSpPr/>
          <p:nvPr/>
        </p:nvSpPr>
        <p:spPr>
          <a:xfrm>
            <a:off x="847725" y="404315"/>
            <a:ext cx="5848350" cy="14435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Cardboards, papers, Hazardous wastes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22720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E7F7D70-BA5E-7BF2-7FF7-5BCCBCB1B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87" y="718148"/>
            <a:ext cx="5353113" cy="390214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3C377E7-01B5-50DD-47AD-617BF56AE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480" y="718148"/>
            <a:ext cx="5353114" cy="389981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5FCF44-34A2-B1C7-9405-EA38A42EE3B1}"/>
              </a:ext>
            </a:extLst>
          </p:cNvPr>
          <p:cNvSpPr txBox="1"/>
          <p:nvPr/>
        </p:nvSpPr>
        <p:spPr>
          <a:xfrm>
            <a:off x="2360428" y="4921221"/>
            <a:ext cx="3681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Do NOT </a:t>
            </a:r>
            <a:r>
              <a:rPr kumimoji="1" lang="en-US" altLang="ja-JP" sz="2400"/>
              <a:t>mix with non- </a:t>
            </a:r>
            <a:r>
              <a:rPr lang="en-US" altLang="ja-JP" sz="2400" dirty="0"/>
              <a:t>burnable wastes such as cans, bottles &amp; metals.</a:t>
            </a:r>
            <a:endParaRPr kumimoji="1" lang="en-US" altLang="ja-JP" sz="2400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AA327E9-35C0-4F04-D2C5-90F119E42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748" y="4969780"/>
            <a:ext cx="1100376" cy="1094246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60991E89-4D24-4F61-40D3-5A686103660E}"/>
              </a:ext>
            </a:extLst>
          </p:cNvPr>
          <p:cNvSpPr/>
          <p:nvPr/>
        </p:nvSpPr>
        <p:spPr>
          <a:xfrm>
            <a:off x="784787" y="4854214"/>
            <a:ext cx="5353113" cy="13253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4944FD8F-3B1B-55F9-907A-21E87C577807}"/>
              </a:ext>
            </a:extLst>
          </p:cNvPr>
          <p:cNvSpPr/>
          <p:nvPr/>
        </p:nvSpPr>
        <p:spPr>
          <a:xfrm>
            <a:off x="6420834" y="4854214"/>
            <a:ext cx="5353113" cy="13253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3F7C910-C827-AD87-FBF7-16A9FF412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91" y="4969780"/>
            <a:ext cx="1100376" cy="109424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0774569-6BFC-19E1-CCFA-05F214A25223}"/>
              </a:ext>
            </a:extLst>
          </p:cNvPr>
          <p:cNvSpPr txBox="1"/>
          <p:nvPr/>
        </p:nvSpPr>
        <p:spPr>
          <a:xfrm>
            <a:off x="7746763" y="4969780"/>
            <a:ext cx="402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Do NOT mix with recyclables.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DC3061-5CBD-EC13-8DB6-43952073D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874" y="2114549"/>
            <a:ext cx="789990" cy="4146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0B2DE65-3E52-36ED-82CB-B945412FA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278" y="2200516"/>
            <a:ext cx="1009789" cy="32865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2D17E66-1F4C-537F-3C3D-487DEE0E05FB}"/>
              </a:ext>
            </a:extLst>
          </p:cNvPr>
          <p:cNvSpPr/>
          <p:nvPr/>
        </p:nvSpPr>
        <p:spPr>
          <a:xfrm>
            <a:off x="4560060" y="6176567"/>
            <a:ext cx="3438614" cy="609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Bring them to G21, 22, 23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996D044-4F44-C971-F8B8-1C78173845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7310" y="5516903"/>
            <a:ext cx="2094485" cy="11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56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60991E89-4D24-4F61-40D3-5A686103660E}"/>
              </a:ext>
            </a:extLst>
          </p:cNvPr>
          <p:cNvSpPr/>
          <p:nvPr/>
        </p:nvSpPr>
        <p:spPr>
          <a:xfrm>
            <a:off x="772936" y="5106975"/>
            <a:ext cx="5437780" cy="13253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0774569-6BFC-19E1-CCFA-05F214A25223}"/>
              </a:ext>
            </a:extLst>
          </p:cNvPr>
          <p:cNvSpPr txBox="1"/>
          <p:nvPr/>
        </p:nvSpPr>
        <p:spPr>
          <a:xfrm>
            <a:off x="2177771" y="5178531"/>
            <a:ext cx="3883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Tie with paper string.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Leave in the paper garbage storage.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8CC0EB-24BE-26CD-AF9A-765D98589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04" y="479140"/>
            <a:ext cx="11002707" cy="719938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4E33752E-05E7-3CD2-36A9-C465230B1B1D}"/>
              </a:ext>
            </a:extLst>
          </p:cNvPr>
          <p:cNvSpPr/>
          <p:nvPr/>
        </p:nvSpPr>
        <p:spPr>
          <a:xfrm>
            <a:off x="928083" y="5236313"/>
            <a:ext cx="1109058" cy="10847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Please</a:t>
            </a:r>
          </a:p>
          <a:p>
            <a:pPr algn="ctr"/>
            <a:r>
              <a:rPr kumimoji="1" lang="en-US" altLang="ja-JP" dirty="0"/>
              <a:t>Do!</a:t>
            </a:r>
            <a:endParaRPr kumimoji="1" lang="ja-JP" altLang="en-US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21524D9-FEB9-48C6-FBF2-832241F8A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04" y="1500636"/>
            <a:ext cx="5447225" cy="3404437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A18D8B53-9A13-E1BF-464E-E93F76E17C5D}"/>
              </a:ext>
            </a:extLst>
          </p:cNvPr>
          <p:cNvGrpSpPr/>
          <p:nvPr/>
        </p:nvGrpSpPr>
        <p:grpSpPr>
          <a:xfrm>
            <a:off x="6510865" y="2357967"/>
            <a:ext cx="5154535" cy="3987801"/>
            <a:chOff x="6481232" y="2070100"/>
            <a:chExt cx="5154535" cy="3987801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47988D97-40FE-1F08-3B44-BF04DBF4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1232" y="2070100"/>
              <a:ext cx="5154535" cy="39878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AD828FCA-07FA-1C14-01B9-55F04430452B}"/>
                </a:ext>
              </a:extLst>
            </p:cNvPr>
            <p:cNvSpPr txBox="1"/>
            <p:nvPr/>
          </p:nvSpPr>
          <p:spPr>
            <a:xfrm>
              <a:off x="8334599" y="5601871"/>
              <a:ext cx="2477334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FFFFFF">
                  <a:alpha val="40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solidFill>
                    <a:srgbClr val="C00000"/>
                  </a:solidFill>
                </a:rPr>
                <a:t>★ </a:t>
              </a:r>
              <a:r>
                <a:rPr kumimoji="1" lang="en-US" altLang="ja-JP" dirty="0">
                  <a:solidFill>
                    <a:srgbClr val="C00000"/>
                  </a:solidFill>
                </a:rPr>
                <a:t>The Gardens Office</a:t>
              </a:r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C7B9E738-44B8-D7FD-3DEC-FAAB2FD6878C}"/>
                </a:ext>
              </a:extLst>
            </p:cNvPr>
            <p:cNvSpPr/>
            <p:nvPr/>
          </p:nvSpPr>
          <p:spPr>
            <a:xfrm>
              <a:off x="7107766" y="5050366"/>
              <a:ext cx="761883" cy="5080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FF8C73F-0D1A-ADA6-00A1-B4B1575B3F84}"/>
              </a:ext>
            </a:extLst>
          </p:cNvPr>
          <p:cNvSpPr txBox="1"/>
          <p:nvPr/>
        </p:nvSpPr>
        <p:spPr>
          <a:xfrm>
            <a:off x="6396565" y="1988635"/>
            <a:ext cx="249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Garbage collection areas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D6F613-960E-9A77-D0FA-1B54B3125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195" y="2797094"/>
            <a:ext cx="1018095" cy="1967235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F3831FD-1846-29A7-0090-314F9E3899D3}"/>
              </a:ext>
            </a:extLst>
          </p:cNvPr>
          <p:cNvCxnSpPr>
            <a:cxnSpLocks/>
          </p:cNvCxnSpPr>
          <p:nvPr/>
        </p:nvCxnSpPr>
        <p:spPr>
          <a:xfrm flipV="1">
            <a:off x="8772525" y="4143375"/>
            <a:ext cx="695491" cy="13811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713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05248E07-2C7F-B2DF-DA01-45FBF55270F7}"/>
              </a:ext>
            </a:extLst>
          </p:cNvPr>
          <p:cNvSpPr/>
          <p:nvPr/>
        </p:nvSpPr>
        <p:spPr>
          <a:xfrm>
            <a:off x="4220632" y="1710567"/>
            <a:ext cx="3115734" cy="3261069"/>
          </a:xfrm>
          <a:prstGeom prst="roundRect">
            <a:avLst>
              <a:gd name="adj" fmla="val 579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5FCF44-34A2-B1C7-9405-EA38A42EE3B1}"/>
              </a:ext>
            </a:extLst>
          </p:cNvPr>
          <p:cNvSpPr txBox="1"/>
          <p:nvPr/>
        </p:nvSpPr>
        <p:spPr>
          <a:xfrm>
            <a:off x="8864600" y="5349179"/>
            <a:ext cx="270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D</a:t>
            </a:r>
            <a:r>
              <a:rPr lang="en-US" altLang="ja-JP" sz="2400" dirty="0"/>
              <a:t>e-pressurize Aerosol cans </a:t>
            </a:r>
            <a:endParaRPr kumimoji="1" lang="en-US" altLang="ja-JP" sz="2400" dirty="0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60991E89-4D24-4F61-40D3-5A686103660E}"/>
              </a:ext>
            </a:extLst>
          </p:cNvPr>
          <p:cNvSpPr/>
          <p:nvPr/>
        </p:nvSpPr>
        <p:spPr>
          <a:xfrm>
            <a:off x="739681" y="5163639"/>
            <a:ext cx="6593479" cy="1325378"/>
          </a:xfrm>
          <a:prstGeom prst="roundRect">
            <a:avLst>
              <a:gd name="adj" fmla="val 1315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4944FD8F-3B1B-55F9-907A-21E87C577807}"/>
              </a:ext>
            </a:extLst>
          </p:cNvPr>
          <p:cNvSpPr/>
          <p:nvPr/>
        </p:nvSpPr>
        <p:spPr>
          <a:xfrm>
            <a:off x="7503756" y="5172703"/>
            <a:ext cx="4256826" cy="1325378"/>
          </a:xfrm>
          <a:prstGeom prst="roundRect">
            <a:avLst>
              <a:gd name="adj" fmla="val 1155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0774569-6BFC-19E1-CCFA-05F214A25223}"/>
              </a:ext>
            </a:extLst>
          </p:cNvPr>
          <p:cNvSpPr txBox="1"/>
          <p:nvPr/>
        </p:nvSpPr>
        <p:spPr>
          <a:xfrm>
            <a:off x="2118985" y="5339696"/>
            <a:ext cx="3883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Remove caps and labels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Rinse out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8CC0EB-24BE-26CD-AF9A-765D98589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75" y="511362"/>
            <a:ext cx="11002707" cy="719938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4E33752E-05E7-3CD2-36A9-C465230B1B1D}"/>
              </a:ext>
            </a:extLst>
          </p:cNvPr>
          <p:cNvSpPr/>
          <p:nvPr/>
        </p:nvSpPr>
        <p:spPr>
          <a:xfrm>
            <a:off x="932123" y="5283946"/>
            <a:ext cx="1109058" cy="10847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Please</a:t>
            </a:r>
          </a:p>
          <a:p>
            <a:pPr algn="ctr"/>
            <a:r>
              <a:rPr kumimoji="1" lang="en-US" altLang="ja-JP" dirty="0"/>
              <a:t>Do!</a:t>
            </a:r>
            <a:endParaRPr kumimoji="1" lang="ja-JP" altLang="en-US" dirty="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6688C725-C609-D923-78F9-5AE64907BADD}"/>
              </a:ext>
            </a:extLst>
          </p:cNvPr>
          <p:cNvSpPr/>
          <p:nvPr/>
        </p:nvSpPr>
        <p:spPr>
          <a:xfrm>
            <a:off x="7707394" y="5293010"/>
            <a:ext cx="1109058" cy="10847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Please</a:t>
            </a:r>
          </a:p>
          <a:p>
            <a:pPr algn="ctr"/>
            <a:r>
              <a:rPr kumimoji="1" lang="en-US" altLang="ja-JP" dirty="0"/>
              <a:t>Do!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686578F-035D-BBEC-729E-C77641ACF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81" y="1464506"/>
            <a:ext cx="3376146" cy="35071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73C8B61-D30B-F785-0E55-8609C05A2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671618" y="1057850"/>
            <a:ext cx="582605" cy="139409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C6008A9-6094-313C-1738-87C20DE39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8152" y="3429000"/>
            <a:ext cx="2997279" cy="1456025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D8627803-BC20-4680-7573-B17348FA5B9B}"/>
              </a:ext>
            </a:extLst>
          </p:cNvPr>
          <p:cNvGrpSpPr/>
          <p:nvPr/>
        </p:nvGrpSpPr>
        <p:grpSpPr>
          <a:xfrm>
            <a:off x="4298152" y="2041983"/>
            <a:ext cx="2750348" cy="1276705"/>
            <a:chOff x="4298153" y="2232184"/>
            <a:chExt cx="2750348" cy="1276705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B81D58A4-0F6A-85A9-A660-7A44C6C5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8153" y="2232184"/>
              <a:ext cx="2750348" cy="1276705"/>
            </a:xfrm>
            <a:prstGeom prst="rect">
              <a:avLst/>
            </a:prstGeom>
          </p:spPr>
        </p:pic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D07E9760-2A32-DC0C-C031-1ED6DBDED77C}"/>
                </a:ext>
              </a:extLst>
            </p:cNvPr>
            <p:cNvSpPr/>
            <p:nvPr/>
          </p:nvSpPr>
          <p:spPr>
            <a:xfrm>
              <a:off x="6343123" y="2619566"/>
              <a:ext cx="705378" cy="533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6" name="図 25">
            <a:extLst>
              <a:ext uri="{FF2B5EF4-FFF2-40B4-BE49-F238E27FC236}">
                <a16:creationId xmlns:a16="http://schemas.microsoft.com/office/drawing/2014/main" id="{0E24EB88-9D04-0BEF-F32D-69F953AAE6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7814" y="1463593"/>
            <a:ext cx="4324000" cy="342736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1E9DF4B-B3FE-8F34-A1CC-6A91DB67A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094" y="2094062"/>
            <a:ext cx="925115" cy="34789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B79676-DC00-D065-A49E-0F5C29A072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8643" y="481289"/>
            <a:ext cx="1251987" cy="15000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A65B4CA-1A2C-A71D-8148-E81425666B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1486726"/>
            <a:ext cx="1239041" cy="156256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2FDBE26-1FB5-6C7C-D1BC-304EE0FA3F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774" y="356331"/>
            <a:ext cx="1888333" cy="1030000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E56805F-A561-C93D-69B5-56D7F9EC87B3}"/>
              </a:ext>
            </a:extLst>
          </p:cNvPr>
          <p:cNvSpPr/>
          <p:nvPr/>
        </p:nvSpPr>
        <p:spPr>
          <a:xfrm>
            <a:off x="4220632" y="6151633"/>
            <a:ext cx="3438614" cy="609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Bring them to G21, 22, 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9177187"/>
      </p:ext>
    </p:extLst>
  </p:cSld>
  <p:clrMapOvr>
    <a:masterClrMapping/>
  </p:clrMapOvr>
</p:sld>
</file>

<file path=ppt/theme/theme1.xml><?xml version="1.0" encoding="utf-8"?>
<a:theme xmlns:a="http://schemas.openxmlformats.org/drawingml/2006/main" name="BOG&amp;BOC">
  <a:themeElements>
    <a:clrScheme name="BOG&amp;BOC">
      <a:dk1>
        <a:srgbClr val="444444"/>
      </a:dk1>
      <a:lt1>
        <a:sysClr val="window" lastClr="FFFFFF"/>
      </a:lt1>
      <a:dk2>
        <a:srgbClr val="AA001E"/>
      </a:dk2>
      <a:lt2>
        <a:srgbClr val="F2F2F2"/>
      </a:lt2>
      <a:accent1>
        <a:srgbClr val="C70019"/>
      </a:accent1>
      <a:accent2>
        <a:srgbClr val="0D6B9A"/>
      </a:accent2>
      <a:accent3>
        <a:srgbClr val="EE9A20"/>
      </a:accent3>
      <a:accent4>
        <a:srgbClr val="6389A5"/>
      </a:accent4>
      <a:accent5>
        <a:srgbClr val="EA521C"/>
      </a:accent5>
      <a:accent6>
        <a:srgbClr val="8A963F"/>
      </a:accent6>
      <a:hlink>
        <a:srgbClr val="3B97AC"/>
      </a:hlink>
      <a:folHlink>
        <a:srgbClr val="F4C279"/>
      </a:folHlink>
    </a:clrScheme>
    <a:fontScheme name="BOG&amp;BOC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G&amp;BOC" id="{E00A2726-1935-4DC7-A26A-CB14325674AC}" vid="{C5262084-8738-444F-ABDD-5AAF925F06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30ad86-54c4-402d-9703-293272e68c63" xsi:nil="true"/>
    <lcf76f155ced4ddcb4097134ff3c332f xmlns="5e415a58-ac41-4f01-b617-499ae6d5ce9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687945C81E3A694FB0BA2AC6D2EFAE67" ma:contentTypeVersion="15" ma:contentTypeDescription="新しいドキュメントを作成します。" ma:contentTypeScope="" ma:versionID="efaf2d9e6450bc8a555dc57c47cd8676">
  <xsd:schema xmlns:xsd="http://www.w3.org/2001/XMLSchema" xmlns:xs="http://www.w3.org/2001/XMLSchema" xmlns:p="http://schemas.microsoft.com/office/2006/metadata/properties" xmlns:ns2="5e415a58-ac41-4f01-b617-499ae6d5ce9b" xmlns:ns3="4e30ad86-54c4-402d-9703-293272e68c63" targetNamespace="http://schemas.microsoft.com/office/2006/metadata/properties" ma:root="true" ma:fieldsID="40e1c4896b507cde232e97ae6eabdc5f" ns2:_="" ns3:_="">
    <xsd:import namespace="5e415a58-ac41-4f01-b617-499ae6d5ce9b"/>
    <xsd:import namespace="4e30ad86-54c4-402d-9703-293272e68c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15a58-ac41-4f01-b617-499ae6d5c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cab0a546-5bd2-4818-9a38-ae5384e331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30ad86-54c4-402d-9703-293272e68c6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90111f4-7a9a-4f93-a972-bacdbe6f7871}" ma:internalName="TaxCatchAll" ma:showField="CatchAllData" ma:web="4e30ad86-54c4-402d-9703-293272e68c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53481D-6DDA-4776-8DF0-CAA20D7B521B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4e30ad86-54c4-402d-9703-293272e68c63"/>
    <ds:schemaRef ds:uri="5e415a58-ac41-4f01-b617-499ae6d5ce9b"/>
  </ds:schemaRefs>
</ds:datastoreItem>
</file>

<file path=customXml/itemProps2.xml><?xml version="1.0" encoding="utf-8"?>
<ds:datastoreItem xmlns:ds="http://schemas.openxmlformats.org/officeDocument/2006/customXml" ds:itemID="{CD563EDD-6004-440C-A359-603069CF2C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3A9029-C55A-442F-B0E2-62611D9694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415a58-ac41-4f01-b617-499ae6d5ce9b"/>
    <ds:schemaRef ds:uri="4e30ad86-54c4-402d-9703-293272e68c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18410</TotalTime>
  <Words>613</Words>
  <Application>Microsoft Office PowerPoint</Application>
  <PresentationFormat>ワイド画面</PresentationFormat>
  <Paragraphs>105</Paragraphs>
  <Slides>17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2" baseType="lpstr">
      <vt:lpstr>SansSerif</vt:lpstr>
      <vt:lpstr>Arial</vt:lpstr>
      <vt:lpstr>Calibri</vt:lpstr>
      <vt:lpstr>Calibri Light</vt:lpstr>
      <vt:lpstr>BOG&amp;BOC</vt:lpstr>
      <vt:lpstr>PowerPoint プレゼンテーション</vt:lpstr>
      <vt:lpstr>PowerPoint プレゼンテーション</vt:lpstr>
      <vt:lpstr>Household Trash</vt:lpstr>
      <vt:lpstr>PowerPoint プレゼンテーション</vt:lpstr>
      <vt:lpstr>G23</vt:lpstr>
      <vt:lpstr>G24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Control Humidity</vt:lpstr>
      <vt:lpstr>Please flush only toilet paper in the toilet.</vt:lpstr>
      <vt:lpstr>Please be quiet after 8PM</vt:lpstr>
      <vt:lpstr> Please smoke at DESIGNATED SMOKING AREA</vt:lpstr>
      <vt:lpstr>Inspection</vt:lpstr>
      <vt:lpstr>When you check out… Please return your keys to RED BOX in the Gardens office!!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Cecilia Lu</dc:creator>
  <cp:lastModifiedBy>Koharu Komiyama</cp:lastModifiedBy>
  <cp:revision>466</cp:revision>
  <cp:lastPrinted>2024-04-12T00:42:12Z</cp:lastPrinted>
  <dcterms:created xsi:type="dcterms:W3CDTF">2020-05-19T03:28:43Z</dcterms:created>
  <dcterms:modified xsi:type="dcterms:W3CDTF">2024-04-19T02:46:20Z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0x010100687945C81E3A694FB0BA2AC6D2EFAE67</vt:lpwstr>
  </property>
  <property fmtid="{D5CDD505-2E9C-101B-9397-08002B2CF9AE}" pid="3" name="MediaServiceImageTags">
    <vt:lpwstr/>
  </property>
</Properties>
</file>