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8" r:id="rId5"/>
    <p:sldId id="257" r:id="rId6"/>
    <p:sldId id="258" r:id="rId7"/>
    <p:sldId id="269" r:id="rId8"/>
    <p:sldId id="263" r:id="rId9"/>
    <p:sldId id="261" r:id="rId10"/>
    <p:sldId id="262" r:id="rId11"/>
    <p:sldId id="267"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44D722-29DF-3E3B-33C4-E4B2331B069D}" v="386" dt="2021-01-08T03:50:00.275"/>
    <p1510:client id="{8F7DB8DC-0F66-9451-8D39-2C1DA09E5559}" v="529" dt="2021-05-13T07:51:47.361"/>
    <p1510:client id="{A372E53B-AD95-041C-3E14-E8835B314EBE}" v="544" dt="2021-01-07T08:27:14.385"/>
    <p1510:client id="{BFB084BC-55E8-4D3C-8A44-B022EAB1A947}" v="3" dt="2021-01-07T03:44:08.569"/>
    <p1510:client id="{D864C79F-A046-B000-E80B-5CA17B9420A5}" v="7" dt="2021-05-13T05:10:32.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 Gomes" userId="S::rei-gomes@oist.jp::e50289ac-ac4b-4c2d-82b4-7c10cd706870" providerId="AD" clId="Web-{8F7DB8DC-0F66-9451-8D39-2C1DA09E5559}"/>
    <pc:docChg chg="delSld modSld sldOrd">
      <pc:chgData name="Rei Gomes" userId="S::rei-gomes@oist.jp::e50289ac-ac4b-4c2d-82b4-7c10cd706870" providerId="AD" clId="Web-{8F7DB8DC-0F66-9451-8D39-2C1DA09E5559}" dt="2021-05-13T07:51:47.361" v="334" actId="20577"/>
      <pc:docMkLst>
        <pc:docMk/>
      </pc:docMkLst>
      <pc:sldChg chg="modSp">
        <pc:chgData name="Rei Gomes" userId="S::rei-gomes@oist.jp::e50289ac-ac4b-4c2d-82b4-7c10cd706870" providerId="AD" clId="Web-{8F7DB8DC-0F66-9451-8D39-2C1DA09E5559}" dt="2021-05-13T05:54:11.180" v="206" actId="1076"/>
        <pc:sldMkLst>
          <pc:docMk/>
          <pc:sldMk cId="3471766316" sldId="257"/>
        </pc:sldMkLst>
        <pc:spChg chg="mod">
          <ac:chgData name="Rei Gomes" userId="S::rei-gomes@oist.jp::e50289ac-ac4b-4c2d-82b4-7c10cd706870" providerId="AD" clId="Web-{8F7DB8DC-0F66-9451-8D39-2C1DA09E5559}" dt="2021-05-13T05:53:41.102" v="201" actId="20577"/>
          <ac:spMkLst>
            <pc:docMk/>
            <pc:sldMk cId="3471766316" sldId="257"/>
            <ac:spMk id="3" creationId="{28D48177-018A-460D-9A77-517AB5128A83}"/>
          </ac:spMkLst>
        </pc:spChg>
        <pc:spChg chg="mod">
          <ac:chgData name="Rei Gomes" userId="S::rei-gomes@oist.jp::e50289ac-ac4b-4c2d-82b4-7c10cd706870" providerId="AD" clId="Web-{8F7DB8DC-0F66-9451-8D39-2C1DA09E5559}" dt="2021-05-13T05:54:11.180" v="206" actId="1076"/>
          <ac:spMkLst>
            <pc:docMk/>
            <pc:sldMk cId="3471766316" sldId="257"/>
            <ac:spMk id="9" creationId="{F2D3B179-8EB0-4BD8-89B2-306A5EE674CD}"/>
          </ac:spMkLst>
        </pc:spChg>
      </pc:sldChg>
      <pc:sldChg chg="modSp ord">
        <pc:chgData name="Rei Gomes" userId="S::rei-gomes@oist.jp::e50289ac-ac4b-4c2d-82b4-7c10cd706870" providerId="AD" clId="Web-{8F7DB8DC-0F66-9451-8D39-2C1DA09E5559}" dt="2021-05-13T05:51:57.537" v="166"/>
        <pc:sldMkLst>
          <pc:docMk/>
          <pc:sldMk cId="2824873510" sldId="268"/>
        </pc:sldMkLst>
        <pc:spChg chg="mod">
          <ac:chgData name="Rei Gomes" userId="S::rei-gomes@oist.jp::e50289ac-ac4b-4c2d-82b4-7c10cd706870" providerId="AD" clId="Web-{8F7DB8DC-0F66-9451-8D39-2C1DA09E5559}" dt="2021-05-13T05:46:57.233" v="26" actId="20577"/>
          <ac:spMkLst>
            <pc:docMk/>
            <pc:sldMk cId="2824873510" sldId="268"/>
            <ac:spMk id="7" creationId="{1935684D-3811-4DC7-850E-6EBC4EC2BF72}"/>
          </ac:spMkLst>
        </pc:spChg>
      </pc:sldChg>
      <pc:sldChg chg="modSp">
        <pc:chgData name="Rei Gomes" userId="S::rei-gomes@oist.jp::e50289ac-ac4b-4c2d-82b4-7c10cd706870" providerId="AD" clId="Web-{8F7DB8DC-0F66-9451-8D39-2C1DA09E5559}" dt="2021-05-13T07:51:47.361" v="334" actId="20577"/>
        <pc:sldMkLst>
          <pc:docMk/>
          <pc:sldMk cId="4011407663" sldId="269"/>
        </pc:sldMkLst>
        <pc:spChg chg="mod">
          <ac:chgData name="Rei Gomes" userId="S::rei-gomes@oist.jp::e50289ac-ac4b-4c2d-82b4-7c10cd706870" providerId="AD" clId="Web-{8F7DB8DC-0F66-9451-8D39-2C1DA09E5559}" dt="2021-05-13T07:51:47.361" v="334" actId="20577"/>
          <ac:spMkLst>
            <pc:docMk/>
            <pc:sldMk cId="4011407663" sldId="269"/>
            <ac:spMk id="3" creationId="{28D48177-018A-460D-9A77-517AB5128A83}"/>
          </ac:spMkLst>
        </pc:spChg>
        <pc:spChg chg="mod">
          <ac:chgData name="Rei Gomes" userId="S::rei-gomes@oist.jp::e50289ac-ac4b-4c2d-82b4-7c10cd706870" providerId="AD" clId="Web-{8F7DB8DC-0F66-9451-8D39-2C1DA09E5559}" dt="2021-05-13T05:47:16.140" v="29" actId="20577"/>
          <ac:spMkLst>
            <pc:docMk/>
            <pc:sldMk cId="4011407663" sldId="269"/>
            <ac:spMk id="7" creationId="{1935684D-3811-4DC7-850E-6EBC4EC2BF72}"/>
          </ac:spMkLst>
        </pc:spChg>
      </pc:sldChg>
      <pc:sldChg chg="del">
        <pc:chgData name="Rei Gomes" userId="S::rei-gomes@oist.jp::e50289ac-ac4b-4c2d-82b4-7c10cd706870" providerId="AD" clId="Web-{8F7DB8DC-0F66-9451-8D39-2C1DA09E5559}" dt="2021-05-13T05:47:38.218" v="30"/>
        <pc:sldMkLst>
          <pc:docMk/>
          <pc:sldMk cId="3890842074" sldId="270"/>
        </pc:sldMkLst>
      </pc:sldChg>
      <pc:sldChg chg="del">
        <pc:chgData name="Rei Gomes" userId="S::rei-gomes@oist.jp::e50289ac-ac4b-4c2d-82b4-7c10cd706870" providerId="AD" clId="Web-{8F7DB8DC-0F66-9451-8D39-2C1DA09E5559}" dt="2021-05-13T05:47:43.203" v="31"/>
        <pc:sldMkLst>
          <pc:docMk/>
          <pc:sldMk cId="643703968" sldId="271"/>
        </pc:sldMkLst>
      </pc:sldChg>
      <pc:sldChg chg="del">
        <pc:chgData name="Rei Gomes" userId="S::rei-gomes@oist.jp::e50289ac-ac4b-4c2d-82b4-7c10cd706870" providerId="AD" clId="Web-{8F7DB8DC-0F66-9451-8D39-2C1DA09E5559}" dt="2021-05-13T05:47:46.797" v="32"/>
        <pc:sldMkLst>
          <pc:docMk/>
          <pc:sldMk cId="2775527777" sldId="272"/>
        </pc:sldMkLst>
      </pc:sldChg>
      <pc:sldChg chg="del">
        <pc:chgData name="Rei Gomes" userId="S::rei-gomes@oist.jp::e50289ac-ac4b-4c2d-82b4-7c10cd706870" providerId="AD" clId="Web-{8F7DB8DC-0F66-9451-8D39-2C1DA09E5559}" dt="2021-05-13T05:47:49.437" v="33"/>
        <pc:sldMkLst>
          <pc:docMk/>
          <pc:sldMk cId="843251930" sldId="273"/>
        </pc:sldMkLst>
      </pc:sldChg>
      <pc:sldChg chg="del">
        <pc:chgData name="Rei Gomes" userId="S::rei-gomes@oist.jp::e50289ac-ac4b-4c2d-82b4-7c10cd706870" providerId="AD" clId="Web-{8F7DB8DC-0F66-9451-8D39-2C1DA09E5559}" dt="2021-05-13T05:47:52.422" v="34"/>
        <pc:sldMkLst>
          <pc:docMk/>
          <pc:sldMk cId="1469995505" sldId="274"/>
        </pc:sldMkLst>
      </pc:sldChg>
    </pc:docChg>
  </pc:docChgLst>
  <pc:docChgLst>
    <pc:chgData name="Rei Gomes" userId="S::rei-gomes@oist.jp::e50289ac-ac4b-4c2d-82b4-7c10cd706870" providerId="AD" clId="Web-{A372E53B-AD95-041C-3E14-E8835B314EBE}"/>
    <pc:docChg chg="addSld modSld sldOrd">
      <pc:chgData name="Rei Gomes" userId="S::rei-gomes@oist.jp::e50289ac-ac4b-4c2d-82b4-7c10cd706870" providerId="AD" clId="Web-{A372E53B-AD95-041C-3E14-E8835B314EBE}" dt="2021-01-07T08:27:13.713" v="541" actId="20577"/>
      <pc:docMkLst>
        <pc:docMk/>
      </pc:docMkLst>
      <pc:sldChg chg="modSp add ord replId">
        <pc:chgData name="Rei Gomes" userId="S::rei-gomes@oist.jp::e50289ac-ac4b-4c2d-82b4-7c10cd706870" providerId="AD" clId="Web-{A372E53B-AD95-041C-3E14-E8835B314EBE}" dt="2021-01-07T08:22:49.618" v="223" actId="20577"/>
        <pc:sldMkLst>
          <pc:docMk/>
          <pc:sldMk cId="268039999" sldId="259"/>
        </pc:sldMkLst>
        <pc:spChg chg="mod">
          <ac:chgData name="Rei Gomes" userId="S::rei-gomes@oist.jp::e50289ac-ac4b-4c2d-82b4-7c10cd706870" providerId="AD" clId="Web-{A372E53B-AD95-041C-3E14-E8835B314EBE}" dt="2021-01-07T08:22:49.618" v="223" actId="20577"/>
          <ac:spMkLst>
            <pc:docMk/>
            <pc:sldMk cId="268039999" sldId="259"/>
            <ac:spMk id="3" creationId="{28D48177-018A-460D-9A77-517AB5128A83}"/>
          </ac:spMkLst>
        </pc:spChg>
        <pc:spChg chg="mod">
          <ac:chgData name="Rei Gomes" userId="S::rei-gomes@oist.jp::e50289ac-ac4b-4c2d-82b4-7c10cd706870" providerId="AD" clId="Web-{A372E53B-AD95-041C-3E14-E8835B314EBE}" dt="2021-01-07T08:18:46.305" v="12" actId="20577"/>
          <ac:spMkLst>
            <pc:docMk/>
            <pc:sldMk cId="268039999" sldId="259"/>
            <ac:spMk id="7" creationId="{1935684D-3811-4DC7-850E-6EBC4EC2BF72}"/>
          </ac:spMkLst>
        </pc:spChg>
      </pc:sldChg>
      <pc:sldChg chg="modSp add ord replId">
        <pc:chgData name="Rei Gomes" userId="S::rei-gomes@oist.jp::e50289ac-ac4b-4c2d-82b4-7c10cd706870" providerId="AD" clId="Web-{A372E53B-AD95-041C-3E14-E8835B314EBE}" dt="2021-01-07T08:27:12.963" v="539" actId="20577"/>
        <pc:sldMkLst>
          <pc:docMk/>
          <pc:sldMk cId="479740412" sldId="260"/>
        </pc:sldMkLst>
        <pc:spChg chg="mod">
          <ac:chgData name="Rei Gomes" userId="S::rei-gomes@oist.jp::e50289ac-ac4b-4c2d-82b4-7c10cd706870" providerId="AD" clId="Web-{A372E53B-AD95-041C-3E14-E8835B314EBE}" dt="2021-01-07T08:27:12.963" v="539" actId="20577"/>
          <ac:spMkLst>
            <pc:docMk/>
            <pc:sldMk cId="479740412" sldId="260"/>
            <ac:spMk id="3" creationId="{28D48177-018A-460D-9A77-517AB5128A83}"/>
          </ac:spMkLst>
        </pc:spChg>
        <pc:spChg chg="mod">
          <ac:chgData name="Rei Gomes" userId="S::rei-gomes@oist.jp::e50289ac-ac4b-4c2d-82b4-7c10cd706870" providerId="AD" clId="Web-{A372E53B-AD95-041C-3E14-E8835B314EBE}" dt="2021-01-07T08:18:58.586" v="15" actId="20577"/>
          <ac:spMkLst>
            <pc:docMk/>
            <pc:sldMk cId="479740412" sldId="260"/>
            <ac:spMk id="7" creationId="{1935684D-3811-4DC7-850E-6EBC4EC2BF72}"/>
          </ac:spMkLst>
        </pc:spChg>
      </pc:sldChg>
    </pc:docChg>
  </pc:docChgLst>
  <pc:docChgLst>
    <pc:chgData name="Rei Gomes" userId="S::rei-gomes@oist.jp::e50289ac-ac4b-4c2d-82b4-7c10cd706870" providerId="AD" clId="Web-{0D44D722-29DF-3E3B-33C4-E4B2331B069D}"/>
    <pc:docChg chg="modSld">
      <pc:chgData name="Rei Gomes" userId="S::rei-gomes@oist.jp::e50289ac-ac4b-4c2d-82b4-7c10cd706870" providerId="AD" clId="Web-{0D44D722-29DF-3E3B-33C4-E4B2331B069D}" dt="2021-01-08T03:50:00.275" v="382" actId="20577"/>
      <pc:docMkLst>
        <pc:docMk/>
      </pc:docMkLst>
      <pc:sldChg chg="modSp">
        <pc:chgData name="Rei Gomes" userId="S::rei-gomes@oist.jp::e50289ac-ac4b-4c2d-82b4-7c10cd706870" providerId="AD" clId="Web-{0D44D722-29DF-3E3B-33C4-E4B2331B069D}" dt="2021-01-08T03:50:00.275" v="381" actId="20577"/>
        <pc:sldMkLst>
          <pc:docMk/>
          <pc:sldMk cId="268039999" sldId="259"/>
        </pc:sldMkLst>
        <pc:spChg chg="mod">
          <ac:chgData name="Rei Gomes" userId="S::rei-gomes@oist.jp::e50289ac-ac4b-4c2d-82b4-7c10cd706870" providerId="AD" clId="Web-{0D44D722-29DF-3E3B-33C4-E4B2331B069D}" dt="2021-01-08T03:50:00.275" v="381" actId="20577"/>
          <ac:spMkLst>
            <pc:docMk/>
            <pc:sldMk cId="268039999" sldId="259"/>
            <ac:spMk id="3" creationId="{28D48177-018A-460D-9A77-517AB5128A83}"/>
          </ac:spMkLst>
        </pc:spChg>
      </pc:sldChg>
      <pc:sldChg chg="modSp">
        <pc:chgData name="Rei Gomes" userId="S::rei-gomes@oist.jp::e50289ac-ac4b-4c2d-82b4-7c10cd706870" providerId="AD" clId="Web-{0D44D722-29DF-3E3B-33C4-E4B2331B069D}" dt="2021-01-08T03:49:22.869" v="363" actId="20577"/>
        <pc:sldMkLst>
          <pc:docMk/>
          <pc:sldMk cId="479740412" sldId="260"/>
        </pc:sldMkLst>
        <pc:spChg chg="mod">
          <ac:chgData name="Rei Gomes" userId="S::rei-gomes@oist.jp::e50289ac-ac4b-4c2d-82b4-7c10cd706870" providerId="AD" clId="Web-{0D44D722-29DF-3E3B-33C4-E4B2331B069D}" dt="2021-01-08T03:49:22.869" v="363" actId="20577"/>
          <ac:spMkLst>
            <pc:docMk/>
            <pc:sldMk cId="479740412" sldId="260"/>
            <ac:spMk id="3" creationId="{28D48177-018A-460D-9A77-517AB5128A83}"/>
          </ac:spMkLst>
        </pc:spChg>
      </pc:sldChg>
    </pc:docChg>
  </pc:docChgLst>
  <pc:docChgLst>
    <pc:chgData name="Rei Gomes" userId="S::rei-gomes@oist.jp::e50289ac-ac4b-4c2d-82b4-7c10cd706870" providerId="AD" clId="Web-{D864C79F-A046-B000-E80B-5CA17B9420A5}"/>
    <pc:docChg chg="addSld">
      <pc:chgData name="Rei Gomes" userId="S::rei-gomes@oist.jp::e50289ac-ac4b-4c2d-82b4-7c10cd706870" providerId="AD" clId="Web-{D864C79F-A046-B000-E80B-5CA17B9420A5}" dt="2021-05-13T05:10:32.967" v="6"/>
      <pc:docMkLst>
        <pc:docMk/>
      </pc:docMkLst>
      <pc:sldChg chg="add replId">
        <pc:chgData name="Rei Gomes" userId="S::rei-gomes@oist.jp::e50289ac-ac4b-4c2d-82b4-7c10cd706870" providerId="AD" clId="Web-{D864C79F-A046-B000-E80B-5CA17B9420A5}" dt="2021-05-13T05:10:11.717" v="0"/>
        <pc:sldMkLst>
          <pc:docMk/>
          <pc:sldMk cId="2824873510" sldId="268"/>
        </pc:sldMkLst>
      </pc:sldChg>
      <pc:sldChg chg="add replId">
        <pc:chgData name="Rei Gomes" userId="S::rei-gomes@oist.jp::e50289ac-ac4b-4c2d-82b4-7c10cd706870" providerId="AD" clId="Web-{D864C79F-A046-B000-E80B-5CA17B9420A5}" dt="2021-05-13T05:10:15.967" v="1"/>
        <pc:sldMkLst>
          <pc:docMk/>
          <pc:sldMk cId="4011407663" sldId="269"/>
        </pc:sldMkLst>
      </pc:sldChg>
      <pc:sldChg chg="add replId">
        <pc:chgData name="Rei Gomes" userId="S::rei-gomes@oist.jp::e50289ac-ac4b-4c2d-82b4-7c10cd706870" providerId="AD" clId="Web-{D864C79F-A046-B000-E80B-5CA17B9420A5}" dt="2021-05-13T05:10:19.545" v="2"/>
        <pc:sldMkLst>
          <pc:docMk/>
          <pc:sldMk cId="3890842074" sldId="270"/>
        </pc:sldMkLst>
      </pc:sldChg>
      <pc:sldChg chg="add replId">
        <pc:chgData name="Rei Gomes" userId="S::rei-gomes@oist.jp::e50289ac-ac4b-4c2d-82b4-7c10cd706870" providerId="AD" clId="Web-{D864C79F-A046-B000-E80B-5CA17B9420A5}" dt="2021-05-13T05:10:22.654" v="3"/>
        <pc:sldMkLst>
          <pc:docMk/>
          <pc:sldMk cId="643703968" sldId="271"/>
        </pc:sldMkLst>
      </pc:sldChg>
      <pc:sldChg chg="add replId">
        <pc:chgData name="Rei Gomes" userId="S::rei-gomes@oist.jp::e50289ac-ac4b-4c2d-82b4-7c10cd706870" providerId="AD" clId="Web-{D864C79F-A046-B000-E80B-5CA17B9420A5}" dt="2021-05-13T05:10:26.170" v="4"/>
        <pc:sldMkLst>
          <pc:docMk/>
          <pc:sldMk cId="2775527777" sldId="272"/>
        </pc:sldMkLst>
      </pc:sldChg>
      <pc:sldChg chg="add replId">
        <pc:chgData name="Rei Gomes" userId="S::rei-gomes@oist.jp::e50289ac-ac4b-4c2d-82b4-7c10cd706870" providerId="AD" clId="Web-{D864C79F-A046-B000-E80B-5CA17B9420A5}" dt="2021-05-13T05:10:29.139" v="5"/>
        <pc:sldMkLst>
          <pc:docMk/>
          <pc:sldMk cId="843251930" sldId="273"/>
        </pc:sldMkLst>
      </pc:sldChg>
      <pc:sldChg chg="add replId">
        <pc:chgData name="Rei Gomes" userId="S::rei-gomes@oist.jp::e50289ac-ac4b-4c2d-82b4-7c10cd706870" providerId="AD" clId="Web-{D864C79F-A046-B000-E80B-5CA17B9420A5}" dt="2021-05-13T05:10:32.967" v="6"/>
        <pc:sldMkLst>
          <pc:docMk/>
          <pc:sldMk cId="1469995505" sldId="274"/>
        </pc:sldMkLst>
      </pc:sldChg>
    </pc:docChg>
  </pc:docChgLst>
  <pc:docChgLst>
    <pc:chgData name="Uma Purohit" userId="a666f84e-e6ec-4efd-b815-99168376b25d" providerId="ADAL" clId="{BFB084BC-55E8-4D3C-8A44-B022EAB1A947}"/>
    <pc:docChg chg="undo custSel modSld">
      <pc:chgData name="Uma Purohit" userId="a666f84e-e6ec-4efd-b815-99168376b25d" providerId="ADAL" clId="{BFB084BC-55E8-4D3C-8A44-B022EAB1A947}" dt="2021-01-07T03:48:27.962" v="1146" actId="20577"/>
      <pc:docMkLst>
        <pc:docMk/>
      </pc:docMkLst>
      <pc:sldChg chg="modSp mod">
        <pc:chgData name="Uma Purohit" userId="a666f84e-e6ec-4efd-b815-99168376b25d" providerId="ADAL" clId="{BFB084BC-55E8-4D3C-8A44-B022EAB1A947}" dt="2021-01-07T03:04:32.552" v="108" actId="313"/>
        <pc:sldMkLst>
          <pc:docMk/>
          <pc:sldMk cId="3471766316" sldId="257"/>
        </pc:sldMkLst>
        <pc:spChg chg="mod">
          <ac:chgData name="Uma Purohit" userId="a666f84e-e6ec-4efd-b815-99168376b25d" providerId="ADAL" clId="{BFB084BC-55E8-4D3C-8A44-B022EAB1A947}" dt="2021-01-07T03:04:32.552" v="108" actId="313"/>
          <ac:spMkLst>
            <pc:docMk/>
            <pc:sldMk cId="3471766316" sldId="257"/>
            <ac:spMk id="3" creationId="{28D48177-018A-460D-9A77-517AB5128A83}"/>
          </ac:spMkLst>
        </pc:spChg>
        <pc:spChg chg="mod">
          <ac:chgData name="Uma Purohit" userId="a666f84e-e6ec-4efd-b815-99168376b25d" providerId="ADAL" clId="{BFB084BC-55E8-4D3C-8A44-B022EAB1A947}" dt="2021-01-07T03:03:25.067" v="27" actId="1076"/>
          <ac:spMkLst>
            <pc:docMk/>
            <pc:sldMk cId="3471766316" sldId="257"/>
            <ac:spMk id="9" creationId="{F2D3B179-8EB0-4BD8-89B2-306A5EE674CD}"/>
          </ac:spMkLst>
        </pc:spChg>
      </pc:sldChg>
      <pc:sldChg chg="modSp mod">
        <pc:chgData name="Uma Purohit" userId="a666f84e-e6ec-4efd-b815-99168376b25d" providerId="ADAL" clId="{BFB084BC-55E8-4D3C-8A44-B022EAB1A947}" dt="2021-01-07T03:48:27.962" v="1146" actId="20577"/>
        <pc:sldMkLst>
          <pc:docMk/>
          <pc:sldMk cId="262877459" sldId="258"/>
        </pc:sldMkLst>
        <pc:spChg chg="mod">
          <ac:chgData name="Uma Purohit" userId="a666f84e-e6ec-4efd-b815-99168376b25d" providerId="ADAL" clId="{BFB084BC-55E8-4D3C-8A44-B022EAB1A947}" dt="2021-01-07T03:48:27.962" v="1146" actId="20577"/>
          <ac:spMkLst>
            <pc:docMk/>
            <pc:sldMk cId="262877459" sldId="258"/>
            <ac:spMk id="3" creationId="{28D48177-018A-460D-9A77-517AB5128A8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97B8-3B66-4195-B348-6BEB73282D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5C39B7-57D3-4A53-A184-8EF5853CA7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CFEF2A-E1E9-40C9-B9F1-9FA6BB6AA8C6}"/>
              </a:ext>
            </a:extLst>
          </p:cNvPr>
          <p:cNvSpPr>
            <a:spLocks noGrp="1"/>
          </p:cNvSpPr>
          <p:nvPr>
            <p:ph type="dt" sz="half" idx="10"/>
          </p:nvPr>
        </p:nvSpPr>
        <p:spPr/>
        <p:txBody>
          <a:bodyPr/>
          <a:lstStyle/>
          <a:p>
            <a:fld id="{BFA33419-483E-41F7-9D31-7AB63EE020AC}" type="datetimeFigureOut">
              <a:rPr lang="en-US" smtClean="0"/>
              <a:t>5/13/2021</a:t>
            </a:fld>
            <a:endParaRPr lang="en-US"/>
          </a:p>
        </p:txBody>
      </p:sp>
      <p:sp>
        <p:nvSpPr>
          <p:cNvPr id="5" name="Footer Placeholder 4">
            <a:extLst>
              <a:ext uri="{FF2B5EF4-FFF2-40B4-BE49-F238E27FC236}">
                <a16:creationId xmlns:a16="http://schemas.microsoft.com/office/drawing/2014/main" id="{12BED39F-A473-4D9A-9564-6627AC21D2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55BFA-1982-4F39-8E53-53706289AE79}"/>
              </a:ext>
            </a:extLst>
          </p:cNvPr>
          <p:cNvSpPr>
            <a:spLocks noGrp="1"/>
          </p:cNvSpPr>
          <p:nvPr>
            <p:ph type="sldNum" sz="quarter" idx="12"/>
          </p:nvPr>
        </p:nvSpPr>
        <p:spPr/>
        <p:txBody>
          <a:bodyPr/>
          <a:lstStyle/>
          <a:p>
            <a:fld id="{EBCA34E3-C8DA-42A2-99AE-0358DBE9C188}" type="slidenum">
              <a:rPr lang="en-US" smtClean="0"/>
              <a:t>‹#›</a:t>
            </a:fld>
            <a:endParaRPr lang="en-US"/>
          </a:p>
        </p:txBody>
      </p:sp>
    </p:spTree>
    <p:extLst>
      <p:ext uri="{BB962C8B-B14F-4D97-AF65-F5344CB8AC3E}">
        <p14:creationId xmlns:p14="http://schemas.microsoft.com/office/powerpoint/2010/main" val="852997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2B8F-3081-48A2-B50D-63FBC9B270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60D7A9-B0B2-4A28-806A-303CAC7D65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5FEE82-EB58-40AA-B32D-A4479FE4747D}"/>
              </a:ext>
            </a:extLst>
          </p:cNvPr>
          <p:cNvSpPr>
            <a:spLocks noGrp="1"/>
          </p:cNvSpPr>
          <p:nvPr>
            <p:ph type="dt" sz="half" idx="10"/>
          </p:nvPr>
        </p:nvSpPr>
        <p:spPr/>
        <p:txBody>
          <a:bodyPr/>
          <a:lstStyle/>
          <a:p>
            <a:fld id="{BFA33419-483E-41F7-9D31-7AB63EE020AC}" type="datetimeFigureOut">
              <a:rPr lang="en-US" smtClean="0"/>
              <a:t>5/13/2021</a:t>
            </a:fld>
            <a:endParaRPr lang="en-US"/>
          </a:p>
        </p:txBody>
      </p:sp>
      <p:sp>
        <p:nvSpPr>
          <p:cNvPr id="5" name="Footer Placeholder 4">
            <a:extLst>
              <a:ext uri="{FF2B5EF4-FFF2-40B4-BE49-F238E27FC236}">
                <a16:creationId xmlns:a16="http://schemas.microsoft.com/office/drawing/2014/main" id="{6423D2A1-332A-451C-910E-1381EA9F6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977F2-7326-4A16-B149-EA4B5F1A4FF9}"/>
              </a:ext>
            </a:extLst>
          </p:cNvPr>
          <p:cNvSpPr>
            <a:spLocks noGrp="1"/>
          </p:cNvSpPr>
          <p:nvPr>
            <p:ph type="sldNum" sz="quarter" idx="12"/>
          </p:nvPr>
        </p:nvSpPr>
        <p:spPr/>
        <p:txBody>
          <a:bodyPr/>
          <a:lstStyle/>
          <a:p>
            <a:fld id="{EBCA34E3-C8DA-42A2-99AE-0358DBE9C188}" type="slidenum">
              <a:rPr lang="en-US" smtClean="0"/>
              <a:t>‹#›</a:t>
            </a:fld>
            <a:endParaRPr lang="en-US"/>
          </a:p>
        </p:txBody>
      </p:sp>
    </p:spTree>
    <p:extLst>
      <p:ext uri="{BB962C8B-B14F-4D97-AF65-F5344CB8AC3E}">
        <p14:creationId xmlns:p14="http://schemas.microsoft.com/office/powerpoint/2010/main" val="595814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09971-9AFD-4C3D-A4D8-761ABE44B7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E9C886-D3B7-46AC-9D6C-B8A9DDBE21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DF987-51AF-4116-8EE7-D72E427F7A95}"/>
              </a:ext>
            </a:extLst>
          </p:cNvPr>
          <p:cNvSpPr>
            <a:spLocks noGrp="1"/>
          </p:cNvSpPr>
          <p:nvPr>
            <p:ph type="dt" sz="half" idx="10"/>
          </p:nvPr>
        </p:nvSpPr>
        <p:spPr/>
        <p:txBody>
          <a:bodyPr/>
          <a:lstStyle/>
          <a:p>
            <a:fld id="{BFA33419-483E-41F7-9D31-7AB63EE020AC}" type="datetimeFigureOut">
              <a:rPr lang="en-US" smtClean="0"/>
              <a:t>5/13/2021</a:t>
            </a:fld>
            <a:endParaRPr lang="en-US"/>
          </a:p>
        </p:txBody>
      </p:sp>
      <p:sp>
        <p:nvSpPr>
          <p:cNvPr id="5" name="Footer Placeholder 4">
            <a:extLst>
              <a:ext uri="{FF2B5EF4-FFF2-40B4-BE49-F238E27FC236}">
                <a16:creationId xmlns:a16="http://schemas.microsoft.com/office/drawing/2014/main" id="{EFEA0B77-9B47-4A35-8DBE-EEACB178D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79EA5-C381-43BD-AA72-C68DF0A8F953}"/>
              </a:ext>
            </a:extLst>
          </p:cNvPr>
          <p:cNvSpPr>
            <a:spLocks noGrp="1"/>
          </p:cNvSpPr>
          <p:nvPr>
            <p:ph type="sldNum" sz="quarter" idx="12"/>
          </p:nvPr>
        </p:nvSpPr>
        <p:spPr/>
        <p:txBody>
          <a:bodyPr/>
          <a:lstStyle/>
          <a:p>
            <a:fld id="{EBCA34E3-C8DA-42A2-99AE-0358DBE9C188}" type="slidenum">
              <a:rPr lang="en-US" smtClean="0"/>
              <a:t>‹#›</a:t>
            </a:fld>
            <a:endParaRPr lang="en-US"/>
          </a:p>
        </p:txBody>
      </p:sp>
    </p:spTree>
    <p:extLst>
      <p:ext uri="{BB962C8B-B14F-4D97-AF65-F5344CB8AC3E}">
        <p14:creationId xmlns:p14="http://schemas.microsoft.com/office/powerpoint/2010/main" val="103902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E82B-DC3B-443C-8159-249FDA4FD8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4C9A72-7641-4E02-B050-7360F39026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889F3-96CF-47C1-9E16-3A5D13B0F2A3}"/>
              </a:ext>
            </a:extLst>
          </p:cNvPr>
          <p:cNvSpPr>
            <a:spLocks noGrp="1"/>
          </p:cNvSpPr>
          <p:nvPr>
            <p:ph type="dt" sz="half" idx="10"/>
          </p:nvPr>
        </p:nvSpPr>
        <p:spPr/>
        <p:txBody>
          <a:bodyPr/>
          <a:lstStyle/>
          <a:p>
            <a:fld id="{BFA33419-483E-41F7-9D31-7AB63EE020AC}" type="datetimeFigureOut">
              <a:rPr lang="en-US" smtClean="0"/>
              <a:t>5/13/2021</a:t>
            </a:fld>
            <a:endParaRPr lang="en-US"/>
          </a:p>
        </p:txBody>
      </p:sp>
      <p:sp>
        <p:nvSpPr>
          <p:cNvPr id="5" name="Footer Placeholder 4">
            <a:extLst>
              <a:ext uri="{FF2B5EF4-FFF2-40B4-BE49-F238E27FC236}">
                <a16:creationId xmlns:a16="http://schemas.microsoft.com/office/drawing/2014/main" id="{7FC5CA44-56AF-44F6-99A6-B7074705F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9DCC6-4DC0-4330-B200-9512F0AB21D2}"/>
              </a:ext>
            </a:extLst>
          </p:cNvPr>
          <p:cNvSpPr>
            <a:spLocks noGrp="1"/>
          </p:cNvSpPr>
          <p:nvPr>
            <p:ph type="sldNum" sz="quarter" idx="12"/>
          </p:nvPr>
        </p:nvSpPr>
        <p:spPr/>
        <p:txBody>
          <a:bodyPr/>
          <a:lstStyle/>
          <a:p>
            <a:fld id="{EBCA34E3-C8DA-42A2-99AE-0358DBE9C188}" type="slidenum">
              <a:rPr lang="en-US" smtClean="0"/>
              <a:t>‹#›</a:t>
            </a:fld>
            <a:endParaRPr lang="en-US"/>
          </a:p>
        </p:txBody>
      </p:sp>
    </p:spTree>
    <p:extLst>
      <p:ext uri="{BB962C8B-B14F-4D97-AF65-F5344CB8AC3E}">
        <p14:creationId xmlns:p14="http://schemas.microsoft.com/office/powerpoint/2010/main" val="2052367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1045-60BB-4BA5-B952-016A533653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621C21-6249-48B8-9D05-1316750A6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3581FA-5526-44F6-89C9-945342E8E777}"/>
              </a:ext>
            </a:extLst>
          </p:cNvPr>
          <p:cNvSpPr>
            <a:spLocks noGrp="1"/>
          </p:cNvSpPr>
          <p:nvPr>
            <p:ph type="dt" sz="half" idx="10"/>
          </p:nvPr>
        </p:nvSpPr>
        <p:spPr/>
        <p:txBody>
          <a:bodyPr/>
          <a:lstStyle/>
          <a:p>
            <a:fld id="{BFA33419-483E-41F7-9D31-7AB63EE020AC}" type="datetimeFigureOut">
              <a:rPr lang="en-US" smtClean="0"/>
              <a:t>5/13/2021</a:t>
            </a:fld>
            <a:endParaRPr lang="en-US"/>
          </a:p>
        </p:txBody>
      </p:sp>
      <p:sp>
        <p:nvSpPr>
          <p:cNvPr id="5" name="Footer Placeholder 4">
            <a:extLst>
              <a:ext uri="{FF2B5EF4-FFF2-40B4-BE49-F238E27FC236}">
                <a16:creationId xmlns:a16="http://schemas.microsoft.com/office/drawing/2014/main" id="{BE8419AA-F3A7-47F2-900C-460906020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151EF-AA80-4EBC-B81B-24E61BE1A94D}"/>
              </a:ext>
            </a:extLst>
          </p:cNvPr>
          <p:cNvSpPr>
            <a:spLocks noGrp="1"/>
          </p:cNvSpPr>
          <p:nvPr>
            <p:ph type="sldNum" sz="quarter" idx="12"/>
          </p:nvPr>
        </p:nvSpPr>
        <p:spPr/>
        <p:txBody>
          <a:bodyPr/>
          <a:lstStyle/>
          <a:p>
            <a:fld id="{EBCA34E3-C8DA-42A2-99AE-0358DBE9C188}" type="slidenum">
              <a:rPr lang="en-US" smtClean="0"/>
              <a:t>‹#›</a:t>
            </a:fld>
            <a:endParaRPr lang="en-US"/>
          </a:p>
        </p:txBody>
      </p:sp>
    </p:spTree>
    <p:extLst>
      <p:ext uri="{BB962C8B-B14F-4D97-AF65-F5344CB8AC3E}">
        <p14:creationId xmlns:p14="http://schemas.microsoft.com/office/powerpoint/2010/main" val="138288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22BB-F21D-42F3-B15C-2EDEF011F1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0FC5BE-FF87-4A85-AB98-C4242076AD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73671-BF03-4C81-A564-C91B4F1E8C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152075-0540-4CC8-956A-FCDB7815E32E}"/>
              </a:ext>
            </a:extLst>
          </p:cNvPr>
          <p:cNvSpPr>
            <a:spLocks noGrp="1"/>
          </p:cNvSpPr>
          <p:nvPr>
            <p:ph type="dt" sz="half" idx="10"/>
          </p:nvPr>
        </p:nvSpPr>
        <p:spPr/>
        <p:txBody>
          <a:bodyPr/>
          <a:lstStyle/>
          <a:p>
            <a:fld id="{BFA33419-483E-41F7-9D31-7AB63EE020AC}" type="datetimeFigureOut">
              <a:rPr lang="en-US" smtClean="0"/>
              <a:t>5/13/2021</a:t>
            </a:fld>
            <a:endParaRPr lang="en-US"/>
          </a:p>
        </p:txBody>
      </p:sp>
      <p:sp>
        <p:nvSpPr>
          <p:cNvPr id="6" name="Footer Placeholder 5">
            <a:extLst>
              <a:ext uri="{FF2B5EF4-FFF2-40B4-BE49-F238E27FC236}">
                <a16:creationId xmlns:a16="http://schemas.microsoft.com/office/drawing/2014/main" id="{4624DEE9-C565-4A71-B446-EFA38451B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86537-BCC6-421A-B6A6-D0DBEE0F88A4}"/>
              </a:ext>
            </a:extLst>
          </p:cNvPr>
          <p:cNvSpPr>
            <a:spLocks noGrp="1"/>
          </p:cNvSpPr>
          <p:nvPr>
            <p:ph type="sldNum" sz="quarter" idx="12"/>
          </p:nvPr>
        </p:nvSpPr>
        <p:spPr/>
        <p:txBody>
          <a:bodyPr/>
          <a:lstStyle/>
          <a:p>
            <a:fld id="{EBCA34E3-C8DA-42A2-99AE-0358DBE9C188}" type="slidenum">
              <a:rPr lang="en-US" smtClean="0"/>
              <a:t>‹#›</a:t>
            </a:fld>
            <a:endParaRPr lang="en-US"/>
          </a:p>
        </p:txBody>
      </p:sp>
    </p:spTree>
    <p:extLst>
      <p:ext uri="{BB962C8B-B14F-4D97-AF65-F5344CB8AC3E}">
        <p14:creationId xmlns:p14="http://schemas.microsoft.com/office/powerpoint/2010/main" val="37696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E57B-42F6-45DD-888D-61C4ABDAD2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E0792C-9627-4E81-ACC3-DBABF0C33B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766770-9A6D-4B4E-96AC-065D0F2F22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7833BC-EA18-4874-A64A-21F11EF78E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71ACAA-D6EF-4D59-A643-CBA9C8AFDB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FB758A-50F6-420C-8207-326D5C9FF934}"/>
              </a:ext>
            </a:extLst>
          </p:cNvPr>
          <p:cNvSpPr>
            <a:spLocks noGrp="1"/>
          </p:cNvSpPr>
          <p:nvPr>
            <p:ph type="dt" sz="half" idx="10"/>
          </p:nvPr>
        </p:nvSpPr>
        <p:spPr/>
        <p:txBody>
          <a:bodyPr/>
          <a:lstStyle/>
          <a:p>
            <a:fld id="{BFA33419-483E-41F7-9D31-7AB63EE020AC}" type="datetimeFigureOut">
              <a:rPr lang="en-US" smtClean="0"/>
              <a:t>5/13/2021</a:t>
            </a:fld>
            <a:endParaRPr lang="en-US"/>
          </a:p>
        </p:txBody>
      </p:sp>
      <p:sp>
        <p:nvSpPr>
          <p:cNvPr id="8" name="Footer Placeholder 7">
            <a:extLst>
              <a:ext uri="{FF2B5EF4-FFF2-40B4-BE49-F238E27FC236}">
                <a16:creationId xmlns:a16="http://schemas.microsoft.com/office/drawing/2014/main" id="{4F5D6E87-870D-4456-AA57-ED2DD07B88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D246FC-EF4D-4D5E-A186-9602B30FE7E4}"/>
              </a:ext>
            </a:extLst>
          </p:cNvPr>
          <p:cNvSpPr>
            <a:spLocks noGrp="1"/>
          </p:cNvSpPr>
          <p:nvPr>
            <p:ph type="sldNum" sz="quarter" idx="12"/>
          </p:nvPr>
        </p:nvSpPr>
        <p:spPr/>
        <p:txBody>
          <a:bodyPr/>
          <a:lstStyle/>
          <a:p>
            <a:fld id="{EBCA34E3-C8DA-42A2-99AE-0358DBE9C188}" type="slidenum">
              <a:rPr lang="en-US" smtClean="0"/>
              <a:t>‹#›</a:t>
            </a:fld>
            <a:endParaRPr lang="en-US"/>
          </a:p>
        </p:txBody>
      </p:sp>
    </p:spTree>
    <p:extLst>
      <p:ext uri="{BB962C8B-B14F-4D97-AF65-F5344CB8AC3E}">
        <p14:creationId xmlns:p14="http://schemas.microsoft.com/office/powerpoint/2010/main" val="121675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CA552-3CF6-42F6-ADF7-CB7387D0DE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86F38E-867C-4A7A-86A2-746401D92082}"/>
              </a:ext>
            </a:extLst>
          </p:cNvPr>
          <p:cNvSpPr>
            <a:spLocks noGrp="1"/>
          </p:cNvSpPr>
          <p:nvPr>
            <p:ph type="dt" sz="half" idx="10"/>
          </p:nvPr>
        </p:nvSpPr>
        <p:spPr/>
        <p:txBody>
          <a:bodyPr/>
          <a:lstStyle/>
          <a:p>
            <a:fld id="{BFA33419-483E-41F7-9D31-7AB63EE020AC}" type="datetimeFigureOut">
              <a:rPr lang="en-US" smtClean="0"/>
              <a:t>5/13/2021</a:t>
            </a:fld>
            <a:endParaRPr lang="en-US"/>
          </a:p>
        </p:txBody>
      </p:sp>
      <p:sp>
        <p:nvSpPr>
          <p:cNvPr id="4" name="Footer Placeholder 3">
            <a:extLst>
              <a:ext uri="{FF2B5EF4-FFF2-40B4-BE49-F238E27FC236}">
                <a16:creationId xmlns:a16="http://schemas.microsoft.com/office/drawing/2014/main" id="{F8177B17-529E-49A8-88D0-7614D298C3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BFDAB3-5454-4F9B-A8BC-12752636C6AA}"/>
              </a:ext>
            </a:extLst>
          </p:cNvPr>
          <p:cNvSpPr>
            <a:spLocks noGrp="1"/>
          </p:cNvSpPr>
          <p:nvPr>
            <p:ph type="sldNum" sz="quarter" idx="12"/>
          </p:nvPr>
        </p:nvSpPr>
        <p:spPr/>
        <p:txBody>
          <a:bodyPr/>
          <a:lstStyle/>
          <a:p>
            <a:fld id="{EBCA34E3-C8DA-42A2-99AE-0358DBE9C188}" type="slidenum">
              <a:rPr lang="en-US" smtClean="0"/>
              <a:t>‹#›</a:t>
            </a:fld>
            <a:endParaRPr lang="en-US"/>
          </a:p>
        </p:txBody>
      </p:sp>
    </p:spTree>
    <p:extLst>
      <p:ext uri="{BB962C8B-B14F-4D97-AF65-F5344CB8AC3E}">
        <p14:creationId xmlns:p14="http://schemas.microsoft.com/office/powerpoint/2010/main" val="74741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F38F4-8B12-4BA7-B054-2C97888042C9}"/>
              </a:ext>
            </a:extLst>
          </p:cNvPr>
          <p:cNvSpPr>
            <a:spLocks noGrp="1"/>
          </p:cNvSpPr>
          <p:nvPr>
            <p:ph type="dt" sz="half" idx="10"/>
          </p:nvPr>
        </p:nvSpPr>
        <p:spPr/>
        <p:txBody>
          <a:bodyPr/>
          <a:lstStyle/>
          <a:p>
            <a:fld id="{BFA33419-483E-41F7-9D31-7AB63EE020AC}" type="datetimeFigureOut">
              <a:rPr lang="en-US" smtClean="0"/>
              <a:t>5/13/2021</a:t>
            </a:fld>
            <a:endParaRPr lang="en-US"/>
          </a:p>
        </p:txBody>
      </p:sp>
      <p:sp>
        <p:nvSpPr>
          <p:cNvPr id="3" name="Footer Placeholder 2">
            <a:extLst>
              <a:ext uri="{FF2B5EF4-FFF2-40B4-BE49-F238E27FC236}">
                <a16:creationId xmlns:a16="http://schemas.microsoft.com/office/drawing/2014/main" id="{F8C47E02-FD73-48C3-ABC6-42FC76D0EE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5F3653-CD7C-455B-935C-4D88D7AF29CC}"/>
              </a:ext>
            </a:extLst>
          </p:cNvPr>
          <p:cNvSpPr>
            <a:spLocks noGrp="1"/>
          </p:cNvSpPr>
          <p:nvPr>
            <p:ph type="sldNum" sz="quarter" idx="12"/>
          </p:nvPr>
        </p:nvSpPr>
        <p:spPr/>
        <p:txBody>
          <a:bodyPr/>
          <a:lstStyle/>
          <a:p>
            <a:fld id="{EBCA34E3-C8DA-42A2-99AE-0358DBE9C188}" type="slidenum">
              <a:rPr lang="en-US" smtClean="0"/>
              <a:t>‹#›</a:t>
            </a:fld>
            <a:endParaRPr lang="en-US"/>
          </a:p>
        </p:txBody>
      </p:sp>
    </p:spTree>
    <p:extLst>
      <p:ext uri="{BB962C8B-B14F-4D97-AF65-F5344CB8AC3E}">
        <p14:creationId xmlns:p14="http://schemas.microsoft.com/office/powerpoint/2010/main" val="2408014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7A8C-D384-41F1-9914-26D1F9DB3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9D6085-7478-407F-BE28-229F1B460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DF38D0-B44D-44FE-BD62-06058A8D24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D25287-C505-4A2F-94A3-5025F79BB617}"/>
              </a:ext>
            </a:extLst>
          </p:cNvPr>
          <p:cNvSpPr>
            <a:spLocks noGrp="1"/>
          </p:cNvSpPr>
          <p:nvPr>
            <p:ph type="dt" sz="half" idx="10"/>
          </p:nvPr>
        </p:nvSpPr>
        <p:spPr/>
        <p:txBody>
          <a:bodyPr/>
          <a:lstStyle/>
          <a:p>
            <a:fld id="{BFA33419-483E-41F7-9D31-7AB63EE020AC}" type="datetimeFigureOut">
              <a:rPr lang="en-US" smtClean="0"/>
              <a:t>5/13/2021</a:t>
            </a:fld>
            <a:endParaRPr lang="en-US"/>
          </a:p>
        </p:txBody>
      </p:sp>
      <p:sp>
        <p:nvSpPr>
          <p:cNvPr id="6" name="Footer Placeholder 5">
            <a:extLst>
              <a:ext uri="{FF2B5EF4-FFF2-40B4-BE49-F238E27FC236}">
                <a16:creationId xmlns:a16="http://schemas.microsoft.com/office/drawing/2014/main" id="{F82440A0-3D68-4EB3-AEFC-5488E23F45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68DE9C-C90E-4C27-90BF-2183F199FD32}"/>
              </a:ext>
            </a:extLst>
          </p:cNvPr>
          <p:cNvSpPr>
            <a:spLocks noGrp="1"/>
          </p:cNvSpPr>
          <p:nvPr>
            <p:ph type="sldNum" sz="quarter" idx="12"/>
          </p:nvPr>
        </p:nvSpPr>
        <p:spPr/>
        <p:txBody>
          <a:bodyPr/>
          <a:lstStyle/>
          <a:p>
            <a:fld id="{EBCA34E3-C8DA-42A2-99AE-0358DBE9C188}" type="slidenum">
              <a:rPr lang="en-US" smtClean="0"/>
              <a:t>‹#›</a:t>
            </a:fld>
            <a:endParaRPr lang="en-US"/>
          </a:p>
        </p:txBody>
      </p:sp>
    </p:spTree>
    <p:extLst>
      <p:ext uri="{BB962C8B-B14F-4D97-AF65-F5344CB8AC3E}">
        <p14:creationId xmlns:p14="http://schemas.microsoft.com/office/powerpoint/2010/main" val="363779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31EC3-96B8-4190-B0FF-B3CE16CBDC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F3FAA1-324A-4BD8-9A6A-DB8025E63E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41BE76-3B7D-4B6F-87F2-F1667E267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A1758D-D4C3-4554-8049-E8FAAEDB9BD1}"/>
              </a:ext>
            </a:extLst>
          </p:cNvPr>
          <p:cNvSpPr>
            <a:spLocks noGrp="1"/>
          </p:cNvSpPr>
          <p:nvPr>
            <p:ph type="dt" sz="half" idx="10"/>
          </p:nvPr>
        </p:nvSpPr>
        <p:spPr/>
        <p:txBody>
          <a:bodyPr/>
          <a:lstStyle/>
          <a:p>
            <a:fld id="{BFA33419-483E-41F7-9D31-7AB63EE020AC}" type="datetimeFigureOut">
              <a:rPr lang="en-US" smtClean="0"/>
              <a:t>5/13/2021</a:t>
            </a:fld>
            <a:endParaRPr lang="en-US"/>
          </a:p>
        </p:txBody>
      </p:sp>
      <p:sp>
        <p:nvSpPr>
          <p:cNvPr id="6" name="Footer Placeholder 5">
            <a:extLst>
              <a:ext uri="{FF2B5EF4-FFF2-40B4-BE49-F238E27FC236}">
                <a16:creationId xmlns:a16="http://schemas.microsoft.com/office/drawing/2014/main" id="{433224BC-9B3B-4E3E-AEFC-BE279F2B8B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1E39C7-6FCA-4F39-AC6D-E8C5A2D633B3}"/>
              </a:ext>
            </a:extLst>
          </p:cNvPr>
          <p:cNvSpPr>
            <a:spLocks noGrp="1"/>
          </p:cNvSpPr>
          <p:nvPr>
            <p:ph type="sldNum" sz="quarter" idx="12"/>
          </p:nvPr>
        </p:nvSpPr>
        <p:spPr/>
        <p:txBody>
          <a:bodyPr/>
          <a:lstStyle/>
          <a:p>
            <a:fld id="{EBCA34E3-C8DA-42A2-99AE-0358DBE9C188}" type="slidenum">
              <a:rPr lang="en-US" smtClean="0"/>
              <a:t>‹#›</a:t>
            </a:fld>
            <a:endParaRPr lang="en-US"/>
          </a:p>
        </p:txBody>
      </p:sp>
    </p:spTree>
    <p:extLst>
      <p:ext uri="{BB962C8B-B14F-4D97-AF65-F5344CB8AC3E}">
        <p14:creationId xmlns:p14="http://schemas.microsoft.com/office/powerpoint/2010/main" val="94263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CD9B10-D7AA-4ED1-AF77-B837F8F43B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AEDA9C-D05A-445C-ADDA-2F0CCCD38B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B70435-8BE7-4FDB-B5AB-45F431F4A8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33419-483E-41F7-9D31-7AB63EE020AC}" type="datetimeFigureOut">
              <a:rPr lang="en-US" smtClean="0"/>
              <a:t>5/13/2021</a:t>
            </a:fld>
            <a:endParaRPr lang="en-US"/>
          </a:p>
        </p:txBody>
      </p:sp>
      <p:sp>
        <p:nvSpPr>
          <p:cNvPr id="5" name="Footer Placeholder 4">
            <a:extLst>
              <a:ext uri="{FF2B5EF4-FFF2-40B4-BE49-F238E27FC236}">
                <a16:creationId xmlns:a16="http://schemas.microsoft.com/office/drawing/2014/main" id="{5539628A-44B1-42EF-B5A5-A5337C2829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10DE0D-29D3-4530-B9B7-729AFCFD8A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A34E3-C8DA-42A2-99AE-0358DBE9C188}" type="slidenum">
              <a:rPr lang="en-US" smtClean="0"/>
              <a:t>‹#›</a:t>
            </a:fld>
            <a:endParaRPr lang="en-US"/>
          </a:p>
        </p:txBody>
      </p:sp>
    </p:spTree>
    <p:extLst>
      <p:ext uri="{BB962C8B-B14F-4D97-AF65-F5344CB8AC3E}">
        <p14:creationId xmlns:p14="http://schemas.microsoft.com/office/powerpoint/2010/main" val="3686123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D48177-018A-460D-9A77-517AB5128A83}"/>
              </a:ext>
            </a:extLst>
          </p:cNvPr>
          <p:cNvSpPr>
            <a:spLocks noGrp="1"/>
          </p:cNvSpPr>
          <p:nvPr>
            <p:ph idx="1"/>
          </p:nvPr>
        </p:nvSpPr>
        <p:spPr>
          <a:xfrm>
            <a:off x="130402" y="1090098"/>
            <a:ext cx="7673171" cy="5668047"/>
          </a:xfrm>
          <a:solidFill>
            <a:schemeClr val="accent6">
              <a:lumMod val="40000"/>
              <a:lumOff val="60000"/>
            </a:schemeClr>
          </a:solidFill>
        </p:spPr>
        <p:txBody>
          <a:bodyPr>
            <a:normAutofit fontScale="25000" lnSpcReduction="20000"/>
          </a:bodyPr>
          <a:lstStyle/>
          <a:p>
            <a:r>
              <a:rPr lang="en-GB" sz="6400" b="1"/>
              <a:t>Learning Goal:  Physics and Chemistry of Flames</a:t>
            </a:r>
          </a:p>
          <a:p>
            <a:r>
              <a:rPr lang="en-GB" sz="6400" b="1"/>
              <a:t>Learning Objectives: </a:t>
            </a:r>
            <a:endParaRPr lang="en-US" sz="6400" b="1"/>
          </a:p>
          <a:p>
            <a:pPr marL="0" indent="0">
              <a:buNone/>
            </a:pPr>
            <a:r>
              <a:rPr lang="en-GB" sz="6400"/>
              <a:t>	To nurture curiosity.</a:t>
            </a:r>
            <a:endParaRPr lang="en-US" sz="6400"/>
          </a:p>
          <a:p>
            <a:pPr marL="0" indent="0">
              <a:buNone/>
            </a:pPr>
            <a:r>
              <a:rPr lang="en-GB" sz="6400"/>
              <a:t>	To create a climate of discovery. </a:t>
            </a:r>
            <a:endParaRPr lang="en-US" sz="6400"/>
          </a:p>
          <a:p>
            <a:pPr marL="0" indent="0">
              <a:buNone/>
            </a:pPr>
            <a:r>
              <a:rPr lang="en-US" sz="6400"/>
              <a:t>	To maintain the rigor of the STEM lessons with playful and fun challenges.</a:t>
            </a:r>
          </a:p>
          <a:p>
            <a:pPr marL="0" indent="0">
              <a:buNone/>
            </a:pPr>
            <a:r>
              <a:rPr lang="en-GB" sz="6400"/>
              <a:t>	To build scientific vocabulary to promote scientific literacy at a young age.</a:t>
            </a:r>
            <a:endParaRPr lang="en-US" sz="6400"/>
          </a:p>
          <a:p>
            <a:pPr marL="0" indent="0">
              <a:buNone/>
            </a:pPr>
            <a:r>
              <a:rPr lang="en-GB" sz="6400"/>
              <a:t>	To build the following inquiry skills:</a:t>
            </a:r>
            <a:endParaRPr lang="en-US" sz="6400"/>
          </a:p>
          <a:p>
            <a:pPr marL="457200" lvl="1" indent="0">
              <a:buNone/>
            </a:pPr>
            <a:r>
              <a:rPr lang="en-GB" sz="6400"/>
              <a:t>		Problem solving</a:t>
            </a:r>
            <a:endParaRPr lang="en-US" sz="6400"/>
          </a:p>
          <a:p>
            <a:pPr marL="457200" lvl="1" indent="0">
              <a:buNone/>
            </a:pPr>
            <a:r>
              <a:rPr lang="en-GB" sz="6400"/>
              <a:t>		Critical and creative thinking</a:t>
            </a:r>
            <a:endParaRPr lang="en-US" sz="6400"/>
          </a:p>
          <a:p>
            <a:pPr marL="457200" lvl="1" indent="0">
              <a:buNone/>
            </a:pPr>
            <a:r>
              <a:rPr lang="en-GB" sz="6400"/>
              <a:t>		Observation</a:t>
            </a:r>
            <a:endParaRPr lang="en-US" sz="6400"/>
          </a:p>
          <a:p>
            <a:pPr marL="457200" lvl="1" indent="0">
              <a:buNone/>
            </a:pPr>
            <a:r>
              <a:rPr lang="en-GB" sz="6400"/>
              <a:t>		Prediction</a:t>
            </a:r>
          </a:p>
          <a:p>
            <a:pPr marL="457200" lvl="1" indent="0">
              <a:buNone/>
            </a:pPr>
            <a:r>
              <a:rPr lang="en-GB" sz="6400"/>
              <a:t>		Analysis</a:t>
            </a:r>
            <a:endParaRPr lang="en-US" sz="6400"/>
          </a:p>
          <a:p>
            <a:pPr marL="457200" lvl="1" indent="0">
              <a:buNone/>
            </a:pPr>
            <a:r>
              <a:rPr lang="en-GB" sz="6400"/>
              <a:t>		Conclusion</a:t>
            </a:r>
            <a:endParaRPr lang="en-US" sz="6400"/>
          </a:p>
          <a:p>
            <a:r>
              <a:rPr lang="en-GB" sz="6400" b="1"/>
              <a:t>Materials: </a:t>
            </a:r>
          </a:p>
          <a:p>
            <a:pPr marL="0" indent="0">
              <a:buNone/>
            </a:pPr>
            <a:r>
              <a:rPr lang="en-GB" sz="6400"/>
              <a:t>	</a:t>
            </a:r>
            <a:r>
              <a:rPr lang="en-US" sz="6400"/>
              <a:t>Butane gas cylinders			Water</a:t>
            </a:r>
          </a:p>
          <a:p>
            <a:pPr marL="0" indent="0">
              <a:buNone/>
            </a:pPr>
            <a:r>
              <a:rPr lang="en-US" sz="6400"/>
              <a:t>	Large bowls for storing water		</a:t>
            </a:r>
          </a:p>
          <a:p>
            <a:pPr marL="0" indent="0">
              <a:buNone/>
            </a:pPr>
            <a:r>
              <a:rPr lang="en-US" sz="6400"/>
              <a:t>	Dish soap				</a:t>
            </a:r>
          </a:p>
          <a:p>
            <a:pPr marL="0" indent="0">
              <a:buNone/>
            </a:pPr>
            <a:r>
              <a:rPr lang="en-US" sz="6400"/>
              <a:t>	Thermal (IR) camera			</a:t>
            </a:r>
          </a:p>
          <a:p>
            <a:pPr marL="0" indent="0">
              <a:buNone/>
            </a:pPr>
            <a:r>
              <a:rPr lang="en-US" sz="6400"/>
              <a:t>	Butane gas portable burner		</a:t>
            </a:r>
          </a:p>
          <a:p>
            <a:pPr marL="0" indent="0">
              <a:buNone/>
            </a:pPr>
            <a:r>
              <a:rPr lang="en-US" sz="6400"/>
              <a:t>	Fire extinguisher			</a:t>
            </a:r>
            <a:endParaRPr lang="en-US"/>
          </a:p>
          <a:p>
            <a:endParaRPr lang="en-US"/>
          </a:p>
        </p:txBody>
      </p:sp>
      <p:pic>
        <p:nvPicPr>
          <p:cNvPr id="1026" name="Picture 2" descr="Science - Bear Creek Elementary School">
            <a:extLst>
              <a:ext uri="{FF2B5EF4-FFF2-40B4-BE49-F238E27FC236}">
                <a16:creationId xmlns:a16="http://schemas.microsoft.com/office/drawing/2014/main" id="{C71EC417-0AEC-4FEF-A647-566FDD4F75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03573" y="3429000"/>
            <a:ext cx="4191000" cy="17199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935684D-3811-4DC7-850E-6EBC4EC2BF72}"/>
              </a:ext>
            </a:extLst>
          </p:cNvPr>
          <p:cNvSpPr/>
          <p:nvPr/>
        </p:nvSpPr>
        <p:spPr>
          <a:xfrm>
            <a:off x="1332642" y="75019"/>
            <a:ext cx="9153018" cy="923330"/>
          </a:xfrm>
          <a:prstGeom prst="rect">
            <a:avLst/>
          </a:prstGeom>
          <a:solidFill>
            <a:schemeClr val="accent6">
              <a:lumMod val="60000"/>
              <a:lumOff val="40000"/>
            </a:schemeClr>
          </a:solidFill>
        </p:spPr>
        <p:txBody>
          <a:bodyPr wrap="none" lIns="91440" tIns="45720" rIns="91440" bIns="45720" anchor="t">
            <a:spAutoFit/>
          </a:bodyPr>
          <a:lstStyle/>
          <a:p>
            <a:pPr algn="ctr"/>
            <a:r>
              <a:rPr lang="ja-JP" altLang="en-GB" sz="5400" b="1">
                <a:ln w="22225">
                  <a:solidFill>
                    <a:schemeClr val="accent2"/>
                  </a:solidFill>
                  <a:prstDash val="solid"/>
                </a:ln>
                <a:solidFill>
                  <a:schemeClr val="accent2">
                    <a:lumMod val="40000"/>
                    <a:lumOff val="60000"/>
                  </a:schemeClr>
                </a:solidFill>
                <a:ea typeface="游ゴシック"/>
              </a:rPr>
              <a:t>サイエンスフライデー</a:t>
            </a:r>
            <a:r>
              <a:rPr lang="en-GB" sz="5400" b="1">
                <a:ln w="22225">
                  <a:solidFill>
                    <a:schemeClr val="accent2"/>
                  </a:solidFill>
                  <a:prstDash val="solid"/>
                </a:ln>
                <a:solidFill>
                  <a:schemeClr val="accent2">
                    <a:lumMod val="40000"/>
                    <a:lumOff val="60000"/>
                  </a:schemeClr>
                </a:solidFill>
              </a:rPr>
              <a:t> </a:t>
            </a:r>
            <a:r>
              <a:rPr lang="en-GB" sz="5400" b="1" cap="none" spc="0">
                <a:ln w="22225">
                  <a:solidFill>
                    <a:schemeClr val="accent2"/>
                  </a:solidFill>
                  <a:prstDash val="solid"/>
                </a:ln>
                <a:solidFill>
                  <a:schemeClr val="accent2">
                    <a:lumMod val="40000"/>
                    <a:lumOff val="60000"/>
                  </a:schemeClr>
                </a:solidFill>
                <a:effectLst/>
              </a:rPr>
              <a:t>@ </a:t>
            </a:r>
            <a:r>
              <a:rPr lang="en-GB" sz="5400" b="1">
                <a:ln w="22225">
                  <a:solidFill>
                    <a:schemeClr val="accent2"/>
                  </a:solidFill>
                  <a:prstDash val="solid"/>
                </a:ln>
                <a:solidFill>
                  <a:schemeClr val="accent2">
                    <a:lumMod val="40000"/>
                    <a:lumOff val="60000"/>
                  </a:schemeClr>
                </a:solidFill>
              </a:rPr>
              <a:t>SAP</a:t>
            </a:r>
            <a:endParaRPr lang="en-US" sz="5400" b="1">
              <a:ln w="22225">
                <a:solidFill>
                  <a:srgbClr val="ED7D31"/>
                </a:solidFill>
                <a:prstDash val="solid"/>
              </a:ln>
              <a:solidFill>
                <a:schemeClr val="accent2">
                  <a:lumMod val="40000"/>
                  <a:lumOff val="60000"/>
                </a:schemeClr>
              </a:solidFill>
              <a:cs typeface="Calibri"/>
            </a:endParaRPr>
          </a:p>
        </p:txBody>
      </p:sp>
      <p:sp>
        <p:nvSpPr>
          <p:cNvPr id="9" name="TextBox 8">
            <a:extLst>
              <a:ext uri="{FF2B5EF4-FFF2-40B4-BE49-F238E27FC236}">
                <a16:creationId xmlns:a16="http://schemas.microsoft.com/office/drawing/2014/main" id="{F2D3B179-8EB0-4BD8-89B2-306A5EE674CD}"/>
              </a:ext>
            </a:extLst>
          </p:cNvPr>
          <p:cNvSpPr txBox="1"/>
          <p:nvPr/>
        </p:nvSpPr>
        <p:spPr>
          <a:xfrm>
            <a:off x="8407255" y="1709021"/>
            <a:ext cx="3036061" cy="584775"/>
          </a:xfrm>
          <a:prstGeom prst="rect">
            <a:avLst/>
          </a:prstGeom>
          <a:solidFill>
            <a:srgbClr val="FFC000"/>
          </a:solidFill>
        </p:spPr>
        <p:txBody>
          <a:bodyPr wrap="square" rtlCol="0">
            <a:spAutoFit/>
          </a:bodyPr>
          <a:lstStyle/>
          <a:p>
            <a:r>
              <a:rPr lang="en-US" sz="3200"/>
              <a:t>Fire Magic</a:t>
            </a:r>
          </a:p>
        </p:txBody>
      </p:sp>
    </p:spTree>
    <p:extLst>
      <p:ext uri="{BB962C8B-B14F-4D97-AF65-F5344CB8AC3E}">
        <p14:creationId xmlns:p14="http://schemas.microsoft.com/office/powerpoint/2010/main" val="2824873510"/>
      </p:ext>
    </p:extLst>
  </p:cSld>
  <p:clrMapOvr>
    <a:masterClrMapping/>
  </p:clrMapOvr>
  <mc:AlternateContent xmlns:mc="http://schemas.openxmlformats.org/markup-compatibility/2006">
    <mc:Choice xmlns:p14="http://schemas.microsoft.com/office/powerpoint/2010/main" Requires="p14">
      <p:transition spd="slow" p14:dur="2000" advTm="422568"/>
    </mc:Choice>
    <mc:Fallback>
      <p:transition spd="slow" advTm="42256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D48177-018A-460D-9A77-517AB5128A83}"/>
              </a:ext>
            </a:extLst>
          </p:cNvPr>
          <p:cNvSpPr>
            <a:spLocks noGrp="1"/>
          </p:cNvSpPr>
          <p:nvPr>
            <p:ph idx="1"/>
          </p:nvPr>
        </p:nvSpPr>
        <p:spPr>
          <a:xfrm>
            <a:off x="130402" y="1090098"/>
            <a:ext cx="7673171" cy="5668047"/>
          </a:xfrm>
          <a:solidFill>
            <a:schemeClr val="accent6">
              <a:lumMod val="40000"/>
              <a:lumOff val="60000"/>
            </a:schemeClr>
          </a:solidFill>
        </p:spPr>
        <p:txBody>
          <a:bodyPr vert="horz" lIns="91440" tIns="45720" rIns="91440" bIns="45720" rtlCol="0" anchor="t">
            <a:normAutofit fontScale="25000" lnSpcReduction="20000"/>
          </a:bodyPr>
          <a:lstStyle/>
          <a:p>
            <a:r>
              <a:rPr lang="ja-JP" altLang="en-US" sz="6400" b="1">
                <a:latin typeface="Yu Gothic"/>
                <a:ea typeface="Yu Gothic"/>
              </a:rPr>
              <a:t>学習目標：</a:t>
            </a:r>
            <a:r>
              <a:rPr lang="en-GB" altLang="ja-JP" sz="6400" b="1">
                <a:latin typeface="Yu Gothic"/>
                <a:ea typeface="Yu Gothic"/>
              </a:rPr>
              <a:t> 炎の物理と科学</a:t>
            </a:r>
            <a:endParaRPr lang="ja-JP" altLang="en-US" sz="6400" b="1">
              <a:latin typeface="Yu Gothic"/>
              <a:ea typeface="Yu Gothic"/>
              <a:cs typeface="+mn-lt"/>
            </a:endParaRPr>
          </a:p>
          <a:p>
            <a:r>
              <a:rPr lang="ja-JP" altLang="en-US" sz="6400" b="1">
                <a:latin typeface="Yu Gothic"/>
                <a:ea typeface="Yu Gothic"/>
              </a:rPr>
              <a:t>学習のねらい</a:t>
            </a:r>
            <a:r>
              <a:rPr lang="en-GB" sz="6400" b="1">
                <a:latin typeface="Yu Gothic"/>
                <a:ea typeface="Yu Gothic"/>
              </a:rPr>
              <a:t>:</a:t>
            </a:r>
            <a:endParaRPr lang="en-US" sz="6400">
              <a:latin typeface="Yu Gothic"/>
              <a:ea typeface="Yu Gothic"/>
              <a:cs typeface="+mn-lt"/>
            </a:endParaRPr>
          </a:p>
          <a:p>
            <a:pPr marL="0" indent="0">
              <a:buNone/>
            </a:pPr>
            <a:r>
              <a:rPr lang="en-GB" sz="6400">
                <a:latin typeface="Yu Gothic"/>
                <a:ea typeface="Yu Gothic"/>
              </a:rPr>
              <a:t>   　　　•</a:t>
            </a:r>
            <a:r>
              <a:rPr lang="ja-JP" altLang="en-US" sz="6400">
                <a:latin typeface="Yu Gothic"/>
                <a:ea typeface="Yu Gothic"/>
              </a:rPr>
              <a:t>好奇心を育む</a:t>
            </a:r>
            <a:r>
              <a:rPr lang="en-GB" sz="6400">
                <a:latin typeface="Yu Gothic"/>
                <a:ea typeface="Yu Gothic"/>
              </a:rPr>
              <a:t> </a:t>
            </a:r>
            <a:endParaRPr lang="en-US" sz="6400">
              <a:ea typeface="+mn-lt"/>
              <a:cs typeface="+mn-lt"/>
            </a:endParaRPr>
          </a:p>
          <a:p>
            <a:pPr marL="0" indent="0">
              <a:buNone/>
            </a:pPr>
            <a:r>
              <a:rPr lang="en-GB" sz="6400">
                <a:latin typeface="Yu Gothic"/>
                <a:ea typeface="Yu Gothic"/>
              </a:rPr>
              <a:t>　　　　•</a:t>
            </a:r>
            <a:r>
              <a:rPr lang="ja-JP" altLang="en-US" sz="6400">
                <a:latin typeface="Yu Gothic"/>
                <a:ea typeface="Yu Gothic"/>
              </a:rPr>
              <a:t>発見の雰囲気をつくりだす</a:t>
            </a:r>
            <a:r>
              <a:rPr lang="en-GB" sz="6400">
                <a:latin typeface="Yu Gothic"/>
                <a:ea typeface="Yu Gothic"/>
              </a:rPr>
              <a:t> </a:t>
            </a:r>
            <a:endParaRPr lang="en-US" sz="6400">
              <a:ea typeface="+mn-lt"/>
              <a:cs typeface="+mn-lt"/>
            </a:endParaRPr>
          </a:p>
          <a:p>
            <a:pPr marL="0" indent="0">
              <a:buNone/>
            </a:pPr>
            <a:r>
              <a:rPr lang="en-GB" sz="6400">
                <a:latin typeface="Yu Gothic"/>
                <a:ea typeface="Yu Gothic"/>
              </a:rPr>
              <a:t>　　　　•</a:t>
            </a:r>
            <a:r>
              <a:rPr lang="ja-JP" altLang="en-US" sz="6400">
                <a:latin typeface="Yu Gothic"/>
                <a:ea typeface="Yu Gothic"/>
              </a:rPr>
              <a:t>遊び心のある楽しいチャレンジでステムレッスンの厳格さを維持する</a:t>
            </a:r>
            <a:r>
              <a:rPr lang="en-GB" sz="6400">
                <a:latin typeface="Yu Gothic"/>
                <a:ea typeface="Yu Gothic"/>
              </a:rPr>
              <a:t> </a:t>
            </a:r>
            <a:endParaRPr lang="en-US" sz="6400">
              <a:ea typeface="+mn-lt"/>
              <a:cs typeface="+mn-lt"/>
            </a:endParaRPr>
          </a:p>
          <a:p>
            <a:pPr marL="0" indent="0">
              <a:buNone/>
            </a:pPr>
            <a:r>
              <a:rPr lang="en-GB" sz="6400">
                <a:latin typeface="Yu Gothic"/>
                <a:ea typeface="Yu Gothic"/>
              </a:rPr>
              <a:t>　　　　•</a:t>
            </a:r>
            <a:r>
              <a:rPr lang="ja-JP" altLang="en-US" sz="6400">
                <a:latin typeface="Yu Gothic"/>
                <a:ea typeface="Yu Gothic"/>
              </a:rPr>
              <a:t>若い年齢で科学リテラシーを促進するための科学用語を構築する</a:t>
            </a:r>
            <a:r>
              <a:rPr lang="en-GB" sz="6400">
                <a:latin typeface="Yu Gothic"/>
                <a:ea typeface="Yu Gothic"/>
              </a:rPr>
              <a:t>  </a:t>
            </a:r>
            <a:endParaRPr lang="en-US" sz="6400">
              <a:ea typeface="+mn-lt"/>
              <a:cs typeface="+mn-lt"/>
            </a:endParaRPr>
          </a:p>
          <a:p>
            <a:pPr marL="0" indent="0">
              <a:buNone/>
            </a:pPr>
            <a:r>
              <a:rPr lang="en-GB" sz="6400">
                <a:latin typeface="Yu Gothic"/>
                <a:ea typeface="Yu Gothic"/>
              </a:rPr>
              <a:t>　　　　•</a:t>
            </a:r>
            <a:r>
              <a:rPr lang="ja-JP" altLang="en-US" sz="6400">
                <a:latin typeface="Yu Gothic"/>
                <a:ea typeface="Yu Gothic"/>
              </a:rPr>
              <a:t>下記の探求スキルを育てる</a:t>
            </a:r>
            <a:r>
              <a:rPr lang="en-GB" sz="6400">
                <a:latin typeface="Yu Gothic"/>
                <a:ea typeface="Yu Gothic"/>
              </a:rPr>
              <a:t>: </a:t>
            </a:r>
            <a:endParaRPr lang="en-GB" sz="6400">
              <a:ea typeface="+mn-lt"/>
              <a:cs typeface="+mn-lt"/>
            </a:endParaRPr>
          </a:p>
          <a:p>
            <a:pPr marL="0" indent="0">
              <a:buNone/>
            </a:pPr>
            <a:r>
              <a:rPr lang="en-GB" sz="6400">
                <a:latin typeface="Yu Gothic"/>
                <a:ea typeface="Yu Gothic"/>
              </a:rPr>
              <a:t>　　　　　　•</a:t>
            </a:r>
            <a:r>
              <a:rPr lang="ja-JP" altLang="en-US" sz="6400">
                <a:latin typeface="Yu Gothic"/>
                <a:ea typeface="Yu Gothic"/>
              </a:rPr>
              <a:t>問題解決</a:t>
            </a:r>
            <a:endParaRPr lang="en-US" sz="6400">
              <a:ea typeface="+mn-lt"/>
              <a:cs typeface="+mn-lt"/>
            </a:endParaRPr>
          </a:p>
          <a:p>
            <a:pPr marL="0" indent="0">
              <a:buNone/>
            </a:pPr>
            <a:r>
              <a:rPr lang="en-GB" sz="6400">
                <a:latin typeface="Yu Gothic"/>
                <a:ea typeface="Yu Gothic"/>
              </a:rPr>
              <a:t>　　　　　　•</a:t>
            </a:r>
            <a:r>
              <a:rPr lang="ja-JP" altLang="en-US" sz="6400">
                <a:latin typeface="Yu Gothic"/>
                <a:ea typeface="Yu Gothic"/>
              </a:rPr>
              <a:t>批判的・創造的思考</a:t>
            </a:r>
            <a:r>
              <a:rPr lang="en-GB" sz="6400">
                <a:latin typeface="Yu Gothic"/>
                <a:ea typeface="Yu Gothic"/>
              </a:rPr>
              <a:t> </a:t>
            </a:r>
            <a:endParaRPr lang="en-US" sz="6400">
              <a:ea typeface="+mn-lt"/>
              <a:cs typeface="+mn-lt"/>
            </a:endParaRPr>
          </a:p>
          <a:p>
            <a:pPr marL="0" indent="0">
              <a:buNone/>
            </a:pPr>
            <a:r>
              <a:rPr lang="en-GB" sz="6400">
                <a:latin typeface="Yu Gothic"/>
                <a:ea typeface="Yu Gothic"/>
              </a:rPr>
              <a:t>　　　　　　•</a:t>
            </a:r>
            <a:r>
              <a:rPr lang="ja-JP" altLang="en-US" sz="6400">
                <a:latin typeface="Yu Gothic"/>
                <a:ea typeface="Yu Gothic"/>
              </a:rPr>
              <a:t>観察</a:t>
            </a:r>
            <a:endParaRPr lang="en-US" sz="6400">
              <a:ea typeface="+mn-lt"/>
              <a:cs typeface="+mn-lt"/>
            </a:endParaRPr>
          </a:p>
          <a:p>
            <a:pPr marL="0" indent="0">
              <a:buNone/>
            </a:pPr>
            <a:r>
              <a:rPr lang="en-GB" sz="6400">
                <a:latin typeface="Yu Gothic"/>
                <a:ea typeface="Yu Gothic"/>
              </a:rPr>
              <a:t>　　　　　　•</a:t>
            </a:r>
            <a:r>
              <a:rPr lang="ja-JP" altLang="en-US" sz="6400">
                <a:latin typeface="Yu Gothic"/>
                <a:ea typeface="Yu Gothic"/>
              </a:rPr>
              <a:t>予測</a:t>
            </a:r>
            <a:r>
              <a:rPr lang="en-GB" sz="6400">
                <a:latin typeface="Yu Gothic"/>
                <a:ea typeface="Yu Gothic"/>
              </a:rPr>
              <a:t> </a:t>
            </a:r>
            <a:endParaRPr lang="en-US" sz="6400">
              <a:ea typeface="+mn-lt"/>
              <a:cs typeface="+mn-lt"/>
            </a:endParaRPr>
          </a:p>
          <a:p>
            <a:pPr marL="0" indent="0">
              <a:buNone/>
            </a:pPr>
            <a:r>
              <a:rPr lang="en-GB" sz="6400">
                <a:latin typeface="Yu Gothic"/>
                <a:ea typeface="Yu Gothic"/>
              </a:rPr>
              <a:t>　　　   　　•</a:t>
            </a:r>
            <a:r>
              <a:rPr lang="ja-JP" altLang="en-US" sz="6400">
                <a:latin typeface="Yu Gothic"/>
                <a:ea typeface="Yu Gothic"/>
              </a:rPr>
              <a:t>分析</a:t>
            </a:r>
            <a:endParaRPr lang="en-GB" sz="6400">
              <a:ea typeface="+mn-lt"/>
              <a:cs typeface="+mn-lt"/>
            </a:endParaRPr>
          </a:p>
          <a:p>
            <a:pPr marL="0" indent="0">
              <a:buNone/>
            </a:pPr>
            <a:r>
              <a:rPr lang="en-GB" sz="6400">
                <a:latin typeface="Yu Gothic"/>
                <a:ea typeface="Yu Gothic"/>
              </a:rPr>
              <a:t>　　　　　   •</a:t>
            </a:r>
            <a:r>
              <a:rPr lang="ja-JP" altLang="en-US" sz="6400">
                <a:latin typeface="Yu Gothic"/>
                <a:ea typeface="Yu Gothic"/>
              </a:rPr>
              <a:t>結論</a:t>
            </a:r>
            <a:endParaRPr lang="en-US" sz="6400">
              <a:ea typeface="+mn-lt"/>
              <a:cs typeface="+mn-lt"/>
            </a:endParaRPr>
          </a:p>
          <a:p>
            <a:r>
              <a:rPr lang="ja-JP" altLang="en-US" sz="6400" b="1">
                <a:ea typeface="游ゴシック"/>
              </a:rPr>
              <a:t>材料</a:t>
            </a:r>
            <a:r>
              <a:rPr lang="en-GB" sz="6400" b="1">
                <a:ea typeface="+mn-lt"/>
                <a:cs typeface="+mn-lt"/>
              </a:rPr>
              <a:t>:      </a:t>
            </a:r>
            <a:r>
              <a:rPr lang="en-GB" sz="6400" b="1"/>
              <a:t>  </a:t>
            </a:r>
            <a:r>
              <a:rPr lang="en-GB" sz="6400">
                <a:ea typeface="游ゴシック"/>
              </a:rPr>
              <a:t> </a:t>
            </a:r>
            <a:r>
              <a:rPr lang="en-GB" altLang="ja-JP" sz="6400">
                <a:ea typeface="游ゴシック"/>
              </a:rPr>
              <a:t> </a:t>
            </a:r>
            <a:r>
              <a:rPr lang="ja-JP" altLang="en-GB" sz="6400">
                <a:latin typeface="Yu Gothic"/>
                <a:ea typeface="Yu Gothic"/>
                <a:cs typeface="Calibri"/>
              </a:rPr>
              <a:t>ブタンガスボンベ                             水</a:t>
            </a:r>
            <a:endParaRPr lang="en-GB" sz="6400">
              <a:latin typeface="Yu Gothic"/>
              <a:ea typeface="Yu Gothic"/>
              <a:cs typeface="Calibri"/>
            </a:endParaRPr>
          </a:p>
          <a:p>
            <a:pPr>
              <a:buNone/>
            </a:pPr>
            <a:r>
              <a:rPr lang="ja-JP" altLang="en-GB" sz="6400">
                <a:latin typeface="Yu Gothic"/>
                <a:ea typeface="Yu Gothic"/>
                <a:cs typeface="Calibri"/>
              </a:rPr>
              <a:t>                    水を溜めるための大きなボウル</a:t>
            </a:r>
            <a:endParaRPr lang="en-US" sz="6400">
              <a:latin typeface="Yu Gothic"/>
              <a:ea typeface="Yu Gothic"/>
              <a:cs typeface="Calibri"/>
            </a:endParaRPr>
          </a:p>
          <a:p>
            <a:pPr>
              <a:buNone/>
            </a:pPr>
            <a:r>
              <a:rPr lang="ja-JP" altLang="en-GB" sz="6400">
                <a:latin typeface="Yu Gothic"/>
                <a:ea typeface="Yu Gothic"/>
                <a:cs typeface="Calibri"/>
              </a:rPr>
              <a:t>                    食器用洗剤</a:t>
            </a:r>
            <a:endParaRPr lang="en-US" sz="6400">
              <a:latin typeface="Yu Gothic"/>
              <a:ea typeface="Yu Gothic"/>
              <a:cs typeface="Calibri"/>
            </a:endParaRPr>
          </a:p>
          <a:p>
            <a:pPr>
              <a:buNone/>
            </a:pPr>
            <a:r>
              <a:rPr lang="ja-JP" altLang="en-GB" sz="6400">
                <a:latin typeface="Yu Gothic"/>
                <a:ea typeface="Yu Gothic"/>
                <a:cs typeface="Calibri"/>
              </a:rPr>
              <a:t>                    サーマル</a:t>
            </a:r>
            <a:r>
              <a:rPr lang="en-GB" sz="6400">
                <a:latin typeface="Yu Gothic"/>
                <a:cs typeface="Calibri"/>
              </a:rPr>
              <a:t> (IR) </a:t>
            </a:r>
            <a:r>
              <a:rPr lang="ja-JP" altLang="en-GB" sz="6400">
                <a:latin typeface="Yu Gothic"/>
                <a:ea typeface="Yu Gothic"/>
                <a:cs typeface="Calibri"/>
              </a:rPr>
              <a:t>カメラ</a:t>
            </a:r>
            <a:endParaRPr lang="en-US" sz="6400">
              <a:latin typeface="Yu Gothic"/>
              <a:ea typeface="Yu Gothic"/>
              <a:cs typeface="Calibri"/>
            </a:endParaRPr>
          </a:p>
          <a:p>
            <a:pPr>
              <a:buNone/>
            </a:pPr>
            <a:r>
              <a:rPr lang="ja-JP" altLang="en-GB" sz="6400">
                <a:latin typeface="Yu Gothic"/>
                <a:ea typeface="Yu Gothic"/>
                <a:cs typeface="Calibri"/>
              </a:rPr>
              <a:t>                   ブタンガス携帯バーナー</a:t>
            </a:r>
            <a:endParaRPr lang="en-US" sz="6400">
              <a:latin typeface="Yu Gothic"/>
              <a:ea typeface="Yu Gothic"/>
              <a:cs typeface="Calibri"/>
            </a:endParaRPr>
          </a:p>
          <a:p>
            <a:pPr>
              <a:buNone/>
            </a:pPr>
            <a:r>
              <a:rPr lang="ja-JP" altLang="en-GB" sz="6400">
                <a:latin typeface="Yu Gothic"/>
                <a:ea typeface="Yu Gothic"/>
                <a:cs typeface="Calibri"/>
              </a:rPr>
              <a:t>                    消火器</a:t>
            </a:r>
            <a:endParaRPr lang="en-US" sz="6400">
              <a:latin typeface="Yu Gothic"/>
              <a:ea typeface="Yu Gothic"/>
              <a:cs typeface="Calibri"/>
            </a:endParaRPr>
          </a:p>
          <a:p>
            <a:endParaRPr lang="en-US"/>
          </a:p>
        </p:txBody>
      </p:sp>
      <p:pic>
        <p:nvPicPr>
          <p:cNvPr id="1026" name="Picture 2" descr="Science - Bear Creek Elementary School">
            <a:extLst>
              <a:ext uri="{FF2B5EF4-FFF2-40B4-BE49-F238E27FC236}">
                <a16:creationId xmlns:a16="http://schemas.microsoft.com/office/drawing/2014/main" id="{C71EC417-0AEC-4FEF-A647-566FDD4F75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03573" y="3429000"/>
            <a:ext cx="4191000" cy="17199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935684D-3811-4DC7-850E-6EBC4EC2BF72}"/>
              </a:ext>
            </a:extLst>
          </p:cNvPr>
          <p:cNvSpPr/>
          <p:nvPr/>
        </p:nvSpPr>
        <p:spPr>
          <a:xfrm>
            <a:off x="2510336" y="75019"/>
            <a:ext cx="6797630" cy="923330"/>
          </a:xfrm>
          <a:prstGeom prst="rect">
            <a:avLst/>
          </a:prstGeom>
          <a:solidFill>
            <a:schemeClr val="accent6">
              <a:lumMod val="60000"/>
              <a:lumOff val="40000"/>
            </a:schemeClr>
          </a:solidFill>
        </p:spPr>
        <p:txBody>
          <a:bodyPr wrap="none" lIns="91440" tIns="45720" rIns="91440" bIns="45720">
            <a:spAutoFit/>
          </a:bodyPr>
          <a:lstStyle/>
          <a:p>
            <a:pPr algn="ctr"/>
            <a:r>
              <a:rPr lang="en-GB" sz="5400" b="1" cap="none" spc="0">
                <a:ln w="22225">
                  <a:solidFill>
                    <a:schemeClr val="accent2"/>
                  </a:solidFill>
                  <a:prstDash val="solid"/>
                </a:ln>
                <a:solidFill>
                  <a:schemeClr val="accent2">
                    <a:lumMod val="40000"/>
                    <a:lumOff val="60000"/>
                  </a:schemeClr>
                </a:solidFill>
                <a:effectLst/>
              </a:rPr>
              <a:t>SCIENCE FRIDAY @ </a:t>
            </a:r>
            <a:r>
              <a:rPr lang="en-GB" sz="5400" b="1">
                <a:ln w="22225">
                  <a:solidFill>
                    <a:schemeClr val="accent2"/>
                  </a:solidFill>
                  <a:prstDash val="solid"/>
                </a:ln>
                <a:solidFill>
                  <a:schemeClr val="accent2">
                    <a:lumMod val="40000"/>
                    <a:lumOff val="60000"/>
                  </a:schemeClr>
                </a:solidFill>
              </a:rPr>
              <a:t>SAP</a:t>
            </a:r>
            <a:endParaRPr lang="en-US" sz="5400" b="1">
              <a:ln w="22225">
                <a:solidFill>
                  <a:schemeClr val="accent2"/>
                </a:solidFill>
                <a:prstDash val="solid"/>
              </a:ln>
              <a:solidFill>
                <a:schemeClr val="accent2">
                  <a:lumMod val="40000"/>
                  <a:lumOff val="60000"/>
                </a:schemeClr>
              </a:solidFill>
            </a:endParaRPr>
          </a:p>
        </p:txBody>
      </p:sp>
      <p:sp>
        <p:nvSpPr>
          <p:cNvPr id="9" name="TextBox 8">
            <a:extLst>
              <a:ext uri="{FF2B5EF4-FFF2-40B4-BE49-F238E27FC236}">
                <a16:creationId xmlns:a16="http://schemas.microsoft.com/office/drawing/2014/main" id="{F2D3B179-8EB0-4BD8-89B2-306A5EE674CD}"/>
              </a:ext>
            </a:extLst>
          </p:cNvPr>
          <p:cNvSpPr txBox="1"/>
          <p:nvPr/>
        </p:nvSpPr>
        <p:spPr>
          <a:xfrm>
            <a:off x="7939169" y="1904964"/>
            <a:ext cx="3928689" cy="584775"/>
          </a:xfrm>
          <a:prstGeom prst="rect">
            <a:avLst/>
          </a:prstGeom>
          <a:solidFill>
            <a:srgbClr val="FFC000"/>
          </a:solidFill>
        </p:spPr>
        <p:txBody>
          <a:bodyPr wrap="square" lIns="91440" tIns="45720" rIns="91440" bIns="45720" rtlCol="0" anchor="t">
            <a:spAutoFit/>
          </a:bodyPr>
          <a:lstStyle/>
          <a:p>
            <a:r>
              <a:rPr lang="ja-JP" altLang="en-US" sz="3200"/>
              <a:t>ファイヤーマジック</a:t>
            </a:r>
            <a:endParaRPr lang="en-US" sz="3200"/>
          </a:p>
        </p:txBody>
      </p:sp>
    </p:spTree>
    <p:extLst>
      <p:ext uri="{BB962C8B-B14F-4D97-AF65-F5344CB8AC3E}">
        <p14:creationId xmlns:p14="http://schemas.microsoft.com/office/powerpoint/2010/main" val="3471766316"/>
      </p:ext>
    </p:extLst>
  </p:cSld>
  <p:clrMapOvr>
    <a:masterClrMapping/>
  </p:clrMapOvr>
  <mc:AlternateContent xmlns:mc="http://schemas.openxmlformats.org/markup-compatibility/2006">
    <mc:Choice xmlns:p14="http://schemas.microsoft.com/office/powerpoint/2010/main" Requires="p14">
      <p:transition spd="slow" p14:dur="2000" advTm="422568"/>
    </mc:Choice>
    <mc:Fallback>
      <p:transition spd="slow" advTm="42256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D48177-018A-460D-9A77-517AB5128A83}"/>
              </a:ext>
            </a:extLst>
          </p:cNvPr>
          <p:cNvSpPr>
            <a:spLocks noGrp="1"/>
          </p:cNvSpPr>
          <p:nvPr>
            <p:ph idx="1"/>
          </p:nvPr>
        </p:nvSpPr>
        <p:spPr>
          <a:xfrm>
            <a:off x="181679" y="1027906"/>
            <a:ext cx="7479957" cy="5585588"/>
          </a:xfrm>
          <a:solidFill>
            <a:schemeClr val="accent6">
              <a:lumMod val="40000"/>
              <a:lumOff val="60000"/>
            </a:schemeClr>
          </a:solidFill>
        </p:spPr>
        <p:txBody>
          <a:bodyPr>
            <a:normAutofit/>
          </a:bodyPr>
          <a:lstStyle/>
          <a:p>
            <a:pPr marL="0" indent="0">
              <a:buNone/>
            </a:pPr>
            <a:r>
              <a:rPr lang="en-US" sz="1600" b="1"/>
              <a:t>Method</a:t>
            </a:r>
          </a:p>
          <a:p>
            <a:pPr marL="0" indent="0">
              <a:buNone/>
            </a:pPr>
            <a:r>
              <a:rPr lang="en-US" sz="1600"/>
              <a:t>Experiment 1: Hot Hands</a:t>
            </a:r>
          </a:p>
          <a:p>
            <a:r>
              <a:rPr lang="en-US" sz="1600"/>
              <a:t>Cover hands with lots of water. Ensure that long hair is tied up, not wearing any dangling jewelry or strings attached to clothes.</a:t>
            </a:r>
          </a:p>
          <a:p>
            <a:r>
              <a:rPr lang="en-US" sz="1600"/>
              <a:t>Pick up a small amount of butane-filled bubbles. Extend your arms away from your body.</a:t>
            </a:r>
          </a:p>
          <a:p>
            <a:r>
              <a:rPr lang="en-US" sz="1600"/>
              <a:t>A trained adult will carefully light the bubbles in their hands.</a:t>
            </a:r>
          </a:p>
          <a:p>
            <a:pPr marL="0" indent="0">
              <a:buNone/>
            </a:pPr>
            <a:r>
              <a:rPr lang="en-US" sz="1600"/>
              <a:t>Experiment 2: Colorful Flames</a:t>
            </a:r>
          </a:p>
          <a:p>
            <a:endParaRPr lang="en-US" sz="1600"/>
          </a:p>
          <a:p>
            <a:pPr marL="0" indent="0">
              <a:buNone/>
            </a:pPr>
            <a:r>
              <a:rPr lang="en-US" sz="1600" b="1"/>
              <a:t>OBSERVATION</a:t>
            </a:r>
            <a:r>
              <a:rPr lang="en-US" sz="1600"/>
              <a:t>: </a:t>
            </a:r>
          </a:p>
          <a:p>
            <a:r>
              <a:rPr lang="en-US" sz="1600"/>
              <a:t>Even though the adult is holding fire, their hands still stay cool! Why is that?</a:t>
            </a:r>
          </a:p>
          <a:p>
            <a:pPr marL="0" indent="0">
              <a:buNone/>
            </a:pPr>
            <a:r>
              <a:rPr lang="en-US" sz="1600" b="1"/>
              <a:t>SCIENCE</a:t>
            </a:r>
            <a:r>
              <a:rPr lang="en-US" sz="1600"/>
              <a:t>: Water acts as a thermal barrier. It takes a lot of energy to heat up water (think of how long a pot of water takes to boil). So, for short enough amounts of time, water can protect our skin from the heat of fire! </a:t>
            </a:r>
          </a:p>
          <a:p>
            <a:pPr marL="0" indent="0">
              <a:buNone/>
            </a:pPr>
            <a:r>
              <a:rPr lang="en-US" sz="1600"/>
              <a:t>Hot things emit invisible light called “infrared” (IR) radiation. We can’t see this with our eyes, but special cameras can see this IR radiation. Using these special IR cameras, we can measure the temperature of hot (and cold) things.</a:t>
            </a:r>
          </a:p>
        </p:txBody>
      </p:sp>
      <p:pic>
        <p:nvPicPr>
          <p:cNvPr id="1026" name="Picture 2" descr="Science - Bear Creek Elementary School">
            <a:extLst>
              <a:ext uri="{FF2B5EF4-FFF2-40B4-BE49-F238E27FC236}">
                <a16:creationId xmlns:a16="http://schemas.microsoft.com/office/drawing/2014/main" id="{C71EC417-0AEC-4FEF-A647-566FDD4F75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63022" y="2761126"/>
            <a:ext cx="4472699" cy="18355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935684D-3811-4DC7-850E-6EBC4EC2BF72}"/>
              </a:ext>
            </a:extLst>
          </p:cNvPr>
          <p:cNvSpPr/>
          <p:nvPr/>
        </p:nvSpPr>
        <p:spPr>
          <a:xfrm>
            <a:off x="2219391" y="104576"/>
            <a:ext cx="6797630" cy="923330"/>
          </a:xfrm>
          <a:prstGeom prst="rect">
            <a:avLst/>
          </a:prstGeom>
          <a:solidFill>
            <a:schemeClr val="accent6">
              <a:lumMod val="60000"/>
              <a:lumOff val="40000"/>
            </a:schemeClr>
          </a:solidFill>
        </p:spPr>
        <p:txBody>
          <a:bodyPr wrap="none" lIns="91440" tIns="45720" rIns="91440" bIns="45720">
            <a:spAutoFit/>
          </a:bodyPr>
          <a:lstStyle/>
          <a:p>
            <a:pPr algn="ctr"/>
            <a:r>
              <a:rPr lang="en-GB" sz="5400" b="1" cap="none" spc="0">
                <a:ln w="22225">
                  <a:solidFill>
                    <a:schemeClr val="accent2"/>
                  </a:solidFill>
                  <a:prstDash val="solid"/>
                </a:ln>
                <a:solidFill>
                  <a:schemeClr val="accent2">
                    <a:lumMod val="40000"/>
                    <a:lumOff val="60000"/>
                  </a:schemeClr>
                </a:solidFill>
                <a:effectLst/>
              </a:rPr>
              <a:t>SCIENCE FRIDAY @ </a:t>
            </a:r>
            <a:r>
              <a:rPr lang="en-GB" sz="5400" b="1">
                <a:ln w="22225">
                  <a:solidFill>
                    <a:schemeClr val="accent2"/>
                  </a:solidFill>
                  <a:prstDash val="solid"/>
                </a:ln>
                <a:solidFill>
                  <a:schemeClr val="accent2">
                    <a:lumMod val="40000"/>
                    <a:lumOff val="60000"/>
                  </a:schemeClr>
                </a:solidFill>
              </a:rPr>
              <a:t>SAP</a:t>
            </a:r>
            <a:endParaRPr lang="en-US" sz="5400"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62877459"/>
      </p:ext>
    </p:extLst>
  </p:cSld>
  <p:clrMapOvr>
    <a:masterClrMapping/>
  </p:clrMapOvr>
  <mc:AlternateContent xmlns:mc="http://schemas.openxmlformats.org/markup-compatibility/2006">
    <mc:Choice xmlns:p14="http://schemas.microsoft.com/office/powerpoint/2010/main" Requires="p14">
      <p:transition spd="slow" p14:dur="2000" advTm="422568"/>
    </mc:Choice>
    <mc:Fallback>
      <p:transition spd="slow" advTm="42256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D48177-018A-460D-9A77-517AB5128A83}"/>
              </a:ext>
            </a:extLst>
          </p:cNvPr>
          <p:cNvSpPr>
            <a:spLocks noGrp="1"/>
          </p:cNvSpPr>
          <p:nvPr>
            <p:ph idx="1"/>
          </p:nvPr>
        </p:nvSpPr>
        <p:spPr>
          <a:xfrm>
            <a:off x="181679" y="1027906"/>
            <a:ext cx="7479957" cy="5585588"/>
          </a:xfrm>
          <a:solidFill>
            <a:schemeClr val="accent6">
              <a:lumMod val="40000"/>
              <a:lumOff val="60000"/>
            </a:schemeClr>
          </a:solidFill>
        </p:spPr>
        <p:txBody>
          <a:bodyPr vert="horz" lIns="91440" tIns="45720" rIns="91440" bIns="45720" rtlCol="0" anchor="t">
            <a:noAutofit/>
          </a:bodyPr>
          <a:lstStyle/>
          <a:p>
            <a:pPr>
              <a:buNone/>
            </a:pPr>
            <a:r>
              <a:rPr lang="ja-JP" altLang="en-US" sz="1400" b="1">
                <a:ea typeface="+mn-lt"/>
                <a:cs typeface="+mn-lt"/>
              </a:rPr>
              <a:t>方法</a:t>
            </a:r>
            <a:endParaRPr lang="en-US" sz="1400" b="1">
              <a:cs typeface="Calibri"/>
            </a:endParaRPr>
          </a:p>
          <a:p>
            <a:pPr>
              <a:buNone/>
            </a:pPr>
            <a:r>
              <a:rPr lang="ja-JP" altLang="en-US" sz="1400">
                <a:ea typeface="+mn-lt"/>
                <a:cs typeface="+mn-lt"/>
              </a:rPr>
              <a:t>実験</a:t>
            </a:r>
            <a:r>
              <a:rPr lang="en-US" sz="1400">
                <a:ea typeface="+mn-lt"/>
                <a:cs typeface="+mn-lt"/>
              </a:rPr>
              <a:t>1:</a:t>
            </a:r>
            <a:r>
              <a:rPr lang="en-US" altLang="ja-JP" sz="1400">
                <a:ea typeface="+mn-lt"/>
                <a:cs typeface="+mn-lt"/>
              </a:rPr>
              <a:t> </a:t>
            </a:r>
            <a:r>
              <a:rPr lang="ja-JP" altLang="en-US" sz="1400">
                <a:ea typeface="+mn-lt"/>
                <a:cs typeface="+mn-lt"/>
              </a:rPr>
              <a:t>ホットハンド</a:t>
            </a:r>
            <a:endParaRPr lang="en-US" sz="1400">
              <a:cs typeface="Calibri"/>
            </a:endParaRPr>
          </a:p>
          <a:p>
            <a:pPr>
              <a:buNone/>
            </a:pPr>
            <a:r>
              <a:rPr lang="ja-JP" altLang="en-US" sz="1400">
                <a:ea typeface="+mn-lt"/>
                <a:cs typeface="+mn-lt"/>
              </a:rPr>
              <a:t>・手にたっぷりの水をかけます</a:t>
            </a:r>
            <a:r>
              <a:rPr lang="en-US" sz="1400">
                <a:ea typeface="+mn-lt"/>
                <a:cs typeface="+mn-lt"/>
              </a:rPr>
              <a:t>。</a:t>
            </a:r>
            <a:r>
              <a:rPr lang="ja-JP" altLang="en-US" sz="1400">
                <a:ea typeface="+mn-lt"/>
                <a:cs typeface="+mn-lt"/>
              </a:rPr>
              <a:t>長い髪は束ねて</a:t>
            </a:r>
            <a:r>
              <a:rPr lang="en-US" sz="1400">
                <a:ea typeface="+mn-lt"/>
                <a:cs typeface="+mn-lt"/>
              </a:rPr>
              <a:t>、</a:t>
            </a:r>
            <a:r>
              <a:rPr lang="ja-JP" altLang="en-US" sz="1400">
                <a:ea typeface="+mn-lt"/>
                <a:cs typeface="+mn-lt"/>
              </a:rPr>
              <a:t>ぶら下がっているアクセサリーやひもは服につけないようにしてください</a:t>
            </a:r>
            <a:r>
              <a:rPr lang="en-US" sz="1400">
                <a:ea typeface="+mn-lt"/>
                <a:cs typeface="+mn-lt"/>
              </a:rPr>
              <a:t>。</a:t>
            </a:r>
            <a:endParaRPr lang="en-US" sz="1400">
              <a:cs typeface="Calibri"/>
            </a:endParaRPr>
          </a:p>
          <a:p>
            <a:pPr>
              <a:buNone/>
            </a:pPr>
            <a:r>
              <a:rPr lang="ja-JP" sz="1400">
                <a:ea typeface="+mn-lt"/>
                <a:cs typeface="+mn-lt"/>
              </a:rPr>
              <a:t>・</a:t>
            </a:r>
            <a:r>
              <a:rPr lang="ja-JP" altLang="en-US" sz="1400">
                <a:ea typeface="+mn-lt"/>
                <a:cs typeface="+mn-lt"/>
              </a:rPr>
              <a:t>少量のブタンの入った泡を拾います</a:t>
            </a:r>
            <a:r>
              <a:rPr lang="en-US" sz="1400">
                <a:ea typeface="+mn-lt"/>
                <a:cs typeface="+mn-lt"/>
              </a:rPr>
              <a:t>。</a:t>
            </a:r>
            <a:r>
              <a:rPr lang="ja-JP" altLang="en-US" sz="1400">
                <a:ea typeface="+mn-lt"/>
                <a:cs typeface="+mn-lt"/>
              </a:rPr>
              <a:t>腕を体から離して伸ばします</a:t>
            </a:r>
            <a:r>
              <a:rPr lang="en-US" sz="1400">
                <a:ea typeface="+mn-lt"/>
                <a:cs typeface="+mn-lt"/>
              </a:rPr>
              <a:t>。</a:t>
            </a:r>
            <a:endParaRPr lang="en-US" sz="1400">
              <a:cs typeface="Calibri"/>
            </a:endParaRPr>
          </a:p>
          <a:p>
            <a:pPr>
              <a:buNone/>
            </a:pPr>
            <a:r>
              <a:rPr lang="ja-JP" sz="1400">
                <a:ea typeface="+mn-lt"/>
                <a:cs typeface="+mn-lt"/>
              </a:rPr>
              <a:t>・</a:t>
            </a:r>
            <a:r>
              <a:rPr lang="ja-JP" altLang="en-US" sz="1400">
                <a:ea typeface="+mn-lt"/>
                <a:cs typeface="+mn-lt"/>
              </a:rPr>
              <a:t>熟練した大人が手の泡に慎重に火をつけます</a:t>
            </a:r>
            <a:r>
              <a:rPr lang="en-US" sz="1400">
                <a:ea typeface="+mn-lt"/>
                <a:cs typeface="+mn-lt"/>
              </a:rPr>
              <a:t>。</a:t>
            </a:r>
            <a:endParaRPr lang="en-US" sz="1400">
              <a:cs typeface="Calibri"/>
            </a:endParaRPr>
          </a:p>
          <a:p>
            <a:pPr>
              <a:buNone/>
            </a:pPr>
            <a:endParaRPr lang="en-US" altLang="ja-JP" sz="1400">
              <a:ea typeface="+mn-lt"/>
              <a:cs typeface="+mn-lt"/>
            </a:endParaRPr>
          </a:p>
          <a:p>
            <a:pPr>
              <a:buNone/>
            </a:pPr>
            <a:r>
              <a:rPr lang="ja-JP" altLang="en-US" sz="1400">
                <a:ea typeface="+mn-lt"/>
                <a:cs typeface="+mn-lt"/>
              </a:rPr>
              <a:t>実験</a:t>
            </a:r>
            <a:r>
              <a:rPr lang="en-US" sz="1400">
                <a:ea typeface="+mn-lt"/>
                <a:cs typeface="+mn-lt"/>
              </a:rPr>
              <a:t>2:</a:t>
            </a:r>
            <a:r>
              <a:rPr lang="en-US" altLang="ja-JP" sz="1400">
                <a:ea typeface="+mn-lt"/>
                <a:cs typeface="+mn-lt"/>
              </a:rPr>
              <a:t> </a:t>
            </a:r>
            <a:r>
              <a:rPr lang="ja-JP" altLang="en-US" sz="1400">
                <a:ea typeface="+mn-lt"/>
                <a:cs typeface="+mn-lt"/>
              </a:rPr>
              <a:t>カラフルな炎</a:t>
            </a:r>
            <a:endParaRPr lang="en-US" sz="1400">
              <a:cs typeface="Calibri"/>
            </a:endParaRPr>
          </a:p>
          <a:p>
            <a:pPr>
              <a:buNone/>
            </a:pPr>
            <a:endParaRPr lang="ja-JP" altLang="en-US" sz="1400">
              <a:ea typeface="+mn-lt"/>
              <a:cs typeface="+mn-lt"/>
            </a:endParaRPr>
          </a:p>
          <a:p>
            <a:pPr>
              <a:buNone/>
            </a:pPr>
            <a:r>
              <a:rPr lang="ja-JP" altLang="en-US" sz="1400" b="1">
                <a:ea typeface="+mn-lt"/>
                <a:cs typeface="+mn-lt"/>
              </a:rPr>
              <a:t>観察</a:t>
            </a:r>
            <a:r>
              <a:rPr lang="en-US" sz="1400" b="1">
                <a:ea typeface="+mn-lt"/>
                <a:cs typeface="+mn-lt"/>
              </a:rPr>
              <a:t>:</a:t>
            </a:r>
          </a:p>
          <a:p>
            <a:pPr>
              <a:buNone/>
            </a:pPr>
            <a:r>
              <a:rPr lang="ja-JP" altLang="en-US" sz="1400">
                <a:ea typeface="+mn-lt"/>
                <a:cs typeface="+mn-lt"/>
              </a:rPr>
              <a:t>大人が火を持っていても手は冷たい</a:t>
            </a:r>
            <a:r>
              <a:rPr lang="en-US" sz="1400">
                <a:ea typeface="+mn-lt"/>
                <a:cs typeface="+mn-lt"/>
              </a:rPr>
              <a:t>!</a:t>
            </a:r>
            <a:r>
              <a:rPr lang="en-US" altLang="ja-JP" sz="1400">
                <a:ea typeface="+mn-lt"/>
                <a:cs typeface="+mn-lt"/>
              </a:rPr>
              <a:t> </a:t>
            </a:r>
            <a:r>
              <a:rPr lang="ja-JP" altLang="en-US" sz="1400">
                <a:ea typeface="+mn-lt"/>
                <a:cs typeface="+mn-lt"/>
              </a:rPr>
              <a:t>それはなぜですか</a:t>
            </a:r>
            <a:r>
              <a:rPr lang="en-US" sz="1400">
                <a:ea typeface="+mn-lt"/>
                <a:cs typeface="+mn-lt"/>
              </a:rPr>
              <a:t>?</a:t>
            </a:r>
            <a:endParaRPr lang="en-US" sz="1400">
              <a:ea typeface="游ゴシック"/>
              <a:cs typeface="Calibri"/>
            </a:endParaRPr>
          </a:p>
          <a:p>
            <a:pPr>
              <a:buNone/>
            </a:pPr>
            <a:r>
              <a:rPr lang="ja-JP" altLang="en-US" sz="1400" b="1">
                <a:ea typeface="+mn-lt"/>
                <a:cs typeface="+mn-lt"/>
              </a:rPr>
              <a:t>科学</a:t>
            </a:r>
            <a:r>
              <a:rPr lang="en-US" sz="1400" b="1">
                <a:ea typeface="+mn-lt"/>
                <a:cs typeface="+mn-lt"/>
              </a:rPr>
              <a:t>:</a:t>
            </a:r>
            <a:r>
              <a:rPr lang="en-US" altLang="ja-JP" sz="1400" b="1">
                <a:ea typeface="+mn-lt"/>
                <a:cs typeface="+mn-lt"/>
              </a:rPr>
              <a:t> </a:t>
            </a:r>
            <a:r>
              <a:rPr lang="ja-JP" altLang="en-US" sz="1400">
                <a:ea typeface="+mn-lt"/>
                <a:cs typeface="+mn-lt"/>
              </a:rPr>
              <a:t>水は熱障壁として働きます</a:t>
            </a:r>
            <a:r>
              <a:rPr lang="en-US" sz="1400">
                <a:ea typeface="+mn-lt"/>
                <a:cs typeface="+mn-lt"/>
              </a:rPr>
              <a:t>。</a:t>
            </a:r>
            <a:r>
              <a:rPr lang="ja-JP" altLang="en-US" sz="1400">
                <a:ea typeface="+mn-lt"/>
                <a:cs typeface="+mn-lt"/>
              </a:rPr>
              <a:t>水を温めるにはかなりのエネルギーが必要です。</a:t>
            </a:r>
            <a:r>
              <a:rPr lang="en-US" altLang="ja-JP" sz="1400">
                <a:ea typeface="+mn-lt"/>
                <a:cs typeface="+mn-lt"/>
              </a:rPr>
              <a:t>(なべ</a:t>
            </a:r>
            <a:r>
              <a:rPr lang="en-US" sz="1400">
                <a:ea typeface="+mn-lt"/>
                <a:cs typeface="+mn-lt"/>
              </a:rPr>
              <a:t>1</a:t>
            </a:r>
            <a:r>
              <a:rPr lang="ja-JP" altLang="en-US" sz="1400">
                <a:ea typeface="+mn-lt"/>
                <a:cs typeface="+mn-lt"/>
              </a:rPr>
              <a:t>杯の水が沸騰するのにしばらく時間がかかりますよね</a:t>
            </a:r>
            <a:r>
              <a:rPr lang="en-US" sz="1400">
                <a:ea typeface="+mn-lt"/>
                <a:cs typeface="+mn-lt"/>
              </a:rPr>
              <a:t>)</a:t>
            </a:r>
            <a:r>
              <a:rPr lang="ja-JP" altLang="en-US" sz="1400">
                <a:ea typeface="+mn-lt"/>
                <a:cs typeface="+mn-lt"/>
              </a:rPr>
              <a:t>だから短い時間は、水は私たちの皮膚を火の熱から守ることができるのです</a:t>
            </a:r>
            <a:r>
              <a:rPr lang="en-US" sz="1400">
                <a:ea typeface="+mn-lt"/>
                <a:cs typeface="+mn-lt"/>
              </a:rPr>
              <a:t>!</a:t>
            </a:r>
          </a:p>
          <a:p>
            <a:pPr marL="0" indent="0">
              <a:buNone/>
            </a:pPr>
            <a:r>
              <a:rPr lang="ja-JP" altLang="en-US" sz="1400">
                <a:ea typeface="+mn-lt"/>
                <a:cs typeface="+mn-lt"/>
              </a:rPr>
              <a:t>熱いものは</a:t>
            </a:r>
            <a:r>
              <a:rPr lang="en-US" altLang="ja-JP" sz="1400">
                <a:ea typeface="+mn-lt"/>
                <a:cs typeface="+mn-lt"/>
              </a:rPr>
              <a:t> </a:t>
            </a:r>
            <a:r>
              <a:rPr lang="ja-JP" altLang="en-US" sz="1400">
                <a:ea typeface="+mn-lt"/>
                <a:cs typeface="+mn-lt"/>
              </a:rPr>
              <a:t>「赤外線」</a:t>
            </a:r>
            <a:r>
              <a:rPr lang="en-US" sz="1400">
                <a:ea typeface="+mn-lt"/>
                <a:cs typeface="+mn-lt"/>
              </a:rPr>
              <a:t>(IR) </a:t>
            </a:r>
            <a:r>
              <a:rPr lang="ja-JP" altLang="en-US" sz="1400">
                <a:ea typeface="+mn-lt"/>
                <a:cs typeface="+mn-lt"/>
              </a:rPr>
              <a:t>と呼ばれる目に見えない光を放射します</a:t>
            </a:r>
            <a:r>
              <a:rPr lang="en-US" sz="1400">
                <a:ea typeface="+mn-lt"/>
                <a:cs typeface="+mn-lt"/>
              </a:rPr>
              <a:t>。</a:t>
            </a:r>
            <a:r>
              <a:rPr lang="ja-JP" altLang="en-US" sz="1400">
                <a:ea typeface="+mn-lt"/>
                <a:cs typeface="+mn-lt"/>
              </a:rPr>
              <a:t>これは目では見えませんが</a:t>
            </a:r>
            <a:r>
              <a:rPr lang="en-US" sz="1400">
                <a:ea typeface="+mn-lt"/>
                <a:cs typeface="+mn-lt"/>
              </a:rPr>
              <a:t>、</a:t>
            </a:r>
            <a:r>
              <a:rPr lang="ja-JP" altLang="en-US" sz="1400">
                <a:ea typeface="+mn-lt"/>
                <a:cs typeface="+mn-lt"/>
              </a:rPr>
              <a:t>特殊なカメラで見ることができます</a:t>
            </a:r>
            <a:r>
              <a:rPr lang="en-US" sz="1400">
                <a:ea typeface="+mn-lt"/>
                <a:cs typeface="+mn-lt"/>
              </a:rPr>
              <a:t>。</a:t>
            </a:r>
            <a:r>
              <a:rPr lang="ja-JP" altLang="en-US" sz="1400">
                <a:ea typeface="+mn-lt"/>
                <a:cs typeface="+mn-lt"/>
              </a:rPr>
              <a:t>これらの特殊な赤外線カメラを使って</a:t>
            </a:r>
            <a:r>
              <a:rPr lang="en-US" sz="1400">
                <a:ea typeface="+mn-lt"/>
                <a:cs typeface="+mn-lt"/>
              </a:rPr>
              <a:t>、</a:t>
            </a:r>
            <a:r>
              <a:rPr lang="ja-JP" altLang="en-US" sz="1400">
                <a:ea typeface="+mn-lt"/>
                <a:cs typeface="+mn-lt"/>
              </a:rPr>
              <a:t>熱い</a:t>
            </a:r>
            <a:r>
              <a:rPr lang="en-US" sz="1400">
                <a:ea typeface="+mn-lt"/>
                <a:cs typeface="+mn-lt"/>
              </a:rPr>
              <a:t>(</a:t>
            </a:r>
            <a:r>
              <a:rPr lang="ja-JP" altLang="en-US" sz="1400">
                <a:ea typeface="+mn-lt"/>
                <a:cs typeface="+mn-lt"/>
              </a:rPr>
              <a:t>そして寒い</a:t>
            </a:r>
            <a:r>
              <a:rPr lang="en-US" sz="1400">
                <a:ea typeface="+mn-lt"/>
                <a:cs typeface="+mn-lt"/>
              </a:rPr>
              <a:t>)</a:t>
            </a:r>
            <a:r>
              <a:rPr lang="ja-JP" altLang="en-US" sz="1400">
                <a:ea typeface="+mn-lt"/>
                <a:cs typeface="+mn-lt"/>
              </a:rPr>
              <a:t>ものの温度を測定することができます</a:t>
            </a:r>
            <a:r>
              <a:rPr lang="en-US" sz="1400">
                <a:ea typeface="+mn-lt"/>
                <a:cs typeface="+mn-lt"/>
              </a:rPr>
              <a:t>。</a:t>
            </a:r>
            <a:endParaRPr lang="en-US" sz="1400"/>
          </a:p>
        </p:txBody>
      </p:sp>
      <p:pic>
        <p:nvPicPr>
          <p:cNvPr id="1026" name="Picture 2" descr="Science - Bear Creek Elementary School">
            <a:extLst>
              <a:ext uri="{FF2B5EF4-FFF2-40B4-BE49-F238E27FC236}">
                <a16:creationId xmlns:a16="http://schemas.microsoft.com/office/drawing/2014/main" id="{C71EC417-0AEC-4FEF-A647-566FDD4F75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63022" y="2761126"/>
            <a:ext cx="4472699" cy="18355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935684D-3811-4DC7-850E-6EBC4EC2BF72}"/>
              </a:ext>
            </a:extLst>
          </p:cNvPr>
          <p:cNvSpPr/>
          <p:nvPr/>
        </p:nvSpPr>
        <p:spPr>
          <a:xfrm>
            <a:off x="1041697" y="104576"/>
            <a:ext cx="9153019" cy="923330"/>
          </a:xfrm>
          <a:prstGeom prst="rect">
            <a:avLst/>
          </a:prstGeom>
          <a:solidFill>
            <a:schemeClr val="accent6">
              <a:lumMod val="60000"/>
              <a:lumOff val="40000"/>
            </a:schemeClr>
          </a:solidFill>
        </p:spPr>
        <p:txBody>
          <a:bodyPr wrap="none" lIns="91440" tIns="45720" rIns="91440" bIns="45720" anchor="t">
            <a:spAutoFit/>
          </a:bodyPr>
          <a:lstStyle/>
          <a:p>
            <a:pPr algn="ctr"/>
            <a:r>
              <a:rPr lang="ja-JP" sz="5400" b="1">
                <a:ln w="22225">
                  <a:solidFill>
                    <a:schemeClr val="accent2"/>
                  </a:solidFill>
                  <a:prstDash val="solid"/>
                </a:ln>
                <a:solidFill>
                  <a:schemeClr val="accent2">
                    <a:lumMod val="40000"/>
                    <a:lumOff val="60000"/>
                  </a:schemeClr>
                </a:solidFill>
              </a:rPr>
              <a:t>サイエンスフライデー</a:t>
            </a:r>
            <a:r>
              <a:rPr lang="en-GB" sz="5400" b="1">
                <a:ln w="22225">
                  <a:solidFill>
                    <a:schemeClr val="accent2"/>
                  </a:solidFill>
                  <a:prstDash val="solid"/>
                </a:ln>
                <a:solidFill>
                  <a:schemeClr val="accent2">
                    <a:lumMod val="40000"/>
                    <a:lumOff val="60000"/>
                  </a:schemeClr>
                </a:solidFill>
              </a:rPr>
              <a:t> </a:t>
            </a:r>
            <a:r>
              <a:rPr lang="en-GB" sz="5400" b="1" cap="none" spc="0">
                <a:ln w="22225">
                  <a:solidFill>
                    <a:schemeClr val="accent2"/>
                  </a:solidFill>
                  <a:prstDash val="solid"/>
                </a:ln>
                <a:solidFill>
                  <a:schemeClr val="accent2">
                    <a:lumMod val="40000"/>
                    <a:lumOff val="60000"/>
                  </a:schemeClr>
                </a:solidFill>
                <a:effectLst/>
              </a:rPr>
              <a:t>@ </a:t>
            </a:r>
            <a:r>
              <a:rPr lang="en-GB" sz="5400" b="1">
                <a:ln w="22225">
                  <a:solidFill>
                    <a:schemeClr val="accent2"/>
                  </a:solidFill>
                  <a:prstDash val="solid"/>
                </a:ln>
                <a:solidFill>
                  <a:schemeClr val="accent2">
                    <a:lumMod val="40000"/>
                    <a:lumOff val="60000"/>
                  </a:schemeClr>
                </a:solidFill>
              </a:rPr>
              <a:t>SAP</a:t>
            </a:r>
            <a:endParaRPr lang="en-US">
              <a:solidFill>
                <a:schemeClr val="accent2">
                  <a:lumMod val="40000"/>
                  <a:lumOff val="60000"/>
                </a:schemeClr>
              </a:solidFill>
            </a:endParaRPr>
          </a:p>
        </p:txBody>
      </p:sp>
    </p:spTree>
    <p:extLst>
      <p:ext uri="{BB962C8B-B14F-4D97-AF65-F5344CB8AC3E}">
        <p14:creationId xmlns:p14="http://schemas.microsoft.com/office/powerpoint/2010/main" val="4011407663"/>
      </p:ext>
    </p:extLst>
  </p:cSld>
  <p:clrMapOvr>
    <a:masterClrMapping/>
  </p:clrMapOvr>
  <mc:AlternateContent xmlns:mc="http://schemas.openxmlformats.org/markup-compatibility/2006">
    <mc:Choice xmlns:p14="http://schemas.microsoft.com/office/powerpoint/2010/main" Requires="p14">
      <p:transition spd="slow" p14:dur="2000" advTm="422568"/>
    </mc:Choice>
    <mc:Fallback>
      <p:transition spd="slow" advTm="42256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4BC0FC-CBAA-4C55-8DB4-24BCFD2BC903}"/>
              </a:ext>
            </a:extLst>
          </p:cNvPr>
          <p:cNvSpPr txBox="1"/>
          <p:nvPr/>
        </p:nvSpPr>
        <p:spPr>
          <a:xfrm>
            <a:off x="1092200" y="1016000"/>
            <a:ext cx="5753100" cy="1200329"/>
          </a:xfrm>
          <a:prstGeom prst="rect">
            <a:avLst/>
          </a:prstGeom>
          <a:noFill/>
        </p:spPr>
        <p:txBody>
          <a:bodyPr wrap="square" rtlCol="0">
            <a:spAutoFit/>
          </a:bodyPr>
          <a:lstStyle/>
          <a:p>
            <a:r>
              <a:rPr lang="en-US" sz="3600"/>
              <a:t>Infrared (IR) camera – </a:t>
            </a:r>
          </a:p>
          <a:p>
            <a:r>
              <a:rPr lang="en-US" sz="3600"/>
              <a:t>let’s see heat!</a:t>
            </a:r>
          </a:p>
        </p:txBody>
      </p:sp>
      <p:pic>
        <p:nvPicPr>
          <p:cNvPr id="6" name="Picture 5">
            <a:extLst>
              <a:ext uri="{FF2B5EF4-FFF2-40B4-BE49-F238E27FC236}">
                <a16:creationId xmlns:a16="http://schemas.microsoft.com/office/drawing/2014/main" id="{FBAA5884-F7A8-420F-A3B4-CCE18C291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8635" y="2635570"/>
            <a:ext cx="7502065" cy="4222430"/>
          </a:xfrm>
          <a:prstGeom prst="rect">
            <a:avLst/>
          </a:prstGeom>
        </p:spPr>
      </p:pic>
    </p:spTree>
    <p:extLst>
      <p:ext uri="{BB962C8B-B14F-4D97-AF65-F5344CB8AC3E}">
        <p14:creationId xmlns:p14="http://schemas.microsoft.com/office/powerpoint/2010/main" val="2549416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0BAECE-5B3B-413C-8C39-82D17E86C933}"/>
              </a:ext>
            </a:extLst>
          </p:cNvPr>
          <p:cNvSpPr txBox="1"/>
          <p:nvPr/>
        </p:nvSpPr>
        <p:spPr>
          <a:xfrm>
            <a:off x="1092200" y="1016000"/>
            <a:ext cx="5753100" cy="1200329"/>
          </a:xfrm>
          <a:prstGeom prst="rect">
            <a:avLst/>
          </a:prstGeom>
          <a:noFill/>
        </p:spPr>
        <p:txBody>
          <a:bodyPr wrap="square" rtlCol="0">
            <a:spAutoFit/>
          </a:bodyPr>
          <a:lstStyle/>
          <a:p>
            <a:r>
              <a:rPr lang="en-US" sz="3600"/>
              <a:t>Butane – </a:t>
            </a:r>
          </a:p>
          <a:p>
            <a:r>
              <a:rPr lang="en-US" sz="3600"/>
              <a:t>highly flammable gas!</a:t>
            </a:r>
          </a:p>
        </p:txBody>
      </p:sp>
      <p:pic>
        <p:nvPicPr>
          <p:cNvPr id="6" name="Picture 5">
            <a:extLst>
              <a:ext uri="{FF2B5EF4-FFF2-40B4-BE49-F238E27FC236}">
                <a16:creationId xmlns:a16="http://schemas.microsoft.com/office/drawing/2014/main" id="{AAF66FD0-F8A2-4D54-AD6C-352513F87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3076492"/>
            <a:ext cx="4924879" cy="3051665"/>
          </a:xfrm>
          <a:prstGeom prst="rect">
            <a:avLst/>
          </a:prstGeom>
        </p:spPr>
      </p:pic>
      <p:pic>
        <p:nvPicPr>
          <p:cNvPr id="8" name="Picture 7">
            <a:extLst>
              <a:ext uri="{FF2B5EF4-FFF2-40B4-BE49-F238E27FC236}">
                <a16:creationId xmlns:a16="http://schemas.microsoft.com/office/drawing/2014/main" id="{EB638D04-62E2-449C-ADDF-828BFB2E5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923" y="2279829"/>
            <a:ext cx="4305300" cy="4305300"/>
          </a:xfrm>
          <a:prstGeom prst="rect">
            <a:avLst/>
          </a:prstGeom>
        </p:spPr>
      </p:pic>
      <p:pic>
        <p:nvPicPr>
          <p:cNvPr id="10" name="Picture 9">
            <a:extLst>
              <a:ext uri="{FF2B5EF4-FFF2-40B4-BE49-F238E27FC236}">
                <a16:creationId xmlns:a16="http://schemas.microsoft.com/office/drawing/2014/main" id="{8231B8BD-6262-4798-A4AB-EA7845536F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2700" y="431800"/>
            <a:ext cx="3315623" cy="1597025"/>
          </a:xfrm>
          <a:prstGeom prst="rect">
            <a:avLst/>
          </a:prstGeom>
        </p:spPr>
      </p:pic>
    </p:spTree>
    <p:extLst>
      <p:ext uri="{BB962C8B-B14F-4D97-AF65-F5344CB8AC3E}">
        <p14:creationId xmlns:p14="http://schemas.microsoft.com/office/powerpoint/2010/main" val="408755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F295D8-6BFD-43FB-B15E-FA8C8456D82A}"/>
              </a:ext>
            </a:extLst>
          </p:cNvPr>
          <p:cNvSpPr txBox="1"/>
          <p:nvPr/>
        </p:nvSpPr>
        <p:spPr>
          <a:xfrm>
            <a:off x="1092200" y="1016000"/>
            <a:ext cx="5753100" cy="1200329"/>
          </a:xfrm>
          <a:prstGeom prst="rect">
            <a:avLst/>
          </a:prstGeom>
          <a:noFill/>
        </p:spPr>
        <p:txBody>
          <a:bodyPr wrap="square" rtlCol="0">
            <a:spAutoFit/>
          </a:bodyPr>
          <a:lstStyle/>
          <a:p>
            <a:r>
              <a:rPr lang="en-US" sz="3600"/>
              <a:t>Water has a high </a:t>
            </a:r>
          </a:p>
          <a:p>
            <a:r>
              <a:rPr lang="en-US" sz="3600" b="1">
                <a:solidFill>
                  <a:srgbClr val="FF0000"/>
                </a:solidFill>
              </a:rPr>
              <a:t>heat capacity</a:t>
            </a:r>
            <a:r>
              <a:rPr lang="en-US" sz="3600"/>
              <a:t>!</a:t>
            </a:r>
          </a:p>
        </p:txBody>
      </p:sp>
      <p:pic>
        <p:nvPicPr>
          <p:cNvPr id="6" name="Picture 5">
            <a:extLst>
              <a:ext uri="{FF2B5EF4-FFF2-40B4-BE49-F238E27FC236}">
                <a16:creationId xmlns:a16="http://schemas.microsoft.com/office/drawing/2014/main" id="{65A65EF8-3E15-4258-B1BB-56B7D781F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504" y="432036"/>
            <a:ext cx="5392974" cy="3593864"/>
          </a:xfrm>
          <a:prstGeom prst="rect">
            <a:avLst/>
          </a:prstGeom>
        </p:spPr>
      </p:pic>
      <p:pic>
        <p:nvPicPr>
          <p:cNvPr id="8" name="Picture 7">
            <a:extLst>
              <a:ext uri="{FF2B5EF4-FFF2-40B4-BE49-F238E27FC236}">
                <a16:creationId xmlns:a16="http://schemas.microsoft.com/office/drawing/2014/main" id="{3057881F-0C01-40EE-A9B7-9CC5AF7C0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47" y="2731909"/>
            <a:ext cx="5086350" cy="3819525"/>
          </a:xfrm>
          <a:prstGeom prst="rect">
            <a:avLst/>
          </a:prstGeom>
        </p:spPr>
      </p:pic>
    </p:spTree>
    <p:extLst>
      <p:ext uri="{BB962C8B-B14F-4D97-AF65-F5344CB8AC3E}">
        <p14:creationId xmlns:p14="http://schemas.microsoft.com/office/powerpoint/2010/main" val="3396612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1AA0CDD6-9A95-4AB5-AF95-47091684A2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856" b="23452"/>
          <a:stretch/>
        </p:blipFill>
        <p:spPr bwMode="auto">
          <a:xfrm>
            <a:off x="-12701" y="4432300"/>
            <a:ext cx="8085668" cy="2425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DE599ED-D8D0-44BE-A8F7-98B3E213F09F}"/>
              </a:ext>
            </a:extLst>
          </p:cNvPr>
          <p:cNvPicPr>
            <a:picLocks noChangeAspect="1"/>
          </p:cNvPicPr>
          <p:nvPr/>
        </p:nvPicPr>
        <p:blipFill rotWithShape="1">
          <a:blip r:embed="rId3">
            <a:extLst>
              <a:ext uri="{28A0092B-C50C-407E-A947-70E740481C1C}">
                <a14:useLocalDpi xmlns:a14="http://schemas.microsoft.com/office/drawing/2010/main" val="0"/>
              </a:ext>
            </a:extLst>
          </a:blip>
          <a:srcRect r="9169"/>
          <a:stretch/>
        </p:blipFill>
        <p:spPr>
          <a:xfrm>
            <a:off x="8039887" y="0"/>
            <a:ext cx="4152113" cy="6858000"/>
          </a:xfrm>
          <a:prstGeom prst="rect">
            <a:avLst/>
          </a:prstGeom>
        </p:spPr>
      </p:pic>
      <p:sp>
        <p:nvSpPr>
          <p:cNvPr id="7" name="TextBox 6">
            <a:extLst>
              <a:ext uri="{FF2B5EF4-FFF2-40B4-BE49-F238E27FC236}">
                <a16:creationId xmlns:a16="http://schemas.microsoft.com/office/drawing/2014/main" id="{FD9BF6A6-96B3-44C5-A548-6273800F5007}"/>
              </a:ext>
            </a:extLst>
          </p:cNvPr>
          <p:cNvSpPr txBox="1"/>
          <p:nvPr/>
        </p:nvSpPr>
        <p:spPr>
          <a:xfrm>
            <a:off x="342900" y="415657"/>
            <a:ext cx="5753100" cy="1200329"/>
          </a:xfrm>
          <a:prstGeom prst="rect">
            <a:avLst/>
          </a:prstGeom>
          <a:noFill/>
        </p:spPr>
        <p:txBody>
          <a:bodyPr wrap="square" rtlCol="0">
            <a:spAutoFit/>
          </a:bodyPr>
          <a:lstStyle/>
          <a:p>
            <a:r>
              <a:rPr lang="en-US" sz="3600"/>
              <a:t>Different elements burn different colors.</a:t>
            </a:r>
          </a:p>
        </p:txBody>
      </p:sp>
      <p:pic>
        <p:nvPicPr>
          <p:cNvPr id="8" name="Picture 7">
            <a:extLst>
              <a:ext uri="{FF2B5EF4-FFF2-40B4-BE49-F238E27FC236}">
                <a16:creationId xmlns:a16="http://schemas.microsoft.com/office/drawing/2014/main" id="{8D417019-E9F7-4258-8380-37AD6E2E36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5047" y="965200"/>
            <a:ext cx="3936854" cy="3429000"/>
          </a:xfrm>
          <a:prstGeom prst="rect">
            <a:avLst/>
          </a:prstGeom>
        </p:spPr>
      </p:pic>
    </p:spTree>
    <p:extLst>
      <p:ext uri="{BB962C8B-B14F-4D97-AF65-F5344CB8AC3E}">
        <p14:creationId xmlns:p14="http://schemas.microsoft.com/office/powerpoint/2010/main" val="407567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Metal Ion Flame Test Colours Chart – Compound Interest">
            <a:extLst>
              <a:ext uri="{FF2B5EF4-FFF2-40B4-BE49-F238E27FC236}">
                <a16:creationId xmlns:a16="http://schemas.microsoft.com/office/drawing/2014/main" id="{AEDC1247-15F1-40CC-AEDA-C0A561ADAD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364"/>
          <a:stretch/>
        </p:blipFill>
        <p:spPr bwMode="auto">
          <a:xfrm>
            <a:off x="2889994" y="0"/>
            <a:ext cx="64120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891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50FE7005825840AD86DC10CCDD718C" ma:contentTypeVersion="6" ma:contentTypeDescription="Create a new document." ma:contentTypeScope="" ma:versionID="70a42e274854f08df1fb09140144d3f0">
  <xsd:schema xmlns:xsd="http://www.w3.org/2001/XMLSchema" xmlns:xs="http://www.w3.org/2001/XMLSchema" xmlns:p="http://schemas.microsoft.com/office/2006/metadata/properties" xmlns:ns2="218db34b-0cde-4c22-b8ff-5aab90f43b19" xmlns:ns3="4e30ad86-54c4-402d-9703-293272e68c63" targetNamespace="http://schemas.microsoft.com/office/2006/metadata/properties" ma:root="true" ma:fieldsID="36c4d2b3445a3ef0b753bbaa26e502b7" ns2:_="" ns3:_="">
    <xsd:import namespace="218db34b-0cde-4c22-b8ff-5aab90f43b19"/>
    <xsd:import namespace="4e30ad86-54c4-402d-9703-293272e68c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8db34b-0cde-4c22-b8ff-5aab90f43b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30ad86-54c4-402d-9703-293272e68c6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DF1B24-EADF-4F30-88EA-C530EE1F6219}">
  <ds:schemaRefs>
    <ds:schemaRef ds:uri="218db34b-0cde-4c22-b8ff-5aab90f43b19"/>
    <ds:schemaRef ds:uri="4e30ad86-54c4-402d-9703-293272e68c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9078BF-5CEB-4E92-8B2F-923D7205337F}">
  <ds:schemaRefs>
    <ds:schemaRef ds:uri="http://schemas.microsoft.com/sharepoint/v3/contenttype/forms"/>
  </ds:schemaRefs>
</ds:datastoreItem>
</file>

<file path=customXml/itemProps3.xml><?xml version="1.0" encoding="utf-8"?>
<ds:datastoreItem xmlns:ds="http://schemas.openxmlformats.org/officeDocument/2006/customXml" ds:itemID="{ED1C9C50-BBD5-475A-B379-219CE030700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Uma Purohit</dc:creator>
  <cp:revision>1</cp:revision>
  <dcterms:created xsi:type="dcterms:W3CDTF">2020-10-09T07:44:58Z</dcterms:created>
  <dcterms:modified xsi:type="dcterms:W3CDTF">2021-05-13T07:51:49Z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0x010100E950FE7005825840AD86DC10CCDD718C</vt:lpwstr>
  </property>
</Properties>
</file>