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58"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4B6E13-05D7-46DC-9A68-C1BDC17911E0}" v="2" dt="2021-05-12T02:09:35.586"/>
    <p1510:client id="{DB52C99F-E09A-B000-E76B-514D56FCC597}" v="777" dt="2021-05-19T05:18:28.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89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a Purohit" userId="a666f84e-e6ec-4efd-b815-99168376b25d" providerId="ADAL" clId="{27C6367D-2596-4F9F-8111-C0C506A643B6}"/>
    <pc:docChg chg="custSel addSld delSld modSld sldOrd">
      <pc:chgData name="Uma Purohit" userId="a666f84e-e6ec-4efd-b815-99168376b25d" providerId="ADAL" clId="{27C6367D-2596-4F9F-8111-C0C506A643B6}" dt="2021-02-11T21:41:27.267" v="734" actId="14100"/>
      <pc:docMkLst>
        <pc:docMk/>
      </pc:docMkLst>
      <pc:sldChg chg="modSp mod">
        <pc:chgData name="Uma Purohit" userId="a666f84e-e6ec-4efd-b815-99168376b25d" providerId="ADAL" clId="{27C6367D-2596-4F9F-8111-C0C506A643B6}" dt="2021-02-11T21:39:18.974" v="726" actId="20577"/>
        <pc:sldMkLst>
          <pc:docMk/>
          <pc:sldMk cId="3471766316" sldId="257"/>
        </pc:sldMkLst>
        <pc:spChg chg="mod">
          <ac:chgData name="Uma Purohit" userId="a666f84e-e6ec-4efd-b815-99168376b25d" providerId="ADAL" clId="{27C6367D-2596-4F9F-8111-C0C506A643B6}" dt="2021-02-11T21:35:50.112" v="613" actId="20577"/>
          <ac:spMkLst>
            <pc:docMk/>
            <pc:sldMk cId="3471766316" sldId="257"/>
            <ac:spMk id="3" creationId="{28D48177-018A-460D-9A77-517AB5128A83}"/>
          </ac:spMkLst>
        </pc:spChg>
        <pc:spChg chg="mod">
          <ac:chgData name="Uma Purohit" userId="a666f84e-e6ec-4efd-b815-99168376b25d" providerId="ADAL" clId="{27C6367D-2596-4F9F-8111-C0C506A643B6}" dt="2021-02-11T21:39:18.974" v="726" actId="20577"/>
          <ac:spMkLst>
            <pc:docMk/>
            <pc:sldMk cId="3471766316" sldId="257"/>
            <ac:spMk id="9" creationId="{F2D3B179-8EB0-4BD8-89B2-306A5EE674CD}"/>
          </ac:spMkLst>
        </pc:spChg>
      </pc:sldChg>
      <pc:sldChg chg="addSp modSp mod">
        <pc:chgData name="Uma Purohit" userId="a666f84e-e6ec-4efd-b815-99168376b25d" providerId="ADAL" clId="{27C6367D-2596-4F9F-8111-C0C506A643B6}" dt="2021-02-11T21:38:24.257" v="703" actId="1076"/>
        <pc:sldMkLst>
          <pc:docMk/>
          <pc:sldMk cId="262877459" sldId="258"/>
        </pc:sldMkLst>
        <pc:spChg chg="mod">
          <ac:chgData name="Uma Purohit" userId="a666f84e-e6ec-4efd-b815-99168376b25d" providerId="ADAL" clId="{27C6367D-2596-4F9F-8111-C0C506A643B6}" dt="2021-02-11T21:38:19.264" v="702" actId="20577"/>
          <ac:spMkLst>
            <pc:docMk/>
            <pc:sldMk cId="262877459" sldId="258"/>
            <ac:spMk id="3" creationId="{28D48177-018A-460D-9A77-517AB5128A83}"/>
          </ac:spMkLst>
        </pc:spChg>
        <pc:picChg chg="add mod">
          <ac:chgData name="Uma Purohit" userId="a666f84e-e6ec-4efd-b815-99168376b25d" providerId="ADAL" clId="{27C6367D-2596-4F9F-8111-C0C506A643B6}" dt="2021-02-11T21:38:24.257" v="703" actId="1076"/>
          <ac:picMkLst>
            <pc:docMk/>
            <pc:sldMk cId="262877459" sldId="258"/>
            <ac:picMk id="2" creationId="{D8B101B8-3F97-4939-9CF3-A88CB03B361E}"/>
          </ac:picMkLst>
        </pc:picChg>
      </pc:sldChg>
      <pc:sldChg chg="del">
        <pc:chgData name="Uma Purohit" userId="a666f84e-e6ec-4efd-b815-99168376b25d" providerId="ADAL" clId="{27C6367D-2596-4F9F-8111-C0C506A643B6}" dt="2021-01-28T22:47:04.603" v="508" actId="47"/>
        <pc:sldMkLst>
          <pc:docMk/>
          <pc:sldMk cId="1733089964" sldId="259"/>
        </pc:sldMkLst>
      </pc:sldChg>
      <pc:sldChg chg="addSp delSp modSp new mod ord">
        <pc:chgData name="Uma Purohit" userId="a666f84e-e6ec-4efd-b815-99168376b25d" providerId="ADAL" clId="{27C6367D-2596-4F9F-8111-C0C506A643B6}" dt="2021-02-11T21:41:27.267" v="734" actId="14100"/>
        <pc:sldMkLst>
          <pc:docMk/>
          <pc:sldMk cId="2439190568" sldId="259"/>
        </pc:sldMkLst>
        <pc:spChg chg="del">
          <ac:chgData name="Uma Purohit" userId="a666f84e-e6ec-4efd-b815-99168376b25d" providerId="ADAL" clId="{27C6367D-2596-4F9F-8111-C0C506A643B6}" dt="2021-02-11T21:41:10.457" v="730" actId="478"/>
          <ac:spMkLst>
            <pc:docMk/>
            <pc:sldMk cId="2439190568" sldId="259"/>
            <ac:spMk id="2" creationId="{EBE69244-3AA2-470B-A250-CAA366D3A473}"/>
          </ac:spMkLst>
        </pc:spChg>
        <pc:spChg chg="del">
          <ac:chgData name="Uma Purohit" userId="a666f84e-e6ec-4efd-b815-99168376b25d" providerId="ADAL" clId="{27C6367D-2596-4F9F-8111-C0C506A643B6}" dt="2021-02-11T21:41:13.548" v="731" actId="478"/>
          <ac:spMkLst>
            <pc:docMk/>
            <pc:sldMk cId="2439190568" sldId="259"/>
            <ac:spMk id="3" creationId="{FEC52644-4071-4B47-9269-1FAA323F41F7}"/>
          </ac:spMkLst>
        </pc:spChg>
        <pc:picChg chg="add mod">
          <ac:chgData name="Uma Purohit" userId="a666f84e-e6ec-4efd-b815-99168376b25d" providerId="ADAL" clId="{27C6367D-2596-4F9F-8111-C0C506A643B6}" dt="2021-02-11T21:41:27.267" v="734" actId="14100"/>
          <ac:picMkLst>
            <pc:docMk/>
            <pc:sldMk cId="2439190568" sldId="259"/>
            <ac:picMk id="5" creationId="{681993AF-5B09-4EEB-9789-5921765F8BEB}"/>
          </ac:picMkLst>
        </pc:picChg>
      </pc:sldChg>
      <pc:sldChg chg="del">
        <pc:chgData name="Uma Purohit" userId="a666f84e-e6ec-4efd-b815-99168376b25d" providerId="ADAL" clId="{27C6367D-2596-4F9F-8111-C0C506A643B6}" dt="2021-01-28T22:47:06.728" v="509" actId="47"/>
        <pc:sldMkLst>
          <pc:docMk/>
          <pc:sldMk cId="1562695460" sldId="260"/>
        </pc:sldMkLst>
      </pc:sldChg>
    </pc:docChg>
  </pc:docChgLst>
  <pc:docChgLst>
    <pc:chgData name="Rei Gomes" userId="S::rei-gomes@oist.jp::e50289ac-ac4b-4c2d-82b4-7c10cd706870" providerId="AD" clId="Web-{11A8A998-FBD5-39FB-1B28-6F106E0B44C7}"/>
    <pc:docChg chg="addSld modSld sldOrd">
      <pc:chgData name="Rei Gomes" userId="S::rei-gomes@oist.jp::e50289ac-ac4b-4c2d-82b4-7c10cd706870" providerId="AD" clId="Web-{11A8A998-FBD5-39FB-1B28-6F106E0B44C7}" dt="2021-01-14T07:17:32.099" v="478" actId="20577"/>
      <pc:docMkLst>
        <pc:docMk/>
      </pc:docMkLst>
      <pc:sldChg chg="modSp add ord replId">
        <pc:chgData name="Rei Gomes" userId="S::rei-gomes@oist.jp::e50289ac-ac4b-4c2d-82b4-7c10cd706870" providerId="AD" clId="Web-{11A8A998-FBD5-39FB-1B28-6F106E0B44C7}" dt="2021-01-14T07:07:34.509" v="463" actId="20577"/>
        <pc:sldMkLst>
          <pc:docMk/>
          <pc:sldMk cId="1733089964" sldId="259"/>
        </pc:sldMkLst>
        <pc:spChg chg="mod">
          <ac:chgData name="Rei Gomes" userId="S::rei-gomes@oist.jp::e50289ac-ac4b-4c2d-82b4-7c10cd706870" providerId="AD" clId="Web-{11A8A998-FBD5-39FB-1B28-6F106E0B44C7}" dt="2021-01-14T06:41:48.804" v="179" actId="20577"/>
          <ac:spMkLst>
            <pc:docMk/>
            <pc:sldMk cId="1733089964" sldId="259"/>
            <ac:spMk id="3" creationId="{28D48177-018A-460D-9A77-517AB5128A83}"/>
          </ac:spMkLst>
        </pc:spChg>
        <pc:spChg chg="mod">
          <ac:chgData name="Rei Gomes" userId="S::rei-gomes@oist.jp::e50289ac-ac4b-4c2d-82b4-7c10cd706870" providerId="AD" clId="Web-{11A8A998-FBD5-39FB-1B28-6F106E0B44C7}" dt="2021-01-14T06:26:09.238" v="92" actId="20577"/>
          <ac:spMkLst>
            <pc:docMk/>
            <pc:sldMk cId="1733089964" sldId="259"/>
            <ac:spMk id="7" creationId="{1935684D-3811-4DC7-850E-6EBC4EC2BF72}"/>
          </ac:spMkLst>
        </pc:spChg>
        <pc:spChg chg="mod">
          <ac:chgData name="Rei Gomes" userId="S::rei-gomes@oist.jp::e50289ac-ac4b-4c2d-82b4-7c10cd706870" providerId="AD" clId="Web-{11A8A998-FBD5-39FB-1B28-6F106E0B44C7}" dt="2021-01-14T07:07:34.509" v="463" actId="20577"/>
          <ac:spMkLst>
            <pc:docMk/>
            <pc:sldMk cId="1733089964" sldId="259"/>
            <ac:spMk id="9" creationId="{F2D3B179-8EB0-4BD8-89B2-306A5EE674CD}"/>
          </ac:spMkLst>
        </pc:spChg>
      </pc:sldChg>
      <pc:sldChg chg="modSp add replId">
        <pc:chgData name="Rei Gomes" userId="S::rei-gomes@oist.jp::e50289ac-ac4b-4c2d-82b4-7c10cd706870" providerId="AD" clId="Web-{11A8A998-FBD5-39FB-1B28-6F106E0B44C7}" dt="2021-01-14T07:17:32.099" v="478" actId="20577"/>
        <pc:sldMkLst>
          <pc:docMk/>
          <pc:sldMk cId="1562695460" sldId="260"/>
        </pc:sldMkLst>
        <pc:spChg chg="mod">
          <ac:chgData name="Rei Gomes" userId="S::rei-gomes@oist.jp::e50289ac-ac4b-4c2d-82b4-7c10cd706870" providerId="AD" clId="Web-{11A8A998-FBD5-39FB-1B28-6F106E0B44C7}" dt="2021-01-14T07:17:32.099" v="478" actId="20577"/>
          <ac:spMkLst>
            <pc:docMk/>
            <pc:sldMk cId="1562695460" sldId="260"/>
            <ac:spMk id="3" creationId="{28D48177-018A-460D-9A77-517AB5128A83}"/>
          </ac:spMkLst>
        </pc:spChg>
        <pc:spChg chg="mod">
          <ac:chgData name="Rei Gomes" userId="S::rei-gomes@oist.jp::e50289ac-ac4b-4c2d-82b4-7c10cd706870" providerId="AD" clId="Web-{11A8A998-FBD5-39FB-1B28-6F106E0B44C7}" dt="2021-01-14T06:26:00.863" v="90" actId="20577"/>
          <ac:spMkLst>
            <pc:docMk/>
            <pc:sldMk cId="1562695460" sldId="260"/>
            <ac:spMk id="7" creationId="{1935684D-3811-4DC7-850E-6EBC4EC2BF72}"/>
          </ac:spMkLst>
        </pc:spChg>
        <pc:picChg chg="mod">
          <ac:chgData name="Rei Gomes" userId="S::rei-gomes@oist.jp::e50289ac-ac4b-4c2d-82b4-7c10cd706870" providerId="AD" clId="Web-{11A8A998-FBD5-39FB-1B28-6F106E0B44C7}" dt="2021-01-14T07:07:41.306" v="464" actId="1076"/>
          <ac:picMkLst>
            <pc:docMk/>
            <pc:sldMk cId="1562695460" sldId="260"/>
            <ac:picMk id="1026" creationId="{C71EC417-0AEC-4FEF-A647-566FDD4F7573}"/>
          </ac:picMkLst>
        </pc:picChg>
      </pc:sldChg>
    </pc:docChg>
  </pc:docChgLst>
  <pc:docChgLst>
    <pc:chgData name="Uma Purohit" userId="a666f84e-e6ec-4efd-b815-99168376b25d" providerId="ADAL" clId="{2B080BE9-EA57-4E94-83F1-208813FE0670}"/>
    <pc:docChg chg="undo custSel mod delSld modSld">
      <pc:chgData name="Uma Purohit" userId="a666f84e-e6ec-4efd-b815-99168376b25d" providerId="ADAL" clId="{2B080BE9-EA57-4E94-83F1-208813FE0670}" dt="2021-02-23T06:55:36.173" v="977" actId="26606"/>
      <pc:docMkLst>
        <pc:docMk/>
      </pc:docMkLst>
      <pc:sldChg chg="addSp modSp mod">
        <pc:chgData name="Uma Purohit" userId="a666f84e-e6ec-4efd-b815-99168376b25d" providerId="ADAL" clId="{2B080BE9-EA57-4E94-83F1-208813FE0670}" dt="2021-02-23T06:53:29.673" v="973" actId="1076"/>
        <pc:sldMkLst>
          <pc:docMk/>
          <pc:sldMk cId="3471766316" sldId="257"/>
        </pc:sldMkLst>
        <pc:spChg chg="mod">
          <ac:chgData name="Uma Purohit" userId="a666f84e-e6ec-4efd-b815-99168376b25d" providerId="ADAL" clId="{2B080BE9-EA57-4E94-83F1-208813FE0670}" dt="2021-02-23T06:47:09.213" v="961" actId="20577"/>
          <ac:spMkLst>
            <pc:docMk/>
            <pc:sldMk cId="3471766316" sldId="257"/>
            <ac:spMk id="3" creationId="{28D48177-018A-460D-9A77-517AB5128A83}"/>
          </ac:spMkLst>
        </pc:spChg>
        <pc:spChg chg="mod">
          <ac:chgData name="Uma Purohit" userId="a666f84e-e6ec-4efd-b815-99168376b25d" providerId="ADAL" clId="{2B080BE9-EA57-4E94-83F1-208813FE0670}" dt="2021-02-23T06:30:08.345" v="19" actId="20577"/>
          <ac:spMkLst>
            <pc:docMk/>
            <pc:sldMk cId="3471766316" sldId="257"/>
            <ac:spMk id="9" creationId="{F2D3B179-8EB0-4BD8-89B2-306A5EE674CD}"/>
          </ac:spMkLst>
        </pc:spChg>
        <pc:picChg chg="add mod">
          <ac:chgData name="Uma Purohit" userId="a666f84e-e6ec-4efd-b815-99168376b25d" providerId="ADAL" clId="{2B080BE9-EA57-4E94-83F1-208813FE0670}" dt="2021-02-23T06:53:21.070" v="972" actId="14100"/>
          <ac:picMkLst>
            <pc:docMk/>
            <pc:sldMk cId="3471766316" sldId="257"/>
            <ac:picMk id="2" creationId="{FD7DC8B6-9BC1-405E-AFA8-0BEFDEE3F56E}"/>
          </ac:picMkLst>
        </pc:picChg>
        <pc:picChg chg="mod">
          <ac:chgData name="Uma Purohit" userId="a666f84e-e6ec-4efd-b815-99168376b25d" providerId="ADAL" clId="{2B080BE9-EA57-4E94-83F1-208813FE0670}" dt="2021-02-23T06:53:29.673" v="973" actId="1076"/>
          <ac:picMkLst>
            <pc:docMk/>
            <pc:sldMk cId="3471766316" sldId="257"/>
            <ac:picMk id="1026" creationId="{C71EC417-0AEC-4FEF-A647-566FDD4F7573}"/>
          </ac:picMkLst>
        </pc:picChg>
      </pc:sldChg>
      <pc:sldChg chg="addSp delSp modSp mod setBg">
        <pc:chgData name="Uma Purohit" userId="a666f84e-e6ec-4efd-b815-99168376b25d" providerId="ADAL" clId="{2B080BE9-EA57-4E94-83F1-208813FE0670}" dt="2021-02-23T06:55:36.173" v="977" actId="26606"/>
        <pc:sldMkLst>
          <pc:docMk/>
          <pc:sldMk cId="262877459" sldId="258"/>
        </pc:sldMkLst>
        <pc:spChg chg="mod ord">
          <ac:chgData name="Uma Purohit" userId="a666f84e-e6ec-4efd-b815-99168376b25d" providerId="ADAL" clId="{2B080BE9-EA57-4E94-83F1-208813FE0670}" dt="2021-02-23T06:55:36.173" v="977" actId="26606"/>
          <ac:spMkLst>
            <pc:docMk/>
            <pc:sldMk cId="262877459" sldId="258"/>
            <ac:spMk id="3" creationId="{28D48177-018A-460D-9A77-517AB5128A83}"/>
          </ac:spMkLst>
        </pc:spChg>
        <pc:spChg chg="mod">
          <ac:chgData name="Uma Purohit" userId="a666f84e-e6ec-4efd-b815-99168376b25d" providerId="ADAL" clId="{2B080BE9-EA57-4E94-83F1-208813FE0670}" dt="2021-02-23T06:55:36.173" v="977" actId="26606"/>
          <ac:spMkLst>
            <pc:docMk/>
            <pc:sldMk cId="262877459" sldId="258"/>
            <ac:spMk id="7" creationId="{1935684D-3811-4DC7-850E-6EBC4EC2BF72}"/>
          </ac:spMkLst>
        </pc:spChg>
        <pc:spChg chg="add del">
          <ac:chgData name="Uma Purohit" userId="a666f84e-e6ec-4efd-b815-99168376b25d" providerId="ADAL" clId="{2B080BE9-EA57-4E94-83F1-208813FE0670}" dt="2021-02-23T06:55:36.173" v="977" actId="26606"/>
          <ac:spMkLst>
            <pc:docMk/>
            <pc:sldMk cId="262877459" sldId="258"/>
            <ac:spMk id="71" creationId="{99F1FFA9-D672-408C-9220-ADEEC6ABDD09}"/>
          </ac:spMkLst>
        </pc:spChg>
        <pc:picChg chg="del">
          <ac:chgData name="Uma Purohit" userId="a666f84e-e6ec-4efd-b815-99168376b25d" providerId="ADAL" clId="{2B080BE9-EA57-4E94-83F1-208813FE0670}" dt="2021-02-23T06:31:59.627" v="148" actId="478"/>
          <ac:picMkLst>
            <pc:docMk/>
            <pc:sldMk cId="262877459" sldId="258"/>
            <ac:picMk id="2" creationId="{D8B101B8-3F97-4939-9CF3-A88CB03B361E}"/>
          </ac:picMkLst>
        </pc:picChg>
        <pc:picChg chg="add mod">
          <ac:chgData name="Uma Purohit" userId="a666f84e-e6ec-4efd-b815-99168376b25d" providerId="ADAL" clId="{2B080BE9-EA57-4E94-83F1-208813FE0670}" dt="2021-02-23T06:55:36.173" v="977" actId="26606"/>
          <ac:picMkLst>
            <pc:docMk/>
            <pc:sldMk cId="262877459" sldId="258"/>
            <ac:picMk id="4" creationId="{A4AD1910-18F7-44A5-81E5-03E26E284C90}"/>
          </ac:picMkLst>
        </pc:picChg>
        <pc:picChg chg="mod ord">
          <ac:chgData name="Uma Purohit" userId="a666f84e-e6ec-4efd-b815-99168376b25d" providerId="ADAL" clId="{2B080BE9-EA57-4E94-83F1-208813FE0670}" dt="2021-02-23T06:55:36.173" v="977" actId="26606"/>
          <ac:picMkLst>
            <pc:docMk/>
            <pc:sldMk cId="262877459" sldId="258"/>
            <ac:picMk id="1026" creationId="{C71EC417-0AEC-4FEF-A647-566FDD4F7573}"/>
          </ac:picMkLst>
        </pc:picChg>
      </pc:sldChg>
      <pc:sldChg chg="del">
        <pc:chgData name="Uma Purohit" userId="a666f84e-e6ec-4efd-b815-99168376b25d" providerId="ADAL" clId="{2B080BE9-EA57-4E94-83F1-208813FE0670}" dt="2021-02-23T06:32:09.672" v="151" actId="47"/>
        <pc:sldMkLst>
          <pc:docMk/>
          <pc:sldMk cId="2439190568" sldId="259"/>
        </pc:sldMkLst>
      </pc:sldChg>
      <pc:sldChg chg="del">
        <pc:chgData name="Uma Purohit" userId="a666f84e-e6ec-4efd-b815-99168376b25d" providerId="ADAL" clId="{2B080BE9-EA57-4E94-83F1-208813FE0670}" dt="2021-02-23T06:32:03.179" v="149" actId="47"/>
        <pc:sldMkLst>
          <pc:docMk/>
          <pc:sldMk cId="2535182135" sldId="260"/>
        </pc:sldMkLst>
      </pc:sldChg>
      <pc:sldChg chg="del">
        <pc:chgData name="Uma Purohit" userId="a666f84e-e6ec-4efd-b815-99168376b25d" providerId="ADAL" clId="{2B080BE9-EA57-4E94-83F1-208813FE0670}" dt="2021-02-23T06:32:05.208" v="150" actId="47"/>
        <pc:sldMkLst>
          <pc:docMk/>
          <pc:sldMk cId="311536792" sldId="261"/>
        </pc:sldMkLst>
      </pc:sldChg>
    </pc:docChg>
  </pc:docChgLst>
  <pc:docChgLst>
    <pc:chgData name="Rei Gomes" userId="S::rei-gomes@oist.jp::e50289ac-ac4b-4c2d-82b4-7c10cd706870" providerId="AD" clId="Web-{DB52C99F-E09A-B000-E76B-514D56FCC597}"/>
    <pc:docChg chg="addSld modSld sldOrd">
      <pc:chgData name="Rei Gomes" userId="S::rei-gomes@oist.jp::e50289ac-ac4b-4c2d-82b4-7c10cd706870" providerId="AD" clId="Web-{DB52C99F-E09A-B000-E76B-514D56FCC597}" dt="2021-05-19T05:18:28.744" v="396" actId="20577"/>
      <pc:docMkLst>
        <pc:docMk/>
      </pc:docMkLst>
      <pc:sldChg chg="addSp delSp modSp add ord replId">
        <pc:chgData name="Rei Gomes" userId="S::rei-gomes@oist.jp::e50289ac-ac4b-4c2d-82b4-7c10cd706870" providerId="AD" clId="Web-{DB52C99F-E09A-B000-E76B-514D56FCC597}" dt="2021-05-19T05:17:22.289" v="391" actId="20577"/>
        <pc:sldMkLst>
          <pc:docMk/>
          <pc:sldMk cId="3131659537" sldId="259"/>
        </pc:sldMkLst>
        <pc:spChg chg="mod">
          <ac:chgData name="Rei Gomes" userId="S::rei-gomes@oist.jp::e50289ac-ac4b-4c2d-82b4-7c10cd706870" providerId="AD" clId="Web-{DB52C99F-E09A-B000-E76B-514D56FCC597}" dt="2021-05-19T05:16:28.507" v="372" actId="20577"/>
          <ac:spMkLst>
            <pc:docMk/>
            <pc:sldMk cId="3131659537" sldId="259"/>
            <ac:spMk id="3" creationId="{28D48177-018A-460D-9A77-517AB5128A83}"/>
          </ac:spMkLst>
        </pc:spChg>
        <pc:spChg chg="add">
          <ac:chgData name="Rei Gomes" userId="S::rei-gomes@oist.jp::e50289ac-ac4b-4c2d-82b4-7c10cd706870" providerId="AD" clId="Web-{DB52C99F-E09A-B000-E76B-514D56FCC597}" dt="2021-05-19T05:04:02.709" v="11"/>
          <ac:spMkLst>
            <pc:docMk/>
            <pc:sldMk cId="3131659537" sldId="259"/>
            <ac:spMk id="6" creationId="{620E372A-6AFC-491B-B68B-A50A1A85F6BF}"/>
          </ac:spMkLst>
        </pc:spChg>
        <pc:spChg chg="mod">
          <ac:chgData name="Rei Gomes" userId="S::rei-gomes@oist.jp::e50289ac-ac4b-4c2d-82b4-7c10cd706870" providerId="AD" clId="Web-{DB52C99F-E09A-B000-E76B-514D56FCC597}" dt="2021-05-19T05:03:55.755" v="10" actId="20577"/>
          <ac:spMkLst>
            <pc:docMk/>
            <pc:sldMk cId="3131659537" sldId="259"/>
            <ac:spMk id="7" creationId="{1935684D-3811-4DC7-850E-6EBC4EC2BF72}"/>
          </ac:spMkLst>
        </pc:spChg>
        <pc:spChg chg="add del">
          <ac:chgData name="Rei Gomes" userId="S::rei-gomes@oist.jp::e50289ac-ac4b-4c2d-82b4-7c10cd706870" providerId="AD" clId="Web-{DB52C99F-E09A-B000-E76B-514D56FCC597}" dt="2021-05-19T05:04:29.209" v="15"/>
          <ac:spMkLst>
            <pc:docMk/>
            <pc:sldMk cId="3131659537" sldId="259"/>
            <ac:spMk id="8" creationId="{620E372A-6AFC-491B-B68B-A50A1A85F6BF}"/>
          </ac:spMkLst>
        </pc:spChg>
        <pc:spChg chg="mod">
          <ac:chgData name="Rei Gomes" userId="S::rei-gomes@oist.jp::e50289ac-ac4b-4c2d-82b4-7c10cd706870" providerId="AD" clId="Web-{DB52C99F-E09A-B000-E76B-514D56FCC597}" dt="2021-05-19T05:17:22.289" v="391" actId="20577"/>
          <ac:spMkLst>
            <pc:docMk/>
            <pc:sldMk cId="3131659537" sldId="259"/>
            <ac:spMk id="9" creationId="{F2D3B179-8EB0-4BD8-89B2-306A5EE674CD}"/>
          </ac:spMkLst>
        </pc:spChg>
      </pc:sldChg>
      <pc:sldChg chg="addSp delSp modSp add ord replId">
        <pc:chgData name="Rei Gomes" userId="S::rei-gomes@oist.jp::e50289ac-ac4b-4c2d-82b4-7c10cd706870" providerId="AD" clId="Web-{DB52C99F-E09A-B000-E76B-514D56FCC597}" dt="2021-05-19T05:18:28.744" v="396" actId="20577"/>
        <pc:sldMkLst>
          <pc:docMk/>
          <pc:sldMk cId="2029088694" sldId="260"/>
        </pc:sldMkLst>
        <pc:spChg chg="mod">
          <ac:chgData name="Rei Gomes" userId="S::rei-gomes@oist.jp::e50289ac-ac4b-4c2d-82b4-7c10cd706870" providerId="AD" clId="Web-{DB52C99F-E09A-B000-E76B-514D56FCC597}" dt="2021-05-19T05:18:28.744" v="396" actId="20577"/>
          <ac:spMkLst>
            <pc:docMk/>
            <pc:sldMk cId="2029088694" sldId="260"/>
            <ac:spMk id="3" creationId="{28D48177-018A-460D-9A77-517AB5128A83}"/>
          </ac:spMkLst>
        </pc:spChg>
        <pc:spChg chg="add">
          <ac:chgData name="Rei Gomes" userId="S::rei-gomes@oist.jp::e50289ac-ac4b-4c2d-82b4-7c10cd706870" providerId="AD" clId="Web-{DB52C99F-E09A-B000-E76B-514D56FCC597}" dt="2021-05-19T05:04:10.850" v="14"/>
          <ac:spMkLst>
            <pc:docMk/>
            <pc:sldMk cId="2029088694" sldId="260"/>
            <ac:spMk id="6" creationId="{620E372A-6AFC-491B-B68B-A50A1A85F6BF}"/>
          </ac:spMkLst>
        </pc:spChg>
        <pc:spChg chg="del">
          <ac:chgData name="Rei Gomes" userId="S::rei-gomes@oist.jp::e50289ac-ac4b-4c2d-82b4-7c10cd706870" providerId="AD" clId="Web-{DB52C99F-E09A-B000-E76B-514D56FCC597}" dt="2021-05-19T05:04:09.412" v="13"/>
          <ac:spMkLst>
            <pc:docMk/>
            <pc:sldMk cId="2029088694" sldId="260"/>
            <ac:spMk id="7" creationId="{1935684D-3811-4DC7-850E-6EBC4EC2BF72}"/>
          </ac:spMkLst>
        </pc:spChg>
        <pc:spChg chg="mod">
          <ac:chgData name="Rei Gomes" userId="S::rei-gomes@oist.jp::e50289ac-ac4b-4c2d-82b4-7c10cd706870" providerId="AD" clId="Web-{DB52C99F-E09A-B000-E76B-514D56FCC597}" dt="2021-05-19T05:17:30.774" v="393" actId="20577"/>
          <ac:spMkLst>
            <pc:docMk/>
            <pc:sldMk cId="2029088694" sldId="260"/>
            <ac:spMk id="9" creationId="{9FBB927F-7C28-4E6E-9082-DF225F730FA6}"/>
          </ac:spMkLst>
        </pc:spChg>
      </pc:sldChg>
    </pc:docChg>
  </pc:docChgLst>
  <pc:docChgLst>
    <pc:chgData name="Rei Gomes" userId="S::rei-gomes@oist.jp::e50289ac-ac4b-4c2d-82b4-7c10cd706870" providerId="AD" clId="Web-{C7B50CFD-0471-8AF9-745A-10CD44ED33A3}"/>
    <pc:docChg chg="addSld modSld sldOrd">
      <pc:chgData name="Rei Gomes" userId="S::rei-gomes@oist.jp::e50289ac-ac4b-4c2d-82b4-7c10cd706870" providerId="AD" clId="Web-{C7B50CFD-0471-8AF9-745A-10CD44ED33A3}" dt="2021-02-12T06:20:00.979" v="191" actId="14100"/>
      <pc:docMkLst>
        <pc:docMk/>
      </pc:docMkLst>
      <pc:sldChg chg="addSp delSp modSp add ord replId">
        <pc:chgData name="Rei Gomes" userId="S::rei-gomes@oist.jp::e50289ac-ac4b-4c2d-82b4-7c10cd706870" providerId="AD" clId="Web-{C7B50CFD-0471-8AF9-745A-10CD44ED33A3}" dt="2021-02-12T06:17:20.366" v="154" actId="20577"/>
        <pc:sldMkLst>
          <pc:docMk/>
          <pc:sldMk cId="2535182135" sldId="260"/>
        </pc:sldMkLst>
        <pc:spChg chg="mod">
          <ac:chgData name="Rei Gomes" userId="S::rei-gomes@oist.jp::e50289ac-ac4b-4c2d-82b4-7c10cd706870" providerId="AD" clId="Web-{C7B50CFD-0471-8AF9-745A-10CD44ED33A3}" dt="2021-02-12T06:17:20.366" v="154" actId="20577"/>
          <ac:spMkLst>
            <pc:docMk/>
            <pc:sldMk cId="2535182135" sldId="260"/>
            <ac:spMk id="3" creationId="{28D48177-018A-460D-9A77-517AB5128A83}"/>
          </ac:spMkLst>
        </pc:spChg>
        <pc:spChg chg="del">
          <ac:chgData name="Rei Gomes" userId="S::rei-gomes@oist.jp::e50289ac-ac4b-4c2d-82b4-7c10cd706870" providerId="AD" clId="Web-{C7B50CFD-0471-8AF9-745A-10CD44ED33A3}" dt="2021-02-12T06:05:57.856" v="3"/>
          <ac:spMkLst>
            <pc:docMk/>
            <pc:sldMk cId="2535182135" sldId="260"/>
            <ac:spMk id="7" creationId="{1935684D-3811-4DC7-850E-6EBC4EC2BF72}"/>
          </ac:spMkLst>
        </pc:spChg>
        <pc:picChg chg="add mod">
          <ac:chgData name="Rei Gomes" userId="S::rei-gomes@oist.jp::e50289ac-ac4b-4c2d-82b4-7c10cd706870" providerId="AD" clId="Web-{C7B50CFD-0471-8AF9-745A-10CD44ED33A3}" dt="2021-02-12T06:06:11.997" v="8" actId="1076"/>
          <ac:picMkLst>
            <pc:docMk/>
            <pc:sldMk cId="2535182135" sldId="260"/>
            <ac:picMk id="2" creationId="{4EE4D900-A1DA-4071-BDD9-134C4764DA9A}"/>
          </ac:picMkLst>
        </pc:picChg>
      </pc:sldChg>
      <pc:sldChg chg="addSp delSp modSp add replId">
        <pc:chgData name="Rei Gomes" userId="S::rei-gomes@oist.jp::e50289ac-ac4b-4c2d-82b4-7c10cd706870" providerId="AD" clId="Web-{C7B50CFD-0471-8AF9-745A-10CD44ED33A3}" dt="2021-02-12T06:20:00.979" v="191" actId="14100"/>
        <pc:sldMkLst>
          <pc:docMk/>
          <pc:sldMk cId="311536792" sldId="261"/>
        </pc:sldMkLst>
        <pc:spChg chg="mod">
          <ac:chgData name="Rei Gomes" userId="S::rei-gomes@oist.jp::e50289ac-ac4b-4c2d-82b4-7c10cd706870" providerId="AD" clId="Web-{C7B50CFD-0471-8AF9-745A-10CD44ED33A3}" dt="2021-02-12T06:19:58.058" v="190" actId="20577"/>
          <ac:spMkLst>
            <pc:docMk/>
            <pc:sldMk cId="311536792" sldId="261"/>
            <ac:spMk id="3" creationId="{28D48177-018A-460D-9A77-517AB5128A83}"/>
          </ac:spMkLst>
        </pc:spChg>
        <pc:spChg chg="del mod">
          <ac:chgData name="Rei Gomes" userId="S::rei-gomes@oist.jp::e50289ac-ac4b-4c2d-82b4-7c10cd706870" providerId="AD" clId="Web-{C7B50CFD-0471-8AF9-745A-10CD44ED33A3}" dt="2021-02-12T06:06:44.123" v="12"/>
          <ac:spMkLst>
            <pc:docMk/>
            <pc:sldMk cId="311536792" sldId="261"/>
            <ac:spMk id="7" creationId="{1935684D-3811-4DC7-850E-6EBC4EC2BF72}"/>
          </ac:spMkLst>
        </pc:spChg>
        <pc:picChg chg="add del mod">
          <ac:chgData name="Rei Gomes" userId="S::rei-gomes@oist.jp::e50289ac-ac4b-4c2d-82b4-7c10cd706870" providerId="AD" clId="Web-{C7B50CFD-0471-8AF9-745A-10CD44ED33A3}" dt="2021-02-12T06:20:00.979" v="191" actId="14100"/>
          <ac:picMkLst>
            <pc:docMk/>
            <pc:sldMk cId="311536792" sldId="261"/>
            <ac:picMk id="2" creationId="{D8B101B8-3F97-4939-9CF3-A88CB03B361E}"/>
          </ac:picMkLst>
        </pc:picChg>
        <pc:picChg chg="add mod">
          <ac:chgData name="Rei Gomes" userId="S::rei-gomes@oist.jp::e50289ac-ac4b-4c2d-82b4-7c10cd706870" providerId="AD" clId="Web-{C7B50CFD-0471-8AF9-745A-10CD44ED33A3}" dt="2021-02-12T06:07:08.561" v="21" actId="1076"/>
          <ac:picMkLst>
            <pc:docMk/>
            <pc:sldMk cId="311536792" sldId="261"/>
            <ac:picMk id="4" creationId="{C6C62A9D-5815-422E-A471-F852038EC5EF}"/>
          </ac:picMkLst>
        </pc:picChg>
      </pc:sldChg>
    </pc:docChg>
  </pc:docChgLst>
  <pc:docChgLst>
    <pc:chgData name="Uma Purohit" userId="a666f84e-e6ec-4efd-b815-99168376b25d" providerId="ADAL" clId="{A423F48D-7658-4D3A-AC24-1FAE3E35CC35}"/>
    <pc:docChg chg="undo redo custSel modSld">
      <pc:chgData name="Uma Purohit" userId="a666f84e-e6ec-4efd-b815-99168376b25d" providerId="ADAL" clId="{A423F48D-7658-4D3A-AC24-1FAE3E35CC35}" dt="2021-01-14T05:11:51.505" v="1019" actId="20577"/>
      <pc:docMkLst>
        <pc:docMk/>
      </pc:docMkLst>
      <pc:sldChg chg="modSp mod">
        <pc:chgData name="Uma Purohit" userId="a666f84e-e6ec-4efd-b815-99168376b25d" providerId="ADAL" clId="{A423F48D-7658-4D3A-AC24-1FAE3E35CC35}" dt="2021-01-14T05:11:51.505" v="1019" actId="20577"/>
        <pc:sldMkLst>
          <pc:docMk/>
          <pc:sldMk cId="3471766316" sldId="257"/>
        </pc:sldMkLst>
        <pc:spChg chg="mod">
          <ac:chgData name="Uma Purohit" userId="a666f84e-e6ec-4efd-b815-99168376b25d" providerId="ADAL" clId="{A423F48D-7658-4D3A-AC24-1FAE3E35CC35}" dt="2021-01-14T05:11:51.505" v="1019" actId="20577"/>
          <ac:spMkLst>
            <pc:docMk/>
            <pc:sldMk cId="3471766316" sldId="257"/>
            <ac:spMk id="3" creationId="{28D48177-018A-460D-9A77-517AB5128A83}"/>
          </ac:spMkLst>
        </pc:spChg>
        <pc:spChg chg="mod">
          <ac:chgData name="Uma Purohit" userId="a666f84e-e6ec-4efd-b815-99168376b25d" providerId="ADAL" clId="{A423F48D-7658-4D3A-AC24-1FAE3E35CC35}" dt="2021-01-14T04:39:16.559" v="24" actId="20577"/>
          <ac:spMkLst>
            <pc:docMk/>
            <pc:sldMk cId="3471766316" sldId="257"/>
            <ac:spMk id="9" creationId="{F2D3B179-8EB0-4BD8-89B2-306A5EE674CD}"/>
          </ac:spMkLst>
        </pc:spChg>
      </pc:sldChg>
      <pc:sldChg chg="modSp mod">
        <pc:chgData name="Uma Purohit" userId="a666f84e-e6ec-4efd-b815-99168376b25d" providerId="ADAL" clId="{A423F48D-7658-4D3A-AC24-1FAE3E35CC35}" dt="2021-01-14T05:11:17.667" v="1003" actId="20577"/>
        <pc:sldMkLst>
          <pc:docMk/>
          <pc:sldMk cId="262877459" sldId="258"/>
        </pc:sldMkLst>
        <pc:spChg chg="mod">
          <ac:chgData name="Uma Purohit" userId="a666f84e-e6ec-4efd-b815-99168376b25d" providerId="ADAL" clId="{A423F48D-7658-4D3A-AC24-1FAE3E35CC35}" dt="2021-01-14T05:11:17.667" v="1003" actId="20577"/>
          <ac:spMkLst>
            <pc:docMk/>
            <pc:sldMk cId="262877459" sldId="258"/>
            <ac:spMk id="3" creationId="{28D48177-018A-460D-9A77-517AB5128A83}"/>
          </ac:spMkLst>
        </pc:spChg>
      </pc:sldChg>
    </pc:docChg>
  </pc:docChgLst>
  <pc:docChgLst>
    <pc:chgData name="Uma Purohit" userId="a666f84e-e6ec-4efd-b815-99168376b25d" providerId="ADAL" clId="{BFB084BC-55E8-4D3C-8A44-B022EAB1A947}"/>
    <pc:docChg chg="undo custSel modSld">
      <pc:chgData name="Uma Purohit" userId="a666f84e-e6ec-4efd-b815-99168376b25d" providerId="ADAL" clId="{BFB084BC-55E8-4D3C-8A44-B022EAB1A947}" dt="2021-01-07T03:48:27.962" v="1146" actId="20577"/>
      <pc:docMkLst>
        <pc:docMk/>
      </pc:docMkLst>
      <pc:sldChg chg="modSp mod">
        <pc:chgData name="Uma Purohit" userId="a666f84e-e6ec-4efd-b815-99168376b25d" providerId="ADAL" clId="{BFB084BC-55E8-4D3C-8A44-B022EAB1A947}" dt="2021-01-07T03:04:32.552" v="108" actId="313"/>
        <pc:sldMkLst>
          <pc:docMk/>
          <pc:sldMk cId="3471766316" sldId="257"/>
        </pc:sldMkLst>
        <pc:spChg chg="mod">
          <ac:chgData name="Uma Purohit" userId="a666f84e-e6ec-4efd-b815-99168376b25d" providerId="ADAL" clId="{BFB084BC-55E8-4D3C-8A44-B022EAB1A947}" dt="2021-01-07T03:04:32.552" v="108" actId="313"/>
          <ac:spMkLst>
            <pc:docMk/>
            <pc:sldMk cId="3471766316" sldId="257"/>
            <ac:spMk id="3" creationId="{28D48177-018A-460D-9A77-517AB5128A83}"/>
          </ac:spMkLst>
        </pc:spChg>
        <pc:spChg chg="mod">
          <ac:chgData name="Uma Purohit" userId="a666f84e-e6ec-4efd-b815-99168376b25d" providerId="ADAL" clId="{BFB084BC-55E8-4D3C-8A44-B022EAB1A947}" dt="2021-01-07T03:03:25.067" v="27" actId="1076"/>
          <ac:spMkLst>
            <pc:docMk/>
            <pc:sldMk cId="3471766316" sldId="257"/>
            <ac:spMk id="9" creationId="{F2D3B179-8EB0-4BD8-89B2-306A5EE674CD}"/>
          </ac:spMkLst>
        </pc:spChg>
      </pc:sldChg>
      <pc:sldChg chg="modSp mod">
        <pc:chgData name="Uma Purohit" userId="a666f84e-e6ec-4efd-b815-99168376b25d" providerId="ADAL" clId="{BFB084BC-55E8-4D3C-8A44-B022EAB1A947}" dt="2021-01-07T03:48:27.962" v="1146" actId="20577"/>
        <pc:sldMkLst>
          <pc:docMk/>
          <pc:sldMk cId="262877459" sldId="258"/>
        </pc:sldMkLst>
        <pc:spChg chg="mod">
          <ac:chgData name="Uma Purohit" userId="a666f84e-e6ec-4efd-b815-99168376b25d" providerId="ADAL" clId="{BFB084BC-55E8-4D3C-8A44-B022EAB1A947}" dt="2021-01-07T03:48:27.962" v="1146" actId="20577"/>
          <ac:spMkLst>
            <pc:docMk/>
            <pc:sldMk cId="262877459" sldId="258"/>
            <ac:spMk id="3" creationId="{28D48177-018A-460D-9A77-517AB5128A83}"/>
          </ac:spMkLst>
        </pc:spChg>
      </pc:sldChg>
    </pc:docChg>
  </pc:docChgLst>
  <pc:docChgLst>
    <pc:chgData name="Uma Purohit" userId="a666f84e-e6ec-4efd-b815-99168376b25d" providerId="ADAL" clId="{AD4B6E13-05D7-46DC-9A68-C1BDC17911E0}"/>
    <pc:docChg chg="undo custSel modSld">
      <pc:chgData name="Uma Purohit" userId="a666f84e-e6ec-4efd-b815-99168376b25d" providerId="ADAL" clId="{AD4B6E13-05D7-46DC-9A68-C1BDC17911E0}" dt="2021-05-12T02:32:47.873" v="802" actId="20577"/>
      <pc:docMkLst>
        <pc:docMk/>
      </pc:docMkLst>
      <pc:sldChg chg="modSp mod">
        <pc:chgData name="Uma Purohit" userId="a666f84e-e6ec-4efd-b815-99168376b25d" providerId="ADAL" clId="{AD4B6E13-05D7-46DC-9A68-C1BDC17911E0}" dt="2021-05-12T02:08:41.831" v="276" actId="1076"/>
        <pc:sldMkLst>
          <pc:docMk/>
          <pc:sldMk cId="3471766316" sldId="257"/>
        </pc:sldMkLst>
        <pc:spChg chg="mod">
          <ac:chgData name="Uma Purohit" userId="a666f84e-e6ec-4efd-b815-99168376b25d" providerId="ADAL" clId="{AD4B6E13-05D7-46DC-9A68-C1BDC17911E0}" dt="2021-05-12T02:02:36.871" v="125" actId="20577"/>
          <ac:spMkLst>
            <pc:docMk/>
            <pc:sldMk cId="3471766316" sldId="257"/>
            <ac:spMk id="3" creationId="{28D48177-018A-460D-9A77-517AB5128A83}"/>
          </ac:spMkLst>
        </pc:spChg>
        <pc:spChg chg="mod">
          <ac:chgData name="Uma Purohit" userId="a666f84e-e6ec-4efd-b815-99168376b25d" providerId="ADAL" clId="{AD4B6E13-05D7-46DC-9A68-C1BDC17911E0}" dt="2021-05-12T02:08:41.831" v="276" actId="1076"/>
          <ac:spMkLst>
            <pc:docMk/>
            <pc:sldMk cId="3471766316" sldId="257"/>
            <ac:spMk id="9" creationId="{F2D3B179-8EB0-4BD8-89B2-306A5EE674CD}"/>
          </ac:spMkLst>
        </pc:spChg>
      </pc:sldChg>
      <pc:sldChg chg="addSp delSp modSp mod">
        <pc:chgData name="Uma Purohit" userId="a666f84e-e6ec-4efd-b815-99168376b25d" providerId="ADAL" clId="{AD4B6E13-05D7-46DC-9A68-C1BDC17911E0}" dt="2021-05-12T02:32:47.873" v="802" actId="20577"/>
        <pc:sldMkLst>
          <pc:docMk/>
          <pc:sldMk cId="262877459" sldId="258"/>
        </pc:sldMkLst>
        <pc:spChg chg="mod">
          <ac:chgData name="Uma Purohit" userId="a666f84e-e6ec-4efd-b815-99168376b25d" providerId="ADAL" clId="{AD4B6E13-05D7-46DC-9A68-C1BDC17911E0}" dt="2021-05-12T02:32:47.873" v="802" actId="20577"/>
          <ac:spMkLst>
            <pc:docMk/>
            <pc:sldMk cId="262877459" sldId="258"/>
            <ac:spMk id="3" creationId="{28D48177-018A-460D-9A77-517AB5128A83}"/>
          </ac:spMkLst>
        </pc:spChg>
        <pc:spChg chg="add del">
          <ac:chgData name="Uma Purohit" userId="a666f84e-e6ec-4efd-b815-99168376b25d" providerId="ADAL" clId="{AD4B6E13-05D7-46DC-9A68-C1BDC17911E0}" dt="2021-05-12T02:07:54.872" v="273" actId="22"/>
          <ac:spMkLst>
            <pc:docMk/>
            <pc:sldMk cId="262877459" sldId="258"/>
            <ac:spMk id="8" creationId="{7300597A-B861-4D51-98BA-47B7016EE028}"/>
          </ac:spMkLst>
        </pc:spChg>
        <pc:spChg chg="add mod">
          <ac:chgData name="Uma Purohit" userId="a666f84e-e6ec-4efd-b815-99168376b25d" providerId="ADAL" clId="{AD4B6E13-05D7-46DC-9A68-C1BDC17911E0}" dt="2021-05-12T02:09:42.188" v="279" actId="1076"/>
          <ac:spMkLst>
            <pc:docMk/>
            <pc:sldMk cId="262877459" sldId="258"/>
            <ac:spMk id="9" creationId="{9FBB927F-7C28-4E6E-9082-DF225F730FA6}"/>
          </ac:spMkLst>
        </pc:spChg>
        <pc:picChg chg="del mod">
          <ac:chgData name="Uma Purohit" userId="a666f84e-e6ec-4efd-b815-99168376b25d" providerId="ADAL" clId="{AD4B6E13-05D7-46DC-9A68-C1BDC17911E0}" dt="2021-05-12T02:08:32.368" v="275" actId="21"/>
          <ac:picMkLst>
            <pc:docMk/>
            <pc:sldMk cId="262877459" sldId="258"/>
            <ac:picMk id="2" creationId="{C9723C01-F7C0-4EC3-8E1C-7F7254E4DB72}"/>
          </ac:picMkLst>
        </pc:picChg>
        <pc:picChg chg="mod">
          <ac:chgData name="Uma Purohit" userId="a666f84e-e6ec-4efd-b815-99168376b25d" providerId="ADAL" clId="{AD4B6E13-05D7-46DC-9A68-C1BDC17911E0}" dt="2021-05-12T02:09:35.586" v="278" actId="1076"/>
          <ac:picMkLst>
            <pc:docMk/>
            <pc:sldMk cId="262877459" sldId="258"/>
            <ac:picMk id="1026" creationId="{C71EC417-0AEC-4FEF-A647-566FDD4F7573}"/>
          </ac:picMkLst>
        </pc:picChg>
      </pc:sldChg>
    </pc:docChg>
  </pc:docChgLst>
  <pc:docChgLst>
    <pc:chgData name="Uma Purohit" userId="a666f84e-e6ec-4efd-b815-99168376b25d" providerId="ADAL" clId="{ADFC11F4-3791-456F-940D-4F632737F372}"/>
    <pc:docChg chg="undo redo custSel modSld">
      <pc:chgData name="Uma Purohit" userId="a666f84e-e6ec-4efd-b815-99168376b25d" providerId="ADAL" clId="{ADFC11F4-3791-456F-940D-4F632737F372}" dt="2021-04-20T08:18:28.018" v="682" actId="313"/>
      <pc:docMkLst>
        <pc:docMk/>
      </pc:docMkLst>
      <pc:sldChg chg="delSp modSp mod">
        <pc:chgData name="Uma Purohit" userId="a666f84e-e6ec-4efd-b815-99168376b25d" providerId="ADAL" clId="{ADFC11F4-3791-456F-940D-4F632737F372}" dt="2021-04-20T08:11:03.800" v="147" actId="13926"/>
        <pc:sldMkLst>
          <pc:docMk/>
          <pc:sldMk cId="3471766316" sldId="257"/>
        </pc:sldMkLst>
        <pc:spChg chg="mod">
          <ac:chgData name="Uma Purohit" userId="a666f84e-e6ec-4efd-b815-99168376b25d" providerId="ADAL" clId="{ADFC11F4-3791-456F-940D-4F632737F372}" dt="2021-04-20T08:11:03.800" v="147" actId="13926"/>
          <ac:spMkLst>
            <pc:docMk/>
            <pc:sldMk cId="3471766316" sldId="257"/>
            <ac:spMk id="3" creationId="{28D48177-018A-460D-9A77-517AB5128A83}"/>
          </ac:spMkLst>
        </pc:spChg>
        <pc:spChg chg="mod">
          <ac:chgData name="Uma Purohit" userId="a666f84e-e6ec-4efd-b815-99168376b25d" providerId="ADAL" clId="{ADFC11F4-3791-456F-940D-4F632737F372}" dt="2021-04-20T08:09:50.993" v="41" actId="20577"/>
          <ac:spMkLst>
            <pc:docMk/>
            <pc:sldMk cId="3471766316" sldId="257"/>
            <ac:spMk id="9" creationId="{F2D3B179-8EB0-4BD8-89B2-306A5EE674CD}"/>
          </ac:spMkLst>
        </pc:spChg>
        <pc:picChg chg="del">
          <ac:chgData name="Uma Purohit" userId="a666f84e-e6ec-4efd-b815-99168376b25d" providerId="ADAL" clId="{ADFC11F4-3791-456F-940D-4F632737F372}" dt="2021-04-20T08:09:40.748" v="21" actId="478"/>
          <ac:picMkLst>
            <pc:docMk/>
            <pc:sldMk cId="3471766316" sldId="257"/>
            <ac:picMk id="2" creationId="{FD7DC8B6-9BC1-405E-AFA8-0BEFDEE3F56E}"/>
          </ac:picMkLst>
        </pc:picChg>
      </pc:sldChg>
      <pc:sldChg chg="addSp delSp modSp mod">
        <pc:chgData name="Uma Purohit" userId="a666f84e-e6ec-4efd-b815-99168376b25d" providerId="ADAL" clId="{ADFC11F4-3791-456F-940D-4F632737F372}" dt="2021-04-20T08:18:28.018" v="682" actId="313"/>
        <pc:sldMkLst>
          <pc:docMk/>
          <pc:sldMk cId="262877459" sldId="258"/>
        </pc:sldMkLst>
        <pc:spChg chg="mod">
          <ac:chgData name="Uma Purohit" userId="a666f84e-e6ec-4efd-b815-99168376b25d" providerId="ADAL" clId="{ADFC11F4-3791-456F-940D-4F632737F372}" dt="2021-04-20T08:18:28.018" v="682" actId="313"/>
          <ac:spMkLst>
            <pc:docMk/>
            <pc:sldMk cId="262877459" sldId="258"/>
            <ac:spMk id="3" creationId="{28D48177-018A-460D-9A77-517AB5128A83}"/>
          </ac:spMkLst>
        </pc:spChg>
        <pc:picChg chg="add mod">
          <ac:chgData name="Uma Purohit" userId="a666f84e-e6ec-4efd-b815-99168376b25d" providerId="ADAL" clId="{ADFC11F4-3791-456F-940D-4F632737F372}" dt="2021-04-20T08:18:01.369" v="598" actId="1076"/>
          <ac:picMkLst>
            <pc:docMk/>
            <pc:sldMk cId="262877459" sldId="258"/>
            <ac:picMk id="2" creationId="{C9723C01-F7C0-4EC3-8E1C-7F7254E4DB72}"/>
          </ac:picMkLst>
        </pc:picChg>
        <pc:picChg chg="del">
          <ac:chgData name="Uma Purohit" userId="a666f84e-e6ec-4efd-b815-99168376b25d" providerId="ADAL" clId="{ADFC11F4-3791-456F-940D-4F632737F372}" dt="2021-04-20T08:17:23.242" v="588" actId="478"/>
          <ac:picMkLst>
            <pc:docMk/>
            <pc:sldMk cId="262877459" sldId="258"/>
            <ac:picMk id="4" creationId="{A4AD1910-18F7-44A5-81E5-03E26E284C90}"/>
          </ac:picMkLst>
        </pc:picChg>
        <pc:picChg chg="mod">
          <ac:chgData name="Uma Purohit" userId="a666f84e-e6ec-4efd-b815-99168376b25d" providerId="ADAL" clId="{ADFC11F4-3791-456F-940D-4F632737F372}" dt="2021-04-20T08:17:54.072" v="596" actId="1076"/>
          <ac:picMkLst>
            <pc:docMk/>
            <pc:sldMk cId="262877459" sldId="258"/>
            <ac:picMk id="1026" creationId="{C71EC417-0AEC-4FEF-A647-566FDD4F7573}"/>
          </ac:picMkLst>
        </pc:picChg>
      </pc:sldChg>
    </pc:docChg>
  </pc:docChgLst>
  <pc:docChgLst>
    <pc:chgData name="Rei Gomes" userId="S::rei-gomes@oist.jp::e50289ac-ac4b-4c2d-82b4-7c10cd706870" providerId="AD" clId="Web-{C57DF852-ED8F-ED77-1003-2E6C39CD2BFD}"/>
    <pc:docChg chg="modSld">
      <pc:chgData name="Rei Gomes" userId="S::rei-gomes@oist.jp::e50289ac-ac4b-4c2d-82b4-7c10cd706870" providerId="AD" clId="Web-{C57DF852-ED8F-ED77-1003-2E6C39CD2BFD}" dt="2021-01-15T04:44:52.447" v="28" actId="20577"/>
      <pc:docMkLst>
        <pc:docMk/>
      </pc:docMkLst>
      <pc:sldChg chg="modSp">
        <pc:chgData name="Rei Gomes" userId="S::rei-gomes@oist.jp::e50289ac-ac4b-4c2d-82b4-7c10cd706870" providerId="AD" clId="Web-{C57DF852-ED8F-ED77-1003-2E6C39CD2BFD}" dt="2021-01-15T04:44:52.447" v="28" actId="20577"/>
        <pc:sldMkLst>
          <pc:docMk/>
          <pc:sldMk cId="1562695460" sldId="260"/>
        </pc:sldMkLst>
        <pc:spChg chg="mod">
          <ac:chgData name="Rei Gomes" userId="S::rei-gomes@oist.jp::e50289ac-ac4b-4c2d-82b4-7c10cd706870" providerId="AD" clId="Web-{C57DF852-ED8F-ED77-1003-2E6C39CD2BFD}" dt="2021-01-15T04:44:52.447" v="28" actId="20577"/>
          <ac:spMkLst>
            <pc:docMk/>
            <pc:sldMk cId="1562695460" sldId="260"/>
            <ac:spMk id="3" creationId="{28D48177-018A-460D-9A77-517AB5128A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97B8-3B66-4195-B348-6BEB73282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5C39B7-57D3-4A53-A184-8EF5853CA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CFEF2A-E1E9-40C9-B9F1-9FA6BB6AA8C6}"/>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5" name="Footer Placeholder 4">
            <a:extLst>
              <a:ext uri="{FF2B5EF4-FFF2-40B4-BE49-F238E27FC236}">
                <a16:creationId xmlns:a16="http://schemas.microsoft.com/office/drawing/2014/main" id="{12BED39F-A473-4D9A-9564-6627AC21D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55BFA-1982-4F39-8E53-53706289AE7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85299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2B8F-3081-48A2-B50D-63FBC9B270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60D7A9-B0B2-4A28-806A-303CAC7D65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FEE82-EB58-40AA-B32D-A4479FE4747D}"/>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5" name="Footer Placeholder 4">
            <a:extLst>
              <a:ext uri="{FF2B5EF4-FFF2-40B4-BE49-F238E27FC236}">
                <a16:creationId xmlns:a16="http://schemas.microsoft.com/office/drawing/2014/main" id="{6423D2A1-332A-451C-910E-1381EA9F6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977F2-7326-4A16-B149-EA4B5F1A4FF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59581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09971-9AFD-4C3D-A4D8-761ABE44B7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9C886-D3B7-46AC-9D6C-B8A9DDBE2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F987-51AF-4116-8EE7-D72E427F7A95}"/>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5" name="Footer Placeholder 4">
            <a:extLst>
              <a:ext uri="{FF2B5EF4-FFF2-40B4-BE49-F238E27FC236}">
                <a16:creationId xmlns:a16="http://schemas.microsoft.com/office/drawing/2014/main" id="{EFEA0B77-9B47-4A35-8DBE-EEACB178D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79EA5-C381-43BD-AA72-C68DF0A8F95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03902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E82B-DC3B-443C-8159-249FDA4FD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C9A72-7641-4E02-B050-7360F39026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889F3-96CF-47C1-9E16-3A5D13B0F2A3}"/>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5" name="Footer Placeholder 4">
            <a:extLst>
              <a:ext uri="{FF2B5EF4-FFF2-40B4-BE49-F238E27FC236}">
                <a16:creationId xmlns:a16="http://schemas.microsoft.com/office/drawing/2014/main" id="{7FC5CA44-56AF-44F6-99A6-B7074705F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DCC6-4DC0-4330-B200-9512F0AB21D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05236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1045-60BB-4BA5-B952-016A53365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621C21-6249-48B8-9D05-1316750A65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3581FA-5526-44F6-89C9-945342E8E777}"/>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5" name="Footer Placeholder 4">
            <a:extLst>
              <a:ext uri="{FF2B5EF4-FFF2-40B4-BE49-F238E27FC236}">
                <a16:creationId xmlns:a16="http://schemas.microsoft.com/office/drawing/2014/main" id="{BE8419AA-F3A7-47F2-900C-460906020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151EF-AA80-4EBC-B81B-24E61BE1A94D}"/>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38288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22BB-F21D-42F3-B15C-2EDEF011F1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FC5BE-FF87-4A85-AB98-C4242076AD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73671-BF03-4C81-A564-C91B4F1E8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52075-0540-4CC8-956A-FCDB7815E32E}"/>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6" name="Footer Placeholder 5">
            <a:extLst>
              <a:ext uri="{FF2B5EF4-FFF2-40B4-BE49-F238E27FC236}">
                <a16:creationId xmlns:a16="http://schemas.microsoft.com/office/drawing/2014/main" id="{4624DEE9-C565-4A71-B446-EFA38451B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86537-BCC6-421A-B6A6-D0DBEE0F88A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7696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E57B-42F6-45DD-888D-61C4ABDAD2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792C-9627-4E81-ACC3-DBABF0C33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766770-9A6D-4B4E-96AC-065D0F2F22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833BC-EA18-4874-A64A-21F11EF78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71ACAA-D6EF-4D59-A643-CBA9C8AFDB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B758A-50F6-420C-8207-326D5C9FF934}"/>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8" name="Footer Placeholder 7">
            <a:extLst>
              <a:ext uri="{FF2B5EF4-FFF2-40B4-BE49-F238E27FC236}">
                <a16:creationId xmlns:a16="http://schemas.microsoft.com/office/drawing/2014/main" id="{4F5D6E87-870D-4456-AA57-ED2DD07B88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D246FC-EF4D-4D5E-A186-9602B30FE7E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21675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A552-3CF6-42F6-ADF7-CB7387D0DE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6F38E-867C-4A7A-86A2-746401D92082}"/>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4" name="Footer Placeholder 3">
            <a:extLst>
              <a:ext uri="{FF2B5EF4-FFF2-40B4-BE49-F238E27FC236}">
                <a16:creationId xmlns:a16="http://schemas.microsoft.com/office/drawing/2014/main" id="{F8177B17-529E-49A8-88D0-7614D298C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BFDAB3-5454-4F9B-A8BC-12752636C6AA}"/>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7474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F38F4-8B12-4BA7-B054-2C97888042C9}"/>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3" name="Footer Placeholder 2">
            <a:extLst>
              <a:ext uri="{FF2B5EF4-FFF2-40B4-BE49-F238E27FC236}">
                <a16:creationId xmlns:a16="http://schemas.microsoft.com/office/drawing/2014/main" id="{F8C47E02-FD73-48C3-ABC6-42FC76D0EE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F3653-CD7C-455B-935C-4D88D7AF29CC}"/>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40801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7A8C-D384-41F1-9914-26D1F9DB3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9D6085-7478-407F-BE28-229F1B460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DF38D0-B44D-44FE-BD62-06058A8D2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25287-C505-4A2F-94A3-5025F79BB617}"/>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6" name="Footer Placeholder 5">
            <a:extLst>
              <a:ext uri="{FF2B5EF4-FFF2-40B4-BE49-F238E27FC236}">
                <a16:creationId xmlns:a16="http://schemas.microsoft.com/office/drawing/2014/main" id="{F82440A0-3D68-4EB3-AEFC-5488E23F4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8DE9C-C90E-4C27-90BF-2183F199FD3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63779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1EC3-96B8-4190-B0FF-B3CE16CBDC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3FAA1-324A-4BD8-9A6A-DB8025E63E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41BE76-3B7D-4B6F-87F2-F1667E267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1758D-D4C3-4554-8049-E8FAAEDB9BD1}"/>
              </a:ext>
            </a:extLst>
          </p:cNvPr>
          <p:cNvSpPr>
            <a:spLocks noGrp="1"/>
          </p:cNvSpPr>
          <p:nvPr>
            <p:ph type="dt" sz="half" idx="10"/>
          </p:nvPr>
        </p:nvSpPr>
        <p:spPr/>
        <p:txBody>
          <a:bodyPr/>
          <a:lstStyle/>
          <a:p>
            <a:fld id="{BFA33419-483E-41F7-9D31-7AB63EE020AC}" type="datetimeFigureOut">
              <a:rPr lang="en-US" smtClean="0"/>
              <a:t>5/18/2021</a:t>
            </a:fld>
            <a:endParaRPr lang="en-US"/>
          </a:p>
        </p:txBody>
      </p:sp>
      <p:sp>
        <p:nvSpPr>
          <p:cNvPr id="6" name="Footer Placeholder 5">
            <a:extLst>
              <a:ext uri="{FF2B5EF4-FFF2-40B4-BE49-F238E27FC236}">
                <a16:creationId xmlns:a16="http://schemas.microsoft.com/office/drawing/2014/main" id="{433224BC-9B3B-4E3E-AEFC-BE279F2B8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E39C7-6FCA-4F39-AC6D-E8C5A2D633B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94263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D9B10-D7AA-4ED1-AF77-B837F8F43B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AEDA9C-D05A-445C-ADDA-2F0CCCD38B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70435-8BE7-4FDB-B5AB-45F431F4A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33419-483E-41F7-9D31-7AB63EE020AC}" type="datetimeFigureOut">
              <a:rPr lang="en-US" smtClean="0"/>
              <a:t>5/18/2021</a:t>
            </a:fld>
            <a:endParaRPr lang="en-US"/>
          </a:p>
        </p:txBody>
      </p:sp>
      <p:sp>
        <p:nvSpPr>
          <p:cNvPr id="5" name="Footer Placeholder 4">
            <a:extLst>
              <a:ext uri="{FF2B5EF4-FFF2-40B4-BE49-F238E27FC236}">
                <a16:creationId xmlns:a16="http://schemas.microsoft.com/office/drawing/2014/main" id="{5539628A-44B1-42EF-B5A5-A5337C282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10DE0D-29D3-4530-B9B7-729AFCFD8A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A34E3-C8DA-42A2-99AE-0358DBE9C188}" type="slidenum">
              <a:rPr lang="en-US" smtClean="0"/>
              <a:t>‹#›</a:t>
            </a:fld>
            <a:endParaRPr lang="en-US"/>
          </a:p>
        </p:txBody>
      </p:sp>
    </p:spTree>
    <p:extLst>
      <p:ext uri="{BB962C8B-B14F-4D97-AF65-F5344CB8AC3E}">
        <p14:creationId xmlns:p14="http://schemas.microsoft.com/office/powerpoint/2010/main" val="368612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a:normAutofit fontScale="25000" lnSpcReduction="20000"/>
          </a:bodyPr>
          <a:lstStyle/>
          <a:p>
            <a:r>
              <a:rPr lang="en-GB" sz="6400" b="1" dirty="0"/>
              <a:t>Learning Goal: Properties of water.</a:t>
            </a:r>
          </a:p>
          <a:p>
            <a:r>
              <a:rPr lang="en-GB" sz="6400" b="1" dirty="0"/>
              <a:t>Learning Objectives: </a:t>
            </a:r>
            <a:endParaRPr lang="en-US" sz="6400" b="1" dirty="0"/>
          </a:p>
          <a:p>
            <a:pPr marL="0" indent="0">
              <a:buNone/>
            </a:pPr>
            <a:r>
              <a:rPr lang="en-GB" sz="6400" dirty="0"/>
              <a:t>	To nurture curiosity.</a:t>
            </a:r>
            <a:endParaRPr lang="en-US" sz="6400" dirty="0"/>
          </a:p>
          <a:p>
            <a:pPr marL="0" indent="0">
              <a:buNone/>
            </a:pPr>
            <a:r>
              <a:rPr lang="en-GB" sz="6400" dirty="0"/>
              <a:t>	To create a climate of discovery. </a:t>
            </a:r>
            <a:endParaRPr lang="en-US" sz="6400" dirty="0"/>
          </a:p>
          <a:p>
            <a:pPr marL="0" indent="0">
              <a:buNone/>
            </a:pPr>
            <a:r>
              <a:rPr lang="en-US" sz="6400" dirty="0"/>
              <a:t>	To maintain the rigor of the STEM lessons with playful and fun challenges.</a:t>
            </a:r>
          </a:p>
          <a:p>
            <a:pPr marL="0" indent="0">
              <a:buNone/>
            </a:pPr>
            <a:r>
              <a:rPr lang="en-GB" sz="6400" dirty="0"/>
              <a:t>	To build scientific vocabulary to promote scientific literacy at a young age.</a:t>
            </a:r>
            <a:endParaRPr lang="en-US" sz="6400" dirty="0"/>
          </a:p>
          <a:p>
            <a:pPr marL="0" indent="0">
              <a:buNone/>
            </a:pPr>
            <a:r>
              <a:rPr lang="en-GB" sz="6400" dirty="0"/>
              <a:t>	To build the following inquiry skills:</a:t>
            </a:r>
            <a:endParaRPr lang="en-US" sz="6400" dirty="0"/>
          </a:p>
          <a:p>
            <a:pPr marL="457200" lvl="1" indent="0">
              <a:buNone/>
            </a:pPr>
            <a:r>
              <a:rPr lang="en-GB" sz="6400" dirty="0"/>
              <a:t>		Problem solving</a:t>
            </a:r>
            <a:endParaRPr lang="en-US" sz="6400" dirty="0"/>
          </a:p>
          <a:p>
            <a:pPr marL="457200" lvl="1" indent="0">
              <a:buNone/>
            </a:pPr>
            <a:r>
              <a:rPr lang="en-GB" sz="6400" dirty="0"/>
              <a:t>		Critical and creative thinking</a:t>
            </a:r>
            <a:endParaRPr lang="en-US" sz="6400" dirty="0"/>
          </a:p>
          <a:p>
            <a:pPr marL="457200" lvl="1" indent="0">
              <a:buNone/>
            </a:pPr>
            <a:r>
              <a:rPr lang="en-GB" sz="6400" dirty="0"/>
              <a:t>		Observation</a:t>
            </a:r>
            <a:endParaRPr lang="en-US" sz="6400" dirty="0"/>
          </a:p>
          <a:p>
            <a:pPr marL="457200" lvl="1" indent="0">
              <a:buNone/>
            </a:pPr>
            <a:r>
              <a:rPr lang="en-GB" sz="6400" dirty="0"/>
              <a:t>		Prediction</a:t>
            </a:r>
          </a:p>
          <a:p>
            <a:pPr marL="457200" lvl="1" indent="0">
              <a:buNone/>
            </a:pPr>
            <a:r>
              <a:rPr lang="en-GB" sz="6400" dirty="0"/>
              <a:t>		Analysis</a:t>
            </a:r>
            <a:endParaRPr lang="en-US" sz="6400" dirty="0"/>
          </a:p>
          <a:p>
            <a:pPr marL="457200" lvl="1" indent="0">
              <a:buNone/>
            </a:pPr>
            <a:r>
              <a:rPr lang="en-GB" sz="6400" dirty="0"/>
              <a:t>		Conclusion</a:t>
            </a:r>
            <a:endParaRPr lang="en-US" sz="6400" dirty="0"/>
          </a:p>
          <a:p>
            <a:r>
              <a:rPr lang="en-GB" sz="6400" b="1" dirty="0"/>
              <a:t>Materials: </a:t>
            </a:r>
          </a:p>
          <a:p>
            <a:pPr marL="0" indent="0">
              <a:buNone/>
            </a:pPr>
            <a:r>
              <a:rPr lang="en-GB" sz="6400" dirty="0"/>
              <a:t>	</a:t>
            </a:r>
            <a:r>
              <a:rPr lang="en-US" sz="6400" dirty="0"/>
              <a:t>Test tubes</a:t>
            </a:r>
          </a:p>
          <a:p>
            <a:pPr marL="0" indent="0">
              <a:buNone/>
            </a:pPr>
            <a:r>
              <a:rPr lang="en-US" sz="6400" dirty="0"/>
              <a:t>	Alka seltzer tablets</a:t>
            </a:r>
          </a:p>
          <a:p>
            <a:pPr marL="0" indent="0">
              <a:buNone/>
            </a:pPr>
            <a:r>
              <a:rPr lang="en-US" sz="6400" dirty="0"/>
              <a:t>	Balloons</a:t>
            </a:r>
          </a:p>
          <a:p>
            <a:pPr marL="0" indent="0">
              <a:buNone/>
            </a:pPr>
            <a:r>
              <a:rPr lang="en-US" sz="6400" dirty="0"/>
              <a:t>	water</a:t>
            </a:r>
          </a:p>
          <a:p>
            <a:pPr marL="0" indent="0">
              <a:buNone/>
            </a:pPr>
            <a:r>
              <a:rPr lang="en-US" sz="6400" dirty="0"/>
              <a:t>                    Ball and stick models</a:t>
            </a:r>
          </a:p>
          <a:p>
            <a:pPr marL="0" indent="0">
              <a:buNone/>
            </a:pPr>
            <a:endParaRPr lang="en-US" sz="6400" dirty="0"/>
          </a:p>
          <a:p>
            <a:pPr marL="0" indent="0">
              <a:buNone/>
            </a:pPr>
            <a:endParaRPr lang="en-US" sz="6400" dirty="0">
              <a:highlight>
                <a:srgbClr val="FFFF00"/>
              </a:highlight>
            </a:endParaRPr>
          </a:p>
          <a:p>
            <a:pPr marL="0" indent="0">
              <a:buNone/>
            </a:pPr>
            <a:endParaRPr lang="en-US" sz="6400" dirty="0">
              <a:highlight>
                <a:srgbClr val="FFFF00"/>
              </a:highlight>
            </a:endParaRPr>
          </a:p>
          <a:p>
            <a:r>
              <a:rPr lang="en-GB" dirty="0"/>
              <a:t> </a:t>
            </a:r>
            <a:endParaRPr lang="en-US"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96911"/>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510336" y="75019"/>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dirty="0">
                <a:ln w="22225">
                  <a:solidFill>
                    <a:schemeClr val="accent2"/>
                  </a:solidFill>
                  <a:prstDash val="solid"/>
                </a:ln>
                <a:solidFill>
                  <a:schemeClr val="accent2">
                    <a:lumMod val="40000"/>
                    <a:lumOff val="60000"/>
                  </a:schemeClr>
                </a:solidFill>
                <a:effectLst/>
              </a:rPr>
              <a:t>SCIENCE FRIDAY @ </a:t>
            </a:r>
            <a:r>
              <a:rPr lang="en-GB" sz="5400" b="1" dirty="0">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7803574" y="1641110"/>
            <a:ext cx="4388426" cy="1569660"/>
          </a:xfrm>
          <a:prstGeom prst="rect">
            <a:avLst/>
          </a:prstGeom>
          <a:solidFill>
            <a:srgbClr val="FFC000"/>
          </a:solidFill>
        </p:spPr>
        <p:txBody>
          <a:bodyPr wrap="square" rtlCol="0">
            <a:spAutoFit/>
          </a:bodyPr>
          <a:lstStyle/>
          <a:p>
            <a:r>
              <a:rPr lang="en-US" sz="3200" dirty="0"/>
              <a:t> </a:t>
            </a:r>
          </a:p>
          <a:p>
            <a:r>
              <a:rPr lang="en-US" sz="3200" dirty="0"/>
              <a:t>Global warming and CO2</a:t>
            </a:r>
          </a:p>
          <a:p>
            <a:endParaRPr lang="en-US" sz="3200" dirty="0"/>
          </a:p>
        </p:txBody>
      </p:sp>
    </p:spTree>
    <p:extLst>
      <p:ext uri="{BB962C8B-B14F-4D97-AF65-F5344CB8AC3E}">
        <p14:creationId xmlns:p14="http://schemas.microsoft.com/office/powerpoint/2010/main" val="3471766316"/>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vert="horz" lIns="91440" tIns="45720" rIns="91440" bIns="45720" rtlCol="0" anchor="t">
            <a:normAutofit fontScale="25000" lnSpcReduction="20000"/>
          </a:bodyPr>
          <a:lstStyle/>
          <a:p>
            <a:r>
              <a:rPr lang="ja-JP" altLang="en-US" sz="6400" b="1">
                <a:latin typeface="Yu Gothic"/>
                <a:ea typeface="Yu Gothic"/>
              </a:rPr>
              <a:t>学習目標：</a:t>
            </a:r>
            <a:r>
              <a:rPr lang="en-GB" altLang="ja-JP" sz="6400" b="1" dirty="0">
                <a:latin typeface="Yu Gothic"/>
                <a:ea typeface="Yu Gothic"/>
              </a:rPr>
              <a:t> </a:t>
            </a:r>
            <a:r>
              <a:rPr lang="en-GB" altLang="ja-JP" sz="6400" b="1" dirty="0" err="1">
                <a:latin typeface="Yu Gothic"/>
                <a:ea typeface="Yu Gothic"/>
              </a:rPr>
              <a:t>水の性質</a:t>
            </a:r>
            <a:endParaRPr lang="ja-JP" altLang="en-GB" sz="6400" b="1">
              <a:latin typeface="Yu Gothic"/>
              <a:ea typeface="Yu Gothic"/>
              <a:cs typeface="+mn-lt"/>
            </a:endParaRPr>
          </a:p>
          <a:p>
            <a:r>
              <a:rPr lang="ja-JP" altLang="en-US" sz="6400" b="1">
                <a:latin typeface="Yu Gothic"/>
                <a:ea typeface="Yu Gothic"/>
              </a:rPr>
              <a:t>学習のねらい</a:t>
            </a:r>
            <a:r>
              <a:rPr lang="en-GB" sz="6400" b="1" dirty="0">
                <a:latin typeface="Yu Gothic"/>
                <a:ea typeface="Yu Gothic"/>
              </a:rPr>
              <a:t>:</a:t>
            </a:r>
            <a:endParaRPr lang="en-US" sz="6400">
              <a:latin typeface="Yu Gothic"/>
              <a:ea typeface="Yu Gothic"/>
              <a:cs typeface="+mn-lt"/>
            </a:endParaRPr>
          </a:p>
          <a:p>
            <a:pPr marL="0" indent="0">
              <a:buNone/>
            </a:pPr>
            <a:r>
              <a:rPr lang="en-GB" sz="6400" dirty="0">
                <a:latin typeface="Yu Gothic"/>
                <a:ea typeface="Yu Gothic"/>
              </a:rPr>
              <a:t>   　　　•</a:t>
            </a:r>
            <a:r>
              <a:rPr lang="ja-JP" altLang="en-US" sz="6400">
                <a:latin typeface="Yu Gothic"/>
                <a:ea typeface="Yu Gothic"/>
              </a:rPr>
              <a:t>好奇心を育む</a:t>
            </a:r>
            <a:r>
              <a:rPr lang="en-GB" sz="6400" dirty="0">
                <a:latin typeface="Yu Gothic"/>
                <a:ea typeface="Yu Gothic"/>
              </a:rPr>
              <a:t> </a:t>
            </a:r>
            <a:endParaRPr lang="en-US" sz="6400">
              <a:latin typeface="Yu Gothic"/>
              <a:ea typeface="+mn-lt"/>
              <a:cs typeface="+mn-lt"/>
            </a:endParaRPr>
          </a:p>
          <a:p>
            <a:pPr marL="0" indent="0">
              <a:buNone/>
            </a:pPr>
            <a:r>
              <a:rPr lang="en-GB" sz="6400" dirty="0">
                <a:latin typeface="Yu Gothic"/>
                <a:ea typeface="Yu Gothic"/>
              </a:rPr>
              <a:t>　　　　•</a:t>
            </a:r>
            <a:r>
              <a:rPr lang="ja-JP" altLang="en-US" sz="6400">
                <a:latin typeface="Yu Gothic"/>
                <a:ea typeface="Yu Gothic"/>
              </a:rPr>
              <a:t>発見の雰囲気をつくりだす</a:t>
            </a:r>
            <a:r>
              <a:rPr lang="en-GB" sz="6400" dirty="0">
                <a:latin typeface="Yu Gothic"/>
                <a:ea typeface="Yu Gothic"/>
              </a:rPr>
              <a:t> </a:t>
            </a:r>
            <a:endParaRPr lang="en-US" sz="6400">
              <a:latin typeface="Yu Gothic"/>
              <a:ea typeface="+mn-lt"/>
              <a:cs typeface="+mn-lt"/>
            </a:endParaRPr>
          </a:p>
          <a:p>
            <a:pPr marL="0" indent="0">
              <a:buNone/>
            </a:pPr>
            <a:r>
              <a:rPr lang="en-GB" sz="6400" dirty="0">
                <a:latin typeface="Yu Gothic"/>
                <a:ea typeface="Yu Gothic"/>
              </a:rPr>
              <a:t>　　　　•</a:t>
            </a:r>
            <a:r>
              <a:rPr lang="ja-JP" altLang="en-US" sz="6400">
                <a:latin typeface="Yu Gothic"/>
                <a:ea typeface="Yu Gothic"/>
              </a:rPr>
              <a:t>遊び心のある楽しいチャレンジでステムレッスンの厳格さを維持する</a:t>
            </a:r>
            <a:r>
              <a:rPr lang="en-GB" sz="6400" dirty="0">
                <a:latin typeface="Yu Gothic"/>
                <a:ea typeface="Yu Gothic"/>
              </a:rPr>
              <a:t> </a:t>
            </a:r>
            <a:endParaRPr lang="en-US" sz="6400">
              <a:latin typeface="Yu Gothic"/>
              <a:ea typeface="+mn-lt"/>
              <a:cs typeface="+mn-lt"/>
            </a:endParaRPr>
          </a:p>
          <a:p>
            <a:pPr marL="0" indent="0">
              <a:buNone/>
            </a:pPr>
            <a:r>
              <a:rPr lang="en-GB" sz="6400" dirty="0">
                <a:latin typeface="Yu Gothic"/>
                <a:ea typeface="Yu Gothic"/>
              </a:rPr>
              <a:t>　　　　•</a:t>
            </a:r>
            <a:r>
              <a:rPr lang="ja-JP" altLang="en-US" sz="6400">
                <a:latin typeface="Yu Gothic"/>
                <a:ea typeface="Yu Gothic"/>
              </a:rPr>
              <a:t>若い年齢で科学リテラシーを促進するための科学用語を構築する</a:t>
            </a:r>
            <a:r>
              <a:rPr lang="en-GB" sz="6400" dirty="0">
                <a:latin typeface="Yu Gothic"/>
                <a:ea typeface="Yu Gothic"/>
              </a:rPr>
              <a:t>  </a:t>
            </a:r>
            <a:endParaRPr lang="en-US" sz="6400">
              <a:latin typeface="Yu Gothic"/>
              <a:ea typeface="+mn-lt"/>
              <a:cs typeface="+mn-lt"/>
            </a:endParaRPr>
          </a:p>
          <a:p>
            <a:pPr marL="0" indent="0">
              <a:buNone/>
            </a:pPr>
            <a:r>
              <a:rPr lang="en-GB" sz="6400" dirty="0">
                <a:latin typeface="Yu Gothic"/>
                <a:ea typeface="Yu Gothic"/>
              </a:rPr>
              <a:t>　　　　•</a:t>
            </a:r>
            <a:r>
              <a:rPr lang="ja-JP" altLang="en-US" sz="6400">
                <a:latin typeface="Yu Gothic"/>
                <a:ea typeface="Yu Gothic"/>
              </a:rPr>
              <a:t>下記の探求スキルを育てる</a:t>
            </a:r>
            <a:r>
              <a:rPr lang="en-GB" sz="6400" dirty="0">
                <a:latin typeface="Yu Gothic"/>
                <a:ea typeface="Yu Gothic"/>
              </a:rPr>
              <a:t>: </a:t>
            </a:r>
            <a:endParaRPr lang="en-GB" sz="6400">
              <a:latin typeface="Yu Gothic"/>
              <a:ea typeface="+mn-lt"/>
              <a:cs typeface="+mn-lt"/>
            </a:endParaRPr>
          </a:p>
          <a:p>
            <a:pPr marL="0" indent="0">
              <a:buNone/>
            </a:pPr>
            <a:r>
              <a:rPr lang="en-GB" sz="6400" dirty="0">
                <a:latin typeface="Yu Gothic"/>
                <a:ea typeface="Yu Gothic"/>
              </a:rPr>
              <a:t>　　　　　　•</a:t>
            </a:r>
            <a:r>
              <a:rPr lang="ja-JP" altLang="en-US" sz="6400">
                <a:latin typeface="Yu Gothic"/>
                <a:ea typeface="Yu Gothic"/>
              </a:rPr>
              <a:t>問題解決</a:t>
            </a:r>
            <a:endParaRPr lang="en-US" altLang="ja-JP" sz="6400">
              <a:latin typeface="Yu Gothic"/>
              <a:ea typeface="Yu Gothic"/>
              <a:cs typeface="Calibri" panose="020F0502020204030204"/>
            </a:endParaRPr>
          </a:p>
          <a:p>
            <a:pPr marL="0" indent="0">
              <a:buNone/>
            </a:pPr>
            <a:r>
              <a:rPr lang="en-GB" sz="6400" dirty="0">
                <a:latin typeface="Yu Gothic"/>
                <a:ea typeface="Yu Gothic"/>
              </a:rPr>
              <a:t>　　　　　　•</a:t>
            </a:r>
            <a:r>
              <a:rPr lang="ja-JP" altLang="en-US" sz="6400">
                <a:latin typeface="Yu Gothic"/>
                <a:ea typeface="Yu Gothic"/>
              </a:rPr>
              <a:t>批判的・創造的思考</a:t>
            </a:r>
            <a:r>
              <a:rPr lang="en-GB" sz="6400" dirty="0">
                <a:latin typeface="Yu Gothic"/>
                <a:ea typeface="Yu Gothic"/>
              </a:rPr>
              <a:t> </a:t>
            </a:r>
            <a:endParaRPr lang="en-US" sz="6400">
              <a:latin typeface="Yu Gothic"/>
              <a:ea typeface="+mn-lt"/>
              <a:cs typeface="+mn-lt"/>
            </a:endParaRPr>
          </a:p>
          <a:p>
            <a:pPr marL="0" indent="0">
              <a:buNone/>
            </a:pPr>
            <a:r>
              <a:rPr lang="en-GB" sz="6400" dirty="0">
                <a:latin typeface="Yu Gothic"/>
                <a:ea typeface="Yu Gothic"/>
              </a:rPr>
              <a:t>　　　　　　•</a:t>
            </a:r>
            <a:r>
              <a:rPr lang="ja-JP" altLang="en-US" sz="6400">
                <a:latin typeface="Yu Gothic"/>
                <a:ea typeface="Yu Gothic"/>
              </a:rPr>
              <a:t>観察</a:t>
            </a:r>
            <a:r>
              <a:rPr lang="en-GB" sz="6400" dirty="0">
                <a:latin typeface="Yu Gothic"/>
                <a:ea typeface="Yu Gothic"/>
              </a:rPr>
              <a:t>　　　　　</a:t>
            </a:r>
            <a:endParaRPr lang="en-GB" sz="6400">
              <a:latin typeface="Yu Gothic"/>
              <a:ea typeface="Yu Gothic"/>
              <a:cs typeface="Calibri" panose="020F0502020204030204"/>
            </a:endParaRPr>
          </a:p>
          <a:p>
            <a:pPr marL="0" indent="0">
              <a:buNone/>
            </a:pPr>
            <a:r>
              <a:rPr lang="en-GB" sz="6400" dirty="0">
                <a:latin typeface="Yu Gothic"/>
                <a:ea typeface="Yu Gothic"/>
              </a:rPr>
              <a:t>　　　　　　•</a:t>
            </a:r>
            <a:r>
              <a:rPr lang="ja-JP" altLang="en-US" sz="6400">
                <a:latin typeface="Yu Gothic"/>
                <a:ea typeface="Yu Gothic"/>
              </a:rPr>
              <a:t>予測</a:t>
            </a:r>
            <a:r>
              <a:rPr lang="en-GB" sz="6400" dirty="0">
                <a:latin typeface="Yu Gothic"/>
                <a:ea typeface="Yu Gothic"/>
              </a:rPr>
              <a:t> 　　　   　　</a:t>
            </a:r>
            <a:endParaRPr lang="en-GB" sz="6400">
              <a:latin typeface="Yu Gothic"/>
              <a:ea typeface="Yu Gothic"/>
              <a:cs typeface="Calibri" panose="020F0502020204030204"/>
            </a:endParaRPr>
          </a:p>
          <a:p>
            <a:pPr marL="0" indent="0">
              <a:buNone/>
            </a:pPr>
            <a:r>
              <a:rPr lang="en-GB" sz="6400" dirty="0">
                <a:latin typeface="Yu Gothic"/>
                <a:ea typeface="Yu Gothic"/>
              </a:rPr>
              <a:t>　　　　　　•</a:t>
            </a:r>
            <a:r>
              <a:rPr lang="ja-JP" altLang="en-US" sz="6400">
                <a:latin typeface="Yu Gothic"/>
                <a:ea typeface="Yu Gothic"/>
              </a:rPr>
              <a:t>分析</a:t>
            </a:r>
            <a:endParaRPr lang="en-US" altLang="ja-JP" sz="6400">
              <a:latin typeface="Yu Gothic"/>
              <a:ea typeface="Yu Gothic"/>
              <a:cs typeface="Calibri" panose="020F0502020204030204"/>
            </a:endParaRPr>
          </a:p>
          <a:p>
            <a:pPr marL="0" indent="0">
              <a:buNone/>
            </a:pPr>
            <a:r>
              <a:rPr lang="en-GB" altLang="ja-JP" sz="6400" dirty="0">
                <a:latin typeface="Yu Gothic"/>
                <a:ea typeface="Yu Gothic"/>
              </a:rPr>
              <a:t> 　　　　</a:t>
            </a:r>
            <a:r>
              <a:rPr lang="ja-JP" altLang="en-GB" sz="6400" dirty="0">
                <a:latin typeface="Yu Gothic"/>
                <a:ea typeface="Yu Gothic"/>
              </a:rPr>
              <a:t>　  </a:t>
            </a:r>
            <a:r>
              <a:rPr lang="en-GB" sz="6400" dirty="0">
                <a:latin typeface="Yu Gothic"/>
                <a:ea typeface="Yu Gothic"/>
              </a:rPr>
              <a:t>•</a:t>
            </a:r>
            <a:r>
              <a:rPr lang="ja-JP" altLang="en-US" sz="6400">
                <a:latin typeface="Yu Gothic"/>
                <a:ea typeface="Yu Gothic"/>
              </a:rPr>
              <a:t>結論</a:t>
            </a:r>
            <a:endParaRPr lang="en-US" sz="6400">
              <a:latin typeface="Yu Gothic"/>
              <a:ea typeface="+mn-lt"/>
              <a:cs typeface="+mn-lt"/>
            </a:endParaRPr>
          </a:p>
          <a:p>
            <a:r>
              <a:rPr lang="ja-JP" altLang="en-US" sz="6400" b="1">
                <a:latin typeface="Yu Gothic"/>
                <a:ea typeface="Yu Gothic"/>
              </a:rPr>
              <a:t>材料</a:t>
            </a:r>
            <a:r>
              <a:rPr lang="en-GB" sz="6400" b="1" dirty="0">
                <a:latin typeface="Yu Gothic"/>
                <a:ea typeface="Yu Gothic"/>
              </a:rPr>
              <a:t>:      </a:t>
            </a:r>
            <a:r>
              <a:rPr lang="en-GB" sz="6400" b="1" dirty="0">
                <a:latin typeface="Yu Gothic"/>
                <a:ea typeface="+mn-lt"/>
                <a:cs typeface="+mn-lt"/>
              </a:rPr>
              <a:t>  </a:t>
            </a:r>
            <a:r>
              <a:rPr lang="en-GB" sz="6400" dirty="0">
                <a:latin typeface="Yu Gothic"/>
                <a:ea typeface="Yu Gothic"/>
              </a:rPr>
              <a:t> </a:t>
            </a:r>
            <a:endParaRPr lang="en-GB">
              <a:latin typeface="Yu Gothic"/>
              <a:ea typeface="Yu Gothic"/>
            </a:endParaRPr>
          </a:p>
          <a:p>
            <a:pPr marL="0" indent="0">
              <a:buNone/>
            </a:pPr>
            <a:r>
              <a:rPr lang="ja-JP" altLang="en-GB" sz="6400">
                <a:latin typeface="Yu Gothic"/>
                <a:ea typeface="Yu Gothic"/>
              </a:rPr>
              <a:t>               試験管</a:t>
            </a:r>
            <a:endParaRPr lang="ja-JP" altLang="en-GB" sz="6400">
              <a:latin typeface="Yu Gothic"/>
              <a:ea typeface="Yu Gothic"/>
              <a:cs typeface="Calibri"/>
            </a:endParaRPr>
          </a:p>
          <a:p>
            <a:pPr marL="0" indent="0">
              <a:buNone/>
            </a:pPr>
            <a:r>
              <a:rPr lang="ja-JP" altLang="en-US" sz="6400">
                <a:latin typeface="Yu Gothic"/>
                <a:ea typeface="Yu Gothic"/>
              </a:rPr>
              <a:t>　　　　アルカセルツァータブレット</a:t>
            </a:r>
            <a:endParaRPr lang="ja-JP" altLang="en-US" sz="6400">
              <a:latin typeface="Yu Gothic"/>
              <a:ea typeface="Yu Gothic"/>
              <a:cs typeface="Calibri"/>
            </a:endParaRPr>
          </a:p>
          <a:p>
            <a:pPr marL="0" indent="0">
              <a:buNone/>
            </a:pPr>
            <a:r>
              <a:rPr lang="ja-JP" altLang="en-US" sz="6400">
                <a:latin typeface="Yu Gothic"/>
                <a:ea typeface="Yu Gothic"/>
              </a:rPr>
              <a:t>　　　　風船</a:t>
            </a:r>
            <a:endParaRPr lang="en-US" sz="6400">
              <a:latin typeface="Yu Gothic"/>
              <a:ea typeface="Yu Gothic"/>
              <a:cs typeface="Calibri"/>
            </a:endParaRPr>
          </a:p>
          <a:p>
            <a:pPr marL="0" indent="0">
              <a:buNone/>
            </a:pPr>
            <a:r>
              <a:rPr lang="ja-JP" altLang="en-US" sz="6400">
                <a:latin typeface="Yu Gothic"/>
                <a:ea typeface="Yu Gothic"/>
              </a:rPr>
              <a:t>　　　　水</a:t>
            </a:r>
            <a:endParaRPr lang="en-US" sz="6400">
              <a:latin typeface="Yu Gothic"/>
              <a:ea typeface="Yu Gothic"/>
              <a:cs typeface="Calibri"/>
            </a:endParaRPr>
          </a:p>
          <a:p>
            <a:pPr marL="0" indent="0">
              <a:buNone/>
            </a:pPr>
            <a:r>
              <a:rPr lang="en-US" sz="6400" dirty="0"/>
              <a:t>    　</a:t>
            </a:r>
            <a:r>
              <a:rPr lang="en-US" sz="6400" dirty="0">
                <a:ea typeface="游ゴシック"/>
              </a:rPr>
              <a:t>　　</a:t>
            </a:r>
            <a:r>
              <a:rPr lang="en-US" altLang="ja-JP" sz="6400" dirty="0" err="1">
                <a:ea typeface="游ゴシック"/>
              </a:rPr>
              <a:t>棒球モデル</a:t>
            </a:r>
            <a:endParaRPr lang="ja-JP" altLang="en-US" sz="6400" dirty="0" err="1">
              <a:ea typeface="游ゴシック"/>
              <a:cs typeface="Calibri"/>
            </a:endParaRPr>
          </a:p>
          <a:p>
            <a:pPr marL="0" indent="0">
              <a:buNone/>
            </a:pPr>
            <a:endParaRPr lang="en-US" sz="6400" dirty="0"/>
          </a:p>
          <a:p>
            <a:pPr marL="0" indent="0">
              <a:buNone/>
            </a:pPr>
            <a:endParaRPr lang="en-US" sz="6400" dirty="0">
              <a:highlight>
                <a:srgbClr val="FFFF00"/>
              </a:highlight>
            </a:endParaRPr>
          </a:p>
          <a:p>
            <a:pPr marL="0" indent="0">
              <a:buNone/>
            </a:pPr>
            <a:endParaRPr lang="en-US" sz="6400" dirty="0">
              <a:highlight>
                <a:srgbClr val="FFFF00"/>
              </a:highlight>
            </a:endParaRPr>
          </a:p>
          <a:p>
            <a:endParaRPr lang="en-US"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96911"/>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3553981" y="75019"/>
            <a:ext cx="184730" cy="923330"/>
          </a:xfrm>
          <a:prstGeom prst="rect">
            <a:avLst/>
          </a:prstGeom>
          <a:solidFill>
            <a:schemeClr val="accent6">
              <a:lumMod val="60000"/>
              <a:lumOff val="40000"/>
            </a:schemeClr>
          </a:solidFill>
        </p:spPr>
        <p:txBody>
          <a:bodyPr wrap="none" lIns="91440" tIns="45720" rIns="91440" bIns="45720" anchor="t">
            <a:spAutoFit/>
          </a:bodyPr>
          <a:lstStyle/>
          <a:p>
            <a:pPr algn="ctr"/>
            <a:endParaRPr lang="en-GB" sz="5400" b="1" dirty="0">
              <a:ln w="22225">
                <a:solidFill>
                  <a:srgbClr val="ED7D31"/>
                </a:solidFill>
                <a:prstDash val="solid"/>
              </a:ln>
              <a:solidFill>
                <a:schemeClr val="accent2">
                  <a:lumMod val="40000"/>
                  <a:lumOff val="60000"/>
                </a:schemeClr>
              </a:solidFill>
              <a:cs typeface="Calibri"/>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7803574" y="1641110"/>
            <a:ext cx="4388426" cy="1569660"/>
          </a:xfrm>
          <a:prstGeom prst="rect">
            <a:avLst/>
          </a:prstGeom>
          <a:solidFill>
            <a:srgbClr val="FFC000"/>
          </a:solidFill>
        </p:spPr>
        <p:txBody>
          <a:bodyPr wrap="square" lIns="91440" tIns="45720" rIns="91440" bIns="45720" rtlCol="0" anchor="t">
            <a:spAutoFit/>
          </a:bodyPr>
          <a:lstStyle/>
          <a:p>
            <a:r>
              <a:rPr lang="en-US" sz="3200" dirty="0"/>
              <a:t> </a:t>
            </a:r>
          </a:p>
          <a:p>
            <a:pPr algn="ctr"/>
            <a:r>
              <a:rPr lang="ja-JP" altLang="en-US" sz="3200">
                <a:latin typeface="Yu Gothic"/>
                <a:ea typeface="Yu Gothic"/>
              </a:rPr>
              <a:t>地球温暖化と</a:t>
            </a:r>
            <a:r>
              <a:rPr lang="en-US" sz="3200" dirty="0">
                <a:latin typeface="Yu Gothic"/>
                <a:ea typeface="Yu Gothic"/>
              </a:rPr>
              <a:t>CO2</a:t>
            </a:r>
            <a:endParaRPr lang="en-US" sz="3200" dirty="0">
              <a:latin typeface="Yu Gothic"/>
              <a:ea typeface="Yu Gothic"/>
              <a:cs typeface="Calibri"/>
            </a:endParaRPr>
          </a:p>
          <a:p>
            <a:endParaRPr lang="en-US" sz="3200" dirty="0"/>
          </a:p>
        </p:txBody>
      </p:sp>
      <p:sp>
        <p:nvSpPr>
          <p:cNvPr id="6" name="Rectangle 5">
            <a:extLst>
              <a:ext uri="{FF2B5EF4-FFF2-40B4-BE49-F238E27FC236}">
                <a16:creationId xmlns:a16="http://schemas.microsoft.com/office/drawing/2014/main" id="{620E372A-6AFC-491B-B68B-A50A1A85F6BF}"/>
              </a:ext>
            </a:extLst>
          </p:cNvPr>
          <p:cNvSpPr/>
          <p:nvPr/>
        </p:nvSpPr>
        <p:spPr>
          <a:xfrm>
            <a:off x="1041697" y="104576"/>
            <a:ext cx="9153019" cy="923330"/>
          </a:xfrm>
          <a:prstGeom prst="rect">
            <a:avLst/>
          </a:prstGeom>
          <a:solidFill>
            <a:schemeClr val="accent6">
              <a:lumMod val="60000"/>
              <a:lumOff val="40000"/>
            </a:schemeClr>
          </a:solidFill>
        </p:spPr>
        <p:txBody>
          <a:bodyPr wrap="non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sz="5400" b="1">
                <a:ln w="22225">
                  <a:solidFill>
                    <a:schemeClr val="accent2"/>
                  </a:solidFill>
                  <a:prstDash val="solid"/>
                </a:ln>
                <a:solidFill>
                  <a:schemeClr val="accent2">
                    <a:lumMod val="40000"/>
                    <a:lumOff val="60000"/>
                  </a:schemeClr>
                </a:solidFill>
              </a:rPr>
              <a:t>サイエンスフライデー</a:t>
            </a:r>
            <a:r>
              <a:rPr lang="en-GB" sz="5400" b="1">
                <a:ln w="22225">
                  <a:solidFill>
                    <a:schemeClr val="accent2"/>
                  </a:solidFill>
                  <a:prstDash val="solid"/>
                </a:ln>
                <a:solidFill>
                  <a:schemeClr val="accent2">
                    <a:lumMod val="40000"/>
                    <a:lumOff val="60000"/>
                  </a:schemeClr>
                </a:solidFill>
              </a:rPr>
              <a:t> </a:t>
            </a:r>
            <a:r>
              <a:rPr lang="en-GB" sz="5400" b="1" cap="none" spc="0">
                <a:ln w="22225">
                  <a:solidFill>
                    <a:schemeClr val="accent2"/>
                  </a:solidFill>
                  <a:prstDash val="solid"/>
                </a:ln>
                <a:solidFill>
                  <a:schemeClr val="accent2">
                    <a:lumMod val="40000"/>
                    <a:lumOff val="60000"/>
                  </a:schemeClr>
                </a:solidFill>
                <a:effectLst/>
              </a:rPr>
              <a:t>@ </a:t>
            </a:r>
            <a:r>
              <a:rPr lang="en-GB" sz="5400" b="1">
                <a:ln w="22225">
                  <a:solidFill>
                    <a:schemeClr val="accent2"/>
                  </a:solidFill>
                  <a:prstDash val="solid"/>
                </a:ln>
                <a:solidFill>
                  <a:schemeClr val="accent2">
                    <a:lumMod val="40000"/>
                    <a:lumOff val="60000"/>
                  </a:schemeClr>
                </a:solidFill>
              </a:rPr>
              <a:t>SAP</a:t>
            </a:r>
            <a:endParaRPr lang="en-US">
              <a:solidFill>
                <a:schemeClr val="accent2">
                  <a:lumMod val="40000"/>
                  <a:lumOff val="60000"/>
                </a:schemeClr>
              </a:solidFill>
            </a:endParaRPr>
          </a:p>
        </p:txBody>
      </p:sp>
    </p:spTree>
    <p:extLst>
      <p:ext uri="{BB962C8B-B14F-4D97-AF65-F5344CB8AC3E}">
        <p14:creationId xmlns:p14="http://schemas.microsoft.com/office/powerpoint/2010/main" val="3131659537"/>
      </p:ext>
    </p:extLst>
  </p:cSld>
  <p:clrMapOvr>
    <a:masterClrMapping/>
  </p:clrMapOvr>
  <mc:AlternateContent xmlns:mc="http://schemas.openxmlformats.org/markup-compatibility/2006">
    <mc:Choice xmlns:p14="http://schemas.microsoft.com/office/powerpoint/2010/main" Requires="p14">
      <p:transition spd="slow" p14:dur="2000" advTm="422568"/>
    </mc:Choice>
    <mc:Fallback>
      <p:transition spd="slow" advTm="42256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a:normAutofit/>
          </a:bodyPr>
          <a:lstStyle/>
          <a:p>
            <a:r>
              <a:rPr lang="en-US" sz="2000" dirty="0"/>
              <a:t>Fill a test tube with water</a:t>
            </a:r>
          </a:p>
          <a:p>
            <a:r>
              <a:rPr lang="en-US" sz="2000" dirty="0"/>
              <a:t>Crush an Alka seltzer tablet and add that to the water</a:t>
            </a:r>
          </a:p>
          <a:p>
            <a:r>
              <a:rPr lang="en-US" sz="2000" dirty="0"/>
              <a:t>Place a balloon on the mouth of the test tube</a:t>
            </a:r>
          </a:p>
          <a:p>
            <a:r>
              <a:rPr lang="en-US" sz="2000" dirty="0"/>
              <a:t>Make a ball and stick model of CO2 molecule. </a:t>
            </a:r>
          </a:p>
          <a:p>
            <a:endParaRPr lang="en-US" sz="2000" dirty="0"/>
          </a:p>
          <a:p>
            <a:pPr marL="0" indent="0">
              <a:buNone/>
            </a:pPr>
            <a:r>
              <a:rPr lang="en-US" sz="2000" b="1" dirty="0"/>
              <a:t>SCIENCE</a:t>
            </a:r>
            <a:r>
              <a:rPr lang="en-US" sz="2000" dirty="0"/>
              <a:t>: </a:t>
            </a:r>
          </a:p>
          <a:p>
            <a:pPr marL="0" indent="0">
              <a:buNone/>
            </a:pPr>
            <a:r>
              <a:rPr lang="en-US" sz="2000" dirty="0"/>
              <a:t>The Alka Seltzer reacts with the water to make bubbles of carbon dioxide. The bubbles move up and fill the balloon which then expands. Children made ball and stick models of CO2 molecules and learned about single and </a:t>
            </a:r>
            <a:r>
              <a:rPr lang="en-US" sz="2000"/>
              <a:t>double bonds.</a:t>
            </a:r>
            <a:endParaRPr lang="en-US" sz="2000" dirty="0"/>
          </a:p>
          <a:p>
            <a:pPr marL="0" indent="0">
              <a:buNone/>
            </a:pPr>
            <a:r>
              <a:rPr lang="en-US" sz="2000" b="1" dirty="0"/>
              <a:t>APPPLICATION: </a:t>
            </a:r>
          </a:p>
          <a:p>
            <a:pPr marL="0" indent="0">
              <a:buNone/>
            </a:pPr>
            <a:r>
              <a:rPr lang="en-US" sz="2000" dirty="0"/>
              <a:t>CO2 gas is exhaled by humans. Plants inhale CO2. It creates global warming and ocean acidification. Ocean acidification harms the marine life. Global warming melts the ice caps and glaciers which increases the sea level.</a:t>
            </a:r>
            <a:endParaRPr lang="en-US" sz="2400" dirty="0"/>
          </a:p>
          <a:p>
            <a:pPr marL="0" indent="0">
              <a:buNone/>
            </a:pPr>
            <a:endParaRPr lang="en-US" sz="2400" b="1"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29962" y="3437547"/>
            <a:ext cx="4335649" cy="17793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219391" y="104576"/>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a:ln w="22225">
                  <a:solidFill>
                    <a:schemeClr val="accent2"/>
                  </a:solidFill>
                  <a:prstDash val="solid"/>
                </a:ln>
                <a:solidFill>
                  <a:schemeClr val="accent2">
                    <a:lumMod val="40000"/>
                    <a:lumOff val="60000"/>
                  </a:schemeClr>
                </a:solidFill>
                <a:effectLst/>
              </a:rPr>
              <a:t>SCIENCE FRIDAY @ </a:t>
            </a:r>
            <a:r>
              <a:rPr lang="en-GB" sz="5400" b="1">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sp>
        <p:nvSpPr>
          <p:cNvPr id="9" name="TextBox 8">
            <a:extLst>
              <a:ext uri="{FF2B5EF4-FFF2-40B4-BE49-F238E27FC236}">
                <a16:creationId xmlns:a16="http://schemas.microsoft.com/office/drawing/2014/main" id="{9FBB927F-7C28-4E6E-9082-DF225F730FA6}"/>
              </a:ext>
            </a:extLst>
          </p:cNvPr>
          <p:cNvSpPr txBox="1"/>
          <p:nvPr/>
        </p:nvSpPr>
        <p:spPr>
          <a:xfrm>
            <a:off x="7777185" y="1641110"/>
            <a:ext cx="4388426" cy="1569660"/>
          </a:xfrm>
          <a:prstGeom prst="rect">
            <a:avLst/>
          </a:prstGeom>
          <a:solidFill>
            <a:srgbClr val="FFC000"/>
          </a:solidFill>
        </p:spPr>
        <p:txBody>
          <a:bodyPr wrap="square" rtlCol="0">
            <a:spAutoFit/>
          </a:bodyPr>
          <a:lstStyle/>
          <a:p>
            <a:r>
              <a:rPr lang="en-US" sz="3200" dirty="0"/>
              <a:t> </a:t>
            </a:r>
          </a:p>
          <a:p>
            <a:r>
              <a:rPr lang="en-US" sz="3200" dirty="0"/>
              <a:t>Global warming and CO2</a:t>
            </a:r>
          </a:p>
          <a:p>
            <a:endParaRPr lang="en-US" sz="3200" dirty="0"/>
          </a:p>
        </p:txBody>
      </p:sp>
    </p:spTree>
    <p:extLst>
      <p:ext uri="{BB962C8B-B14F-4D97-AF65-F5344CB8AC3E}">
        <p14:creationId xmlns:p14="http://schemas.microsoft.com/office/powerpoint/2010/main" val="262877459"/>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vert="horz" lIns="91440" tIns="45720" rIns="91440" bIns="45720" rtlCol="0" anchor="t">
            <a:normAutofit lnSpcReduction="10000"/>
          </a:bodyPr>
          <a:lstStyle/>
          <a:p>
            <a:r>
              <a:rPr lang="ja-JP" altLang="en-US" sz="2000">
                <a:latin typeface="Yu Gothic"/>
                <a:ea typeface="Yu Gothic"/>
                <a:cs typeface="+mn-lt"/>
              </a:rPr>
              <a:t>試験管に水を入れる</a:t>
            </a:r>
            <a:endParaRPr lang="en-US">
              <a:latin typeface="Yu Gothic"/>
              <a:ea typeface="Yu Gothic"/>
              <a:cs typeface="Calibri" panose="020F0502020204030204"/>
            </a:endParaRPr>
          </a:p>
          <a:p>
            <a:r>
              <a:rPr lang="ja-JP" altLang="en-US" sz="2000">
                <a:latin typeface="Yu Gothic"/>
                <a:ea typeface="Yu Gothic"/>
                <a:cs typeface="+mn-lt"/>
              </a:rPr>
              <a:t>アルカセルツァータブレットを粉砕し、水に加える</a:t>
            </a:r>
            <a:endParaRPr lang="en-US">
              <a:latin typeface="Yu Gothic"/>
              <a:ea typeface="Yu Gothic"/>
              <a:cs typeface="Calibri" panose="020F0502020204030204"/>
            </a:endParaRPr>
          </a:p>
          <a:p>
            <a:r>
              <a:rPr lang="ja-JP" altLang="en-US" sz="2000">
                <a:latin typeface="Yu Gothic"/>
                <a:ea typeface="Yu Gothic"/>
                <a:cs typeface="+mn-lt"/>
              </a:rPr>
              <a:t>試験管の口に風船をつける</a:t>
            </a:r>
            <a:endParaRPr lang="en-US">
              <a:latin typeface="Yu Gothic"/>
              <a:ea typeface="Yu Gothic"/>
            </a:endParaRPr>
          </a:p>
          <a:p>
            <a:r>
              <a:rPr lang="en-US" sz="2000" dirty="0">
                <a:latin typeface="Yu Gothic"/>
                <a:ea typeface="+mn-lt"/>
                <a:cs typeface="+mn-lt"/>
              </a:rPr>
              <a:t>CO2</a:t>
            </a:r>
            <a:r>
              <a:rPr lang="ja-JP" altLang="en-US" sz="2000">
                <a:latin typeface="Yu Gothic"/>
                <a:ea typeface="Yu Gothic"/>
                <a:cs typeface="+mn-lt"/>
              </a:rPr>
              <a:t>分子の球棒モデルを作る</a:t>
            </a:r>
            <a:endParaRPr lang="en-US" sz="2000">
              <a:latin typeface="Yu Gothic"/>
              <a:ea typeface="Yu Gothic"/>
              <a:cs typeface="Calibri"/>
            </a:endParaRPr>
          </a:p>
          <a:p>
            <a:endParaRPr lang="en-US" dirty="0">
              <a:latin typeface="Yu Gothic"/>
              <a:ea typeface="Yu Gothic"/>
              <a:cs typeface="Calibri"/>
            </a:endParaRPr>
          </a:p>
          <a:p>
            <a:pPr marL="0" indent="0">
              <a:buNone/>
            </a:pPr>
            <a:r>
              <a:rPr lang="ja-JP" altLang="en-US" sz="2000" b="1">
                <a:latin typeface="Yu Gothic"/>
                <a:ea typeface="Yu Gothic"/>
                <a:cs typeface="+mn-lt"/>
              </a:rPr>
              <a:t>科学</a:t>
            </a:r>
            <a:r>
              <a:rPr lang="en-US" sz="2000" b="1" dirty="0">
                <a:latin typeface="Yu Gothic"/>
                <a:ea typeface="+mn-lt"/>
                <a:cs typeface="+mn-lt"/>
              </a:rPr>
              <a:t>：</a:t>
            </a:r>
            <a:endParaRPr lang="en-US" b="1">
              <a:latin typeface="Yu Gothic"/>
              <a:ea typeface="Yu Gothic"/>
              <a:cs typeface="Calibri" panose="020F0502020204030204"/>
            </a:endParaRPr>
          </a:p>
          <a:p>
            <a:pPr marL="0" indent="0">
              <a:buNone/>
            </a:pPr>
            <a:r>
              <a:rPr lang="ja-JP" altLang="en-US" sz="2000">
                <a:latin typeface="Yu Gothic"/>
                <a:ea typeface="Yu Gothic"/>
                <a:cs typeface="+mn-lt"/>
              </a:rPr>
              <a:t>アルカセルツァーは水と反応して二酸化炭素の泡を作ります。</a:t>
            </a:r>
            <a:r>
              <a:rPr lang="en-US" altLang="ja-JP" sz="2000" dirty="0">
                <a:latin typeface="Yu Gothic"/>
                <a:ea typeface="+mn-lt"/>
                <a:cs typeface="+mn-lt"/>
              </a:rPr>
              <a:t> </a:t>
            </a:r>
            <a:r>
              <a:rPr lang="ja-JP" altLang="en-US" sz="2000">
                <a:latin typeface="Yu Gothic"/>
                <a:ea typeface="Yu Gothic"/>
                <a:cs typeface="+mn-lt"/>
              </a:rPr>
              <a:t>泡が上に移動して風船を満たし、膨らみます。子どもたちは</a:t>
            </a:r>
            <a:r>
              <a:rPr lang="en-US" sz="2000" dirty="0">
                <a:latin typeface="Yu Gothic"/>
                <a:ea typeface="+mn-lt"/>
                <a:cs typeface="+mn-lt"/>
              </a:rPr>
              <a:t>CO2</a:t>
            </a:r>
            <a:r>
              <a:rPr lang="ja-JP" altLang="en-US" sz="2000">
                <a:latin typeface="Yu Gothic"/>
                <a:ea typeface="Yu Gothic"/>
                <a:cs typeface="+mn-lt"/>
              </a:rPr>
              <a:t>分子の球棒モデルを作り</a:t>
            </a:r>
            <a:r>
              <a:rPr lang="en-US" sz="2000" dirty="0">
                <a:latin typeface="Yu Gothic"/>
                <a:ea typeface="+mn-lt"/>
                <a:cs typeface="+mn-lt"/>
              </a:rPr>
              <a:t>、</a:t>
            </a:r>
            <a:r>
              <a:rPr lang="ja-JP" altLang="en-US" sz="2000">
                <a:latin typeface="Yu Gothic"/>
                <a:ea typeface="Yu Gothic"/>
                <a:cs typeface="+mn-lt"/>
              </a:rPr>
              <a:t>単結合と二重結合について学びました</a:t>
            </a:r>
            <a:r>
              <a:rPr lang="en-US" sz="2000" dirty="0">
                <a:latin typeface="Yu Gothic"/>
                <a:ea typeface="+mn-lt"/>
                <a:cs typeface="+mn-lt"/>
              </a:rPr>
              <a:t>。</a:t>
            </a:r>
            <a:endParaRPr lang="en-US">
              <a:latin typeface="Yu Gothic"/>
              <a:ea typeface="Yu Gothic"/>
              <a:cs typeface="Calibri" panose="020F0502020204030204"/>
            </a:endParaRPr>
          </a:p>
          <a:p>
            <a:endParaRPr lang="en-US" dirty="0">
              <a:latin typeface="Yu Gothic"/>
              <a:ea typeface="Yu Gothic"/>
            </a:endParaRPr>
          </a:p>
          <a:p>
            <a:pPr marL="0" indent="0">
              <a:buNone/>
            </a:pPr>
            <a:r>
              <a:rPr lang="ja-JP" altLang="en-US" sz="2000" b="1">
                <a:latin typeface="Yu Gothic"/>
                <a:ea typeface="Yu Gothic"/>
                <a:cs typeface="+mn-lt"/>
              </a:rPr>
              <a:t>応用</a:t>
            </a:r>
            <a:r>
              <a:rPr lang="en-US" sz="2000" b="1" dirty="0">
                <a:latin typeface="Yu Gothic"/>
                <a:ea typeface="+mn-lt"/>
                <a:cs typeface="+mn-lt"/>
              </a:rPr>
              <a:t>：</a:t>
            </a:r>
            <a:endParaRPr lang="en-US" b="1">
              <a:latin typeface="Yu Gothic"/>
              <a:ea typeface="Yu Gothic"/>
              <a:cs typeface="Calibri" panose="020F0502020204030204"/>
            </a:endParaRPr>
          </a:p>
          <a:p>
            <a:pPr marL="0" indent="0">
              <a:buNone/>
            </a:pPr>
            <a:r>
              <a:rPr lang="en-US" sz="2000" dirty="0">
                <a:latin typeface="Yu Gothic"/>
                <a:ea typeface="+mn-lt"/>
                <a:cs typeface="+mn-lt"/>
              </a:rPr>
              <a:t>CO2</a:t>
            </a:r>
            <a:r>
              <a:rPr lang="ja-JP" altLang="en-US" sz="2000">
                <a:latin typeface="Yu Gothic"/>
                <a:ea typeface="Yu Gothic"/>
                <a:cs typeface="+mn-lt"/>
              </a:rPr>
              <a:t>ガスは人間が吐き出します</a:t>
            </a:r>
            <a:r>
              <a:rPr lang="en-US" sz="2000" dirty="0">
                <a:latin typeface="Yu Gothic"/>
                <a:ea typeface="+mn-lt"/>
                <a:cs typeface="+mn-lt"/>
              </a:rPr>
              <a:t>。</a:t>
            </a:r>
            <a:r>
              <a:rPr lang="ja-JP" altLang="en-US" sz="2000">
                <a:latin typeface="Yu Gothic"/>
                <a:ea typeface="Yu Gothic"/>
                <a:cs typeface="+mn-lt"/>
              </a:rPr>
              <a:t>植物は</a:t>
            </a:r>
            <a:r>
              <a:rPr lang="en-US" sz="2000" dirty="0">
                <a:latin typeface="Yu Gothic"/>
                <a:ea typeface="+mn-lt"/>
                <a:cs typeface="+mn-lt"/>
              </a:rPr>
              <a:t>CO2</a:t>
            </a:r>
            <a:r>
              <a:rPr lang="ja-JP" altLang="en-US" sz="2000">
                <a:latin typeface="Yu Gothic"/>
                <a:ea typeface="Yu Gothic"/>
                <a:cs typeface="+mn-lt"/>
              </a:rPr>
              <a:t>を吸い込みます</a:t>
            </a:r>
            <a:r>
              <a:rPr lang="en-US" sz="2000" dirty="0">
                <a:latin typeface="Yu Gothic"/>
                <a:ea typeface="+mn-lt"/>
                <a:cs typeface="+mn-lt"/>
              </a:rPr>
              <a:t>。</a:t>
            </a:r>
            <a:r>
              <a:rPr lang="ja-JP" altLang="en-US" sz="2000">
                <a:latin typeface="Yu Gothic"/>
                <a:ea typeface="Yu Gothic"/>
                <a:cs typeface="+mn-lt"/>
              </a:rPr>
              <a:t>二酸化炭素は地球温暖化と海洋酸性化を引き起こします</a:t>
            </a:r>
            <a:r>
              <a:rPr lang="en-US" sz="2000" dirty="0">
                <a:latin typeface="Yu Gothic"/>
                <a:ea typeface="+mn-lt"/>
                <a:cs typeface="+mn-lt"/>
              </a:rPr>
              <a:t>。 </a:t>
            </a:r>
            <a:r>
              <a:rPr lang="ja-JP" altLang="en-US" sz="2000">
                <a:latin typeface="Yu Gothic"/>
                <a:ea typeface="Yu Gothic"/>
                <a:cs typeface="+mn-lt"/>
              </a:rPr>
              <a:t>海洋酸性化は海洋生物に害を及ぼします</a:t>
            </a:r>
            <a:r>
              <a:rPr lang="en-US" sz="2000" dirty="0">
                <a:latin typeface="Yu Gothic"/>
                <a:ea typeface="+mn-lt"/>
                <a:cs typeface="+mn-lt"/>
              </a:rPr>
              <a:t>。 </a:t>
            </a:r>
            <a:r>
              <a:rPr lang="ja-JP" altLang="en-US" sz="2000">
                <a:latin typeface="Yu Gothic"/>
                <a:ea typeface="Yu Gothic"/>
                <a:cs typeface="+mn-lt"/>
              </a:rPr>
              <a:t>地球温暖化は氷冠と氷河を溶かし</a:t>
            </a:r>
            <a:r>
              <a:rPr lang="en-US" sz="2000" dirty="0">
                <a:latin typeface="Yu Gothic"/>
                <a:ea typeface="+mn-lt"/>
                <a:cs typeface="+mn-lt"/>
              </a:rPr>
              <a:t>、</a:t>
            </a:r>
            <a:r>
              <a:rPr lang="ja-JP" altLang="en-US" sz="2000">
                <a:latin typeface="Yu Gothic"/>
                <a:ea typeface="Yu Gothic"/>
                <a:cs typeface="+mn-lt"/>
              </a:rPr>
              <a:t>海面を上昇させます</a:t>
            </a:r>
            <a:r>
              <a:rPr lang="en-US" sz="2000" dirty="0">
                <a:latin typeface="Yu Gothic"/>
                <a:ea typeface="+mn-lt"/>
                <a:cs typeface="+mn-lt"/>
              </a:rPr>
              <a:t>。</a:t>
            </a:r>
            <a:endParaRPr lang="en-US">
              <a:latin typeface="Yu Gothic"/>
              <a:cs typeface="Calibri" panose="020F0502020204030204"/>
            </a:endParaRPr>
          </a:p>
          <a:p>
            <a:pPr marL="0" indent="0">
              <a:buNone/>
            </a:pPr>
            <a:endParaRPr lang="en-US" sz="2400" b="1"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29962" y="3437547"/>
            <a:ext cx="4335649" cy="177934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FBB927F-7C28-4E6E-9082-DF225F730FA6}"/>
              </a:ext>
            </a:extLst>
          </p:cNvPr>
          <p:cNvSpPr txBox="1"/>
          <p:nvPr/>
        </p:nvSpPr>
        <p:spPr>
          <a:xfrm>
            <a:off x="7777185" y="1641110"/>
            <a:ext cx="4388426" cy="1569660"/>
          </a:xfrm>
          <a:prstGeom prst="rect">
            <a:avLst/>
          </a:prstGeom>
          <a:solidFill>
            <a:srgbClr val="FFC000"/>
          </a:solidFill>
        </p:spPr>
        <p:txBody>
          <a:bodyPr wrap="square" lIns="91440" tIns="45720" rIns="91440" bIns="45720" rtlCol="0" anchor="t">
            <a:spAutoFit/>
          </a:bodyPr>
          <a:lstStyle/>
          <a:p>
            <a:r>
              <a:rPr lang="en-US" sz="3200" dirty="0"/>
              <a:t> </a:t>
            </a:r>
          </a:p>
          <a:p>
            <a:pPr algn="ctr"/>
            <a:r>
              <a:rPr lang="ja-JP" altLang="en-US" sz="3200">
                <a:latin typeface="Yu Gothic"/>
                <a:ea typeface="Yu Gothic"/>
              </a:rPr>
              <a:t>地球温暖化と</a:t>
            </a:r>
            <a:r>
              <a:rPr lang="en-US" sz="3200" dirty="0">
                <a:latin typeface="Yu Gothic"/>
                <a:ea typeface="Yu Gothic"/>
              </a:rPr>
              <a:t>CO2</a:t>
            </a:r>
            <a:endParaRPr lang="en-US" dirty="0">
              <a:latin typeface="Yu Gothic"/>
              <a:ea typeface="Yu Gothic"/>
            </a:endParaRPr>
          </a:p>
          <a:p>
            <a:endParaRPr lang="en-US" sz="3200" dirty="0"/>
          </a:p>
        </p:txBody>
      </p:sp>
      <p:sp>
        <p:nvSpPr>
          <p:cNvPr id="6" name="Rectangle 5">
            <a:extLst>
              <a:ext uri="{FF2B5EF4-FFF2-40B4-BE49-F238E27FC236}">
                <a16:creationId xmlns:a16="http://schemas.microsoft.com/office/drawing/2014/main" id="{620E372A-6AFC-491B-B68B-A50A1A85F6BF}"/>
              </a:ext>
            </a:extLst>
          </p:cNvPr>
          <p:cNvSpPr/>
          <p:nvPr/>
        </p:nvSpPr>
        <p:spPr>
          <a:xfrm>
            <a:off x="1041697" y="104576"/>
            <a:ext cx="9153019" cy="923330"/>
          </a:xfrm>
          <a:prstGeom prst="rect">
            <a:avLst/>
          </a:prstGeom>
          <a:solidFill>
            <a:schemeClr val="accent6">
              <a:lumMod val="60000"/>
              <a:lumOff val="40000"/>
            </a:schemeClr>
          </a:solidFill>
        </p:spPr>
        <p:txBody>
          <a:bodyPr wrap="non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sz="5400" b="1">
                <a:ln w="22225">
                  <a:solidFill>
                    <a:schemeClr val="accent2"/>
                  </a:solidFill>
                  <a:prstDash val="solid"/>
                </a:ln>
                <a:solidFill>
                  <a:schemeClr val="accent2">
                    <a:lumMod val="40000"/>
                    <a:lumOff val="60000"/>
                  </a:schemeClr>
                </a:solidFill>
              </a:rPr>
              <a:t>サイエンスフライデー</a:t>
            </a:r>
            <a:r>
              <a:rPr lang="en-GB" sz="5400" b="1">
                <a:ln w="22225">
                  <a:solidFill>
                    <a:schemeClr val="accent2"/>
                  </a:solidFill>
                  <a:prstDash val="solid"/>
                </a:ln>
                <a:solidFill>
                  <a:schemeClr val="accent2">
                    <a:lumMod val="40000"/>
                    <a:lumOff val="60000"/>
                  </a:schemeClr>
                </a:solidFill>
              </a:rPr>
              <a:t> </a:t>
            </a:r>
            <a:r>
              <a:rPr lang="en-GB" sz="5400" b="1" cap="none" spc="0">
                <a:ln w="22225">
                  <a:solidFill>
                    <a:schemeClr val="accent2"/>
                  </a:solidFill>
                  <a:prstDash val="solid"/>
                </a:ln>
                <a:solidFill>
                  <a:schemeClr val="accent2">
                    <a:lumMod val="40000"/>
                    <a:lumOff val="60000"/>
                  </a:schemeClr>
                </a:solidFill>
                <a:effectLst/>
              </a:rPr>
              <a:t>@ </a:t>
            </a:r>
            <a:r>
              <a:rPr lang="en-GB" sz="5400" b="1">
                <a:ln w="22225">
                  <a:solidFill>
                    <a:schemeClr val="accent2"/>
                  </a:solidFill>
                  <a:prstDash val="solid"/>
                </a:ln>
                <a:solidFill>
                  <a:schemeClr val="accent2">
                    <a:lumMod val="40000"/>
                    <a:lumOff val="60000"/>
                  </a:schemeClr>
                </a:solidFill>
              </a:rPr>
              <a:t>SAP</a:t>
            </a:r>
            <a:endParaRPr lang="en-US">
              <a:solidFill>
                <a:schemeClr val="accent2">
                  <a:lumMod val="40000"/>
                  <a:lumOff val="60000"/>
                </a:schemeClr>
              </a:solidFill>
            </a:endParaRPr>
          </a:p>
        </p:txBody>
      </p:sp>
    </p:spTree>
    <p:extLst>
      <p:ext uri="{BB962C8B-B14F-4D97-AF65-F5344CB8AC3E}">
        <p14:creationId xmlns:p14="http://schemas.microsoft.com/office/powerpoint/2010/main" val="2029088694"/>
      </p:ext>
    </p:extLst>
  </p:cSld>
  <p:clrMapOvr>
    <a:masterClrMapping/>
  </p:clrMapOvr>
  <mc:AlternateContent xmlns:mc="http://schemas.openxmlformats.org/markup-compatibility/2006">
    <mc:Choice xmlns:p14="http://schemas.microsoft.com/office/powerpoint/2010/main" Requires="p14">
      <p:transition spd="slow" p14:dur="2000" advTm="422568"/>
    </mc:Choice>
    <mc:Fallback>
      <p:transition spd="slow" advTm="422568"/>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50FE7005825840AD86DC10CCDD718C" ma:contentTypeVersion="6" ma:contentTypeDescription="Create a new document." ma:contentTypeScope="" ma:versionID="70a42e274854f08df1fb09140144d3f0">
  <xsd:schema xmlns:xsd="http://www.w3.org/2001/XMLSchema" xmlns:xs="http://www.w3.org/2001/XMLSchema" xmlns:p="http://schemas.microsoft.com/office/2006/metadata/properties" xmlns:ns2="218db34b-0cde-4c22-b8ff-5aab90f43b19" xmlns:ns3="4e30ad86-54c4-402d-9703-293272e68c63" targetNamespace="http://schemas.microsoft.com/office/2006/metadata/properties" ma:root="true" ma:fieldsID="36c4d2b3445a3ef0b753bbaa26e502b7" ns2:_="" ns3:_="">
    <xsd:import namespace="218db34b-0cde-4c22-b8ff-5aab90f43b19"/>
    <xsd:import namespace="4e30ad86-54c4-402d-9703-293272e68c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db34b-0cde-4c22-b8ff-5aab90f43b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0ad86-54c4-402d-9703-293272e68c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786A52-C0CA-4330-BB1E-F598E5899F00}">
  <ds:schemaRefs>
    <ds:schemaRef ds:uri="http://schemas.microsoft.com/sharepoint/v3/contenttype/forms"/>
  </ds:schemaRefs>
</ds:datastoreItem>
</file>

<file path=customXml/itemProps2.xml><?xml version="1.0" encoding="utf-8"?>
<ds:datastoreItem xmlns:ds="http://schemas.openxmlformats.org/officeDocument/2006/customXml" ds:itemID="{0A25B533-DC1B-48C1-BD83-89ECE14E4A9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ABB3991-1367-4B3F-A031-AF607CC1C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8db34b-0cde-4c22-b8ff-5aab90f43b19"/>
    <ds:schemaRef ds:uri="4e30ad86-54c4-402d-9703-293272e68c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326</TotalTime>
  <Words>243</Words>
  <Application>Microsoft Office PowerPoint</Application>
  <PresentationFormat>Widescreen</PresentationFormat>
  <Paragraphs>38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 Purohit</dc:creator>
  <cp:lastModifiedBy>Uma Purohit</cp:lastModifiedBy>
  <cp:revision>285</cp:revision>
  <dcterms:created xsi:type="dcterms:W3CDTF">2020-10-09T07:44:58Z</dcterms:created>
  <dcterms:modified xsi:type="dcterms:W3CDTF">2021-05-19T05:18:35Z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0x010100E950FE7005825840AD86DC10CCDD718C</vt:lpwstr>
  </property>
</Properties>
</file>