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080BE9-EA57-4E94-83F1-208813FE0670}" v="12" dt="2021-02-23T06:53:29.673"/>
    <p1510:client id="{3549AE9F-703D-B000-C2AB-BD52FB8243E3}" v="1255" dt="2021-02-24T05:36:01.540"/>
    <p1510:client id="{674BAE9F-7072-B000-C2AB-BAFE33254695}" v="107" dt="2021-02-24T05:38:28.096"/>
    <p1510:client id="{BB04AE9F-40CE-B000-BA6E-ECB39B1D9DC7}" v="28" dt="2021-02-23T09:02:19.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a Purohit" userId="a666f84e-e6ec-4efd-b815-99168376b25d" providerId="ADAL" clId="{27C6367D-2596-4F9F-8111-C0C506A643B6}"/>
    <pc:docChg chg="custSel addSld delSld modSld sldOrd">
      <pc:chgData name="Uma Purohit" userId="a666f84e-e6ec-4efd-b815-99168376b25d" providerId="ADAL" clId="{27C6367D-2596-4F9F-8111-C0C506A643B6}" dt="2021-02-11T21:41:27.267" v="734" actId="14100"/>
      <pc:docMkLst>
        <pc:docMk/>
      </pc:docMkLst>
      <pc:sldChg chg="modSp mod">
        <pc:chgData name="Uma Purohit" userId="a666f84e-e6ec-4efd-b815-99168376b25d" providerId="ADAL" clId="{27C6367D-2596-4F9F-8111-C0C506A643B6}" dt="2021-02-11T21:39:18.974" v="726" actId="20577"/>
        <pc:sldMkLst>
          <pc:docMk/>
          <pc:sldMk cId="3471766316" sldId="257"/>
        </pc:sldMkLst>
        <pc:spChg chg="mod">
          <ac:chgData name="Uma Purohit" userId="a666f84e-e6ec-4efd-b815-99168376b25d" providerId="ADAL" clId="{27C6367D-2596-4F9F-8111-C0C506A643B6}" dt="2021-02-11T21:35:50.112" v="613" actId="20577"/>
          <ac:spMkLst>
            <pc:docMk/>
            <pc:sldMk cId="3471766316" sldId="257"/>
            <ac:spMk id="3" creationId="{28D48177-018A-460D-9A77-517AB5128A83}"/>
          </ac:spMkLst>
        </pc:spChg>
        <pc:spChg chg="mod">
          <ac:chgData name="Uma Purohit" userId="a666f84e-e6ec-4efd-b815-99168376b25d" providerId="ADAL" clId="{27C6367D-2596-4F9F-8111-C0C506A643B6}" dt="2021-02-11T21:39:18.974" v="726" actId="20577"/>
          <ac:spMkLst>
            <pc:docMk/>
            <pc:sldMk cId="3471766316" sldId="257"/>
            <ac:spMk id="9" creationId="{F2D3B179-8EB0-4BD8-89B2-306A5EE674CD}"/>
          </ac:spMkLst>
        </pc:spChg>
      </pc:sldChg>
      <pc:sldChg chg="addSp modSp mod">
        <pc:chgData name="Uma Purohit" userId="a666f84e-e6ec-4efd-b815-99168376b25d" providerId="ADAL" clId="{27C6367D-2596-4F9F-8111-C0C506A643B6}" dt="2021-02-11T21:38:24.257" v="703" actId="1076"/>
        <pc:sldMkLst>
          <pc:docMk/>
          <pc:sldMk cId="262877459" sldId="258"/>
        </pc:sldMkLst>
        <pc:spChg chg="mod">
          <ac:chgData name="Uma Purohit" userId="a666f84e-e6ec-4efd-b815-99168376b25d" providerId="ADAL" clId="{27C6367D-2596-4F9F-8111-C0C506A643B6}" dt="2021-02-11T21:38:19.264" v="702" actId="20577"/>
          <ac:spMkLst>
            <pc:docMk/>
            <pc:sldMk cId="262877459" sldId="258"/>
            <ac:spMk id="3" creationId="{28D48177-018A-460D-9A77-517AB5128A83}"/>
          </ac:spMkLst>
        </pc:spChg>
        <pc:picChg chg="add mod">
          <ac:chgData name="Uma Purohit" userId="a666f84e-e6ec-4efd-b815-99168376b25d" providerId="ADAL" clId="{27C6367D-2596-4F9F-8111-C0C506A643B6}" dt="2021-02-11T21:38:24.257" v="703" actId="1076"/>
          <ac:picMkLst>
            <pc:docMk/>
            <pc:sldMk cId="262877459" sldId="258"/>
            <ac:picMk id="2" creationId="{D8B101B8-3F97-4939-9CF3-A88CB03B361E}"/>
          </ac:picMkLst>
        </pc:picChg>
      </pc:sldChg>
      <pc:sldChg chg="del">
        <pc:chgData name="Uma Purohit" userId="a666f84e-e6ec-4efd-b815-99168376b25d" providerId="ADAL" clId="{27C6367D-2596-4F9F-8111-C0C506A643B6}" dt="2021-01-28T22:47:04.603" v="508" actId="47"/>
        <pc:sldMkLst>
          <pc:docMk/>
          <pc:sldMk cId="1733089964" sldId="259"/>
        </pc:sldMkLst>
      </pc:sldChg>
      <pc:sldChg chg="addSp delSp modSp new mod ord">
        <pc:chgData name="Uma Purohit" userId="a666f84e-e6ec-4efd-b815-99168376b25d" providerId="ADAL" clId="{27C6367D-2596-4F9F-8111-C0C506A643B6}" dt="2021-02-11T21:41:27.267" v="734" actId="14100"/>
        <pc:sldMkLst>
          <pc:docMk/>
          <pc:sldMk cId="2439190568" sldId="259"/>
        </pc:sldMkLst>
        <pc:spChg chg="del">
          <ac:chgData name="Uma Purohit" userId="a666f84e-e6ec-4efd-b815-99168376b25d" providerId="ADAL" clId="{27C6367D-2596-4F9F-8111-C0C506A643B6}" dt="2021-02-11T21:41:10.457" v="730" actId="478"/>
          <ac:spMkLst>
            <pc:docMk/>
            <pc:sldMk cId="2439190568" sldId="259"/>
            <ac:spMk id="2" creationId="{EBE69244-3AA2-470B-A250-CAA366D3A473}"/>
          </ac:spMkLst>
        </pc:spChg>
        <pc:spChg chg="del">
          <ac:chgData name="Uma Purohit" userId="a666f84e-e6ec-4efd-b815-99168376b25d" providerId="ADAL" clId="{27C6367D-2596-4F9F-8111-C0C506A643B6}" dt="2021-02-11T21:41:13.548" v="731" actId="478"/>
          <ac:spMkLst>
            <pc:docMk/>
            <pc:sldMk cId="2439190568" sldId="259"/>
            <ac:spMk id="3" creationId="{FEC52644-4071-4B47-9269-1FAA323F41F7}"/>
          </ac:spMkLst>
        </pc:spChg>
        <pc:picChg chg="add mod">
          <ac:chgData name="Uma Purohit" userId="a666f84e-e6ec-4efd-b815-99168376b25d" providerId="ADAL" clId="{27C6367D-2596-4F9F-8111-C0C506A643B6}" dt="2021-02-11T21:41:27.267" v="734" actId="14100"/>
          <ac:picMkLst>
            <pc:docMk/>
            <pc:sldMk cId="2439190568" sldId="259"/>
            <ac:picMk id="5" creationId="{681993AF-5B09-4EEB-9789-5921765F8BEB}"/>
          </ac:picMkLst>
        </pc:picChg>
      </pc:sldChg>
      <pc:sldChg chg="del">
        <pc:chgData name="Uma Purohit" userId="a666f84e-e6ec-4efd-b815-99168376b25d" providerId="ADAL" clId="{27C6367D-2596-4F9F-8111-C0C506A643B6}" dt="2021-01-28T22:47:06.728" v="509" actId="47"/>
        <pc:sldMkLst>
          <pc:docMk/>
          <pc:sldMk cId="1562695460" sldId="260"/>
        </pc:sldMkLst>
      </pc:sldChg>
    </pc:docChg>
  </pc:docChgLst>
  <pc:docChgLst>
    <pc:chgData name="Rei Gomes" userId="S::rei-gomes@oist.jp::e50289ac-ac4b-4c2d-82b4-7c10cd706870" providerId="AD" clId="Web-{11A8A998-FBD5-39FB-1B28-6F106E0B44C7}"/>
    <pc:docChg chg="addSld modSld sldOrd">
      <pc:chgData name="Rei Gomes" userId="S::rei-gomes@oist.jp::e50289ac-ac4b-4c2d-82b4-7c10cd706870" providerId="AD" clId="Web-{11A8A998-FBD5-39FB-1B28-6F106E0B44C7}" dt="2021-01-14T07:17:32.099" v="478" actId="20577"/>
      <pc:docMkLst>
        <pc:docMk/>
      </pc:docMkLst>
      <pc:sldChg chg="modSp add ord replId">
        <pc:chgData name="Rei Gomes" userId="S::rei-gomes@oist.jp::e50289ac-ac4b-4c2d-82b4-7c10cd706870" providerId="AD" clId="Web-{11A8A998-FBD5-39FB-1B28-6F106E0B44C7}" dt="2021-01-14T07:07:34.509" v="463" actId="20577"/>
        <pc:sldMkLst>
          <pc:docMk/>
          <pc:sldMk cId="1733089964" sldId="259"/>
        </pc:sldMkLst>
        <pc:spChg chg="mod">
          <ac:chgData name="Rei Gomes" userId="S::rei-gomes@oist.jp::e50289ac-ac4b-4c2d-82b4-7c10cd706870" providerId="AD" clId="Web-{11A8A998-FBD5-39FB-1B28-6F106E0B44C7}" dt="2021-01-14T06:41:48.804" v="179" actId="20577"/>
          <ac:spMkLst>
            <pc:docMk/>
            <pc:sldMk cId="1733089964" sldId="259"/>
            <ac:spMk id="3" creationId="{28D48177-018A-460D-9A77-517AB5128A83}"/>
          </ac:spMkLst>
        </pc:spChg>
        <pc:spChg chg="mod">
          <ac:chgData name="Rei Gomes" userId="S::rei-gomes@oist.jp::e50289ac-ac4b-4c2d-82b4-7c10cd706870" providerId="AD" clId="Web-{11A8A998-FBD5-39FB-1B28-6F106E0B44C7}" dt="2021-01-14T06:26:09.238" v="92" actId="20577"/>
          <ac:spMkLst>
            <pc:docMk/>
            <pc:sldMk cId="1733089964" sldId="259"/>
            <ac:spMk id="7" creationId="{1935684D-3811-4DC7-850E-6EBC4EC2BF72}"/>
          </ac:spMkLst>
        </pc:spChg>
        <pc:spChg chg="mod">
          <ac:chgData name="Rei Gomes" userId="S::rei-gomes@oist.jp::e50289ac-ac4b-4c2d-82b4-7c10cd706870" providerId="AD" clId="Web-{11A8A998-FBD5-39FB-1B28-6F106E0B44C7}" dt="2021-01-14T07:07:34.509" v="463" actId="20577"/>
          <ac:spMkLst>
            <pc:docMk/>
            <pc:sldMk cId="1733089964" sldId="259"/>
            <ac:spMk id="9" creationId="{F2D3B179-8EB0-4BD8-89B2-306A5EE674CD}"/>
          </ac:spMkLst>
        </pc:spChg>
      </pc:sldChg>
      <pc:sldChg chg="modSp add replId">
        <pc:chgData name="Rei Gomes" userId="S::rei-gomes@oist.jp::e50289ac-ac4b-4c2d-82b4-7c10cd706870" providerId="AD" clId="Web-{11A8A998-FBD5-39FB-1B28-6F106E0B44C7}" dt="2021-01-14T07:17:32.099" v="478" actId="20577"/>
        <pc:sldMkLst>
          <pc:docMk/>
          <pc:sldMk cId="1562695460" sldId="260"/>
        </pc:sldMkLst>
        <pc:spChg chg="mod">
          <ac:chgData name="Rei Gomes" userId="S::rei-gomes@oist.jp::e50289ac-ac4b-4c2d-82b4-7c10cd706870" providerId="AD" clId="Web-{11A8A998-FBD5-39FB-1B28-6F106E0B44C7}" dt="2021-01-14T07:17:32.099" v="478" actId="20577"/>
          <ac:spMkLst>
            <pc:docMk/>
            <pc:sldMk cId="1562695460" sldId="260"/>
            <ac:spMk id="3" creationId="{28D48177-018A-460D-9A77-517AB5128A83}"/>
          </ac:spMkLst>
        </pc:spChg>
        <pc:spChg chg="mod">
          <ac:chgData name="Rei Gomes" userId="S::rei-gomes@oist.jp::e50289ac-ac4b-4c2d-82b4-7c10cd706870" providerId="AD" clId="Web-{11A8A998-FBD5-39FB-1B28-6F106E0B44C7}" dt="2021-01-14T06:26:00.863" v="90" actId="20577"/>
          <ac:spMkLst>
            <pc:docMk/>
            <pc:sldMk cId="1562695460" sldId="260"/>
            <ac:spMk id="7" creationId="{1935684D-3811-4DC7-850E-6EBC4EC2BF72}"/>
          </ac:spMkLst>
        </pc:spChg>
        <pc:picChg chg="mod">
          <ac:chgData name="Rei Gomes" userId="S::rei-gomes@oist.jp::e50289ac-ac4b-4c2d-82b4-7c10cd706870" providerId="AD" clId="Web-{11A8A998-FBD5-39FB-1B28-6F106E0B44C7}" dt="2021-01-14T07:07:41.306" v="464" actId="1076"/>
          <ac:picMkLst>
            <pc:docMk/>
            <pc:sldMk cId="1562695460" sldId="260"/>
            <ac:picMk id="1026" creationId="{C71EC417-0AEC-4FEF-A647-566FDD4F7573}"/>
          </ac:picMkLst>
        </pc:picChg>
      </pc:sldChg>
    </pc:docChg>
  </pc:docChgLst>
  <pc:docChgLst>
    <pc:chgData name="Uma Purohit" userId="a666f84e-e6ec-4efd-b815-99168376b25d" providerId="ADAL" clId="{2B080BE9-EA57-4E94-83F1-208813FE0670}"/>
    <pc:docChg chg="undo custSel mod delSld modSld">
      <pc:chgData name="Uma Purohit" userId="a666f84e-e6ec-4efd-b815-99168376b25d" providerId="ADAL" clId="{2B080BE9-EA57-4E94-83F1-208813FE0670}" dt="2021-02-23T06:55:36.173" v="977" actId="26606"/>
      <pc:docMkLst>
        <pc:docMk/>
      </pc:docMkLst>
      <pc:sldChg chg="addSp modSp mod">
        <pc:chgData name="Uma Purohit" userId="a666f84e-e6ec-4efd-b815-99168376b25d" providerId="ADAL" clId="{2B080BE9-EA57-4E94-83F1-208813FE0670}" dt="2021-02-23T06:53:29.673" v="973" actId="1076"/>
        <pc:sldMkLst>
          <pc:docMk/>
          <pc:sldMk cId="3471766316" sldId="257"/>
        </pc:sldMkLst>
        <pc:spChg chg="mod">
          <ac:chgData name="Uma Purohit" userId="a666f84e-e6ec-4efd-b815-99168376b25d" providerId="ADAL" clId="{2B080BE9-EA57-4E94-83F1-208813FE0670}" dt="2021-02-23T06:47:09.213" v="961" actId="20577"/>
          <ac:spMkLst>
            <pc:docMk/>
            <pc:sldMk cId="3471766316" sldId="257"/>
            <ac:spMk id="3" creationId="{28D48177-018A-460D-9A77-517AB5128A83}"/>
          </ac:spMkLst>
        </pc:spChg>
        <pc:spChg chg="mod">
          <ac:chgData name="Uma Purohit" userId="a666f84e-e6ec-4efd-b815-99168376b25d" providerId="ADAL" clId="{2B080BE9-EA57-4E94-83F1-208813FE0670}" dt="2021-02-23T06:30:08.345" v="19" actId="20577"/>
          <ac:spMkLst>
            <pc:docMk/>
            <pc:sldMk cId="3471766316" sldId="257"/>
            <ac:spMk id="9" creationId="{F2D3B179-8EB0-4BD8-89B2-306A5EE674CD}"/>
          </ac:spMkLst>
        </pc:spChg>
        <pc:picChg chg="add mod">
          <ac:chgData name="Uma Purohit" userId="a666f84e-e6ec-4efd-b815-99168376b25d" providerId="ADAL" clId="{2B080BE9-EA57-4E94-83F1-208813FE0670}" dt="2021-02-23T06:53:21.070" v="972" actId="14100"/>
          <ac:picMkLst>
            <pc:docMk/>
            <pc:sldMk cId="3471766316" sldId="257"/>
            <ac:picMk id="2" creationId="{FD7DC8B6-9BC1-405E-AFA8-0BEFDEE3F56E}"/>
          </ac:picMkLst>
        </pc:picChg>
        <pc:picChg chg="mod">
          <ac:chgData name="Uma Purohit" userId="a666f84e-e6ec-4efd-b815-99168376b25d" providerId="ADAL" clId="{2B080BE9-EA57-4E94-83F1-208813FE0670}" dt="2021-02-23T06:53:29.673" v="973" actId="1076"/>
          <ac:picMkLst>
            <pc:docMk/>
            <pc:sldMk cId="3471766316" sldId="257"/>
            <ac:picMk id="1026" creationId="{C71EC417-0AEC-4FEF-A647-566FDD4F7573}"/>
          </ac:picMkLst>
        </pc:picChg>
      </pc:sldChg>
      <pc:sldChg chg="addSp delSp modSp mod setBg">
        <pc:chgData name="Uma Purohit" userId="a666f84e-e6ec-4efd-b815-99168376b25d" providerId="ADAL" clId="{2B080BE9-EA57-4E94-83F1-208813FE0670}" dt="2021-02-23T06:55:36.173" v="977" actId="26606"/>
        <pc:sldMkLst>
          <pc:docMk/>
          <pc:sldMk cId="262877459" sldId="258"/>
        </pc:sldMkLst>
        <pc:spChg chg="mod ord">
          <ac:chgData name="Uma Purohit" userId="a666f84e-e6ec-4efd-b815-99168376b25d" providerId="ADAL" clId="{2B080BE9-EA57-4E94-83F1-208813FE0670}" dt="2021-02-23T06:55:36.173" v="977" actId="26606"/>
          <ac:spMkLst>
            <pc:docMk/>
            <pc:sldMk cId="262877459" sldId="258"/>
            <ac:spMk id="3" creationId="{28D48177-018A-460D-9A77-517AB5128A83}"/>
          </ac:spMkLst>
        </pc:spChg>
        <pc:spChg chg="mod">
          <ac:chgData name="Uma Purohit" userId="a666f84e-e6ec-4efd-b815-99168376b25d" providerId="ADAL" clId="{2B080BE9-EA57-4E94-83F1-208813FE0670}" dt="2021-02-23T06:55:36.173" v="977" actId="26606"/>
          <ac:spMkLst>
            <pc:docMk/>
            <pc:sldMk cId="262877459" sldId="258"/>
            <ac:spMk id="7" creationId="{1935684D-3811-4DC7-850E-6EBC4EC2BF72}"/>
          </ac:spMkLst>
        </pc:spChg>
        <pc:spChg chg="add del">
          <ac:chgData name="Uma Purohit" userId="a666f84e-e6ec-4efd-b815-99168376b25d" providerId="ADAL" clId="{2B080BE9-EA57-4E94-83F1-208813FE0670}" dt="2021-02-23T06:55:36.173" v="977" actId="26606"/>
          <ac:spMkLst>
            <pc:docMk/>
            <pc:sldMk cId="262877459" sldId="258"/>
            <ac:spMk id="71" creationId="{99F1FFA9-D672-408C-9220-ADEEC6ABDD09}"/>
          </ac:spMkLst>
        </pc:spChg>
        <pc:picChg chg="del">
          <ac:chgData name="Uma Purohit" userId="a666f84e-e6ec-4efd-b815-99168376b25d" providerId="ADAL" clId="{2B080BE9-EA57-4E94-83F1-208813FE0670}" dt="2021-02-23T06:31:59.627" v="148" actId="478"/>
          <ac:picMkLst>
            <pc:docMk/>
            <pc:sldMk cId="262877459" sldId="258"/>
            <ac:picMk id="2" creationId="{D8B101B8-3F97-4939-9CF3-A88CB03B361E}"/>
          </ac:picMkLst>
        </pc:picChg>
        <pc:picChg chg="add mod">
          <ac:chgData name="Uma Purohit" userId="a666f84e-e6ec-4efd-b815-99168376b25d" providerId="ADAL" clId="{2B080BE9-EA57-4E94-83F1-208813FE0670}" dt="2021-02-23T06:55:36.173" v="977" actId="26606"/>
          <ac:picMkLst>
            <pc:docMk/>
            <pc:sldMk cId="262877459" sldId="258"/>
            <ac:picMk id="4" creationId="{A4AD1910-18F7-44A5-81E5-03E26E284C90}"/>
          </ac:picMkLst>
        </pc:picChg>
        <pc:picChg chg="mod ord">
          <ac:chgData name="Uma Purohit" userId="a666f84e-e6ec-4efd-b815-99168376b25d" providerId="ADAL" clId="{2B080BE9-EA57-4E94-83F1-208813FE0670}" dt="2021-02-23T06:55:36.173" v="977" actId="26606"/>
          <ac:picMkLst>
            <pc:docMk/>
            <pc:sldMk cId="262877459" sldId="258"/>
            <ac:picMk id="1026" creationId="{C71EC417-0AEC-4FEF-A647-566FDD4F7573}"/>
          </ac:picMkLst>
        </pc:picChg>
      </pc:sldChg>
      <pc:sldChg chg="del">
        <pc:chgData name="Uma Purohit" userId="a666f84e-e6ec-4efd-b815-99168376b25d" providerId="ADAL" clId="{2B080BE9-EA57-4E94-83F1-208813FE0670}" dt="2021-02-23T06:32:09.672" v="151" actId="47"/>
        <pc:sldMkLst>
          <pc:docMk/>
          <pc:sldMk cId="2439190568" sldId="259"/>
        </pc:sldMkLst>
      </pc:sldChg>
      <pc:sldChg chg="del">
        <pc:chgData name="Uma Purohit" userId="a666f84e-e6ec-4efd-b815-99168376b25d" providerId="ADAL" clId="{2B080BE9-EA57-4E94-83F1-208813FE0670}" dt="2021-02-23T06:32:03.179" v="149" actId="47"/>
        <pc:sldMkLst>
          <pc:docMk/>
          <pc:sldMk cId="2535182135" sldId="260"/>
        </pc:sldMkLst>
      </pc:sldChg>
      <pc:sldChg chg="del">
        <pc:chgData name="Uma Purohit" userId="a666f84e-e6ec-4efd-b815-99168376b25d" providerId="ADAL" clId="{2B080BE9-EA57-4E94-83F1-208813FE0670}" dt="2021-02-23T06:32:05.208" v="150" actId="47"/>
        <pc:sldMkLst>
          <pc:docMk/>
          <pc:sldMk cId="311536792" sldId="261"/>
        </pc:sldMkLst>
      </pc:sldChg>
    </pc:docChg>
  </pc:docChgLst>
  <pc:docChgLst>
    <pc:chgData name="Rei Gomes" userId="S::rei-gomes@oist.jp::e50289ac-ac4b-4c2d-82b4-7c10cd706870" providerId="AD" clId="Web-{C7B50CFD-0471-8AF9-745A-10CD44ED33A3}"/>
    <pc:docChg chg="addSld modSld sldOrd">
      <pc:chgData name="Rei Gomes" userId="S::rei-gomes@oist.jp::e50289ac-ac4b-4c2d-82b4-7c10cd706870" providerId="AD" clId="Web-{C7B50CFD-0471-8AF9-745A-10CD44ED33A3}" dt="2021-02-12T06:20:00.979" v="191" actId="14100"/>
      <pc:docMkLst>
        <pc:docMk/>
      </pc:docMkLst>
      <pc:sldChg chg="addSp delSp modSp add ord replId">
        <pc:chgData name="Rei Gomes" userId="S::rei-gomes@oist.jp::e50289ac-ac4b-4c2d-82b4-7c10cd706870" providerId="AD" clId="Web-{C7B50CFD-0471-8AF9-745A-10CD44ED33A3}" dt="2021-02-12T06:17:20.366" v="154" actId="20577"/>
        <pc:sldMkLst>
          <pc:docMk/>
          <pc:sldMk cId="2535182135" sldId="260"/>
        </pc:sldMkLst>
        <pc:spChg chg="mod">
          <ac:chgData name="Rei Gomes" userId="S::rei-gomes@oist.jp::e50289ac-ac4b-4c2d-82b4-7c10cd706870" providerId="AD" clId="Web-{C7B50CFD-0471-8AF9-745A-10CD44ED33A3}" dt="2021-02-12T06:17:20.366" v="154" actId="20577"/>
          <ac:spMkLst>
            <pc:docMk/>
            <pc:sldMk cId="2535182135" sldId="260"/>
            <ac:spMk id="3" creationId="{28D48177-018A-460D-9A77-517AB5128A83}"/>
          </ac:spMkLst>
        </pc:spChg>
        <pc:spChg chg="del">
          <ac:chgData name="Rei Gomes" userId="S::rei-gomes@oist.jp::e50289ac-ac4b-4c2d-82b4-7c10cd706870" providerId="AD" clId="Web-{C7B50CFD-0471-8AF9-745A-10CD44ED33A3}" dt="2021-02-12T06:05:57.856" v="3"/>
          <ac:spMkLst>
            <pc:docMk/>
            <pc:sldMk cId="2535182135" sldId="260"/>
            <ac:spMk id="7" creationId="{1935684D-3811-4DC7-850E-6EBC4EC2BF72}"/>
          </ac:spMkLst>
        </pc:spChg>
        <pc:picChg chg="add mod">
          <ac:chgData name="Rei Gomes" userId="S::rei-gomes@oist.jp::e50289ac-ac4b-4c2d-82b4-7c10cd706870" providerId="AD" clId="Web-{C7B50CFD-0471-8AF9-745A-10CD44ED33A3}" dt="2021-02-12T06:06:11.997" v="8" actId="1076"/>
          <ac:picMkLst>
            <pc:docMk/>
            <pc:sldMk cId="2535182135" sldId="260"/>
            <ac:picMk id="2" creationId="{4EE4D900-A1DA-4071-BDD9-134C4764DA9A}"/>
          </ac:picMkLst>
        </pc:picChg>
      </pc:sldChg>
      <pc:sldChg chg="addSp delSp modSp add replId">
        <pc:chgData name="Rei Gomes" userId="S::rei-gomes@oist.jp::e50289ac-ac4b-4c2d-82b4-7c10cd706870" providerId="AD" clId="Web-{C7B50CFD-0471-8AF9-745A-10CD44ED33A3}" dt="2021-02-12T06:20:00.979" v="191" actId="14100"/>
        <pc:sldMkLst>
          <pc:docMk/>
          <pc:sldMk cId="311536792" sldId="261"/>
        </pc:sldMkLst>
        <pc:spChg chg="mod">
          <ac:chgData name="Rei Gomes" userId="S::rei-gomes@oist.jp::e50289ac-ac4b-4c2d-82b4-7c10cd706870" providerId="AD" clId="Web-{C7B50CFD-0471-8AF9-745A-10CD44ED33A3}" dt="2021-02-12T06:19:58.058" v="190" actId="20577"/>
          <ac:spMkLst>
            <pc:docMk/>
            <pc:sldMk cId="311536792" sldId="261"/>
            <ac:spMk id="3" creationId="{28D48177-018A-460D-9A77-517AB5128A83}"/>
          </ac:spMkLst>
        </pc:spChg>
        <pc:spChg chg="del mod">
          <ac:chgData name="Rei Gomes" userId="S::rei-gomes@oist.jp::e50289ac-ac4b-4c2d-82b4-7c10cd706870" providerId="AD" clId="Web-{C7B50CFD-0471-8AF9-745A-10CD44ED33A3}" dt="2021-02-12T06:06:44.123" v="12"/>
          <ac:spMkLst>
            <pc:docMk/>
            <pc:sldMk cId="311536792" sldId="261"/>
            <ac:spMk id="7" creationId="{1935684D-3811-4DC7-850E-6EBC4EC2BF72}"/>
          </ac:spMkLst>
        </pc:spChg>
        <pc:picChg chg="add del mod">
          <ac:chgData name="Rei Gomes" userId="S::rei-gomes@oist.jp::e50289ac-ac4b-4c2d-82b4-7c10cd706870" providerId="AD" clId="Web-{C7B50CFD-0471-8AF9-745A-10CD44ED33A3}" dt="2021-02-12T06:20:00.979" v="191" actId="14100"/>
          <ac:picMkLst>
            <pc:docMk/>
            <pc:sldMk cId="311536792" sldId="261"/>
            <ac:picMk id="2" creationId="{D8B101B8-3F97-4939-9CF3-A88CB03B361E}"/>
          </ac:picMkLst>
        </pc:picChg>
        <pc:picChg chg="add mod">
          <ac:chgData name="Rei Gomes" userId="S::rei-gomes@oist.jp::e50289ac-ac4b-4c2d-82b4-7c10cd706870" providerId="AD" clId="Web-{C7B50CFD-0471-8AF9-745A-10CD44ED33A3}" dt="2021-02-12T06:07:08.561" v="21" actId="1076"/>
          <ac:picMkLst>
            <pc:docMk/>
            <pc:sldMk cId="311536792" sldId="261"/>
            <ac:picMk id="4" creationId="{C6C62A9D-5815-422E-A471-F852038EC5EF}"/>
          </ac:picMkLst>
        </pc:picChg>
      </pc:sldChg>
    </pc:docChg>
  </pc:docChgLst>
  <pc:docChgLst>
    <pc:chgData name="Uma Purohit" userId="a666f84e-e6ec-4efd-b815-99168376b25d" providerId="ADAL" clId="{A423F48D-7658-4D3A-AC24-1FAE3E35CC35}"/>
    <pc:docChg chg="undo redo custSel modSld">
      <pc:chgData name="Uma Purohit" userId="a666f84e-e6ec-4efd-b815-99168376b25d" providerId="ADAL" clId="{A423F48D-7658-4D3A-AC24-1FAE3E35CC35}" dt="2021-01-14T05:11:51.505" v="1019" actId="20577"/>
      <pc:docMkLst>
        <pc:docMk/>
      </pc:docMkLst>
      <pc:sldChg chg="modSp mod">
        <pc:chgData name="Uma Purohit" userId="a666f84e-e6ec-4efd-b815-99168376b25d" providerId="ADAL" clId="{A423F48D-7658-4D3A-AC24-1FAE3E35CC35}" dt="2021-01-14T05:11:51.505" v="1019" actId="20577"/>
        <pc:sldMkLst>
          <pc:docMk/>
          <pc:sldMk cId="3471766316" sldId="257"/>
        </pc:sldMkLst>
        <pc:spChg chg="mod">
          <ac:chgData name="Uma Purohit" userId="a666f84e-e6ec-4efd-b815-99168376b25d" providerId="ADAL" clId="{A423F48D-7658-4D3A-AC24-1FAE3E35CC35}" dt="2021-01-14T05:11:51.505" v="1019" actId="20577"/>
          <ac:spMkLst>
            <pc:docMk/>
            <pc:sldMk cId="3471766316" sldId="257"/>
            <ac:spMk id="3" creationId="{28D48177-018A-460D-9A77-517AB5128A83}"/>
          </ac:spMkLst>
        </pc:spChg>
        <pc:spChg chg="mod">
          <ac:chgData name="Uma Purohit" userId="a666f84e-e6ec-4efd-b815-99168376b25d" providerId="ADAL" clId="{A423F48D-7658-4D3A-AC24-1FAE3E35CC35}" dt="2021-01-14T04:39:16.559" v="24" actId="20577"/>
          <ac:spMkLst>
            <pc:docMk/>
            <pc:sldMk cId="3471766316" sldId="257"/>
            <ac:spMk id="9" creationId="{F2D3B179-8EB0-4BD8-89B2-306A5EE674CD}"/>
          </ac:spMkLst>
        </pc:spChg>
      </pc:sldChg>
      <pc:sldChg chg="modSp mod">
        <pc:chgData name="Uma Purohit" userId="a666f84e-e6ec-4efd-b815-99168376b25d" providerId="ADAL" clId="{A423F48D-7658-4D3A-AC24-1FAE3E35CC35}" dt="2021-01-14T05:11:17.667" v="1003" actId="20577"/>
        <pc:sldMkLst>
          <pc:docMk/>
          <pc:sldMk cId="262877459" sldId="258"/>
        </pc:sldMkLst>
        <pc:spChg chg="mod">
          <ac:chgData name="Uma Purohit" userId="a666f84e-e6ec-4efd-b815-99168376b25d" providerId="ADAL" clId="{A423F48D-7658-4D3A-AC24-1FAE3E35CC35}" dt="2021-01-14T05:11:17.667" v="1003" actId="20577"/>
          <ac:spMkLst>
            <pc:docMk/>
            <pc:sldMk cId="262877459" sldId="258"/>
            <ac:spMk id="3" creationId="{28D48177-018A-460D-9A77-517AB5128A83}"/>
          </ac:spMkLst>
        </pc:spChg>
      </pc:sldChg>
    </pc:docChg>
  </pc:docChgLst>
  <pc:docChgLst>
    <pc:chgData name="Uma Purohit" userId="a666f84e-e6ec-4efd-b815-99168376b25d" providerId="ADAL" clId="{BFB084BC-55E8-4D3C-8A44-B022EAB1A947}"/>
    <pc:docChg chg="undo custSel modSld">
      <pc:chgData name="Uma Purohit" userId="a666f84e-e6ec-4efd-b815-99168376b25d" providerId="ADAL" clId="{BFB084BC-55E8-4D3C-8A44-B022EAB1A947}" dt="2021-01-07T03:48:27.962" v="1146" actId="20577"/>
      <pc:docMkLst>
        <pc:docMk/>
      </pc:docMkLst>
      <pc:sldChg chg="modSp mod">
        <pc:chgData name="Uma Purohit" userId="a666f84e-e6ec-4efd-b815-99168376b25d" providerId="ADAL" clId="{BFB084BC-55E8-4D3C-8A44-B022EAB1A947}" dt="2021-01-07T03:04:32.552" v="108" actId="313"/>
        <pc:sldMkLst>
          <pc:docMk/>
          <pc:sldMk cId="3471766316" sldId="257"/>
        </pc:sldMkLst>
        <pc:spChg chg="mod">
          <ac:chgData name="Uma Purohit" userId="a666f84e-e6ec-4efd-b815-99168376b25d" providerId="ADAL" clId="{BFB084BC-55E8-4D3C-8A44-B022EAB1A947}" dt="2021-01-07T03:04:32.552" v="108" actId="313"/>
          <ac:spMkLst>
            <pc:docMk/>
            <pc:sldMk cId="3471766316" sldId="257"/>
            <ac:spMk id="3" creationId="{28D48177-018A-460D-9A77-517AB5128A83}"/>
          </ac:spMkLst>
        </pc:spChg>
        <pc:spChg chg="mod">
          <ac:chgData name="Uma Purohit" userId="a666f84e-e6ec-4efd-b815-99168376b25d" providerId="ADAL" clId="{BFB084BC-55E8-4D3C-8A44-B022EAB1A947}" dt="2021-01-07T03:03:25.067" v="27" actId="1076"/>
          <ac:spMkLst>
            <pc:docMk/>
            <pc:sldMk cId="3471766316" sldId="257"/>
            <ac:spMk id="9" creationId="{F2D3B179-8EB0-4BD8-89B2-306A5EE674CD}"/>
          </ac:spMkLst>
        </pc:spChg>
      </pc:sldChg>
      <pc:sldChg chg="modSp mod">
        <pc:chgData name="Uma Purohit" userId="a666f84e-e6ec-4efd-b815-99168376b25d" providerId="ADAL" clId="{BFB084BC-55E8-4D3C-8A44-B022EAB1A947}" dt="2021-01-07T03:48:27.962" v="1146" actId="20577"/>
        <pc:sldMkLst>
          <pc:docMk/>
          <pc:sldMk cId="262877459" sldId="258"/>
        </pc:sldMkLst>
        <pc:spChg chg="mod">
          <ac:chgData name="Uma Purohit" userId="a666f84e-e6ec-4efd-b815-99168376b25d" providerId="ADAL" clId="{BFB084BC-55E8-4D3C-8A44-B022EAB1A947}" dt="2021-01-07T03:48:27.962" v="1146" actId="20577"/>
          <ac:spMkLst>
            <pc:docMk/>
            <pc:sldMk cId="262877459" sldId="258"/>
            <ac:spMk id="3" creationId="{28D48177-018A-460D-9A77-517AB5128A83}"/>
          </ac:spMkLst>
        </pc:spChg>
      </pc:sldChg>
    </pc:docChg>
  </pc:docChgLst>
  <pc:docChgLst>
    <pc:chgData name="Uma Purohit" userId="S::uma-purohit@oist.jp::a666f84e-e6ec-4efd-b815-99168376b25d" providerId="AD" clId="Web-{BB04AE9F-40CE-B000-BA6E-ECB39B1D9DC7}"/>
    <pc:docChg chg="modSld">
      <pc:chgData name="Uma Purohit" userId="S::uma-purohit@oist.jp::a666f84e-e6ec-4efd-b815-99168376b25d" providerId="AD" clId="Web-{BB04AE9F-40CE-B000-BA6E-ECB39B1D9DC7}" dt="2021-02-23T09:02:19.878" v="13" actId="20577"/>
      <pc:docMkLst>
        <pc:docMk/>
      </pc:docMkLst>
      <pc:sldChg chg="modSp">
        <pc:chgData name="Uma Purohit" userId="S::uma-purohit@oist.jp::a666f84e-e6ec-4efd-b815-99168376b25d" providerId="AD" clId="Web-{BB04AE9F-40CE-B000-BA6E-ECB39B1D9DC7}" dt="2021-02-23T09:02:19.878" v="13" actId="20577"/>
        <pc:sldMkLst>
          <pc:docMk/>
          <pc:sldMk cId="262877459" sldId="258"/>
        </pc:sldMkLst>
        <pc:spChg chg="mod">
          <ac:chgData name="Uma Purohit" userId="S::uma-purohit@oist.jp::a666f84e-e6ec-4efd-b815-99168376b25d" providerId="AD" clId="Web-{BB04AE9F-40CE-B000-BA6E-ECB39B1D9DC7}" dt="2021-02-23T09:02:19.878" v="13" actId="20577"/>
          <ac:spMkLst>
            <pc:docMk/>
            <pc:sldMk cId="262877459" sldId="258"/>
            <ac:spMk id="3" creationId="{28D48177-018A-460D-9A77-517AB5128A83}"/>
          </ac:spMkLst>
        </pc:spChg>
      </pc:sldChg>
    </pc:docChg>
  </pc:docChgLst>
  <pc:docChgLst>
    <pc:chgData name="Rei Gomes" userId="S::rei-gomes@oist.jp::e50289ac-ac4b-4c2d-82b4-7c10cd706870" providerId="AD" clId="Web-{3549AE9F-703D-B000-C2AB-BD52FB8243E3}"/>
    <pc:docChg chg="addSld modSld sldOrd">
      <pc:chgData name="Rei Gomes" userId="S::rei-gomes@oist.jp::e50289ac-ac4b-4c2d-82b4-7c10cd706870" providerId="AD" clId="Web-{3549AE9F-703D-B000-C2AB-BD52FB8243E3}" dt="2021-02-24T05:36:01.540" v="724" actId="20577"/>
      <pc:docMkLst>
        <pc:docMk/>
      </pc:docMkLst>
      <pc:sldChg chg="modSp">
        <pc:chgData name="Rei Gomes" userId="S::rei-gomes@oist.jp::e50289ac-ac4b-4c2d-82b4-7c10cd706870" providerId="AD" clId="Web-{3549AE9F-703D-B000-C2AB-BD52FB8243E3}" dt="2021-02-24T05:32:11.692" v="693" actId="1076"/>
        <pc:sldMkLst>
          <pc:docMk/>
          <pc:sldMk cId="3471766316" sldId="257"/>
        </pc:sldMkLst>
        <pc:spChg chg="mod">
          <ac:chgData name="Rei Gomes" userId="S::rei-gomes@oist.jp::e50289ac-ac4b-4c2d-82b4-7c10cd706870" providerId="AD" clId="Web-{3549AE9F-703D-B000-C2AB-BD52FB8243E3}" dt="2021-02-24T05:32:11.692" v="693" actId="1076"/>
          <ac:spMkLst>
            <pc:docMk/>
            <pc:sldMk cId="3471766316" sldId="257"/>
            <ac:spMk id="3" creationId="{28D48177-018A-460D-9A77-517AB5128A83}"/>
          </ac:spMkLst>
        </pc:spChg>
      </pc:sldChg>
      <pc:sldChg chg="modSp">
        <pc:chgData name="Rei Gomes" userId="S::rei-gomes@oist.jp::e50289ac-ac4b-4c2d-82b4-7c10cd706870" providerId="AD" clId="Web-{3549AE9F-703D-B000-C2AB-BD52FB8243E3}" dt="2021-02-24T05:24:58.340" v="607" actId="20577"/>
        <pc:sldMkLst>
          <pc:docMk/>
          <pc:sldMk cId="262877459" sldId="258"/>
        </pc:sldMkLst>
        <pc:spChg chg="mod">
          <ac:chgData name="Rei Gomes" userId="S::rei-gomes@oist.jp::e50289ac-ac4b-4c2d-82b4-7c10cd706870" providerId="AD" clId="Web-{3549AE9F-703D-B000-C2AB-BD52FB8243E3}" dt="2021-02-24T05:24:58.340" v="607" actId="20577"/>
          <ac:spMkLst>
            <pc:docMk/>
            <pc:sldMk cId="262877459" sldId="258"/>
            <ac:spMk id="3" creationId="{28D48177-018A-460D-9A77-517AB5128A83}"/>
          </ac:spMkLst>
        </pc:spChg>
      </pc:sldChg>
      <pc:sldChg chg="addSp delSp modSp add ord replId">
        <pc:chgData name="Rei Gomes" userId="S::rei-gomes@oist.jp::e50289ac-ac4b-4c2d-82b4-7c10cd706870" providerId="AD" clId="Web-{3549AE9F-703D-B000-C2AB-BD52FB8243E3}" dt="2021-02-24T05:36:01.540" v="724" actId="20577"/>
        <pc:sldMkLst>
          <pc:docMk/>
          <pc:sldMk cId="2348699948" sldId="259"/>
        </pc:sldMkLst>
        <pc:spChg chg="mod">
          <ac:chgData name="Rei Gomes" userId="S::rei-gomes@oist.jp::e50289ac-ac4b-4c2d-82b4-7c10cd706870" providerId="AD" clId="Web-{3549AE9F-703D-B000-C2AB-BD52FB8243E3}" dt="2021-02-24T05:36:01.540" v="724" actId="20577"/>
          <ac:spMkLst>
            <pc:docMk/>
            <pc:sldMk cId="2348699948" sldId="259"/>
            <ac:spMk id="3" creationId="{28D48177-018A-460D-9A77-517AB5128A83}"/>
          </ac:spMkLst>
        </pc:spChg>
        <pc:spChg chg="del mod">
          <ac:chgData name="Rei Gomes" userId="S::rei-gomes@oist.jp::e50289ac-ac4b-4c2d-82b4-7c10cd706870" providerId="AD" clId="Web-{3549AE9F-703D-B000-C2AB-BD52FB8243E3}" dt="2021-02-24T04:59:50.373" v="7"/>
          <ac:spMkLst>
            <pc:docMk/>
            <pc:sldMk cId="2348699948" sldId="259"/>
            <ac:spMk id="7" creationId="{1935684D-3811-4DC7-850E-6EBC4EC2BF72}"/>
          </ac:spMkLst>
        </pc:spChg>
        <pc:spChg chg="add del">
          <ac:chgData name="Rei Gomes" userId="S::rei-gomes@oist.jp::e50289ac-ac4b-4c2d-82b4-7c10cd706870" providerId="AD" clId="Web-{3549AE9F-703D-B000-C2AB-BD52FB8243E3}" dt="2021-02-24T05:00:59.734" v="12"/>
          <ac:spMkLst>
            <pc:docMk/>
            <pc:sldMk cId="2348699948" sldId="259"/>
            <ac:spMk id="8" creationId="{10CA571B-5D04-4662-8AF3-2BAF38AFBD46}"/>
          </ac:spMkLst>
        </pc:spChg>
        <pc:picChg chg="add del mod">
          <ac:chgData name="Rei Gomes" userId="S::rei-gomes@oist.jp::e50289ac-ac4b-4c2d-82b4-7c10cd706870" providerId="AD" clId="Web-{3549AE9F-703D-B000-C2AB-BD52FB8243E3}" dt="2021-02-24T05:00:14.577" v="10"/>
          <ac:picMkLst>
            <pc:docMk/>
            <pc:sldMk cId="2348699948" sldId="259"/>
            <ac:picMk id="4" creationId="{DCD19052-58B8-4E19-9881-F3EEE2EF52A8}"/>
          </ac:picMkLst>
        </pc:picChg>
        <pc:picChg chg="add mod">
          <ac:chgData name="Rei Gomes" userId="S::rei-gomes@oist.jp::e50289ac-ac4b-4c2d-82b4-7c10cd706870" providerId="AD" clId="Web-{3549AE9F-703D-B000-C2AB-BD52FB8243E3}" dt="2021-02-24T05:01:05.203" v="15" actId="1076"/>
          <ac:picMkLst>
            <pc:docMk/>
            <pc:sldMk cId="2348699948" sldId="259"/>
            <ac:picMk id="5" creationId="{C2D3EF64-85EB-4831-B6EA-5B4D3C2A500D}"/>
          </ac:picMkLst>
        </pc:picChg>
      </pc:sldChg>
      <pc:sldChg chg="modSp add ord replId">
        <pc:chgData name="Rei Gomes" userId="S::rei-gomes@oist.jp::e50289ac-ac4b-4c2d-82b4-7c10cd706870" providerId="AD" clId="Web-{3549AE9F-703D-B000-C2AB-BD52FB8243E3}" dt="2021-02-24T05:33:15.490" v="714" actId="20577"/>
        <pc:sldMkLst>
          <pc:docMk/>
          <pc:sldMk cId="2997089413" sldId="260"/>
        </pc:sldMkLst>
        <pc:spChg chg="mod">
          <ac:chgData name="Rei Gomes" userId="S::rei-gomes@oist.jp::e50289ac-ac4b-4c2d-82b4-7c10cd706870" providerId="AD" clId="Web-{3549AE9F-703D-B000-C2AB-BD52FB8243E3}" dt="2021-02-24T05:33:15.490" v="714" actId="20577"/>
          <ac:spMkLst>
            <pc:docMk/>
            <pc:sldMk cId="2997089413" sldId="260"/>
            <ac:spMk id="3" creationId="{28D48177-018A-460D-9A77-517AB5128A83}"/>
          </ac:spMkLst>
        </pc:spChg>
      </pc:sldChg>
    </pc:docChg>
  </pc:docChgLst>
  <pc:docChgLst>
    <pc:chgData name="Rei Gomes" userId="S::rei-gomes@oist.jp::e50289ac-ac4b-4c2d-82b4-7c10cd706870" providerId="AD" clId="Web-{C57DF852-ED8F-ED77-1003-2E6C39CD2BFD}"/>
    <pc:docChg chg="modSld">
      <pc:chgData name="Rei Gomes" userId="S::rei-gomes@oist.jp::e50289ac-ac4b-4c2d-82b4-7c10cd706870" providerId="AD" clId="Web-{C57DF852-ED8F-ED77-1003-2E6C39CD2BFD}" dt="2021-01-15T04:44:52.447" v="28" actId="20577"/>
      <pc:docMkLst>
        <pc:docMk/>
      </pc:docMkLst>
      <pc:sldChg chg="modSp">
        <pc:chgData name="Rei Gomes" userId="S::rei-gomes@oist.jp::e50289ac-ac4b-4c2d-82b4-7c10cd706870" providerId="AD" clId="Web-{C57DF852-ED8F-ED77-1003-2E6C39CD2BFD}" dt="2021-01-15T04:44:52.447" v="28" actId="20577"/>
        <pc:sldMkLst>
          <pc:docMk/>
          <pc:sldMk cId="1562695460" sldId="260"/>
        </pc:sldMkLst>
        <pc:spChg chg="mod">
          <ac:chgData name="Rei Gomes" userId="S::rei-gomes@oist.jp::e50289ac-ac4b-4c2d-82b4-7c10cd706870" providerId="AD" clId="Web-{C57DF852-ED8F-ED77-1003-2E6C39CD2BFD}" dt="2021-01-15T04:44:52.447" v="28" actId="20577"/>
          <ac:spMkLst>
            <pc:docMk/>
            <pc:sldMk cId="1562695460" sldId="260"/>
            <ac:spMk id="3" creationId="{28D48177-018A-460D-9A77-517AB5128A83}"/>
          </ac:spMkLst>
        </pc:spChg>
      </pc:sldChg>
    </pc:docChg>
  </pc:docChgLst>
  <pc:docChgLst>
    <pc:chgData name="Rei Gomes" userId="S::rei-gomes@oist.jp::e50289ac-ac4b-4c2d-82b4-7c10cd706870" providerId="AD" clId="Web-{674BAE9F-7072-B000-C2AB-BAFE33254695}"/>
    <pc:docChg chg="modSld">
      <pc:chgData name="Rei Gomes" userId="S::rei-gomes@oist.jp::e50289ac-ac4b-4c2d-82b4-7c10cd706870" providerId="AD" clId="Web-{674BAE9F-7072-B000-C2AB-BAFE33254695}" dt="2021-02-24T05:38:23.737" v="54" actId="20577"/>
      <pc:docMkLst>
        <pc:docMk/>
      </pc:docMkLst>
      <pc:sldChg chg="modSp">
        <pc:chgData name="Rei Gomes" userId="S::rei-gomes@oist.jp::e50289ac-ac4b-4c2d-82b4-7c10cd706870" providerId="AD" clId="Web-{674BAE9F-7072-B000-C2AB-BAFE33254695}" dt="2021-02-24T05:36:52.235" v="33" actId="1076"/>
        <pc:sldMkLst>
          <pc:docMk/>
          <pc:sldMk cId="2348699948" sldId="259"/>
        </pc:sldMkLst>
        <pc:spChg chg="mod">
          <ac:chgData name="Rei Gomes" userId="S::rei-gomes@oist.jp::e50289ac-ac4b-4c2d-82b4-7c10cd706870" providerId="AD" clId="Web-{674BAE9F-7072-B000-C2AB-BAFE33254695}" dt="2021-02-24T05:36:32.812" v="28" actId="20577"/>
          <ac:spMkLst>
            <pc:docMk/>
            <pc:sldMk cId="2348699948" sldId="259"/>
            <ac:spMk id="9" creationId="{F2D3B179-8EB0-4BD8-89B2-306A5EE674CD}"/>
          </ac:spMkLst>
        </pc:spChg>
        <pc:picChg chg="mod">
          <ac:chgData name="Rei Gomes" userId="S::rei-gomes@oist.jp::e50289ac-ac4b-4c2d-82b4-7c10cd706870" providerId="AD" clId="Web-{674BAE9F-7072-B000-C2AB-BAFE33254695}" dt="2021-02-24T05:36:52.235" v="33" actId="1076"/>
          <ac:picMkLst>
            <pc:docMk/>
            <pc:sldMk cId="2348699948" sldId="259"/>
            <ac:picMk id="5" creationId="{C2D3EF64-85EB-4831-B6EA-5B4D3C2A500D}"/>
          </ac:picMkLst>
        </pc:picChg>
      </pc:sldChg>
      <pc:sldChg chg="addSp delSp modSp">
        <pc:chgData name="Rei Gomes" userId="S::rei-gomes@oist.jp::e50289ac-ac4b-4c2d-82b4-7c10cd706870" providerId="AD" clId="Web-{674BAE9F-7072-B000-C2AB-BAFE33254695}" dt="2021-02-24T05:38:23.737" v="54" actId="20577"/>
        <pc:sldMkLst>
          <pc:docMk/>
          <pc:sldMk cId="2997089413" sldId="260"/>
        </pc:sldMkLst>
        <pc:spChg chg="mod">
          <ac:chgData name="Rei Gomes" userId="S::rei-gomes@oist.jp::e50289ac-ac4b-4c2d-82b4-7c10cd706870" providerId="AD" clId="Web-{674BAE9F-7072-B000-C2AB-BAFE33254695}" dt="2021-02-24T05:38:23.737" v="54" actId="20577"/>
          <ac:spMkLst>
            <pc:docMk/>
            <pc:sldMk cId="2997089413" sldId="260"/>
            <ac:spMk id="3" creationId="{28D48177-018A-460D-9A77-517AB5128A83}"/>
          </ac:spMkLst>
        </pc:spChg>
        <pc:spChg chg="del">
          <ac:chgData name="Rei Gomes" userId="S::rei-gomes@oist.jp::e50289ac-ac4b-4c2d-82b4-7c10cd706870" providerId="AD" clId="Web-{674BAE9F-7072-B000-C2AB-BAFE33254695}" dt="2021-02-24T05:36:57.375" v="34"/>
          <ac:spMkLst>
            <pc:docMk/>
            <pc:sldMk cId="2997089413" sldId="260"/>
            <ac:spMk id="7" creationId="{1935684D-3811-4DC7-850E-6EBC4EC2BF72}"/>
          </ac:spMkLst>
        </pc:spChg>
        <pc:picChg chg="add mod">
          <ac:chgData name="Rei Gomes" userId="S::rei-gomes@oist.jp::e50289ac-ac4b-4c2d-82b4-7c10cd706870" providerId="AD" clId="Web-{674BAE9F-7072-B000-C2AB-BAFE33254695}" dt="2021-02-24T05:37:12.673" v="37" actId="14100"/>
          <ac:picMkLst>
            <pc:docMk/>
            <pc:sldMk cId="2997089413" sldId="260"/>
            <ac:picMk id="2" creationId="{5E15A0A5-700A-49F2-B218-B7E7C72E3EF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3/3/2021</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3/3/2021</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a:t>Learning Goal: Chemical decomposition of Hydrogen Peroxide using a Catalyst.</a:t>
            </a:r>
          </a:p>
          <a:p>
            <a:r>
              <a:rPr lang="en-GB" sz="6400" b="1"/>
              <a:t>Learning Objectives: </a:t>
            </a:r>
            <a:endParaRPr lang="en-US" sz="6400" b="1"/>
          </a:p>
          <a:p>
            <a:pPr marL="0" indent="0">
              <a:buNone/>
            </a:pPr>
            <a:r>
              <a:rPr lang="en-GB" sz="6400"/>
              <a:t>	To nurture curiosity.</a:t>
            </a:r>
            <a:endParaRPr lang="en-US" sz="6400"/>
          </a:p>
          <a:p>
            <a:pPr marL="0" indent="0">
              <a:buNone/>
            </a:pPr>
            <a:r>
              <a:rPr lang="en-GB" sz="6400"/>
              <a:t>	To create a climate of discovery. </a:t>
            </a:r>
            <a:endParaRPr lang="en-US" sz="6400"/>
          </a:p>
          <a:p>
            <a:pPr marL="0" indent="0">
              <a:buNone/>
            </a:pPr>
            <a:r>
              <a:rPr lang="en-US" sz="6400"/>
              <a:t>	To maintain the rigor of the STEM lessons with playful and fun challenges.</a:t>
            </a:r>
          </a:p>
          <a:p>
            <a:pPr marL="0" indent="0">
              <a:buNone/>
            </a:pPr>
            <a:r>
              <a:rPr lang="en-GB" sz="6400"/>
              <a:t>	To build scientific vocabulary to promote scientific literacy at a young age.</a:t>
            </a:r>
            <a:endParaRPr lang="en-US" sz="6400"/>
          </a:p>
          <a:p>
            <a:pPr marL="0" indent="0">
              <a:buNone/>
            </a:pPr>
            <a:r>
              <a:rPr lang="en-GB" sz="6400"/>
              <a:t>	To build the following inquiry skills:</a:t>
            </a:r>
            <a:endParaRPr lang="en-US" sz="6400"/>
          </a:p>
          <a:p>
            <a:pPr marL="457200" lvl="1" indent="0">
              <a:buNone/>
            </a:pPr>
            <a:r>
              <a:rPr lang="en-GB" sz="6400"/>
              <a:t>		Problem solving</a:t>
            </a:r>
            <a:endParaRPr lang="en-US" sz="6400"/>
          </a:p>
          <a:p>
            <a:pPr marL="457200" lvl="1" indent="0">
              <a:buNone/>
            </a:pPr>
            <a:r>
              <a:rPr lang="en-GB" sz="6400"/>
              <a:t>		Critical and creative thinking</a:t>
            </a:r>
            <a:endParaRPr lang="en-US" sz="6400"/>
          </a:p>
          <a:p>
            <a:pPr marL="457200" lvl="1" indent="0">
              <a:buNone/>
            </a:pPr>
            <a:r>
              <a:rPr lang="en-GB" sz="6400"/>
              <a:t>		Observation</a:t>
            </a:r>
            <a:endParaRPr lang="en-US" sz="6400"/>
          </a:p>
          <a:p>
            <a:pPr marL="457200" lvl="1" indent="0">
              <a:buNone/>
            </a:pPr>
            <a:r>
              <a:rPr lang="en-GB" sz="6400"/>
              <a:t>		Prediction</a:t>
            </a:r>
          </a:p>
          <a:p>
            <a:pPr marL="457200" lvl="1" indent="0">
              <a:buNone/>
            </a:pPr>
            <a:r>
              <a:rPr lang="en-GB" sz="6400"/>
              <a:t>		Analysis</a:t>
            </a:r>
            <a:endParaRPr lang="en-US" sz="6400"/>
          </a:p>
          <a:p>
            <a:pPr marL="457200" lvl="1" indent="0">
              <a:buNone/>
            </a:pPr>
            <a:r>
              <a:rPr lang="en-GB" sz="6400"/>
              <a:t>		Conclusion</a:t>
            </a:r>
            <a:endParaRPr lang="en-US" sz="6400"/>
          </a:p>
          <a:p>
            <a:r>
              <a:rPr lang="en-GB" sz="6400" b="1"/>
              <a:t>Materials: </a:t>
            </a:r>
          </a:p>
          <a:p>
            <a:pPr marL="0" indent="0">
              <a:buNone/>
            </a:pPr>
            <a:r>
              <a:rPr lang="en-GB" sz="6400"/>
              <a:t>	</a:t>
            </a:r>
            <a:r>
              <a:rPr lang="en-US" sz="6400"/>
              <a:t>3 % H2O2</a:t>
            </a:r>
          </a:p>
          <a:p>
            <a:pPr marL="0" indent="0">
              <a:buNone/>
            </a:pPr>
            <a:r>
              <a:rPr lang="en-US" sz="6400"/>
              <a:t>	Dry yeast</a:t>
            </a:r>
          </a:p>
          <a:p>
            <a:pPr marL="0" indent="0">
              <a:buNone/>
            </a:pPr>
            <a:r>
              <a:rPr lang="en-US" sz="6400"/>
              <a:t>	Liquid detergent</a:t>
            </a:r>
          </a:p>
          <a:p>
            <a:pPr marL="0" indent="0">
              <a:buNone/>
            </a:pPr>
            <a:r>
              <a:rPr lang="en-US" sz="6400"/>
              <a:t>	plastic bottle</a:t>
            </a:r>
          </a:p>
          <a:p>
            <a:pPr marL="0" indent="0">
              <a:buNone/>
            </a:pPr>
            <a:r>
              <a:rPr lang="en-US" sz="6400"/>
              <a:t>	food color</a:t>
            </a:r>
          </a:p>
          <a:p>
            <a:endParaRPr lang="en-US" b="1"/>
          </a:p>
          <a:p>
            <a:r>
              <a:rPr lang="en-GB"/>
              <a:t> </a:t>
            </a:r>
            <a:endParaRPr lang="en-US"/>
          </a:p>
          <a:p>
            <a:endParaRPr lang="en-US"/>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077218"/>
          </a:xfrm>
          <a:prstGeom prst="rect">
            <a:avLst/>
          </a:prstGeom>
          <a:solidFill>
            <a:srgbClr val="FFC000"/>
          </a:solidFill>
        </p:spPr>
        <p:txBody>
          <a:bodyPr wrap="square" rtlCol="0">
            <a:spAutoFit/>
          </a:bodyPr>
          <a:lstStyle/>
          <a:p>
            <a:r>
              <a:rPr lang="en-US" sz="3200"/>
              <a:t>   Monster Toothpaste</a:t>
            </a:r>
          </a:p>
          <a:p>
            <a:endParaRPr lang="en-US" sz="3200"/>
          </a:p>
        </p:txBody>
      </p:sp>
      <p:pic>
        <p:nvPicPr>
          <p:cNvPr id="2" name="Picture 1">
            <a:extLst>
              <a:ext uri="{FF2B5EF4-FFF2-40B4-BE49-F238E27FC236}">
                <a16:creationId xmlns:a16="http://schemas.microsoft.com/office/drawing/2014/main" id="{FD7DC8B6-9BC1-405E-AFA8-0BEFDEE3F56E}"/>
              </a:ext>
            </a:extLst>
          </p:cNvPr>
          <p:cNvPicPr>
            <a:picLocks noChangeAspect="1"/>
          </p:cNvPicPr>
          <p:nvPr/>
        </p:nvPicPr>
        <p:blipFill>
          <a:blip r:embed="rId3"/>
          <a:stretch>
            <a:fillRect/>
          </a:stretch>
        </p:blipFill>
        <p:spPr>
          <a:xfrm>
            <a:off x="3813525" y="3783724"/>
            <a:ext cx="3762643" cy="2974421"/>
          </a:xfrm>
          <a:prstGeom prst="rect">
            <a:avLst/>
          </a:prstGeom>
        </p:spPr>
      </p:pic>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vert="horz" lIns="91440" tIns="45720" rIns="91440" bIns="45720" rtlCol="0" anchor="t">
            <a:normAutofit lnSpcReduction="10000"/>
          </a:bodyPr>
          <a:lstStyle/>
          <a:p>
            <a:pPr marL="0" indent="0">
              <a:buNone/>
            </a:pPr>
            <a:r>
              <a:rPr lang="en-US" sz="2000" dirty="0"/>
              <a:t>Method:</a:t>
            </a:r>
          </a:p>
          <a:p>
            <a:pPr marL="0" indent="0">
              <a:buNone/>
            </a:pPr>
            <a:r>
              <a:rPr lang="en-US" sz="2000" dirty="0"/>
              <a:t>Add 3 tbsp. of warm water in a plastic cup.</a:t>
            </a:r>
            <a:endParaRPr lang="en-US" sz="2000" dirty="0">
              <a:cs typeface="Calibri"/>
            </a:endParaRPr>
          </a:p>
          <a:p>
            <a:pPr marL="0" indent="0">
              <a:buNone/>
            </a:pPr>
            <a:r>
              <a:rPr lang="en-US" sz="2000" dirty="0"/>
              <a:t>Add 3 packs of dry yeast ( 3 g)  to the cup. Stir until the yeast dissolves.</a:t>
            </a:r>
            <a:endParaRPr lang="en-US" sz="2000" dirty="0">
              <a:cs typeface="Calibri"/>
            </a:endParaRPr>
          </a:p>
          <a:p>
            <a:pPr marL="0" indent="0">
              <a:buNone/>
            </a:pPr>
            <a:r>
              <a:rPr lang="en-US" sz="2000" dirty="0"/>
              <a:t>In a plastic bottle add 120 mL of H2O2.</a:t>
            </a:r>
          </a:p>
          <a:p>
            <a:pPr marL="0" indent="0">
              <a:buNone/>
            </a:pPr>
            <a:r>
              <a:rPr lang="en-US" sz="2000" dirty="0"/>
              <a:t>Add 1 tablespoon of liquid soap.</a:t>
            </a:r>
          </a:p>
          <a:p>
            <a:pPr marL="0" indent="0">
              <a:buNone/>
            </a:pPr>
            <a:r>
              <a:rPr lang="en-US" sz="2000" dirty="0"/>
              <a:t>Add 1 pinch of food color.</a:t>
            </a:r>
          </a:p>
          <a:p>
            <a:pPr marL="0" indent="0">
              <a:buNone/>
            </a:pPr>
            <a:r>
              <a:rPr lang="en-US" sz="2000" b="1" dirty="0"/>
              <a:t>Science: </a:t>
            </a:r>
          </a:p>
          <a:p>
            <a:pPr marL="0" indent="0">
              <a:buNone/>
            </a:pPr>
            <a:r>
              <a:rPr lang="en-US" sz="2000" dirty="0"/>
              <a:t>Hydrogen peroxide reacts with a catalyst which in this experiment is yeast. The yeast breaks H2O2 into water and oxygen. The oxygen makes soap bubbles which rise above in the bottle to make the monster’s toothpaste.</a:t>
            </a:r>
          </a:p>
          <a:p>
            <a:pPr marL="0" indent="0">
              <a:buNone/>
            </a:pPr>
            <a:r>
              <a:rPr lang="en-US" sz="2000" b="1" dirty="0"/>
              <a:t>Application: </a:t>
            </a:r>
            <a:r>
              <a:rPr lang="en-US" sz="2000" dirty="0"/>
              <a:t>Hydrogen peroxide is used to heel minor cuts and scrapes. </a:t>
            </a:r>
          </a:p>
          <a:p>
            <a:pPr marL="0" indent="0">
              <a:buNone/>
            </a:pPr>
            <a:r>
              <a:rPr lang="en-US" sz="2000" dirty="0"/>
              <a:t>When it touches your blood, the enzyme in the blood breaks the H2O2 into  water and oxygen gas. The bacteria of your wound drown in all the oxygen produced and that is how your wound is cured.</a:t>
            </a:r>
          </a:p>
          <a:p>
            <a:pPr marL="0" indent="0">
              <a:buNone/>
            </a:pPr>
            <a:endParaRPr lang="en-US" sz="2000" dirty="0"/>
          </a:p>
          <a:p>
            <a:pPr marL="0" indent="0">
              <a:buNone/>
            </a:pPr>
            <a:endParaRPr lang="en-US" sz="2400" dirty="0"/>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0891" y="1300188"/>
            <a:ext cx="4335649" cy="17793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a:ln w="22225">
                <a:solidFill>
                  <a:schemeClr val="accent2"/>
                </a:solidFill>
                <a:prstDash val="solid"/>
              </a:ln>
              <a:solidFill>
                <a:schemeClr val="accent2">
                  <a:lumMod val="40000"/>
                  <a:lumOff val="60000"/>
                </a:schemeClr>
              </a:solidFill>
            </a:endParaRPr>
          </a:p>
        </p:txBody>
      </p:sp>
      <p:pic>
        <p:nvPicPr>
          <p:cNvPr id="4" name="Picture 3">
            <a:extLst>
              <a:ext uri="{FF2B5EF4-FFF2-40B4-BE49-F238E27FC236}">
                <a16:creationId xmlns:a16="http://schemas.microsoft.com/office/drawing/2014/main" id="{A4AD1910-18F7-44A5-81E5-03E26E284C90}"/>
              </a:ext>
            </a:extLst>
          </p:cNvPr>
          <p:cNvPicPr>
            <a:picLocks noChangeAspect="1"/>
          </p:cNvPicPr>
          <p:nvPr/>
        </p:nvPicPr>
        <p:blipFill>
          <a:blip r:embed="rId3"/>
          <a:stretch>
            <a:fillRect/>
          </a:stretch>
        </p:blipFill>
        <p:spPr>
          <a:xfrm>
            <a:off x="8064328" y="3429000"/>
            <a:ext cx="4028384" cy="3184493"/>
          </a:xfrm>
          <a:prstGeom prst="rect">
            <a:avLst/>
          </a:prstGeom>
        </p:spPr>
      </p:pic>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vert="horz" lIns="91440" tIns="45720" rIns="91440" bIns="45720" rtlCol="0" anchor="t">
            <a:normAutofit fontScale="25000" lnSpcReduction="20000"/>
          </a:bodyPr>
          <a:lstStyle/>
          <a:p>
            <a:r>
              <a:rPr lang="ja-JP" altLang="en-GB" sz="6400" b="1">
                <a:latin typeface="Yu Gothic"/>
                <a:ea typeface="Yu Gothic"/>
                <a:cs typeface="+mn-lt"/>
              </a:rPr>
              <a:t>学習目標</a:t>
            </a:r>
            <a:r>
              <a:rPr lang="en-GB" sz="6400" b="1">
                <a:latin typeface="Yu Gothic"/>
                <a:ea typeface="+mn-lt"/>
                <a:cs typeface="+mn-lt"/>
              </a:rPr>
              <a:t>：</a:t>
            </a:r>
            <a:r>
              <a:rPr lang="en-GB" sz="6400" b="1">
                <a:latin typeface="Yu Gothic"/>
                <a:ea typeface="Yu Gothic"/>
              </a:rPr>
              <a:t> </a:t>
            </a:r>
            <a:r>
              <a:rPr lang="ja-JP" altLang="en-GB" sz="6400" b="1">
                <a:latin typeface="Yu Gothic"/>
                <a:ea typeface="Yu Gothic"/>
                <a:cs typeface="+mn-lt"/>
              </a:rPr>
              <a:t>触媒を使用した過酸化水素の化学分解</a:t>
            </a:r>
            <a:endParaRPr lang="en-GB" sz="6400" b="1">
              <a:latin typeface="Yu Gothic"/>
              <a:ea typeface="Yu Gothic"/>
              <a:cs typeface="Calibri"/>
            </a:endParaRPr>
          </a:p>
          <a:p>
            <a:r>
              <a:rPr lang="ja-JP" altLang="en-GB" sz="6400" b="1">
                <a:latin typeface="Yu Gothic"/>
                <a:ea typeface="Yu Gothic"/>
                <a:cs typeface="+mn-lt"/>
              </a:rPr>
              <a:t>学習のねらい</a:t>
            </a:r>
            <a:r>
              <a:rPr lang="en-GB" sz="6400" b="1">
                <a:latin typeface="Yu Gothic"/>
                <a:ea typeface="+mn-lt"/>
                <a:cs typeface="+mn-lt"/>
              </a:rPr>
              <a:t>:</a:t>
            </a:r>
            <a:endParaRPr lang="en-US" sz="6400" b="1">
              <a:latin typeface="Yu Gothic"/>
              <a:ea typeface="+mn-lt"/>
              <a:cs typeface="+mn-lt"/>
            </a:endParaRPr>
          </a:p>
          <a:p>
            <a:pPr marL="0" indent="0">
              <a:buNone/>
            </a:pPr>
            <a:r>
              <a:rPr lang="en-GB" sz="6400">
                <a:latin typeface="Yu Gothic"/>
                <a:ea typeface="+mn-lt"/>
                <a:cs typeface="+mn-lt"/>
              </a:rPr>
              <a:t>    •</a:t>
            </a:r>
            <a:r>
              <a:rPr lang="ja-JP" altLang="en-GB" sz="6400">
                <a:latin typeface="Yu Gothic"/>
                <a:ea typeface="Yu Gothic"/>
                <a:cs typeface="+mn-lt"/>
              </a:rPr>
              <a:t>好奇心を育む</a:t>
            </a:r>
            <a:r>
              <a:rPr lang="en-GB" sz="6400">
                <a:latin typeface="Yu Gothic"/>
                <a:ea typeface="+mn-lt"/>
                <a:cs typeface="+mn-lt"/>
              </a:rPr>
              <a:t> </a:t>
            </a:r>
            <a:endParaRPr lang="en-US" sz="6400">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発見の雰囲気をつくりだす</a:t>
            </a:r>
            <a:r>
              <a:rPr lang="en-GB" sz="6400">
                <a:latin typeface="Yu Gothic"/>
                <a:ea typeface="+mn-lt"/>
                <a:cs typeface="+mn-lt"/>
              </a:rPr>
              <a:t> </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遊び心のある楽しいチャレンジでステムレッスンの厳密性を維持する</a:t>
            </a:r>
            <a:r>
              <a:rPr lang="en-GB" sz="6400">
                <a:latin typeface="Yu Gothic"/>
                <a:ea typeface="+mn-lt"/>
                <a:cs typeface="+mn-lt"/>
              </a:rPr>
              <a:t> </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若い年齢で科学リテラシーを促進するための科学用語を構築する</a:t>
            </a:r>
            <a:r>
              <a:rPr lang="en-GB" sz="6400">
                <a:latin typeface="Yu Gothic"/>
                <a:ea typeface="+mn-lt"/>
                <a:cs typeface="+mn-lt"/>
              </a:rPr>
              <a:t>  </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下記の探求スキルを育てる</a:t>
            </a:r>
            <a:r>
              <a:rPr lang="en-GB" sz="6400">
                <a:latin typeface="Yu Gothic"/>
                <a:ea typeface="+mn-lt"/>
                <a:cs typeface="+mn-lt"/>
              </a:rPr>
              <a:t>: </a:t>
            </a:r>
            <a:endParaRPr lang="en-GB">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問題解決</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批判的・創造的思考</a:t>
            </a:r>
            <a:r>
              <a:rPr lang="en-GB" sz="6400">
                <a:latin typeface="Yu Gothic"/>
                <a:ea typeface="+mn-lt"/>
                <a:cs typeface="+mn-lt"/>
              </a:rPr>
              <a:t> </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観察</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予測</a:t>
            </a:r>
            <a:r>
              <a:rPr lang="en-GB" sz="6400">
                <a:latin typeface="Yu Gothic"/>
                <a:ea typeface="+mn-lt"/>
                <a:cs typeface="+mn-lt"/>
              </a:rPr>
              <a:t> </a:t>
            </a:r>
            <a:endParaRPr lang="en-US">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分析</a:t>
            </a:r>
            <a:endParaRPr lang="en-GB">
              <a:latin typeface="Yu Gothic"/>
              <a:ea typeface="Yu Gothic"/>
            </a:endParaRPr>
          </a:p>
          <a:p>
            <a:pPr>
              <a:buNone/>
            </a:pPr>
            <a:r>
              <a:rPr lang="en-GB" sz="6400">
                <a:latin typeface="Yu Gothic"/>
                <a:ea typeface="+mn-lt"/>
                <a:cs typeface="+mn-lt"/>
              </a:rPr>
              <a:t>　　　　•</a:t>
            </a:r>
            <a:r>
              <a:rPr lang="ja-JP" altLang="en-GB" sz="6400">
                <a:latin typeface="Yu Gothic"/>
                <a:ea typeface="Yu Gothic"/>
                <a:cs typeface="+mn-lt"/>
              </a:rPr>
              <a:t>結論</a:t>
            </a:r>
            <a:endParaRPr lang="en-US">
              <a:latin typeface="Yu Gothic"/>
              <a:ea typeface="Yu Gothic"/>
            </a:endParaRPr>
          </a:p>
          <a:p>
            <a:r>
              <a:rPr lang="ja-JP" altLang="en-GB" sz="6400" b="1">
                <a:latin typeface="Yu Gothic"/>
                <a:ea typeface="Yu Gothic"/>
              </a:rPr>
              <a:t>材料</a:t>
            </a:r>
            <a:r>
              <a:rPr lang="en-GB" sz="6400" b="1">
                <a:latin typeface="Yu Gothic"/>
                <a:ea typeface="Yu Gothic"/>
              </a:rPr>
              <a:t>: </a:t>
            </a:r>
            <a:endParaRPr lang="en-GB" sz="6400" b="1">
              <a:latin typeface="Yu Gothic"/>
              <a:ea typeface="Yu Gothic"/>
              <a:cs typeface="Calibri"/>
            </a:endParaRPr>
          </a:p>
          <a:p>
            <a:pPr marL="0" indent="0">
              <a:buNone/>
            </a:pPr>
            <a:r>
              <a:rPr lang="en-GB" sz="6400">
                <a:latin typeface="Yu Gothic"/>
                <a:ea typeface="Yu Gothic"/>
              </a:rPr>
              <a:t>	</a:t>
            </a:r>
            <a:r>
              <a:rPr lang="ja-JP" altLang="en-GB" sz="6400">
                <a:latin typeface="Yu Gothic"/>
                <a:ea typeface="Yu Gothic"/>
              </a:rPr>
              <a:t>過酸化水素</a:t>
            </a:r>
            <a:r>
              <a:rPr lang="en-US" sz="6400">
                <a:latin typeface="Yu Gothic"/>
                <a:ea typeface="Yu Gothic"/>
              </a:rPr>
              <a:t>3 % </a:t>
            </a:r>
            <a:endParaRPr lang="en-US" sz="6400">
              <a:latin typeface="Yu Gothic"/>
              <a:ea typeface="Yu Gothic"/>
              <a:cs typeface="Calibri"/>
            </a:endParaRPr>
          </a:p>
          <a:p>
            <a:pPr marL="0" indent="0">
              <a:buNone/>
            </a:pPr>
            <a:r>
              <a:rPr lang="ja-JP" altLang="en-US" sz="6400">
                <a:latin typeface="Yu Gothic"/>
                <a:ea typeface="Yu Gothic"/>
                <a:cs typeface="Calibri"/>
              </a:rPr>
              <a:t>　</a:t>
            </a:r>
            <a:r>
              <a:rPr lang="ja-JP" altLang="en-US" sz="6400">
                <a:latin typeface="Yu Gothic"/>
                <a:ea typeface="Yu Gothic"/>
              </a:rPr>
              <a:t>　　　  </a:t>
            </a:r>
            <a:r>
              <a:rPr lang="ja-JP" altLang="en-US" sz="6400">
                <a:latin typeface="Yu Gothic"/>
                <a:ea typeface="Yu Gothic"/>
                <a:cs typeface="Calibri"/>
              </a:rPr>
              <a:t>乾燥酵母</a:t>
            </a:r>
            <a:endParaRPr lang="en-US" altLang="ja-JP" sz="6400">
              <a:latin typeface="Yu Gothic"/>
              <a:ea typeface="Yu Gothic"/>
              <a:cs typeface="Calibri"/>
            </a:endParaRPr>
          </a:p>
          <a:p>
            <a:pPr marL="0" indent="0">
              <a:buNone/>
            </a:pPr>
            <a:r>
              <a:rPr lang="ja-JP" altLang="en-US" sz="6400">
                <a:latin typeface="Yu Gothic"/>
                <a:ea typeface="Yu Gothic"/>
              </a:rPr>
              <a:t> </a:t>
            </a:r>
            <a:r>
              <a:rPr lang="ja-JP" altLang="en-US" sz="6400">
                <a:latin typeface="Yu Gothic"/>
                <a:ea typeface="Yu Gothic"/>
                <a:cs typeface="Calibri"/>
              </a:rPr>
              <a:t>               液体洗剤</a:t>
            </a:r>
            <a:r>
              <a:rPr lang="en-US" sz="6400">
                <a:latin typeface="Yu Gothic"/>
                <a:ea typeface="Yu Gothic"/>
              </a:rPr>
              <a:t>  </a:t>
            </a:r>
          </a:p>
          <a:p>
            <a:pPr marL="0" indent="0">
              <a:buNone/>
            </a:pPr>
            <a:r>
              <a:rPr lang="ja-JP" altLang="en-US" sz="6400">
                <a:latin typeface="Yu Gothic"/>
                <a:ea typeface="Yu Gothic"/>
              </a:rPr>
              <a:t>                プラスチックボトル</a:t>
            </a:r>
            <a:endParaRPr lang="en-US" sz="6400">
              <a:latin typeface="Yu Gothic"/>
              <a:ea typeface="Yu Gothic"/>
              <a:cs typeface="Calibri"/>
            </a:endParaRPr>
          </a:p>
          <a:p>
            <a:pPr marL="0" indent="0">
              <a:buNone/>
            </a:pPr>
            <a:r>
              <a:rPr lang="ja-JP" altLang="en-US" sz="6400">
                <a:latin typeface="Yu Gothic"/>
                <a:ea typeface="Yu Gothic"/>
              </a:rPr>
              <a:t>                食用色素</a:t>
            </a:r>
            <a:endParaRPr lang="en-US" sz="6400">
              <a:latin typeface="Yu Gothic"/>
              <a:ea typeface="Yu Gothic"/>
              <a:cs typeface="Calibri"/>
            </a:endParaRPr>
          </a:p>
          <a:p>
            <a:endParaRPr lang="en-US"/>
          </a:p>
          <a:p>
            <a:endParaRPr lang="en-US"/>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077218"/>
          </a:xfrm>
          <a:prstGeom prst="rect">
            <a:avLst/>
          </a:prstGeom>
          <a:solidFill>
            <a:srgbClr val="FFC000"/>
          </a:solidFill>
        </p:spPr>
        <p:txBody>
          <a:bodyPr wrap="square" lIns="91440" tIns="45720" rIns="91440" bIns="45720" rtlCol="0" anchor="t">
            <a:spAutoFit/>
          </a:bodyPr>
          <a:lstStyle/>
          <a:p>
            <a:r>
              <a:rPr lang="en-US" sz="3200"/>
              <a:t>   </a:t>
            </a:r>
            <a:r>
              <a:rPr lang="ja-JP" altLang="en-US" sz="3200">
                <a:ea typeface="游ゴシック"/>
              </a:rPr>
              <a:t>モンスター歯磨き粉</a:t>
            </a:r>
            <a:endParaRPr lang="en-US" sz="3200">
              <a:ea typeface="游ゴシック"/>
            </a:endParaRPr>
          </a:p>
          <a:p>
            <a:endParaRPr lang="en-US" sz="3200"/>
          </a:p>
        </p:txBody>
      </p:sp>
      <p:pic>
        <p:nvPicPr>
          <p:cNvPr id="2" name="Picture 1">
            <a:extLst>
              <a:ext uri="{FF2B5EF4-FFF2-40B4-BE49-F238E27FC236}">
                <a16:creationId xmlns:a16="http://schemas.microsoft.com/office/drawing/2014/main" id="{FD7DC8B6-9BC1-405E-AFA8-0BEFDEE3F56E}"/>
              </a:ext>
            </a:extLst>
          </p:cNvPr>
          <p:cNvPicPr>
            <a:picLocks noChangeAspect="1"/>
          </p:cNvPicPr>
          <p:nvPr/>
        </p:nvPicPr>
        <p:blipFill>
          <a:blip r:embed="rId3"/>
          <a:stretch>
            <a:fillRect/>
          </a:stretch>
        </p:blipFill>
        <p:spPr>
          <a:xfrm>
            <a:off x="3813525" y="3783724"/>
            <a:ext cx="3762643" cy="2974421"/>
          </a:xfrm>
          <a:prstGeom prst="rect">
            <a:avLst/>
          </a:prstGeom>
        </p:spPr>
      </p:pic>
      <p:pic>
        <p:nvPicPr>
          <p:cNvPr id="5" name="Picture 5">
            <a:extLst>
              <a:ext uri="{FF2B5EF4-FFF2-40B4-BE49-F238E27FC236}">
                <a16:creationId xmlns:a16="http://schemas.microsoft.com/office/drawing/2014/main" id="{C2D3EF64-85EB-4831-B6EA-5B4D3C2A500D}"/>
              </a:ext>
            </a:extLst>
          </p:cNvPr>
          <p:cNvPicPr>
            <a:picLocks noChangeAspect="1"/>
          </p:cNvPicPr>
          <p:nvPr/>
        </p:nvPicPr>
        <p:blipFill>
          <a:blip r:embed="rId4"/>
          <a:stretch>
            <a:fillRect/>
          </a:stretch>
        </p:blipFill>
        <p:spPr>
          <a:xfrm>
            <a:off x="1765263" y="150087"/>
            <a:ext cx="7859367" cy="990062"/>
          </a:xfrm>
          <a:prstGeom prst="rect">
            <a:avLst/>
          </a:prstGeom>
        </p:spPr>
      </p:pic>
    </p:spTree>
    <p:extLst>
      <p:ext uri="{BB962C8B-B14F-4D97-AF65-F5344CB8AC3E}">
        <p14:creationId xmlns:p14="http://schemas.microsoft.com/office/powerpoint/2010/main" val="2348699948"/>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vert="horz" lIns="91440" tIns="45720" rIns="91440" bIns="45720" rtlCol="0" anchor="t">
            <a:normAutofit/>
          </a:bodyPr>
          <a:lstStyle/>
          <a:p>
            <a:pPr>
              <a:buNone/>
            </a:pPr>
            <a:r>
              <a:rPr lang="ja-JP" altLang="en-US" sz="1600" b="1">
                <a:latin typeface="Yu Gothic"/>
                <a:ea typeface="Yu Gothic"/>
                <a:cs typeface="+mn-lt"/>
              </a:rPr>
              <a:t>方法</a:t>
            </a:r>
            <a:r>
              <a:rPr lang="en-US" sz="1600" b="1">
                <a:latin typeface="Yu Gothic"/>
                <a:ea typeface="+mn-lt"/>
                <a:cs typeface="+mn-lt"/>
              </a:rPr>
              <a:t>：</a:t>
            </a:r>
            <a:endParaRPr lang="en-US" sz="1600" b="1">
              <a:latin typeface="Yu Gothic"/>
              <a:ea typeface="Yu Gothic"/>
            </a:endParaRPr>
          </a:p>
          <a:p>
            <a:pPr>
              <a:buNone/>
            </a:pPr>
            <a:r>
              <a:rPr lang="ja-JP" altLang="en-US" sz="1600">
                <a:latin typeface="Yu Gothic"/>
                <a:ea typeface="Yu Gothic"/>
                <a:cs typeface="+mn-lt"/>
              </a:rPr>
              <a:t>プラスチック製のコップにお湯大さじ3を入れる</a:t>
            </a:r>
            <a:r>
              <a:rPr lang="en-US" sz="1600">
                <a:latin typeface="Yu Gothic"/>
                <a:ea typeface="+mn-lt"/>
                <a:cs typeface="+mn-lt"/>
              </a:rPr>
              <a:t>。</a:t>
            </a:r>
            <a:endParaRPr lang="en-US" sz="1600">
              <a:latin typeface="Yu Gothic"/>
              <a:ea typeface="Yu Gothic"/>
            </a:endParaRPr>
          </a:p>
          <a:p>
            <a:pPr>
              <a:buNone/>
            </a:pPr>
            <a:r>
              <a:rPr lang="ja-JP" altLang="en-US" sz="1600">
                <a:latin typeface="Yu Gothic"/>
                <a:ea typeface="Yu Gothic"/>
                <a:cs typeface="+mn-lt"/>
              </a:rPr>
              <a:t>乾燥酵母</a:t>
            </a:r>
            <a:r>
              <a:rPr lang="en-US" sz="1600">
                <a:latin typeface="Yu Gothic"/>
                <a:ea typeface="+mn-lt"/>
                <a:cs typeface="+mn-lt"/>
              </a:rPr>
              <a:t>3</a:t>
            </a:r>
            <a:r>
              <a:rPr lang="ja-JP" altLang="en-US" sz="1600">
                <a:latin typeface="Yu Gothic"/>
                <a:ea typeface="Yu Gothic"/>
                <a:cs typeface="+mn-lt"/>
              </a:rPr>
              <a:t>パック(</a:t>
            </a:r>
            <a:r>
              <a:rPr lang="en-US" sz="1600">
                <a:latin typeface="Yu Gothic"/>
                <a:ea typeface="+mn-lt"/>
                <a:cs typeface="+mn-lt"/>
              </a:rPr>
              <a:t>3g)</a:t>
            </a:r>
            <a:r>
              <a:rPr lang="ja-JP" altLang="en-US" sz="1600">
                <a:latin typeface="Yu Gothic"/>
                <a:ea typeface="Yu Gothic"/>
                <a:cs typeface="+mn-lt"/>
              </a:rPr>
              <a:t>をコップに加え、溶けるまでかき混ぜる</a:t>
            </a:r>
            <a:r>
              <a:rPr lang="en-US" sz="1600">
                <a:latin typeface="Yu Gothic"/>
                <a:ea typeface="+mn-lt"/>
                <a:cs typeface="+mn-lt"/>
              </a:rPr>
              <a:t>。</a:t>
            </a:r>
            <a:endParaRPr lang="en-US" sz="1600">
              <a:latin typeface="Yu Gothic"/>
              <a:ea typeface="Yu Gothic"/>
            </a:endParaRPr>
          </a:p>
          <a:p>
            <a:pPr>
              <a:buNone/>
            </a:pPr>
            <a:r>
              <a:rPr lang="ja-JP" altLang="en-US" sz="1600">
                <a:latin typeface="Yu Gothic"/>
                <a:ea typeface="Yu Gothic"/>
                <a:cs typeface="+mn-lt"/>
              </a:rPr>
              <a:t>ペットボトルに</a:t>
            </a:r>
            <a:r>
              <a:rPr lang="en-US" sz="1600">
                <a:latin typeface="Yu Gothic"/>
                <a:ea typeface="+mn-lt"/>
                <a:cs typeface="+mn-lt"/>
              </a:rPr>
              <a:t>120mL</a:t>
            </a:r>
            <a:r>
              <a:rPr lang="ja-JP" altLang="en-US" sz="1600">
                <a:latin typeface="Yu Gothic"/>
                <a:ea typeface="+mn-lt"/>
                <a:cs typeface="+mn-lt"/>
              </a:rPr>
              <a:t>の</a:t>
            </a:r>
            <a:r>
              <a:rPr lang="en-US" altLang="ja-JP" sz="1600">
                <a:latin typeface="Calibri"/>
                <a:ea typeface="Yu Gothic"/>
                <a:cs typeface="+mn-lt"/>
              </a:rPr>
              <a:t>H2O2</a:t>
            </a:r>
            <a:r>
              <a:rPr lang="ja-JP" altLang="en-US" sz="1600">
                <a:latin typeface="Yu Gothic"/>
                <a:ea typeface="Yu Gothic"/>
                <a:cs typeface="+mn-lt"/>
              </a:rPr>
              <a:t>を加える</a:t>
            </a:r>
            <a:r>
              <a:rPr lang="en-US" sz="1600">
                <a:latin typeface="Yu Gothic"/>
                <a:ea typeface="+mn-lt"/>
                <a:cs typeface="+mn-lt"/>
              </a:rPr>
              <a:t>。</a:t>
            </a:r>
            <a:endParaRPr lang="en-US" sz="1600">
              <a:latin typeface="Yu Gothic"/>
              <a:ea typeface="Yu Gothic"/>
            </a:endParaRPr>
          </a:p>
          <a:p>
            <a:pPr>
              <a:buNone/>
            </a:pPr>
            <a:r>
              <a:rPr lang="ja-JP" altLang="en-US" sz="1600">
                <a:latin typeface="Yu Gothic"/>
                <a:ea typeface="Yu Gothic"/>
                <a:cs typeface="+mn-lt"/>
              </a:rPr>
              <a:t>液体洗剤大さじ</a:t>
            </a:r>
            <a:r>
              <a:rPr lang="en-US" sz="1600">
                <a:latin typeface="Yu Gothic"/>
                <a:ea typeface="+mn-lt"/>
                <a:cs typeface="+mn-lt"/>
              </a:rPr>
              <a:t>1</a:t>
            </a:r>
            <a:r>
              <a:rPr lang="ja-JP" altLang="en-US" sz="1600">
                <a:latin typeface="Yu Gothic"/>
                <a:ea typeface="Yu Gothic"/>
                <a:cs typeface="+mn-lt"/>
              </a:rPr>
              <a:t>を追加する</a:t>
            </a:r>
            <a:r>
              <a:rPr lang="en-US" sz="1600">
                <a:latin typeface="Yu Gothic"/>
                <a:ea typeface="+mn-lt"/>
                <a:cs typeface="+mn-lt"/>
              </a:rPr>
              <a:t>。</a:t>
            </a:r>
            <a:endParaRPr lang="en-US" sz="1600">
              <a:latin typeface="Yu Gothic"/>
              <a:ea typeface="Yu Gothic"/>
            </a:endParaRPr>
          </a:p>
          <a:p>
            <a:pPr marL="0" indent="0">
              <a:buNone/>
            </a:pPr>
            <a:r>
              <a:rPr lang="ja-JP" altLang="en-US" sz="1600">
                <a:latin typeface="Yu Gothic"/>
                <a:ea typeface="Yu Gothic"/>
                <a:cs typeface="+mn-lt"/>
              </a:rPr>
              <a:t>食用色素を</a:t>
            </a:r>
            <a:r>
              <a:rPr lang="en-US" sz="1600">
                <a:latin typeface="Yu Gothic"/>
                <a:ea typeface="+mn-lt"/>
                <a:cs typeface="+mn-lt"/>
              </a:rPr>
              <a:t>1</a:t>
            </a:r>
            <a:r>
              <a:rPr lang="ja-JP" altLang="en-US" sz="1600">
                <a:latin typeface="Yu Gothic"/>
                <a:ea typeface="Yu Gothic"/>
                <a:cs typeface="+mn-lt"/>
              </a:rPr>
              <a:t>つまみ加える</a:t>
            </a:r>
            <a:r>
              <a:rPr lang="en-US" sz="1600">
                <a:latin typeface="Yu Gothic"/>
                <a:ea typeface="+mn-lt"/>
                <a:cs typeface="+mn-lt"/>
              </a:rPr>
              <a:t>。</a:t>
            </a:r>
            <a:endParaRPr lang="en-US" sz="1600">
              <a:latin typeface="Calibri"/>
              <a:ea typeface="Yu Gothic"/>
              <a:cs typeface="Calibri"/>
            </a:endParaRPr>
          </a:p>
          <a:p>
            <a:pPr marL="0" indent="0">
              <a:buNone/>
            </a:pPr>
            <a:endParaRPr lang="en-US" altLang="ja-JP" sz="1600">
              <a:latin typeface="Calibri"/>
              <a:ea typeface="Yu Gothic"/>
              <a:cs typeface="+mn-lt"/>
            </a:endParaRPr>
          </a:p>
          <a:p>
            <a:pPr>
              <a:buNone/>
            </a:pPr>
            <a:r>
              <a:rPr lang="ja-JP" altLang="en-US" sz="1600" b="1">
                <a:latin typeface="Yu Gothic"/>
                <a:ea typeface="Yu Gothic"/>
                <a:cs typeface="+mn-lt"/>
              </a:rPr>
              <a:t>科学：</a:t>
            </a:r>
            <a:endParaRPr lang="en-US" altLang="ja-JP" sz="1600" b="1">
              <a:latin typeface="Yu Gothic"/>
              <a:ea typeface="Yu Gothic"/>
            </a:endParaRPr>
          </a:p>
          <a:p>
            <a:pPr marL="0" indent="0">
              <a:buNone/>
            </a:pPr>
            <a:r>
              <a:rPr lang="ja-JP" altLang="en-US" sz="1600">
                <a:latin typeface="Yu Gothic"/>
                <a:ea typeface="Yu Gothic"/>
                <a:cs typeface="+mn-lt"/>
              </a:rPr>
              <a:t>過酸化水素は、この実験では酵母である触媒と反応します。</a:t>
            </a:r>
            <a:r>
              <a:rPr lang="en-US" altLang="ja-JP" sz="1600">
                <a:latin typeface="Yu Gothic"/>
                <a:ea typeface="+mn-lt"/>
                <a:cs typeface="+mn-lt"/>
              </a:rPr>
              <a:t> </a:t>
            </a:r>
            <a:r>
              <a:rPr lang="ja-JP" altLang="en-US" sz="1600">
                <a:latin typeface="Yu Gothic"/>
                <a:ea typeface="Yu Gothic"/>
                <a:cs typeface="+mn-lt"/>
              </a:rPr>
              <a:t>酵母は</a:t>
            </a:r>
            <a:r>
              <a:rPr lang="en-US" sz="1600">
                <a:latin typeface="Yu Gothic"/>
                <a:ea typeface="+mn-lt"/>
                <a:cs typeface="+mn-lt"/>
              </a:rPr>
              <a:t>H2O2</a:t>
            </a:r>
            <a:r>
              <a:rPr lang="ja-JP" altLang="en-US" sz="1600">
                <a:latin typeface="Yu Gothic"/>
                <a:ea typeface="Yu Gothic"/>
                <a:cs typeface="+mn-lt"/>
              </a:rPr>
              <a:t>を水と酸素に分解します</a:t>
            </a:r>
            <a:r>
              <a:rPr lang="en-US" sz="1600">
                <a:latin typeface="Yu Gothic"/>
                <a:ea typeface="+mn-lt"/>
                <a:cs typeface="+mn-lt"/>
              </a:rPr>
              <a:t>。 </a:t>
            </a:r>
            <a:r>
              <a:rPr lang="ja-JP" altLang="en-US" sz="1600">
                <a:latin typeface="Yu Gothic"/>
                <a:ea typeface="Yu Gothic"/>
                <a:cs typeface="+mn-lt"/>
              </a:rPr>
              <a:t>酸素が泡を作り</a:t>
            </a:r>
            <a:r>
              <a:rPr lang="en-US" sz="1600">
                <a:latin typeface="Yu Gothic"/>
                <a:ea typeface="+mn-lt"/>
                <a:cs typeface="+mn-lt"/>
              </a:rPr>
              <a:t>、</a:t>
            </a:r>
            <a:r>
              <a:rPr lang="ja-JP" altLang="en-US" sz="1600">
                <a:latin typeface="Yu Gothic"/>
                <a:ea typeface="Yu Gothic"/>
                <a:cs typeface="+mn-lt"/>
              </a:rPr>
              <a:t>ボトル中で上に上りモンスター歯磨き粉になります</a:t>
            </a:r>
            <a:r>
              <a:rPr lang="en-US" sz="1600">
                <a:latin typeface="Yu Gothic"/>
                <a:ea typeface="+mn-lt"/>
                <a:cs typeface="+mn-lt"/>
              </a:rPr>
              <a:t>。</a:t>
            </a:r>
            <a:endParaRPr lang="en-US" sz="1600">
              <a:latin typeface="Calibri"/>
              <a:ea typeface="Yu Gothic"/>
              <a:cs typeface="Calibri"/>
            </a:endParaRPr>
          </a:p>
          <a:p>
            <a:pPr marL="0" indent="0">
              <a:buNone/>
            </a:pPr>
            <a:endParaRPr lang="en-US" altLang="ja-JP" sz="1600">
              <a:latin typeface="Calibri"/>
              <a:ea typeface="Yu Gothic"/>
              <a:cs typeface="+mn-lt"/>
            </a:endParaRPr>
          </a:p>
          <a:p>
            <a:pPr>
              <a:buNone/>
            </a:pPr>
            <a:r>
              <a:rPr lang="ja-JP" altLang="en-US" sz="1600" b="1">
                <a:latin typeface="Yu Gothic"/>
                <a:ea typeface="Yu Gothic"/>
                <a:cs typeface="+mn-lt"/>
              </a:rPr>
              <a:t>応用</a:t>
            </a:r>
            <a:r>
              <a:rPr lang="ja-JP" altLang="en-US" sz="1600">
                <a:latin typeface="Yu Gothic"/>
                <a:ea typeface="Yu Gothic"/>
                <a:cs typeface="+mn-lt"/>
              </a:rPr>
              <a:t>：過酸化水素は、小さな切り傷や擦り傷を治すために使われます</a:t>
            </a:r>
            <a:r>
              <a:rPr lang="en-US" sz="1600">
                <a:latin typeface="Yu Gothic"/>
                <a:ea typeface="+mn-lt"/>
                <a:cs typeface="+mn-lt"/>
              </a:rPr>
              <a:t>。</a:t>
            </a:r>
            <a:r>
              <a:rPr lang="ja-JP" altLang="en-US" sz="1600">
                <a:latin typeface="Calibri"/>
                <a:ea typeface="Yu Gothic"/>
                <a:cs typeface="+mn-lt"/>
              </a:rPr>
              <a:t>　</a:t>
            </a:r>
            <a:endParaRPr lang="en-US" altLang="ja-JP" sz="1600">
              <a:latin typeface="Yu Gothic"/>
              <a:ea typeface="Yu Gothic"/>
              <a:cs typeface="+mn-lt"/>
            </a:endParaRPr>
          </a:p>
          <a:p>
            <a:pPr>
              <a:buNone/>
            </a:pPr>
            <a:r>
              <a:rPr lang="ja-JP" sz="1600">
                <a:latin typeface="Yu Gothic"/>
                <a:ea typeface="Yu Gothic"/>
                <a:cs typeface="+mn-lt"/>
              </a:rPr>
              <a:t>過酸化水素が</a:t>
            </a:r>
            <a:r>
              <a:rPr lang="ja-JP" altLang="en-US" sz="1600">
                <a:latin typeface="Yu Gothic"/>
                <a:ea typeface="Yu Gothic"/>
                <a:cs typeface="+mn-lt"/>
              </a:rPr>
              <a:t>血液に触れると、血液中の酵素が</a:t>
            </a:r>
            <a:r>
              <a:rPr lang="en-US" sz="1600">
                <a:latin typeface="Yu Gothic"/>
                <a:ea typeface="+mn-lt"/>
                <a:cs typeface="+mn-lt"/>
              </a:rPr>
              <a:t>H2O2</a:t>
            </a:r>
            <a:r>
              <a:rPr lang="ja-JP" altLang="en-US" sz="1600">
                <a:latin typeface="Yu Gothic"/>
                <a:ea typeface="Yu Gothic"/>
                <a:cs typeface="+mn-lt"/>
              </a:rPr>
              <a:t>を水と酸素ガスに分解します</a:t>
            </a:r>
            <a:r>
              <a:rPr lang="en-US" sz="1600">
                <a:latin typeface="Yu Gothic"/>
                <a:ea typeface="+mn-lt"/>
                <a:cs typeface="+mn-lt"/>
              </a:rPr>
              <a:t>。 </a:t>
            </a:r>
            <a:r>
              <a:rPr lang="ja-JP" altLang="en-US" sz="1600">
                <a:latin typeface="Yu Gothic"/>
                <a:ea typeface="Yu Gothic"/>
                <a:cs typeface="+mn-lt"/>
              </a:rPr>
              <a:t>傷の細菌が生成された酸素に溺れることにより傷が治ります</a:t>
            </a:r>
            <a:r>
              <a:rPr lang="en-US" sz="1600">
                <a:latin typeface="Yu Gothic"/>
                <a:ea typeface="+mn-lt"/>
                <a:cs typeface="+mn-lt"/>
              </a:rPr>
              <a:t>。</a:t>
            </a:r>
            <a:endParaRPr lang="en-US" sz="1600">
              <a:latin typeface="Yu Gothic"/>
              <a:ea typeface="Yu Gothic"/>
              <a:cs typeface="Calibri"/>
            </a:endParaRPr>
          </a:p>
          <a:p>
            <a:pPr marL="0" indent="0">
              <a:buNone/>
            </a:pPr>
            <a:endParaRPr lang="en-US" sz="2000"/>
          </a:p>
          <a:p>
            <a:pPr marL="0" indent="0">
              <a:buNone/>
            </a:pPr>
            <a:endParaRPr lang="en-US" sz="2400"/>
          </a:p>
          <a:p>
            <a:pPr marL="0" indent="0">
              <a:buNone/>
            </a:pPr>
            <a:endParaRPr lang="en-US" sz="2400" b="1"/>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0891" y="1300188"/>
            <a:ext cx="4335649" cy="17793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A4AD1910-18F7-44A5-81E5-03E26E284C90}"/>
              </a:ext>
            </a:extLst>
          </p:cNvPr>
          <p:cNvPicPr>
            <a:picLocks noChangeAspect="1"/>
          </p:cNvPicPr>
          <p:nvPr/>
        </p:nvPicPr>
        <p:blipFill>
          <a:blip r:embed="rId3"/>
          <a:stretch>
            <a:fillRect/>
          </a:stretch>
        </p:blipFill>
        <p:spPr>
          <a:xfrm>
            <a:off x="8064328" y="3429000"/>
            <a:ext cx="4028384" cy="3184493"/>
          </a:xfrm>
          <a:prstGeom prst="rect">
            <a:avLst/>
          </a:prstGeom>
        </p:spPr>
      </p:pic>
      <p:pic>
        <p:nvPicPr>
          <p:cNvPr id="2" name="Picture 5">
            <a:extLst>
              <a:ext uri="{FF2B5EF4-FFF2-40B4-BE49-F238E27FC236}">
                <a16:creationId xmlns:a16="http://schemas.microsoft.com/office/drawing/2014/main" id="{5E15A0A5-700A-49F2-B218-B7E7C72E3EF7}"/>
              </a:ext>
            </a:extLst>
          </p:cNvPr>
          <p:cNvPicPr>
            <a:picLocks noChangeAspect="1"/>
          </p:cNvPicPr>
          <p:nvPr/>
        </p:nvPicPr>
        <p:blipFill>
          <a:blip r:embed="rId4"/>
          <a:stretch>
            <a:fillRect/>
          </a:stretch>
        </p:blipFill>
        <p:spPr>
          <a:xfrm>
            <a:off x="1765263" y="150087"/>
            <a:ext cx="7859367" cy="869747"/>
          </a:xfrm>
          <a:prstGeom prst="rect">
            <a:avLst/>
          </a:prstGeom>
        </p:spPr>
      </p:pic>
    </p:spTree>
    <p:extLst>
      <p:ext uri="{BB962C8B-B14F-4D97-AF65-F5344CB8AC3E}">
        <p14:creationId xmlns:p14="http://schemas.microsoft.com/office/powerpoint/2010/main" val="2997089413"/>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25B533-DC1B-48C1-BD83-89ECE14E4A9E}">
  <ds:schemaRefs>
    <ds:schemaRef ds:uri="http://schemas.microsoft.com/office/infopath/2007/PartnerControls"/>
    <ds:schemaRef ds:uri="4e30ad86-54c4-402d-9703-293272e68c63"/>
    <ds:schemaRef ds:uri="http://purl.org/dc/elements/1.1/"/>
    <ds:schemaRef ds:uri="http://schemas.microsoft.com/office/2006/metadata/properties"/>
    <ds:schemaRef ds:uri="218db34b-0cde-4c22-b8ff-5aab90f43b19"/>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1ABB3991-1367-4B3F-A031-AF607CC1CCEB}">
  <ds:schemaRefs>
    <ds:schemaRef ds:uri="218db34b-0cde-4c22-b8ff-5aab90f43b19"/>
    <ds:schemaRef ds:uri="4e30ad86-54c4-402d-9703-293272e68c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5786A52-C0CA-4330-BB1E-F598E5899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TotalTime>
  <Words>609</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Yu Gothic</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Uma Purohit</cp:lastModifiedBy>
  <cp:revision>11</cp:revision>
  <cp:lastPrinted>2021-02-26T04:39:14Z</cp:lastPrinted>
  <dcterms:created xsi:type="dcterms:W3CDTF">2020-10-09T07:44:58Z</dcterms:created>
  <dcterms:modified xsi:type="dcterms:W3CDTF">2021-03-03T02:09:11Z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