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0" r:id="rId7"/>
    <p:sldId id="261"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C6367D-2596-4F9F-8111-C0C506A643B6}" v="3" dt="2021-02-11T21:41:16.563"/>
    <p1510:client id="{C7B50CFD-0471-8AF9-745A-10CD44ED33A3}" v="360" dt="2021-02-12T06:20:00.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52" y="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a Purohit" userId="a666f84e-e6ec-4efd-b815-99168376b25d" providerId="ADAL" clId="{27C6367D-2596-4F9F-8111-C0C506A643B6}"/>
    <pc:docChg chg="custSel addSld delSld modSld sldOrd">
      <pc:chgData name="Uma Purohit" userId="a666f84e-e6ec-4efd-b815-99168376b25d" providerId="ADAL" clId="{27C6367D-2596-4F9F-8111-C0C506A643B6}" dt="2021-02-11T21:41:27.267" v="734" actId="14100"/>
      <pc:docMkLst>
        <pc:docMk/>
      </pc:docMkLst>
      <pc:sldChg chg="modSp mod">
        <pc:chgData name="Uma Purohit" userId="a666f84e-e6ec-4efd-b815-99168376b25d" providerId="ADAL" clId="{27C6367D-2596-4F9F-8111-C0C506A643B6}" dt="2021-02-11T21:39:18.974" v="726" actId="20577"/>
        <pc:sldMkLst>
          <pc:docMk/>
          <pc:sldMk cId="3471766316" sldId="257"/>
        </pc:sldMkLst>
        <pc:spChg chg="mod">
          <ac:chgData name="Uma Purohit" userId="a666f84e-e6ec-4efd-b815-99168376b25d" providerId="ADAL" clId="{27C6367D-2596-4F9F-8111-C0C506A643B6}" dt="2021-02-11T21:35:50.112" v="613" actId="20577"/>
          <ac:spMkLst>
            <pc:docMk/>
            <pc:sldMk cId="3471766316" sldId="257"/>
            <ac:spMk id="3" creationId="{28D48177-018A-460D-9A77-517AB5128A83}"/>
          </ac:spMkLst>
        </pc:spChg>
        <pc:spChg chg="mod">
          <ac:chgData name="Uma Purohit" userId="a666f84e-e6ec-4efd-b815-99168376b25d" providerId="ADAL" clId="{27C6367D-2596-4F9F-8111-C0C506A643B6}" dt="2021-02-11T21:39:18.974" v="726" actId="20577"/>
          <ac:spMkLst>
            <pc:docMk/>
            <pc:sldMk cId="3471766316" sldId="257"/>
            <ac:spMk id="9" creationId="{F2D3B179-8EB0-4BD8-89B2-306A5EE674CD}"/>
          </ac:spMkLst>
        </pc:spChg>
      </pc:sldChg>
      <pc:sldChg chg="addSp modSp mod">
        <pc:chgData name="Uma Purohit" userId="a666f84e-e6ec-4efd-b815-99168376b25d" providerId="ADAL" clId="{27C6367D-2596-4F9F-8111-C0C506A643B6}" dt="2021-02-11T21:38:24.257" v="703" actId="1076"/>
        <pc:sldMkLst>
          <pc:docMk/>
          <pc:sldMk cId="262877459" sldId="258"/>
        </pc:sldMkLst>
        <pc:spChg chg="mod">
          <ac:chgData name="Uma Purohit" userId="a666f84e-e6ec-4efd-b815-99168376b25d" providerId="ADAL" clId="{27C6367D-2596-4F9F-8111-C0C506A643B6}" dt="2021-02-11T21:38:19.264" v="702" actId="20577"/>
          <ac:spMkLst>
            <pc:docMk/>
            <pc:sldMk cId="262877459" sldId="258"/>
            <ac:spMk id="3" creationId="{28D48177-018A-460D-9A77-517AB5128A83}"/>
          </ac:spMkLst>
        </pc:spChg>
        <pc:picChg chg="add mod">
          <ac:chgData name="Uma Purohit" userId="a666f84e-e6ec-4efd-b815-99168376b25d" providerId="ADAL" clId="{27C6367D-2596-4F9F-8111-C0C506A643B6}" dt="2021-02-11T21:38:24.257" v="703" actId="1076"/>
          <ac:picMkLst>
            <pc:docMk/>
            <pc:sldMk cId="262877459" sldId="258"/>
            <ac:picMk id="2" creationId="{D8B101B8-3F97-4939-9CF3-A88CB03B361E}"/>
          </ac:picMkLst>
        </pc:picChg>
      </pc:sldChg>
      <pc:sldChg chg="del">
        <pc:chgData name="Uma Purohit" userId="a666f84e-e6ec-4efd-b815-99168376b25d" providerId="ADAL" clId="{27C6367D-2596-4F9F-8111-C0C506A643B6}" dt="2021-01-28T22:47:04.603" v="508" actId="47"/>
        <pc:sldMkLst>
          <pc:docMk/>
          <pc:sldMk cId="1733089964" sldId="259"/>
        </pc:sldMkLst>
      </pc:sldChg>
      <pc:sldChg chg="addSp delSp modSp new mod ord">
        <pc:chgData name="Uma Purohit" userId="a666f84e-e6ec-4efd-b815-99168376b25d" providerId="ADAL" clId="{27C6367D-2596-4F9F-8111-C0C506A643B6}" dt="2021-02-11T21:41:27.267" v="734" actId="14100"/>
        <pc:sldMkLst>
          <pc:docMk/>
          <pc:sldMk cId="2439190568" sldId="259"/>
        </pc:sldMkLst>
        <pc:spChg chg="del">
          <ac:chgData name="Uma Purohit" userId="a666f84e-e6ec-4efd-b815-99168376b25d" providerId="ADAL" clId="{27C6367D-2596-4F9F-8111-C0C506A643B6}" dt="2021-02-11T21:41:10.457" v="730" actId="478"/>
          <ac:spMkLst>
            <pc:docMk/>
            <pc:sldMk cId="2439190568" sldId="259"/>
            <ac:spMk id="2" creationId="{EBE69244-3AA2-470B-A250-CAA366D3A473}"/>
          </ac:spMkLst>
        </pc:spChg>
        <pc:spChg chg="del">
          <ac:chgData name="Uma Purohit" userId="a666f84e-e6ec-4efd-b815-99168376b25d" providerId="ADAL" clId="{27C6367D-2596-4F9F-8111-C0C506A643B6}" dt="2021-02-11T21:41:13.548" v="731" actId="478"/>
          <ac:spMkLst>
            <pc:docMk/>
            <pc:sldMk cId="2439190568" sldId="259"/>
            <ac:spMk id="3" creationId="{FEC52644-4071-4B47-9269-1FAA323F41F7}"/>
          </ac:spMkLst>
        </pc:spChg>
        <pc:picChg chg="add mod">
          <ac:chgData name="Uma Purohit" userId="a666f84e-e6ec-4efd-b815-99168376b25d" providerId="ADAL" clId="{27C6367D-2596-4F9F-8111-C0C506A643B6}" dt="2021-02-11T21:41:27.267" v="734" actId="14100"/>
          <ac:picMkLst>
            <pc:docMk/>
            <pc:sldMk cId="2439190568" sldId="259"/>
            <ac:picMk id="5" creationId="{681993AF-5B09-4EEB-9789-5921765F8BEB}"/>
          </ac:picMkLst>
        </pc:picChg>
      </pc:sldChg>
      <pc:sldChg chg="del">
        <pc:chgData name="Uma Purohit" userId="a666f84e-e6ec-4efd-b815-99168376b25d" providerId="ADAL" clId="{27C6367D-2596-4F9F-8111-C0C506A643B6}" dt="2021-01-28T22:47:06.728" v="509" actId="47"/>
        <pc:sldMkLst>
          <pc:docMk/>
          <pc:sldMk cId="1562695460" sldId="260"/>
        </pc:sldMkLst>
      </pc:sldChg>
    </pc:docChg>
  </pc:docChgLst>
  <pc:docChgLst>
    <pc:chgData name="Rei Gomes" userId="S::rei-gomes@oist.jp::e50289ac-ac4b-4c2d-82b4-7c10cd706870" providerId="AD" clId="Web-{11A8A998-FBD5-39FB-1B28-6F106E0B44C7}"/>
    <pc:docChg chg="addSld modSld sldOrd">
      <pc:chgData name="Rei Gomes" userId="S::rei-gomes@oist.jp::e50289ac-ac4b-4c2d-82b4-7c10cd706870" providerId="AD" clId="Web-{11A8A998-FBD5-39FB-1B28-6F106E0B44C7}" dt="2021-01-14T07:17:32.099" v="478" actId="20577"/>
      <pc:docMkLst>
        <pc:docMk/>
      </pc:docMkLst>
      <pc:sldChg chg="modSp add ord replId">
        <pc:chgData name="Rei Gomes" userId="S::rei-gomes@oist.jp::e50289ac-ac4b-4c2d-82b4-7c10cd706870" providerId="AD" clId="Web-{11A8A998-FBD5-39FB-1B28-6F106E0B44C7}" dt="2021-01-14T07:07:34.509" v="463" actId="20577"/>
        <pc:sldMkLst>
          <pc:docMk/>
          <pc:sldMk cId="1733089964" sldId="259"/>
        </pc:sldMkLst>
        <pc:spChg chg="mod">
          <ac:chgData name="Rei Gomes" userId="S::rei-gomes@oist.jp::e50289ac-ac4b-4c2d-82b4-7c10cd706870" providerId="AD" clId="Web-{11A8A998-FBD5-39FB-1B28-6F106E0B44C7}" dt="2021-01-14T06:41:48.804" v="179" actId="20577"/>
          <ac:spMkLst>
            <pc:docMk/>
            <pc:sldMk cId="1733089964" sldId="259"/>
            <ac:spMk id="3" creationId="{28D48177-018A-460D-9A77-517AB5128A83}"/>
          </ac:spMkLst>
        </pc:spChg>
        <pc:spChg chg="mod">
          <ac:chgData name="Rei Gomes" userId="S::rei-gomes@oist.jp::e50289ac-ac4b-4c2d-82b4-7c10cd706870" providerId="AD" clId="Web-{11A8A998-FBD5-39FB-1B28-6F106E0B44C7}" dt="2021-01-14T06:26:09.238" v="92" actId="20577"/>
          <ac:spMkLst>
            <pc:docMk/>
            <pc:sldMk cId="1733089964" sldId="259"/>
            <ac:spMk id="7" creationId="{1935684D-3811-4DC7-850E-6EBC4EC2BF72}"/>
          </ac:spMkLst>
        </pc:spChg>
        <pc:spChg chg="mod">
          <ac:chgData name="Rei Gomes" userId="S::rei-gomes@oist.jp::e50289ac-ac4b-4c2d-82b4-7c10cd706870" providerId="AD" clId="Web-{11A8A998-FBD5-39FB-1B28-6F106E0B44C7}" dt="2021-01-14T07:07:34.509" v="463" actId="20577"/>
          <ac:spMkLst>
            <pc:docMk/>
            <pc:sldMk cId="1733089964" sldId="259"/>
            <ac:spMk id="9" creationId="{F2D3B179-8EB0-4BD8-89B2-306A5EE674CD}"/>
          </ac:spMkLst>
        </pc:spChg>
      </pc:sldChg>
      <pc:sldChg chg="modSp add replId">
        <pc:chgData name="Rei Gomes" userId="S::rei-gomes@oist.jp::e50289ac-ac4b-4c2d-82b4-7c10cd706870" providerId="AD" clId="Web-{11A8A998-FBD5-39FB-1B28-6F106E0B44C7}" dt="2021-01-14T07:17:32.099" v="478" actId="20577"/>
        <pc:sldMkLst>
          <pc:docMk/>
          <pc:sldMk cId="1562695460" sldId="260"/>
        </pc:sldMkLst>
        <pc:spChg chg="mod">
          <ac:chgData name="Rei Gomes" userId="S::rei-gomes@oist.jp::e50289ac-ac4b-4c2d-82b4-7c10cd706870" providerId="AD" clId="Web-{11A8A998-FBD5-39FB-1B28-6F106E0B44C7}" dt="2021-01-14T07:17:32.099" v="478" actId="20577"/>
          <ac:spMkLst>
            <pc:docMk/>
            <pc:sldMk cId="1562695460" sldId="260"/>
            <ac:spMk id="3" creationId="{28D48177-018A-460D-9A77-517AB5128A83}"/>
          </ac:spMkLst>
        </pc:spChg>
        <pc:spChg chg="mod">
          <ac:chgData name="Rei Gomes" userId="S::rei-gomes@oist.jp::e50289ac-ac4b-4c2d-82b4-7c10cd706870" providerId="AD" clId="Web-{11A8A998-FBD5-39FB-1B28-6F106E0B44C7}" dt="2021-01-14T06:26:00.863" v="90" actId="20577"/>
          <ac:spMkLst>
            <pc:docMk/>
            <pc:sldMk cId="1562695460" sldId="260"/>
            <ac:spMk id="7" creationId="{1935684D-3811-4DC7-850E-6EBC4EC2BF72}"/>
          </ac:spMkLst>
        </pc:spChg>
        <pc:picChg chg="mod">
          <ac:chgData name="Rei Gomes" userId="S::rei-gomes@oist.jp::e50289ac-ac4b-4c2d-82b4-7c10cd706870" providerId="AD" clId="Web-{11A8A998-FBD5-39FB-1B28-6F106E0B44C7}" dt="2021-01-14T07:07:41.306" v="464" actId="1076"/>
          <ac:picMkLst>
            <pc:docMk/>
            <pc:sldMk cId="1562695460" sldId="260"/>
            <ac:picMk id="1026" creationId="{C71EC417-0AEC-4FEF-A647-566FDD4F7573}"/>
          </ac:picMkLst>
        </pc:picChg>
      </pc:sldChg>
    </pc:docChg>
  </pc:docChgLst>
  <pc:docChgLst>
    <pc:chgData name="Rei Gomes" userId="S::rei-gomes@oist.jp::e50289ac-ac4b-4c2d-82b4-7c10cd706870" providerId="AD" clId="Web-{C7B50CFD-0471-8AF9-745A-10CD44ED33A3}"/>
    <pc:docChg chg="addSld modSld sldOrd">
      <pc:chgData name="Rei Gomes" userId="S::rei-gomes@oist.jp::e50289ac-ac4b-4c2d-82b4-7c10cd706870" providerId="AD" clId="Web-{C7B50CFD-0471-8AF9-745A-10CD44ED33A3}" dt="2021-02-12T06:20:00.979" v="191" actId="14100"/>
      <pc:docMkLst>
        <pc:docMk/>
      </pc:docMkLst>
      <pc:sldChg chg="addSp delSp modSp add ord replId">
        <pc:chgData name="Rei Gomes" userId="S::rei-gomes@oist.jp::e50289ac-ac4b-4c2d-82b4-7c10cd706870" providerId="AD" clId="Web-{C7B50CFD-0471-8AF9-745A-10CD44ED33A3}" dt="2021-02-12T06:17:20.366" v="154" actId="20577"/>
        <pc:sldMkLst>
          <pc:docMk/>
          <pc:sldMk cId="2535182135" sldId="260"/>
        </pc:sldMkLst>
        <pc:spChg chg="mod">
          <ac:chgData name="Rei Gomes" userId="S::rei-gomes@oist.jp::e50289ac-ac4b-4c2d-82b4-7c10cd706870" providerId="AD" clId="Web-{C7B50CFD-0471-8AF9-745A-10CD44ED33A3}" dt="2021-02-12T06:17:20.366" v="154" actId="20577"/>
          <ac:spMkLst>
            <pc:docMk/>
            <pc:sldMk cId="2535182135" sldId="260"/>
            <ac:spMk id="3" creationId="{28D48177-018A-460D-9A77-517AB5128A83}"/>
          </ac:spMkLst>
        </pc:spChg>
        <pc:spChg chg="del">
          <ac:chgData name="Rei Gomes" userId="S::rei-gomes@oist.jp::e50289ac-ac4b-4c2d-82b4-7c10cd706870" providerId="AD" clId="Web-{C7B50CFD-0471-8AF9-745A-10CD44ED33A3}" dt="2021-02-12T06:05:57.856" v="3"/>
          <ac:spMkLst>
            <pc:docMk/>
            <pc:sldMk cId="2535182135" sldId="260"/>
            <ac:spMk id="7" creationId="{1935684D-3811-4DC7-850E-6EBC4EC2BF72}"/>
          </ac:spMkLst>
        </pc:spChg>
        <pc:picChg chg="add mod">
          <ac:chgData name="Rei Gomes" userId="S::rei-gomes@oist.jp::e50289ac-ac4b-4c2d-82b4-7c10cd706870" providerId="AD" clId="Web-{C7B50CFD-0471-8AF9-745A-10CD44ED33A3}" dt="2021-02-12T06:06:11.997" v="8" actId="1076"/>
          <ac:picMkLst>
            <pc:docMk/>
            <pc:sldMk cId="2535182135" sldId="260"/>
            <ac:picMk id="2" creationId="{4EE4D900-A1DA-4071-BDD9-134C4764DA9A}"/>
          </ac:picMkLst>
        </pc:picChg>
      </pc:sldChg>
      <pc:sldChg chg="addSp delSp modSp add replId">
        <pc:chgData name="Rei Gomes" userId="S::rei-gomes@oist.jp::e50289ac-ac4b-4c2d-82b4-7c10cd706870" providerId="AD" clId="Web-{C7B50CFD-0471-8AF9-745A-10CD44ED33A3}" dt="2021-02-12T06:20:00.979" v="191" actId="14100"/>
        <pc:sldMkLst>
          <pc:docMk/>
          <pc:sldMk cId="311536792" sldId="261"/>
        </pc:sldMkLst>
        <pc:spChg chg="mod">
          <ac:chgData name="Rei Gomes" userId="S::rei-gomes@oist.jp::e50289ac-ac4b-4c2d-82b4-7c10cd706870" providerId="AD" clId="Web-{C7B50CFD-0471-8AF9-745A-10CD44ED33A3}" dt="2021-02-12T06:19:58.058" v="190" actId="20577"/>
          <ac:spMkLst>
            <pc:docMk/>
            <pc:sldMk cId="311536792" sldId="261"/>
            <ac:spMk id="3" creationId="{28D48177-018A-460D-9A77-517AB5128A83}"/>
          </ac:spMkLst>
        </pc:spChg>
        <pc:spChg chg="del mod">
          <ac:chgData name="Rei Gomes" userId="S::rei-gomes@oist.jp::e50289ac-ac4b-4c2d-82b4-7c10cd706870" providerId="AD" clId="Web-{C7B50CFD-0471-8AF9-745A-10CD44ED33A3}" dt="2021-02-12T06:06:44.123" v="12"/>
          <ac:spMkLst>
            <pc:docMk/>
            <pc:sldMk cId="311536792" sldId="261"/>
            <ac:spMk id="7" creationId="{1935684D-3811-4DC7-850E-6EBC4EC2BF72}"/>
          </ac:spMkLst>
        </pc:spChg>
        <pc:picChg chg="add del mod">
          <ac:chgData name="Rei Gomes" userId="S::rei-gomes@oist.jp::e50289ac-ac4b-4c2d-82b4-7c10cd706870" providerId="AD" clId="Web-{C7B50CFD-0471-8AF9-745A-10CD44ED33A3}" dt="2021-02-12T06:20:00.979" v="191" actId="14100"/>
          <ac:picMkLst>
            <pc:docMk/>
            <pc:sldMk cId="311536792" sldId="261"/>
            <ac:picMk id="2" creationId="{D8B101B8-3F97-4939-9CF3-A88CB03B361E}"/>
          </ac:picMkLst>
        </pc:picChg>
        <pc:picChg chg="add mod">
          <ac:chgData name="Rei Gomes" userId="S::rei-gomes@oist.jp::e50289ac-ac4b-4c2d-82b4-7c10cd706870" providerId="AD" clId="Web-{C7B50CFD-0471-8AF9-745A-10CD44ED33A3}" dt="2021-02-12T06:07:08.561" v="21" actId="1076"/>
          <ac:picMkLst>
            <pc:docMk/>
            <pc:sldMk cId="311536792" sldId="261"/>
            <ac:picMk id="4" creationId="{C6C62A9D-5815-422E-A471-F852038EC5EF}"/>
          </ac:picMkLst>
        </pc:picChg>
      </pc:sldChg>
    </pc:docChg>
  </pc:docChgLst>
  <pc:docChgLst>
    <pc:chgData name="Uma Purohit" userId="a666f84e-e6ec-4efd-b815-99168376b25d" providerId="ADAL" clId="{A423F48D-7658-4D3A-AC24-1FAE3E35CC35}"/>
    <pc:docChg chg="undo redo custSel modSld">
      <pc:chgData name="Uma Purohit" userId="a666f84e-e6ec-4efd-b815-99168376b25d" providerId="ADAL" clId="{A423F48D-7658-4D3A-AC24-1FAE3E35CC35}" dt="2021-01-14T05:11:51.505" v="1019" actId="20577"/>
      <pc:docMkLst>
        <pc:docMk/>
      </pc:docMkLst>
      <pc:sldChg chg="modSp mod">
        <pc:chgData name="Uma Purohit" userId="a666f84e-e6ec-4efd-b815-99168376b25d" providerId="ADAL" clId="{A423F48D-7658-4D3A-AC24-1FAE3E35CC35}" dt="2021-01-14T05:11:51.505" v="1019" actId="20577"/>
        <pc:sldMkLst>
          <pc:docMk/>
          <pc:sldMk cId="3471766316" sldId="257"/>
        </pc:sldMkLst>
        <pc:spChg chg="mod">
          <ac:chgData name="Uma Purohit" userId="a666f84e-e6ec-4efd-b815-99168376b25d" providerId="ADAL" clId="{A423F48D-7658-4D3A-AC24-1FAE3E35CC35}" dt="2021-01-14T05:11:51.505" v="1019" actId="20577"/>
          <ac:spMkLst>
            <pc:docMk/>
            <pc:sldMk cId="3471766316" sldId="257"/>
            <ac:spMk id="3" creationId="{28D48177-018A-460D-9A77-517AB5128A83}"/>
          </ac:spMkLst>
        </pc:spChg>
        <pc:spChg chg="mod">
          <ac:chgData name="Uma Purohit" userId="a666f84e-e6ec-4efd-b815-99168376b25d" providerId="ADAL" clId="{A423F48D-7658-4D3A-AC24-1FAE3E35CC35}" dt="2021-01-14T04:39:16.559" v="24" actId="20577"/>
          <ac:spMkLst>
            <pc:docMk/>
            <pc:sldMk cId="3471766316" sldId="257"/>
            <ac:spMk id="9" creationId="{F2D3B179-8EB0-4BD8-89B2-306A5EE674CD}"/>
          </ac:spMkLst>
        </pc:spChg>
      </pc:sldChg>
      <pc:sldChg chg="modSp mod">
        <pc:chgData name="Uma Purohit" userId="a666f84e-e6ec-4efd-b815-99168376b25d" providerId="ADAL" clId="{A423F48D-7658-4D3A-AC24-1FAE3E35CC35}" dt="2021-01-14T05:11:17.667" v="1003" actId="20577"/>
        <pc:sldMkLst>
          <pc:docMk/>
          <pc:sldMk cId="262877459" sldId="258"/>
        </pc:sldMkLst>
        <pc:spChg chg="mod">
          <ac:chgData name="Uma Purohit" userId="a666f84e-e6ec-4efd-b815-99168376b25d" providerId="ADAL" clId="{A423F48D-7658-4D3A-AC24-1FAE3E35CC35}" dt="2021-01-14T05:11:17.667" v="1003" actId="20577"/>
          <ac:spMkLst>
            <pc:docMk/>
            <pc:sldMk cId="262877459" sldId="258"/>
            <ac:spMk id="3" creationId="{28D48177-018A-460D-9A77-517AB5128A83}"/>
          </ac:spMkLst>
        </pc:spChg>
      </pc:sldChg>
    </pc:docChg>
  </pc:docChgLst>
  <pc:docChgLst>
    <pc:chgData name="Uma Purohit" userId="a666f84e-e6ec-4efd-b815-99168376b25d" providerId="ADAL" clId="{BFB084BC-55E8-4D3C-8A44-B022EAB1A947}"/>
    <pc:docChg chg="undo custSel modSld">
      <pc:chgData name="Uma Purohit" userId="a666f84e-e6ec-4efd-b815-99168376b25d" providerId="ADAL" clId="{BFB084BC-55E8-4D3C-8A44-B022EAB1A947}" dt="2021-01-07T03:48:27.962" v="1146" actId="20577"/>
      <pc:docMkLst>
        <pc:docMk/>
      </pc:docMkLst>
      <pc:sldChg chg="modSp mod">
        <pc:chgData name="Uma Purohit" userId="a666f84e-e6ec-4efd-b815-99168376b25d" providerId="ADAL" clId="{BFB084BC-55E8-4D3C-8A44-B022EAB1A947}" dt="2021-01-07T03:04:32.552" v="108" actId="313"/>
        <pc:sldMkLst>
          <pc:docMk/>
          <pc:sldMk cId="3471766316" sldId="257"/>
        </pc:sldMkLst>
        <pc:spChg chg="mod">
          <ac:chgData name="Uma Purohit" userId="a666f84e-e6ec-4efd-b815-99168376b25d" providerId="ADAL" clId="{BFB084BC-55E8-4D3C-8A44-B022EAB1A947}" dt="2021-01-07T03:04:32.552" v="108" actId="313"/>
          <ac:spMkLst>
            <pc:docMk/>
            <pc:sldMk cId="3471766316" sldId="257"/>
            <ac:spMk id="3" creationId="{28D48177-018A-460D-9A77-517AB5128A83}"/>
          </ac:spMkLst>
        </pc:spChg>
        <pc:spChg chg="mod">
          <ac:chgData name="Uma Purohit" userId="a666f84e-e6ec-4efd-b815-99168376b25d" providerId="ADAL" clId="{BFB084BC-55E8-4D3C-8A44-B022EAB1A947}" dt="2021-01-07T03:03:25.067" v="27" actId="1076"/>
          <ac:spMkLst>
            <pc:docMk/>
            <pc:sldMk cId="3471766316" sldId="257"/>
            <ac:spMk id="9" creationId="{F2D3B179-8EB0-4BD8-89B2-306A5EE674CD}"/>
          </ac:spMkLst>
        </pc:spChg>
      </pc:sldChg>
      <pc:sldChg chg="modSp mod">
        <pc:chgData name="Uma Purohit" userId="a666f84e-e6ec-4efd-b815-99168376b25d" providerId="ADAL" clId="{BFB084BC-55E8-4D3C-8A44-B022EAB1A947}" dt="2021-01-07T03:48:27.962" v="1146" actId="20577"/>
        <pc:sldMkLst>
          <pc:docMk/>
          <pc:sldMk cId="262877459" sldId="258"/>
        </pc:sldMkLst>
        <pc:spChg chg="mod">
          <ac:chgData name="Uma Purohit" userId="a666f84e-e6ec-4efd-b815-99168376b25d" providerId="ADAL" clId="{BFB084BC-55E8-4D3C-8A44-B022EAB1A947}" dt="2021-01-07T03:48:27.962" v="1146" actId="20577"/>
          <ac:spMkLst>
            <pc:docMk/>
            <pc:sldMk cId="262877459" sldId="258"/>
            <ac:spMk id="3" creationId="{28D48177-018A-460D-9A77-517AB5128A83}"/>
          </ac:spMkLst>
        </pc:spChg>
      </pc:sldChg>
    </pc:docChg>
  </pc:docChgLst>
  <pc:docChgLst>
    <pc:chgData name="Rei Gomes" userId="S::rei-gomes@oist.jp::e50289ac-ac4b-4c2d-82b4-7c10cd706870" providerId="AD" clId="Web-{C57DF852-ED8F-ED77-1003-2E6C39CD2BFD}"/>
    <pc:docChg chg="modSld">
      <pc:chgData name="Rei Gomes" userId="S::rei-gomes@oist.jp::e50289ac-ac4b-4c2d-82b4-7c10cd706870" providerId="AD" clId="Web-{C57DF852-ED8F-ED77-1003-2E6C39CD2BFD}" dt="2021-01-15T04:44:52.447" v="28" actId="20577"/>
      <pc:docMkLst>
        <pc:docMk/>
      </pc:docMkLst>
      <pc:sldChg chg="modSp">
        <pc:chgData name="Rei Gomes" userId="S::rei-gomes@oist.jp::e50289ac-ac4b-4c2d-82b4-7c10cd706870" providerId="AD" clId="Web-{C57DF852-ED8F-ED77-1003-2E6C39CD2BFD}" dt="2021-01-15T04:44:52.447" v="28" actId="20577"/>
        <pc:sldMkLst>
          <pc:docMk/>
          <pc:sldMk cId="1562695460" sldId="260"/>
        </pc:sldMkLst>
        <pc:spChg chg="mod">
          <ac:chgData name="Rei Gomes" userId="S::rei-gomes@oist.jp::e50289ac-ac4b-4c2d-82b4-7c10cd706870" providerId="AD" clId="Web-{C57DF852-ED8F-ED77-1003-2E6C39CD2BFD}" dt="2021-01-15T04:44:52.447" v="28" actId="20577"/>
          <ac:spMkLst>
            <pc:docMk/>
            <pc:sldMk cId="1562695460" sldId="260"/>
            <ac:spMk id="3" creationId="{28D48177-018A-460D-9A77-517AB5128A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97B8-3B66-4195-B348-6BEB73282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C39B7-57D3-4A53-A184-8EF5853CA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FEF2A-E1E9-40C9-B9F1-9FA6BB6AA8C6}"/>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5" name="Footer Placeholder 4">
            <a:extLst>
              <a:ext uri="{FF2B5EF4-FFF2-40B4-BE49-F238E27FC236}">
                <a16:creationId xmlns:a16="http://schemas.microsoft.com/office/drawing/2014/main" id="{12BED39F-A473-4D9A-9564-6627AC21D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55BFA-1982-4F39-8E53-53706289AE7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8529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2B8F-3081-48A2-B50D-63FBC9B27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0D7A9-B0B2-4A28-806A-303CAC7D6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FEE82-EB58-40AA-B32D-A4479FE4747D}"/>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5" name="Footer Placeholder 4">
            <a:extLst>
              <a:ext uri="{FF2B5EF4-FFF2-40B4-BE49-F238E27FC236}">
                <a16:creationId xmlns:a16="http://schemas.microsoft.com/office/drawing/2014/main" id="{6423D2A1-332A-451C-910E-1381EA9F6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977F2-7326-4A16-B149-EA4B5F1A4FF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59581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09971-9AFD-4C3D-A4D8-761ABE44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9C886-D3B7-46AC-9D6C-B8A9DDBE2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F987-51AF-4116-8EE7-D72E427F7A95}"/>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5" name="Footer Placeholder 4">
            <a:extLst>
              <a:ext uri="{FF2B5EF4-FFF2-40B4-BE49-F238E27FC236}">
                <a16:creationId xmlns:a16="http://schemas.microsoft.com/office/drawing/2014/main" id="{EFEA0B77-9B47-4A35-8DBE-EEACB178D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9EA5-C381-43BD-AA72-C68DF0A8F95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0390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E82B-DC3B-443C-8159-249FDA4FD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C9A72-7641-4E02-B050-7360F3902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889F3-96CF-47C1-9E16-3A5D13B0F2A3}"/>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5" name="Footer Placeholder 4">
            <a:extLst>
              <a:ext uri="{FF2B5EF4-FFF2-40B4-BE49-F238E27FC236}">
                <a16:creationId xmlns:a16="http://schemas.microsoft.com/office/drawing/2014/main" id="{7FC5CA44-56AF-44F6-99A6-B7074705F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DCC6-4DC0-4330-B200-9512F0AB21D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05236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1045-60BB-4BA5-B952-016A53365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21C21-6249-48B8-9D05-1316750A6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581FA-5526-44F6-89C9-945342E8E777}"/>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5" name="Footer Placeholder 4">
            <a:extLst>
              <a:ext uri="{FF2B5EF4-FFF2-40B4-BE49-F238E27FC236}">
                <a16:creationId xmlns:a16="http://schemas.microsoft.com/office/drawing/2014/main" id="{BE8419AA-F3A7-47F2-900C-460906020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51EF-AA80-4EBC-B81B-24E61BE1A94D}"/>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38288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2BB-F21D-42F3-B15C-2EDEF011F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FC5BE-FF87-4A85-AB98-C4242076A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73671-BF03-4C81-A564-C91B4F1E8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52075-0540-4CC8-956A-FCDB7815E32E}"/>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6" name="Footer Placeholder 5">
            <a:extLst>
              <a:ext uri="{FF2B5EF4-FFF2-40B4-BE49-F238E27FC236}">
                <a16:creationId xmlns:a16="http://schemas.microsoft.com/office/drawing/2014/main" id="{4624DEE9-C565-4A71-B446-EFA38451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86537-BCC6-421A-B6A6-D0DBEE0F88A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769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E57B-42F6-45DD-888D-61C4ABDAD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792C-9627-4E81-ACC3-DBABF0C33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66770-9A6D-4B4E-96AC-065D0F2F2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833BC-EA18-4874-A64A-21F11EF7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71ACAA-D6EF-4D59-A643-CBA9C8AFD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B758A-50F6-420C-8207-326D5C9FF934}"/>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8" name="Footer Placeholder 7">
            <a:extLst>
              <a:ext uri="{FF2B5EF4-FFF2-40B4-BE49-F238E27FC236}">
                <a16:creationId xmlns:a16="http://schemas.microsoft.com/office/drawing/2014/main" id="{4F5D6E87-870D-4456-AA57-ED2DD07B8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246FC-EF4D-4D5E-A186-9602B30FE7E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21675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A552-3CF6-42F6-ADF7-CB7387D0D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F38E-867C-4A7A-86A2-746401D92082}"/>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4" name="Footer Placeholder 3">
            <a:extLst>
              <a:ext uri="{FF2B5EF4-FFF2-40B4-BE49-F238E27FC236}">
                <a16:creationId xmlns:a16="http://schemas.microsoft.com/office/drawing/2014/main" id="{F8177B17-529E-49A8-88D0-7614D298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FDAB3-5454-4F9B-A8BC-12752636C6AA}"/>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7474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8F4-8B12-4BA7-B054-2C97888042C9}"/>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3" name="Footer Placeholder 2">
            <a:extLst>
              <a:ext uri="{FF2B5EF4-FFF2-40B4-BE49-F238E27FC236}">
                <a16:creationId xmlns:a16="http://schemas.microsoft.com/office/drawing/2014/main" id="{F8C47E02-FD73-48C3-ABC6-42FC76D0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F3653-CD7C-455B-935C-4D88D7AF29CC}"/>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40801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7A8C-D384-41F1-9914-26D1F9DB3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9D6085-7478-407F-BE28-229F1B460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DF38D0-B44D-44FE-BD62-06058A8D2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5287-C505-4A2F-94A3-5025F79BB617}"/>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6" name="Footer Placeholder 5">
            <a:extLst>
              <a:ext uri="{FF2B5EF4-FFF2-40B4-BE49-F238E27FC236}">
                <a16:creationId xmlns:a16="http://schemas.microsoft.com/office/drawing/2014/main" id="{F82440A0-3D68-4EB3-AEFC-5488E23F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8DE9C-C90E-4C27-90BF-2183F199FD3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6377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1EC3-96B8-4190-B0FF-B3CE16CBD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3FAA1-324A-4BD8-9A6A-DB8025E6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41BE76-3B7D-4B6F-87F2-F1667E267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1758D-D4C3-4554-8049-E8FAAEDB9BD1}"/>
              </a:ext>
            </a:extLst>
          </p:cNvPr>
          <p:cNvSpPr>
            <a:spLocks noGrp="1"/>
          </p:cNvSpPr>
          <p:nvPr>
            <p:ph type="dt" sz="half" idx="10"/>
          </p:nvPr>
        </p:nvSpPr>
        <p:spPr/>
        <p:txBody>
          <a:bodyPr/>
          <a:lstStyle/>
          <a:p>
            <a:fld id="{BFA33419-483E-41F7-9D31-7AB63EE020AC}" type="datetimeFigureOut">
              <a:rPr lang="en-US" smtClean="0"/>
              <a:t>2/11/2021</a:t>
            </a:fld>
            <a:endParaRPr lang="en-US"/>
          </a:p>
        </p:txBody>
      </p:sp>
      <p:sp>
        <p:nvSpPr>
          <p:cNvPr id="6" name="Footer Placeholder 5">
            <a:extLst>
              <a:ext uri="{FF2B5EF4-FFF2-40B4-BE49-F238E27FC236}">
                <a16:creationId xmlns:a16="http://schemas.microsoft.com/office/drawing/2014/main" id="{433224BC-9B3B-4E3E-AEFC-BE279F2B8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39C7-6FCA-4F39-AC6D-E8C5A2D633B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94263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D9B10-D7AA-4ED1-AF77-B837F8F43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AEDA9C-D05A-445C-ADDA-2F0CCCD38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0435-8BE7-4FDB-B5AB-45F431F4A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3419-483E-41F7-9D31-7AB63EE020AC}" type="datetimeFigureOut">
              <a:rPr lang="en-US" smtClean="0"/>
              <a:t>2/11/2021</a:t>
            </a:fld>
            <a:endParaRPr lang="en-US"/>
          </a:p>
        </p:txBody>
      </p:sp>
      <p:sp>
        <p:nvSpPr>
          <p:cNvPr id="5" name="Footer Placeholder 4">
            <a:extLst>
              <a:ext uri="{FF2B5EF4-FFF2-40B4-BE49-F238E27FC236}">
                <a16:creationId xmlns:a16="http://schemas.microsoft.com/office/drawing/2014/main" id="{5539628A-44B1-42EF-B5A5-A5337C282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DE0D-29D3-4530-B9B7-729AFCFD8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A34E3-C8DA-42A2-99AE-0358DBE9C188}" type="slidenum">
              <a:rPr lang="en-US" smtClean="0"/>
              <a:t>‹#›</a:t>
            </a:fld>
            <a:endParaRPr lang="en-US"/>
          </a:p>
        </p:txBody>
      </p:sp>
    </p:spTree>
    <p:extLst>
      <p:ext uri="{BB962C8B-B14F-4D97-AF65-F5344CB8AC3E}">
        <p14:creationId xmlns:p14="http://schemas.microsoft.com/office/powerpoint/2010/main" val="36861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25000" lnSpcReduction="20000"/>
          </a:bodyPr>
          <a:lstStyle/>
          <a:p>
            <a:r>
              <a:rPr lang="en-GB" sz="6400" b="1" dirty="0"/>
              <a:t>Learning Goal:  Structure of atoms. Make a Model of Helium atom  and introduction to the periodic table.</a:t>
            </a:r>
          </a:p>
          <a:p>
            <a:r>
              <a:rPr lang="en-GB" sz="6400" b="1" dirty="0"/>
              <a:t>Learning Objectives: </a:t>
            </a:r>
            <a:endParaRPr lang="en-US" sz="6400" b="1" dirty="0"/>
          </a:p>
          <a:p>
            <a:pPr marL="0" indent="0">
              <a:buNone/>
            </a:pPr>
            <a:r>
              <a:rPr lang="en-GB" sz="6400" dirty="0"/>
              <a:t>	To nurture curiosity.</a:t>
            </a:r>
            <a:endParaRPr lang="en-US" sz="6400" dirty="0"/>
          </a:p>
          <a:p>
            <a:pPr marL="0" indent="0">
              <a:buNone/>
            </a:pPr>
            <a:r>
              <a:rPr lang="en-GB" sz="6400" dirty="0"/>
              <a:t>	To create a climate of discovery. </a:t>
            </a:r>
            <a:endParaRPr lang="en-US" sz="6400" dirty="0"/>
          </a:p>
          <a:p>
            <a:pPr marL="0" indent="0">
              <a:buNone/>
            </a:pPr>
            <a:r>
              <a:rPr lang="en-US" sz="6400" dirty="0"/>
              <a:t>	To maintain the rigor of the STEM lessons with playful and fun challenges.</a:t>
            </a:r>
          </a:p>
          <a:p>
            <a:pPr marL="0" indent="0">
              <a:buNone/>
            </a:pPr>
            <a:r>
              <a:rPr lang="en-GB" sz="6400" dirty="0"/>
              <a:t>	To build scientific vocabulary to promote scientific literacy at a young age.</a:t>
            </a:r>
            <a:endParaRPr lang="en-US" sz="6400" dirty="0"/>
          </a:p>
          <a:p>
            <a:pPr marL="0" indent="0">
              <a:buNone/>
            </a:pPr>
            <a:r>
              <a:rPr lang="en-GB" sz="6400" dirty="0"/>
              <a:t>	To build the following inquiry skills:</a:t>
            </a:r>
            <a:endParaRPr lang="en-US" sz="6400" dirty="0"/>
          </a:p>
          <a:p>
            <a:pPr marL="457200" lvl="1" indent="0">
              <a:buNone/>
            </a:pPr>
            <a:r>
              <a:rPr lang="en-GB" sz="6400" dirty="0"/>
              <a:t>		Problem solving</a:t>
            </a:r>
            <a:endParaRPr lang="en-US" sz="6400" dirty="0"/>
          </a:p>
          <a:p>
            <a:pPr marL="457200" lvl="1" indent="0">
              <a:buNone/>
            </a:pPr>
            <a:r>
              <a:rPr lang="en-GB" sz="6400" dirty="0"/>
              <a:t>		Critical and creative thinking</a:t>
            </a:r>
            <a:endParaRPr lang="en-US" sz="6400" dirty="0"/>
          </a:p>
          <a:p>
            <a:pPr marL="457200" lvl="1" indent="0">
              <a:buNone/>
            </a:pPr>
            <a:r>
              <a:rPr lang="en-GB" sz="6400" dirty="0"/>
              <a:t>		Observation</a:t>
            </a:r>
            <a:endParaRPr lang="en-US" sz="6400" dirty="0"/>
          </a:p>
          <a:p>
            <a:pPr marL="457200" lvl="1" indent="0">
              <a:buNone/>
            </a:pPr>
            <a:r>
              <a:rPr lang="en-GB" sz="6400" dirty="0"/>
              <a:t>		Prediction</a:t>
            </a:r>
          </a:p>
          <a:p>
            <a:pPr marL="457200" lvl="1" indent="0">
              <a:buNone/>
            </a:pPr>
            <a:r>
              <a:rPr lang="en-GB" sz="6400" dirty="0"/>
              <a:t>		Analysis</a:t>
            </a:r>
            <a:endParaRPr lang="en-US" sz="6400" dirty="0"/>
          </a:p>
          <a:p>
            <a:pPr marL="457200" lvl="1" indent="0">
              <a:buNone/>
            </a:pPr>
            <a:r>
              <a:rPr lang="en-GB" sz="6400" dirty="0"/>
              <a:t>		Conclusion</a:t>
            </a:r>
            <a:endParaRPr lang="en-US" sz="6400" dirty="0"/>
          </a:p>
          <a:p>
            <a:r>
              <a:rPr lang="en-GB" sz="6400" b="1" dirty="0"/>
              <a:t>Materials: </a:t>
            </a:r>
          </a:p>
          <a:p>
            <a:pPr marL="0" indent="0">
              <a:buNone/>
            </a:pPr>
            <a:r>
              <a:rPr lang="en-GB" sz="6400" dirty="0"/>
              <a:t>	</a:t>
            </a:r>
            <a:r>
              <a:rPr lang="en-US" sz="6400" dirty="0"/>
              <a:t>construction paper</a:t>
            </a:r>
          </a:p>
          <a:p>
            <a:pPr marL="0" indent="0">
              <a:buNone/>
            </a:pPr>
            <a:r>
              <a:rPr lang="en-US" sz="6400" dirty="0"/>
              <a:t>	pipe cleaners</a:t>
            </a:r>
          </a:p>
          <a:p>
            <a:pPr marL="0" indent="0">
              <a:buNone/>
            </a:pPr>
            <a:r>
              <a:rPr lang="en-US" sz="6400" dirty="0"/>
              <a:t>	beads</a:t>
            </a:r>
          </a:p>
          <a:p>
            <a:pPr marL="0" indent="0">
              <a:buNone/>
            </a:pPr>
            <a:r>
              <a:rPr lang="en-US" sz="6400" dirty="0"/>
              <a:t>	tape</a:t>
            </a:r>
          </a:p>
          <a:p>
            <a:pPr marL="0" indent="0">
              <a:buNone/>
            </a:pPr>
            <a:r>
              <a:rPr lang="en-US" sz="6400" dirty="0"/>
              <a:t>	pictures of  items that contain Helium</a:t>
            </a:r>
          </a:p>
          <a:p>
            <a:pPr marL="0" indent="0">
              <a:buNone/>
            </a:pPr>
            <a:r>
              <a:rPr lang="en-US" sz="6400" dirty="0"/>
              <a:t>	Laminated periodic tables</a:t>
            </a:r>
          </a:p>
          <a:p>
            <a:endParaRPr lang="en-US" b="1" dirty="0"/>
          </a:p>
          <a:p>
            <a:r>
              <a:rPr lang="en-GB" dirty="0"/>
              <a:t> </a:t>
            </a:r>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7803574" y="1709021"/>
            <a:ext cx="4388426" cy="1569660"/>
          </a:xfrm>
          <a:prstGeom prst="rect">
            <a:avLst/>
          </a:prstGeom>
          <a:solidFill>
            <a:srgbClr val="FFC000"/>
          </a:solidFill>
        </p:spPr>
        <p:txBody>
          <a:bodyPr wrap="square" rtlCol="0">
            <a:spAutoFit/>
          </a:bodyPr>
          <a:lstStyle/>
          <a:p>
            <a:r>
              <a:rPr lang="en-US" sz="3200" dirty="0"/>
              <a:t> Structure of the Atom and the Periodic table</a:t>
            </a:r>
          </a:p>
          <a:p>
            <a:endParaRPr lang="en-US" sz="3200" dirty="0"/>
          </a:p>
        </p:txBody>
      </p:sp>
    </p:spTree>
    <p:extLst>
      <p:ext uri="{BB962C8B-B14F-4D97-AF65-F5344CB8AC3E}">
        <p14:creationId xmlns:p14="http://schemas.microsoft.com/office/powerpoint/2010/main" val="3471766316"/>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a:normAutofit/>
          </a:bodyPr>
          <a:lstStyle/>
          <a:p>
            <a:pPr marL="0" indent="0">
              <a:buNone/>
            </a:pPr>
            <a:r>
              <a:rPr lang="en-US" sz="2400" b="1" dirty="0"/>
              <a:t>Everything is made of ATOMS. </a:t>
            </a:r>
          </a:p>
          <a:p>
            <a:pPr marL="0" indent="0">
              <a:buNone/>
            </a:pPr>
            <a:r>
              <a:rPr lang="en-US" sz="2400" b="1" dirty="0"/>
              <a:t>ATOMS are made up of</a:t>
            </a:r>
          </a:p>
          <a:p>
            <a:pPr marL="0" indent="0">
              <a:buNone/>
            </a:pPr>
            <a:r>
              <a:rPr lang="en-US" sz="2400" b="1" dirty="0"/>
              <a:t>Protons  + charge</a:t>
            </a:r>
          </a:p>
          <a:p>
            <a:pPr marL="0" indent="0">
              <a:buNone/>
            </a:pPr>
            <a:r>
              <a:rPr lang="en-US" sz="2400" b="1" dirty="0"/>
              <a:t>Neutrons  no charge</a:t>
            </a:r>
          </a:p>
          <a:p>
            <a:pPr marL="0" indent="0">
              <a:buNone/>
            </a:pPr>
            <a:r>
              <a:rPr lang="en-US" sz="2400" b="1" dirty="0"/>
              <a:t>Electrons  - charge</a:t>
            </a:r>
          </a:p>
          <a:p>
            <a:pPr marL="0" indent="0">
              <a:buNone/>
            </a:pPr>
            <a:endParaRPr lang="en-US" sz="2400" b="1"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7622" y="2761126"/>
            <a:ext cx="4472699" cy="18355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219391" y="104576"/>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pic>
        <p:nvPicPr>
          <p:cNvPr id="2" name="Picture 1">
            <a:extLst>
              <a:ext uri="{FF2B5EF4-FFF2-40B4-BE49-F238E27FC236}">
                <a16:creationId xmlns:a16="http://schemas.microsoft.com/office/drawing/2014/main" id="{D8B101B8-3F97-4939-9CF3-A88CB03B361E}"/>
              </a:ext>
            </a:extLst>
          </p:cNvPr>
          <p:cNvPicPr>
            <a:picLocks noChangeAspect="1"/>
          </p:cNvPicPr>
          <p:nvPr/>
        </p:nvPicPr>
        <p:blipFill>
          <a:blip r:embed="rId3"/>
          <a:stretch>
            <a:fillRect/>
          </a:stretch>
        </p:blipFill>
        <p:spPr>
          <a:xfrm>
            <a:off x="527925" y="3429000"/>
            <a:ext cx="3816884" cy="2865654"/>
          </a:xfrm>
          <a:prstGeom prst="rect">
            <a:avLst/>
          </a:prstGeom>
        </p:spPr>
      </p:pic>
    </p:spTree>
    <p:extLst>
      <p:ext uri="{BB962C8B-B14F-4D97-AF65-F5344CB8AC3E}">
        <p14:creationId xmlns:p14="http://schemas.microsoft.com/office/powerpoint/2010/main" val="262877459"/>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vert="horz" lIns="91440" tIns="45720" rIns="91440" bIns="45720" rtlCol="0" anchor="t">
            <a:noAutofit/>
          </a:bodyPr>
          <a:lstStyle/>
          <a:p>
            <a:pPr marL="0" indent="0">
              <a:buNone/>
            </a:pPr>
            <a:r>
              <a:rPr lang="en-GB" altLang="ja-JP" sz="1200">
                <a:latin typeface="Yu Gothic"/>
                <a:ea typeface="+mn-lt"/>
                <a:cs typeface="+mn-lt"/>
              </a:rPr>
              <a:t>•</a:t>
            </a:r>
            <a:r>
              <a:rPr lang="ja-JP" altLang="en-GB" sz="1200" b="1">
                <a:latin typeface="Yu Gothic"/>
                <a:ea typeface="Yu Gothic"/>
                <a:cs typeface="+mn-lt"/>
              </a:rPr>
              <a:t>学習目標</a:t>
            </a:r>
            <a:r>
              <a:rPr lang="en-GB" sz="1200" b="1">
                <a:latin typeface="Yu Gothic"/>
                <a:ea typeface="+mn-lt"/>
                <a:cs typeface="+mn-lt"/>
              </a:rPr>
              <a:t>：</a:t>
            </a:r>
            <a:r>
              <a:rPr lang="ja" altLang="en-US" sz="1200">
                <a:latin typeface="Yu Gothic"/>
                <a:ea typeface="Yu Gothic"/>
                <a:cs typeface="+mn-lt"/>
              </a:rPr>
              <a:t>原子の構造。 ヘリウム原子のモデルを作り、周期表を紹介します。</a:t>
            </a:r>
            <a:r>
              <a:rPr lang="en-GB" sz="1200" dirty="0">
                <a:latin typeface="Yu Gothic"/>
                <a:ea typeface="+mn-lt"/>
                <a:cs typeface="+mn-lt"/>
              </a:rPr>
              <a:t> </a:t>
            </a:r>
            <a:endParaRPr lang="en-GB" sz="1200" b="1">
              <a:latin typeface="Yu Gothic"/>
              <a:ea typeface="Yu Gothic"/>
              <a:cs typeface="Calibri" panose="020F0502020204030204"/>
            </a:endParaRPr>
          </a:p>
          <a:p>
            <a:pPr marL="0" indent="0">
              <a:buNone/>
            </a:pPr>
            <a:r>
              <a:rPr lang="en-GB" sz="1200">
                <a:latin typeface="Yu Gothic"/>
                <a:ea typeface="+mn-lt"/>
                <a:cs typeface="+mn-lt"/>
              </a:rPr>
              <a:t>•</a:t>
            </a:r>
            <a:r>
              <a:rPr lang="ja-JP" altLang="en-GB" sz="1200" b="1">
                <a:latin typeface="Yu Gothic"/>
                <a:ea typeface="Yu Gothic"/>
                <a:cs typeface="+mn-lt"/>
              </a:rPr>
              <a:t>学習のねらい</a:t>
            </a:r>
            <a:r>
              <a:rPr lang="en-GB" sz="1200" b="1">
                <a:latin typeface="Yu Gothic"/>
                <a:ea typeface="+mn-lt"/>
                <a:cs typeface="+mn-lt"/>
              </a:rPr>
              <a:t>: </a:t>
            </a:r>
            <a:endParaRPr lang="en-US" sz="1200" b="1">
              <a:latin typeface="Yu Gothic"/>
              <a:ea typeface="+mn-lt"/>
              <a:cs typeface="+mn-lt"/>
            </a:endParaRPr>
          </a:p>
          <a:p>
            <a:pPr marL="0" indent="0">
              <a:buNone/>
            </a:pPr>
            <a:r>
              <a:rPr lang="en-GB" altLang="ja-JP" sz="1200">
                <a:latin typeface="Yu Gothic"/>
                <a:ea typeface="+mn-lt"/>
                <a:cs typeface="+mn-lt"/>
              </a:rPr>
              <a:t>　•</a:t>
            </a:r>
            <a:r>
              <a:rPr lang="ja-JP" altLang="en-GB" sz="1200">
                <a:latin typeface="Yu Gothic"/>
                <a:ea typeface="Yu Gothic"/>
                <a:cs typeface="+mn-lt"/>
              </a:rPr>
              <a:t>好奇心を育む</a:t>
            </a:r>
            <a:r>
              <a:rPr lang="en-GB" sz="1200" dirty="0">
                <a:latin typeface="Yu Gothic"/>
                <a:ea typeface="+mn-lt"/>
                <a:cs typeface="+mn-lt"/>
              </a:rPr>
              <a:t> </a:t>
            </a:r>
            <a:endParaRPr lang="en-US" sz="120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a:latin typeface="Yu Gothic"/>
                <a:ea typeface="Yu Gothic"/>
                <a:cs typeface="+mn-lt"/>
              </a:rPr>
              <a:t>発見の雰囲気をつくりだす</a:t>
            </a:r>
            <a:r>
              <a:rPr lang="en-GB" sz="1200" dirty="0">
                <a:latin typeface="Yu Gothic"/>
                <a:ea typeface="+mn-lt"/>
                <a:cs typeface="+mn-lt"/>
              </a:rPr>
              <a:t> </a:t>
            </a:r>
            <a:endParaRPr lang="en-US" sz="120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a:latin typeface="Yu Gothic"/>
                <a:ea typeface="Yu Gothic"/>
                <a:cs typeface="+mn-lt"/>
              </a:rPr>
              <a:t>遊び心のある楽しいチャレンジを通してステム教育の精密さを維持する</a:t>
            </a:r>
            <a:r>
              <a:rPr lang="en-GB" sz="1200" dirty="0">
                <a:latin typeface="Yu Gothic"/>
                <a:ea typeface="+mn-lt"/>
                <a:cs typeface="+mn-lt"/>
              </a:rPr>
              <a:t> </a:t>
            </a:r>
            <a:endParaRPr lang="en-US" sz="1200">
              <a:latin typeface="Yu Gothic"/>
              <a:ea typeface="Yu Gothic"/>
              <a:cs typeface="Calibri" panose="020F0502020204030204"/>
            </a:endParaRPr>
          </a:p>
          <a:p>
            <a:pPr marL="0" indent="0">
              <a:buNone/>
            </a:pPr>
            <a:r>
              <a:rPr lang="en-GB" sz="1200">
                <a:latin typeface="Yu Gothic"/>
                <a:ea typeface="+mn-lt"/>
                <a:cs typeface="+mn-lt"/>
              </a:rPr>
              <a:t>　•</a:t>
            </a:r>
            <a:r>
              <a:rPr lang="ja-JP" altLang="en-GB" sz="1200">
                <a:latin typeface="Yu Gothic"/>
                <a:ea typeface="Yu Gothic"/>
                <a:cs typeface="+mn-lt"/>
              </a:rPr>
              <a:t>若い年齢で科学リテラシーを促進するための科学用語を構築する</a:t>
            </a:r>
            <a:r>
              <a:rPr lang="en-GB" sz="1200" dirty="0">
                <a:latin typeface="Yu Gothic"/>
                <a:ea typeface="+mn-lt"/>
                <a:cs typeface="+mn-lt"/>
              </a:rPr>
              <a:t>  </a:t>
            </a:r>
            <a:endParaRPr lang="en-US" sz="120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a:latin typeface="Yu Gothic"/>
                <a:ea typeface="Yu Gothic"/>
                <a:cs typeface="+mn-lt"/>
              </a:rPr>
              <a:t>下記の探求スキルを育てる</a:t>
            </a:r>
            <a:r>
              <a:rPr lang="en-GB" sz="1200">
                <a:latin typeface="Yu Gothic"/>
                <a:ea typeface="+mn-lt"/>
                <a:cs typeface="+mn-lt"/>
              </a:rPr>
              <a:t>: </a:t>
            </a:r>
            <a:endParaRPr lang="en-US" sz="120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a:latin typeface="Yu Gothic"/>
                <a:ea typeface="Yu Gothic"/>
                <a:cs typeface="+mn-lt"/>
              </a:rPr>
              <a:t>問題解決</a:t>
            </a:r>
            <a:endParaRPr lang="en-US" sz="120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a:latin typeface="Yu Gothic"/>
                <a:ea typeface="Yu Gothic"/>
                <a:cs typeface="+mn-lt"/>
              </a:rPr>
              <a:t>判的かつ創造的な思考</a:t>
            </a:r>
            <a:r>
              <a:rPr lang="en-GB" sz="1200" dirty="0">
                <a:latin typeface="Yu Gothic"/>
                <a:ea typeface="+mn-lt"/>
                <a:cs typeface="+mn-lt"/>
              </a:rPr>
              <a:t> </a:t>
            </a:r>
            <a:endParaRPr lang="en-US" sz="1200">
              <a:latin typeface="Yu Gothic"/>
              <a:ea typeface="Yu Gothic"/>
              <a:cs typeface="Calibri" panose="020F0502020204030204"/>
            </a:endParaRPr>
          </a:p>
          <a:p>
            <a:pPr marL="0" indent="0">
              <a:buNone/>
            </a:pPr>
            <a:r>
              <a:rPr lang="en-GB" altLang="ja-JP" sz="1200">
                <a:latin typeface="Yu Gothic"/>
                <a:ea typeface="+mn-lt"/>
                <a:cs typeface="+mn-lt"/>
              </a:rPr>
              <a:t>　　　　•観察</a:t>
            </a:r>
            <a:endParaRPr lang="ja-JP" altLang="en-GB" sz="1200" dirty="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dirty="0">
                <a:latin typeface="Yu Gothic"/>
                <a:ea typeface="Yu Gothic"/>
                <a:cs typeface="+mn-lt"/>
              </a:rPr>
              <a:t>予測</a:t>
            </a:r>
            <a:r>
              <a:rPr lang="en-GB" sz="1200" dirty="0">
                <a:latin typeface="Yu Gothic"/>
                <a:ea typeface="+mn-lt"/>
                <a:cs typeface="+mn-lt"/>
              </a:rPr>
              <a:t> </a:t>
            </a:r>
            <a:endParaRPr lang="en-GB" sz="120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dirty="0">
                <a:latin typeface="Yu Gothic"/>
                <a:ea typeface="Yu Gothic"/>
                <a:cs typeface="+mn-lt"/>
              </a:rPr>
              <a:t>分析</a:t>
            </a:r>
            <a:endParaRPr lang="en-US" sz="1200">
              <a:latin typeface="Yu Gothic"/>
              <a:ea typeface="Yu Gothic"/>
              <a:cs typeface="Calibri" panose="020F0502020204030204"/>
            </a:endParaRPr>
          </a:p>
          <a:p>
            <a:pPr marL="0" indent="0">
              <a:buNone/>
            </a:pPr>
            <a:r>
              <a:rPr lang="en-GB" altLang="ja-JP" sz="1200">
                <a:latin typeface="Yu Gothic"/>
                <a:ea typeface="+mn-lt"/>
                <a:cs typeface="+mn-lt"/>
              </a:rPr>
              <a:t>　　　　•</a:t>
            </a:r>
            <a:r>
              <a:rPr lang="ja-JP" altLang="en-GB" sz="1200" dirty="0">
                <a:latin typeface="Yu Gothic"/>
                <a:ea typeface="Yu Gothic"/>
                <a:cs typeface="+mn-lt"/>
              </a:rPr>
              <a:t>結論</a:t>
            </a:r>
            <a:endParaRPr lang="en-US" sz="1200">
              <a:latin typeface="Yu Gothic"/>
              <a:ea typeface="Yu Gothic"/>
              <a:cs typeface="Calibri" panose="020F0502020204030204"/>
            </a:endParaRPr>
          </a:p>
          <a:p>
            <a:pPr marL="0" indent="0">
              <a:buNone/>
            </a:pPr>
            <a:r>
              <a:rPr lang="en-GB" altLang="ja-JP" sz="1200">
                <a:ea typeface="+mn-lt"/>
                <a:cs typeface="+mn-lt"/>
              </a:rPr>
              <a:t>•</a:t>
            </a:r>
            <a:r>
              <a:rPr lang="ja-JP" altLang="en-GB" sz="1200" b="1">
                <a:latin typeface="Yu Gothic"/>
                <a:ea typeface="Yu Gothic"/>
                <a:cs typeface="+mn-lt"/>
              </a:rPr>
              <a:t>材料</a:t>
            </a:r>
            <a:r>
              <a:rPr lang="en-GB" sz="1200" b="1">
                <a:latin typeface="Yu Gothic"/>
                <a:ea typeface="+mn-lt"/>
                <a:cs typeface="+mn-lt"/>
              </a:rPr>
              <a:t>: </a:t>
            </a:r>
            <a:endParaRPr lang="en-GB" sz="1200">
              <a:latin typeface="Yu Gothic"/>
              <a:ea typeface="Yu Gothic"/>
            </a:endParaRPr>
          </a:p>
          <a:p>
            <a:pPr marL="0" indent="0">
              <a:buNone/>
            </a:pPr>
            <a:r>
              <a:rPr lang="ja-JP" altLang="en-GB" sz="1200">
                <a:latin typeface="Yu Gothic"/>
                <a:ea typeface="Yu Gothic"/>
                <a:cs typeface="+mn-lt"/>
              </a:rPr>
              <a:t>画用紙</a:t>
            </a:r>
            <a:endParaRPr lang="en-GB" sz="1200">
              <a:latin typeface="Yu Gothic"/>
              <a:ea typeface="Yu Gothic"/>
              <a:cs typeface="Calibri" panose="020F0502020204030204"/>
            </a:endParaRPr>
          </a:p>
          <a:p>
            <a:pPr>
              <a:buNone/>
            </a:pPr>
            <a:r>
              <a:rPr lang="ja-JP" altLang="en-GB" sz="1200">
                <a:latin typeface="Yu Gothic"/>
                <a:ea typeface="Yu Gothic"/>
                <a:cs typeface="Calibri"/>
              </a:rPr>
              <a:t>モール</a:t>
            </a:r>
          </a:p>
          <a:p>
            <a:pPr>
              <a:buNone/>
            </a:pPr>
            <a:r>
              <a:rPr lang="ja-JP" altLang="en-GB" sz="1200">
                <a:latin typeface="Yu Gothic"/>
                <a:ea typeface="Yu Gothic"/>
                <a:cs typeface="+mn-lt"/>
              </a:rPr>
              <a:t>ビーズ</a:t>
            </a:r>
            <a:endParaRPr lang="en-US" sz="1200">
              <a:latin typeface="Yu Gothic"/>
              <a:ea typeface="Yu Gothic"/>
            </a:endParaRPr>
          </a:p>
          <a:p>
            <a:pPr>
              <a:buNone/>
            </a:pPr>
            <a:r>
              <a:rPr lang="ja-JP" altLang="en-GB" sz="1200">
                <a:latin typeface="Yu Gothic"/>
                <a:ea typeface="Yu Gothic"/>
                <a:cs typeface="+mn-lt"/>
              </a:rPr>
              <a:t>テープ</a:t>
            </a:r>
            <a:endParaRPr lang="en-US" sz="1200">
              <a:latin typeface="Yu Gothic"/>
              <a:ea typeface="Yu Gothic"/>
            </a:endParaRPr>
          </a:p>
          <a:p>
            <a:pPr>
              <a:buNone/>
            </a:pPr>
            <a:r>
              <a:rPr lang="ja-JP" altLang="en-GB" sz="1200">
                <a:latin typeface="Yu Gothic"/>
                <a:ea typeface="Yu Gothic"/>
                <a:cs typeface="+mn-lt"/>
              </a:rPr>
              <a:t>ヘリウムを含む物の写真</a:t>
            </a:r>
            <a:endParaRPr lang="ja-JP" altLang="en-GB" sz="1200" dirty="0">
              <a:latin typeface="Yu Gothic"/>
              <a:ea typeface="Yu Gothic"/>
              <a:cs typeface="Calibri" panose="020F0502020204030204"/>
            </a:endParaRPr>
          </a:p>
          <a:p>
            <a:pPr>
              <a:buNone/>
            </a:pPr>
            <a:r>
              <a:rPr lang="ja-JP" altLang="en-GB" sz="1200">
                <a:latin typeface="Yu Gothic"/>
                <a:ea typeface="Yu Gothic"/>
                <a:cs typeface="Calibri"/>
              </a:rPr>
              <a:t>ラミネートされた周期表</a:t>
            </a:r>
          </a:p>
          <a:p>
            <a:endParaRPr lang="en-US" b="1" dirty="0">
              <a:cs typeface="Calibri" panose="020F0502020204030204"/>
            </a:endParaRPr>
          </a:p>
          <a:p>
            <a:endParaRPr lang="en-US" dirty="0"/>
          </a:p>
          <a:p>
            <a:endParaRPr lang="en-US" dirty="0">
              <a:cs typeface="Calibri" panose="020F0502020204030204"/>
            </a:endParaRPr>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2D3B179-8EB0-4BD8-89B2-306A5EE674CD}"/>
              </a:ext>
            </a:extLst>
          </p:cNvPr>
          <p:cNvSpPr txBox="1"/>
          <p:nvPr/>
        </p:nvSpPr>
        <p:spPr>
          <a:xfrm>
            <a:off x="7803574" y="1709021"/>
            <a:ext cx="4388426" cy="1569660"/>
          </a:xfrm>
          <a:prstGeom prst="rect">
            <a:avLst/>
          </a:prstGeom>
          <a:solidFill>
            <a:srgbClr val="FFC000"/>
          </a:solidFill>
        </p:spPr>
        <p:txBody>
          <a:bodyPr wrap="square" rtlCol="0">
            <a:spAutoFit/>
          </a:bodyPr>
          <a:lstStyle/>
          <a:p>
            <a:r>
              <a:rPr lang="en-US" sz="3200" dirty="0"/>
              <a:t> Structure of the Atom and the Periodic table</a:t>
            </a:r>
          </a:p>
          <a:p>
            <a:endParaRPr lang="en-US" sz="3200" dirty="0"/>
          </a:p>
        </p:txBody>
      </p:sp>
      <p:pic>
        <p:nvPicPr>
          <p:cNvPr id="2" name="Picture 3">
            <a:extLst>
              <a:ext uri="{FF2B5EF4-FFF2-40B4-BE49-F238E27FC236}">
                <a16:creationId xmlns:a16="http://schemas.microsoft.com/office/drawing/2014/main" id="{4EE4D900-A1DA-4071-BDD9-134C4764DA9A}"/>
              </a:ext>
            </a:extLst>
          </p:cNvPr>
          <p:cNvPicPr>
            <a:picLocks noChangeAspect="1"/>
          </p:cNvPicPr>
          <p:nvPr/>
        </p:nvPicPr>
        <p:blipFill>
          <a:blip r:embed="rId3"/>
          <a:stretch>
            <a:fillRect/>
          </a:stretch>
        </p:blipFill>
        <p:spPr>
          <a:xfrm>
            <a:off x="2198318" y="179925"/>
            <a:ext cx="7805802" cy="798806"/>
          </a:xfrm>
          <a:prstGeom prst="rect">
            <a:avLst/>
          </a:prstGeom>
        </p:spPr>
      </p:pic>
    </p:spTree>
    <p:extLst>
      <p:ext uri="{BB962C8B-B14F-4D97-AF65-F5344CB8AC3E}">
        <p14:creationId xmlns:p14="http://schemas.microsoft.com/office/powerpoint/2010/main" val="2535182135"/>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vert="horz" lIns="91440" tIns="45720" rIns="91440" bIns="45720" rtlCol="0" anchor="t">
            <a:normAutofit/>
          </a:bodyPr>
          <a:lstStyle/>
          <a:p>
            <a:pPr>
              <a:buNone/>
            </a:pPr>
            <a:r>
              <a:rPr lang="ja-JP" altLang="en-US" sz="2000" b="1">
                <a:latin typeface="Yu Gothic"/>
                <a:ea typeface="Yu Gothic"/>
                <a:cs typeface="+mn-lt"/>
              </a:rPr>
              <a:t>すべては原子でできています</a:t>
            </a:r>
            <a:r>
              <a:rPr lang="en-US" sz="2000" b="1">
                <a:latin typeface="Yu Gothic"/>
                <a:ea typeface="+mn-lt"/>
                <a:cs typeface="+mn-lt"/>
              </a:rPr>
              <a:t>。</a:t>
            </a:r>
            <a:endParaRPr lang="en-US" sz="2000" b="1">
              <a:latin typeface="Yu Gothic"/>
              <a:ea typeface="Yu Gothic"/>
            </a:endParaRPr>
          </a:p>
          <a:p>
            <a:pPr>
              <a:buNone/>
            </a:pPr>
            <a:r>
              <a:rPr lang="ja-JP" altLang="en-US" sz="2000" b="1">
                <a:latin typeface="Yu Gothic"/>
                <a:ea typeface="Yu Gothic"/>
                <a:cs typeface="+mn-lt"/>
              </a:rPr>
              <a:t>原子はで構成されています</a:t>
            </a:r>
            <a:endParaRPr lang="en-US" sz="2000" b="1">
              <a:latin typeface="Yu Gothic"/>
              <a:ea typeface="Yu Gothic"/>
            </a:endParaRPr>
          </a:p>
          <a:p>
            <a:pPr>
              <a:buNone/>
            </a:pPr>
            <a:r>
              <a:rPr lang="ja-JP" altLang="en-US" sz="2000" b="1">
                <a:latin typeface="Yu Gothic"/>
                <a:ea typeface="+mn-lt"/>
                <a:cs typeface="+mn-lt"/>
              </a:rPr>
              <a:t>陽子　+</a:t>
            </a:r>
            <a:r>
              <a:rPr lang="ja-JP" altLang="en-US" sz="2000" b="1" dirty="0">
                <a:latin typeface="Yu Gothic"/>
                <a:ea typeface="Yu Gothic"/>
                <a:cs typeface="+mn-lt"/>
              </a:rPr>
              <a:t>電荷</a:t>
            </a:r>
            <a:endParaRPr lang="en-US" sz="2000" b="1">
              <a:latin typeface="Yu Gothic"/>
              <a:ea typeface="Yu Gothic"/>
            </a:endParaRPr>
          </a:p>
          <a:p>
            <a:pPr>
              <a:buNone/>
            </a:pPr>
            <a:r>
              <a:rPr lang="ja-JP" altLang="en-US" sz="2000" b="1">
                <a:latin typeface="Yu Gothic"/>
                <a:ea typeface="Yu Gothic"/>
                <a:cs typeface="Calibri"/>
              </a:rPr>
              <a:t>中性子　無電荷</a:t>
            </a:r>
            <a:endParaRPr lang="en-US" altLang="ja-JP" sz="2000" b="1">
              <a:latin typeface="Yu Gothic"/>
              <a:ea typeface="Yu Gothic"/>
              <a:cs typeface="Calibri"/>
            </a:endParaRPr>
          </a:p>
          <a:p>
            <a:pPr marL="0" indent="0">
              <a:buNone/>
            </a:pPr>
            <a:r>
              <a:rPr lang="ja-JP" altLang="en-US" sz="2000" b="1">
                <a:latin typeface="Yu Gothic"/>
                <a:ea typeface="Yu Gothic"/>
                <a:cs typeface="+mn-lt"/>
              </a:rPr>
              <a:t>電子　</a:t>
            </a:r>
            <a:r>
              <a:rPr lang="en-US" sz="2000" b="1">
                <a:latin typeface="Yu Gothic"/>
                <a:ea typeface="+mn-lt"/>
                <a:cs typeface="+mn-lt"/>
              </a:rPr>
              <a:t>-</a:t>
            </a:r>
            <a:r>
              <a:rPr lang="ja-JP" altLang="en-US" sz="2000" b="1">
                <a:latin typeface="Yu Gothic"/>
                <a:ea typeface="Yu Gothic"/>
                <a:cs typeface="+mn-lt"/>
              </a:rPr>
              <a:t>電荷</a:t>
            </a:r>
            <a:endParaRPr lang="en-US" sz="2000" b="1" dirty="0">
              <a:latin typeface="Yu Gothic"/>
              <a:ea typeface="Yu Gothic"/>
            </a:endParaRPr>
          </a:p>
          <a:p>
            <a:pPr marL="0" indent="0">
              <a:buNone/>
            </a:pPr>
            <a:endParaRPr lang="en-US" sz="2400" b="1"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7622" y="2761126"/>
            <a:ext cx="4472699" cy="183558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D8B101B8-3F97-4939-9CF3-A88CB03B361E}"/>
              </a:ext>
            </a:extLst>
          </p:cNvPr>
          <p:cNvPicPr>
            <a:picLocks noChangeAspect="1"/>
          </p:cNvPicPr>
          <p:nvPr/>
        </p:nvPicPr>
        <p:blipFill>
          <a:blip r:embed="rId3"/>
          <a:stretch>
            <a:fillRect/>
          </a:stretch>
        </p:blipFill>
        <p:spPr>
          <a:xfrm>
            <a:off x="527925" y="3272425"/>
            <a:ext cx="4025651" cy="3022229"/>
          </a:xfrm>
          <a:prstGeom prst="rect">
            <a:avLst/>
          </a:prstGeom>
        </p:spPr>
      </p:pic>
      <p:pic>
        <p:nvPicPr>
          <p:cNvPr id="4" name="Picture 4">
            <a:extLst>
              <a:ext uri="{FF2B5EF4-FFF2-40B4-BE49-F238E27FC236}">
                <a16:creationId xmlns:a16="http://schemas.microsoft.com/office/drawing/2014/main" id="{C6C62A9D-5815-422E-A471-F852038EC5EF}"/>
              </a:ext>
            </a:extLst>
          </p:cNvPr>
          <p:cNvPicPr>
            <a:picLocks noChangeAspect="1"/>
          </p:cNvPicPr>
          <p:nvPr/>
        </p:nvPicPr>
        <p:blipFill>
          <a:blip r:embed="rId4"/>
          <a:stretch>
            <a:fillRect/>
          </a:stretch>
        </p:blipFill>
        <p:spPr>
          <a:xfrm>
            <a:off x="1561577" y="2473"/>
            <a:ext cx="9214982" cy="934507"/>
          </a:xfrm>
          <a:prstGeom prst="rect">
            <a:avLst/>
          </a:prstGeom>
        </p:spPr>
      </p:pic>
    </p:spTree>
    <p:extLst>
      <p:ext uri="{BB962C8B-B14F-4D97-AF65-F5344CB8AC3E}">
        <p14:creationId xmlns:p14="http://schemas.microsoft.com/office/powerpoint/2010/main" val="311536792"/>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1993AF-5B09-4EEB-9789-5921765F8B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1573" y="243696"/>
            <a:ext cx="9658503" cy="6614303"/>
          </a:xfrm>
          <a:prstGeom prst="rect">
            <a:avLst/>
          </a:prstGeom>
        </p:spPr>
      </p:pic>
    </p:spTree>
    <p:extLst>
      <p:ext uri="{BB962C8B-B14F-4D97-AF65-F5344CB8AC3E}">
        <p14:creationId xmlns:p14="http://schemas.microsoft.com/office/powerpoint/2010/main" val="2439190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50FE7005825840AD86DC10CCDD718C" ma:contentTypeVersion="6" ma:contentTypeDescription="Create a new document." ma:contentTypeScope="" ma:versionID="70a42e274854f08df1fb09140144d3f0">
  <xsd:schema xmlns:xsd="http://www.w3.org/2001/XMLSchema" xmlns:xs="http://www.w3.org/2001/XMLSchema" xmlns:p="http://schemas.microsoft.com/office/2006/metadata/properties" xmlns:ns2="218db34b-0cde-4c22-b8ff-5aab90f43b19" xmlns:ns3="4e30ad86-54c4-402d-9703-293272e68c63" targetNamespace="http://schemas.microsoft.com/office/2006/metadata/properties" ma:root="true" ma:fieldsID="36c4d2b3445a3ef0b753bbaa26e502b7" ns2:_="" ns3:_="">
    <xsd:import namespace="218db34b-0cde-4c22-b8ff-5aab90f43b19"/>
    <xsd:import namespace="4e30ad86-54c4-402d-9703-293272e68c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db34b-0cde-4c22-b8ff-5aab90f43b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0ad86-54c4-402d-9703-293272e68c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BB3991-1367-4B3F-A031-AF607CC1C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8db34b-0cde-4c22-b8ff-5aab90f43b19"/>
    <ds:schemaRef ds:uri="4e30ad86-54c4-402d-9703-293272e68c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786A52-C0CA-4330-BB1E-F598E5899F00}">
  <ds:schemaRefs>
    <ds:schemaRef ds:uri="http://schemas.microsoft.com/sharepoint/v3/contenttype/forms"/>
  </ds:schemaRefs>
</ds:datastoreItem>
</file>

<file path=customXml/itemProps3.xml><?xml version="1.0" encoding="utf-8"?>
<ds:datastoreItem xmlns:ds="http://schemas.openxmlformats.org/officeDocument/2006/customXml" ds:itemID="{0A25B533-DC1B-48C1-BD83-89ECE14E4A9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286</TotalTime>
  <Words>156</Words>
  <Application>Microsoft Office PowerPoint</Application>
  <PresentationFormat>Widescreen</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 Purohit</dc:creator>
  <cp:lastModifiedBy>Uma Purohit</cp:lastModifiedBy>
  <cp:revision>206</cp:revision>
  <dcterms:created xsi:type="dcterms:W3CDTF">2020-10-09T07:44:58Z</dcterms:created>
  <dcterms:modified xsi:type="dcterms:W3CDTF">2021-02-12T06:20:08Z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0x010100E950FE7005825840AD86DC10CCDD718C</vt:lpwstr>
  </property>
</Properties>
</file>