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A8A998-FBD5-39FB-1B28-6F106E0B44C7}" v="619" dt="2021-01-14T07:17:38.646"/>
    <p1510:client id="{A423F48D-7658-4D3A-AC24-1FAE3E35CC35}" v="26" dt="2021-01-14T05:09:04.720"/>
    <p1510:client id="{C57DF852-ED8F-ED77-1003-2E6C39CD2BFD}" v="29" dt="2021-01-15T04:44:52.4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3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 Gomes" userId="S::rei-gomes@oist.jp::e50289ac-ac4b-4c2d-82b4-7c10cd706870" providerId="AD" clId="Web-{11A8A998-FBD5-39FB-1B28-6F106E0B44C7}"/>
    <pc:docChg chg="addSld modSld sldOrd">
      <pc:chgData name="Rei Gomes" userId="S::rei-gomes@oist.jp::e50289ac-ac4b-4c2d-82b4-7c10cd706870" providerId="AD" clId="Web-{11A8A998-FBD5-39FB-1B28-6F106E0B44C7}" dt="2021-01-14T07:17:32.099" v="478" actId="20577"/>
      <pc:docMkLst>
        <pc:docMk/>
      </pc:docMkLst>
      <pc:sldChg chg="modSp add ord replId">
        <pc:chgData name="Rei Gomes" userId="S::rei-gomes@oist.jp::e50289ac-ac4b-4c2d-82b4-7c10cd706870" providerId="AD" clId="Web-{11A8A998-FBD5-39FB-1B28-6F106E0B44C7}" dt="2021-01-14T07:07:34.509" v="463" actId="20577"/>
        <pc:sldMkLst>
          <pc:docMk/>
          <pc:sldMk cId="1733089964" sldId="259"/>
        </pc:sldMkLst>
        <pc:spChg chg="mod">
          <ac:chgData name="Rei Gomes" userId="S::rei-gomes@oist.jp::e50289ac-ac4b-4c2d-82b4-7c10cd706870" providerId="AD" clId="Web-{11A8A998-FBD5-39FB-1B28-6F106E0B44C7}" dt="2021-01-14T06:41:48.804" v="179" actId="20577"/>
          <ac:spMkLst>
            <pc:docMk/>
            <pc:sldMk cId="1733089964" sldId="259"/>
            <ac:spMk id="3" creationId="{28D48177-018A-460D-9A77-517AB5128A83}"/>
          </ac:spMkLst>
        </pc:spChg>
        <pc:spChg chg="mod">
          <ac:chgData name="Rei Gomes" userId="S::rei-gomes@oist.jp::e50289ac-ac4b-4c2d-82b4-7c10cd706870" providerId="AD" clId="Web-{11A8A998-FBD5-39FB-1B28-6F106E0B44C7}" dt="2021-01-14T06:26:09.238" v="92" actId="20577"/>
          <ac:spMkLst>
            <pc:docMk/>
            <pc:sldMk cId="1733089964" sldId="259"/>
            <ac:spMk id="7" creationId="{1935684D-3811-4DC7-850E-6EBC4EC2BF72}"/>
          </ac:spMkLst>
        </pc:spChg>
        <pc:spChg chg="mod">
          <ac:chgData name="Rei Gomes" userId="S::rei-gomes@oist.jp::e50289ac-ac4b-4c2d-82b4-7c10cd706870" providerId="AD" clId="Web-{11A8A998-FBD5-39FB-1B28-6F106E0B44C7}" dt="2021-01-14T07:07:34.509" v="463" actId="20577"/>
          <ac:spMkLst>
            <pc:docMk/>
            <pc:sldMk cId="1733089964" sldId="259"/>
            <ac:spMk id="9" creationId="{F2D3B179-8EB0-4BD8-89B2-306A5EE674CD}"/>
          </ac:spMkLst>
        </pc:spChg>
      </pc:sldChg>
      <pc:sldChg chg="modSp add replId">
        <pc:chgData name="Rei Gomes" userId="S::rei-gomes@oist.jp::e50289ac-ac4b-4c2d-82b4-7c10cd706870" providerId="AD" clId="Web-{11A8A998-FBD5-39FB-1B28-6F106E0B44C7}" dt="2021-01-14T07:17:32.099" v="478" actId="20577"/>
        <pc:sldMkLst>
          <pc:docMk/>
          <pc:sldMk cId="1562695460" sldId="260"/>
        </pc:sldMkLst>
        <pc:spChg chg="mod">
          <ac:chgData name="Rei Gomes" userId="S::rei-gomes@oist.jp::e50289ac-ac4b-4c2d-82b4-7c10cd706870" providerId="AD" clId="Web-{11A8A998-FBD5-39FB-1B28-6F106E0B44C7}" dt="2021-01-14T07:17:32.099" v="478" actId="20577"/>
          <ac:spMkLst>
            <pc:docMk/>
            <pc:sldMk cId="1562695460" sldId="260"/>
            <ac:spMk id="3" creationId="{28D48177-018A-460D-9A77-517AB5128A83}"/>
          </ac:spMkLst>
        </pc:spChg>
        <pc:spChg chg="mod">
          <ac:chgData name="Rei Gomes" userId="S::rei-gomes@oist.jp::e50289ac-ac4b-4c2d-82b4-7c10cd706870" providerId="AD" clId="Web-{11A8A998-FBD5-39FB-1B28-6F106E0B44C7}" dt="2021-01-14T06:26:00.863" v="90" actId="20577"/>
          <ac:spMkLst>
            <pc:docMk/>
            <pc:sldMk cId="1562695460" sldId="260"/>
            <ac:spMk id="7" creationId="{1935684D-3811-4DC7-850E-6EBC4EC2BF72}"/>
          </ac:spMkLst>
        </pc:spChg>
        <pc:picChg chg="mod">
          <ac:chgData name="Rei Gomes" userId="S::rei-gomes@oist.jp::e50289ac-ac4b-4c2d-82b4-7c10cd706870" providerId="AD" clId="Web-{11A8A998-FBD5-39FB-1B28-6F106E0B44C7}" dt="2021-01-14T07:07:41.306" v="464" actId="1076"/>
          <ac:picMkLst>
            <pc:docMk/>
            <pc:sldMk cId="1562695460" sldId="260"/>
            <ac:picMk id="1026" creationId="{C71EC417-0AEC-4FEF-A647-566FDD4F7573}"/>
          </ac:picMkLst>
        </pc:picChg>
      </pc:sldChg>
    </pc:docChg>
  </pc:docChgLst>
  <pc:docChgLst>
    <pc:chgData name="Uma Purohit" userId="a666f84e-e6ec-4efd-b815-99168376b25d" providerId="ADAL" clId="{A423F48D-7658-4D3A-AC24-1FAE3E35CC35}"/>
    <pc:docChg chg="undo redo custSel modSld">
      <pc:chgData name="Uma Purohit" userId="a666f84e-e6ec-4efd-b815-99168376b25d" providerId="ADAL" clId="{A423F48D-7658-4D3A-AC24-1FAE3E35CC35}" dt="2021-01-14T05:11:51.505" v="1019" actId="20577"/>
      <pc:docMkLst>
        <pc:docMk/>
      </pc:docMkLst>
      <pc:sldChg chg="modSp mod">
        <pc:chgData name="Uma Purohit" userId="a666f84e-e6ec-4efd-b815-99168376b25d" providerId="ADAL" clId="{A423F48D-7658-4D3A-AC24-1FAE3E35CC35}" dt="2021-01-14T05:11:51.505" v="1019" actId="20577"/>
        <pc:sldMkLst>
          <pc:docMk/>
          <pc:sldMk cId="3471766316" sldId="257"/>
        </pc:sldMkLst>
        <pc:spChg chg="mod">
          <ac:chgData name="Uma Purohit" userId="a666f84e-e6ec-4efd-b815-99168376b25d" providerId="ADAL" clId="{A423F48D-7658-4D3A-AC24-1FAE3E35CC35}" dt="2021-01-14T05:11:51.505" v="1019" actId="20577"/>
          <ac:spMkLst>
            <pc:docMk/>
            <pc:sldMk cId="3471766316" sldId="257"/>
            <ac:spMk id="3" creationId="{28D48177-018A-460D-9A77-517AB5128A83}"/>
          </ac:spMkLst>
        </pc:spChg>
        <pc:spChg chg="mod">
          <ac:chgData name="Uma Purohit" userId="a666f84e-e6ec-4efd-b815-99168376b25d" providerId="ADAL" clId="{A423F48D-7658-4D3A-AC24-1FAE3E35CC35}" dt="2021-01-14T04:39:16.559" v="24" actId="20577"/>
          <ac:spMkLst>
            <pc:docMk/>
            <pc:sldMk cId="3471766316" sldId="257"/>
            <ac:spMk id="9" creationId="{F2D3B179-8EB0-4BD8-89B2-306A5EE674CD}"/>
          </ac:spMkLst>
        </pc:spChg>
      </pc:sldChg>
      <pc:sldChg chg="modSp mod">
        <pc:chgData name="Uma Purohit" userId="a666f84e-e6ec-4efd-b815-99168376b25d" providerId="ADAL" clId="{A423F48D-7658-4D3A-AC24-1FAE3E35CC35}" dt="2021-01-14T05:11:17.667" v="1003" actId="20577"/>
        <pc:sldMkLst>
          <pc:docMk/>
          <pc:sldMk cId="262877459" sldId="258"/>
        </pc:sldMkLst>
        <pc:spChg chg="mod">
          <ac:chgData name="Uma Purohit" userId="a666f84e-e6ec-4efd-b815-99168376b25d" providerId="ADAL" clId="{A423F48D-7658-4D3A-AC24-1FAE3E35CC35}" dt="2021-01-14T05:11:17.667" v="1003" actId="20577"/>
          <ac:spMkLst>
            <pc:docMk/>
            <pc:sldMk cId="262877459" sldId="258"/>
            <ac:spMk id="3" creationId="{28D48177-018A-460D-9A77-517AB5128A83}"/>
          </ac:spMkLst>
        </pc:spChg>
      </pc:sldChg>
    </pc:docChg>
  </pc:docChgLst>
  <pc:docChgLst>
    <pc:chgData name="Uma Purohit" userId="a666f84e-e6ec-4efd-b815-99168376b25d" providerId="ADAL" clId="{BFB084BC-55E8-4D3C-8A44-B022EAB1A947}"/>
    <pc:docChg chg="undo custSel modSld">
      <pc:chgData name="Uma Purohit" userId="a666f84e-e6ec-4efd-b815-99168376b25d" providerId="ADAL" clId="{BFB084BC-55E8-4D3C-8A44-B022EAB1A947}" dt="2021-01-07T03:48:27.962" v="1146" actId="20577"/>
      <pc:docMkLst>
        <pc:docMk/>
      </pc:docMkLst>
      <pc:sldChg chg="modSp mod">
        <pc:chgData name="Uma Purohit" userId="a666f84e-e6ec-4efd-b815-99168376b25d" providerId="ADAL" clId="{BFB084BC-55E8-4D3C-8A44-B022EAB1A947}" dt="2021-01-07T03:04:32.552" v="108" actId="313"/>
        <pc:sldMkLst>
          <pc:docMk/>
          <pc:sldMk cId="3471766316" sldId="257"/>
        </pc:sldMkLst>
        <pc:spChg chg="mod">
          <ac:chgData name="Uma Purohit" userId="a666f84e-e6ec-4efd-b815-99168376b25d" providerId="ADAL" clId="{BFB084BC-55E8-4D3C-8A44-B022EAB1A947}" dt="2021-01-07T03:04:32.552" v="108" actId="313"/>
          <ac:spMkLst>
            <pc:docMk/>
            <pc:sldMk cId="3471766316" sldId="257"/>
            <ac:spMk id="3" creationId="{28D48177-018A-460D-9A77-517AB5128A83}"/>
          </ac:spMkLst>
        </pc:spChg>
        <pc:spChg chg="mod">
          <ac:chgData name="Uma Purohit" userId="a666f84e-e6ec-4efd-b815-99168376b25d" providerId="ADAL" clId="{BFB084BC-55E8-4D3C-8A44-B022EAB1A947}" dt="2021-01-07T03:03:25.067" v="27" actId="1076"/>
          <ac:spMkLst>
            <pc:docMk/>
            <pc:sldMk cId="3471766316" sldId="257"/>
            <ac:spMk id="9" creationId="{F2D3B179-8EB0-4BD8-89B2-306A5EE674CD}"/>
          </ac:spMkLst>
        </pc:spChg>
      </pc:sldChg>
      <pc:sldChg chg="modSp mod">
        <pc:chgData name="Uma Purohit" userId="a666f84e-e6ec-4efd-b815-99168376b25d" providerId="ADAL" clId="{BFB084BC-55E8-4D3C-8A44-B022EAB1A947}" dt="2021-01-07T03:48:27.962" v="1146" actId="20577"/>
        <pc:sldMkLst>
          <pc:docMk/>
          <pc:sldMk cId="262877459" sldId="258"/>
        </pc:sldMkLst>
        <pc:spChg chg="mod">
          <ac:chgData name="Uma Purohit" userId="a666f84e-e6ec-4efd-b815-99168376b25d" providerId="ADAL" clId="{BFB084BC-55E8-4D3C-8A44-B022EAB1A947}" dt="2021-01-07T03:48:27.962" v="1146" actId="20577"/>
          <ac:spMkLst>
            <pc:docMk/>
            <pc:sldMk cId="262877459" sldId="258"/>
            <ac:spMk id="3" creationId="{28D48177-018A-460D-9A77-517AB5128A83}"/>
          </ac:spMkLst>
        </pc:spChg>
      </pc:sldChg>
    </pc:docChg>
  </pc:docChgLst>
  <pc:docChgLst>
    <pc:chgData name="Rei Gomes" userId="S::rei-gomes@oist.jp::e50289ac-ac4b-4c2d-82b4-7c10cd706870" providerId="AD" clId="Web-{C57DF852-ED8F-ED77-1003-2E6C39CD2BFD}"/>
    <pc:docChg chg="modSld">
      <pc:chgData name="Rei Gomes" userId="S::rei-gomes@oist.jp::e50289ac-ac4b-4c2d-82b4-7c10cd706870" providerId="AD" clId="Web-{C57DF852-ED8F-ED77-1003-2E6C39CD2BFD}" dt="2021-01-15T04:44:52.447" v="28" actId="20577"/>
      <pc:docMkLst>
        <pc:docMk/>
      </pc:docMkLst>
      <pc:sldChg chg="modSp">
        <pc:chgData name="Rei Gomes" userId="S::rei-gomes@oist.jp::e50289ac-ac4b-4c2d-82b4-7c10cd706870" providerId="AD" clId="Web-{C57DF852-ED8F-ED77-1003-2E6C39CD2BFD}" dt="2021-01-15T04:44:52.447" v="28" actId="20577"/>
        <pc:sldMkLst>
          <pc:docMk/>
          <pc:sldMk cId="1562695460" sldId="260"/>
        </pc:sldMkLst>
        <pc:spChg chg="mod">
          <ac:chgData name="Rei Gomes" userId="S::rei-gomes@oist.jp::e50289ac-ac4b-4c2d-82b4-7c10cd706870" providerId="AD" clId="Web-{C57DF852-ED8F-ED77-1003-2E6C39CD2BFD}" dt="2021-01-15T04:44:52.447" v="28" actId="20577"/>
          <ac:spMkLst>
            <pc:docMk/>
            <pc:sldMk cId="1562695460" sldId="260"/>
            <ac:spMk id="3" creationId="{28D48177-018A-460D-9A77-517AB5128A8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97B8-3B66-4195-B348-6BEB73282D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5C39B7-57D3-4A53-A184-8EF5853CA7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CFEF2A-E1E9-40C9-B9F1-9FA6BB6AA8C6}"/>
              </a:ext>
            </a:extLst>
          </p:cNvPr>
          <p:cNvSpPr>
            <a:spLocks noGrp="1"/>
          </p:cNvSpPr>
          <p:nvPr>
            <p:ph type="dt" sz="half" idx="10"/>
          </p:nvPr>
        </p:nvSpPr>
        <p:spPr/>
        <p:txBody>
          <a:bodyPr/>
          <a:lstStyle/>
          <a:p>
            <a:fld id="{BFA33419-483E-41F7-9D31-7AB63EE020AC}" type="datetimeFigureOut">
              <a:rPr lang="en-US" smtClean="0"/>
              <a:t>1/14/2021</a:t>
            </a:fld>
            <a:endParaRPr lang="en-US"/>
          </a:p>
        </p:txBody>
      </p:sp>
      <p:sp>
        <p:nvSpPr>
          <p:cNvPr id="5" name="Footer Placeholder 4">
            <a:extLst>
              <a:ext uri="{FF2B5EF4-FFF2-40B4-BE49-F238E27FC236}">
                <a16:creationId xmlns:a16="http://schemas.microsoft.com/office/drawing/2014/main" id="{12BED39F-A473-4D9A-9564-6627AC21D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55BFA-1982-4F39-8E53-53706289AE7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85299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2B8F-3081-48A2-B50D-63FBC9B270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60D7A9-B0B2-4A28-806A-303CAC7D65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5FEE82-EB58-40AA-B32D-A4479FE4747D}"/>
              </a:ext>
            </a:extLst>
          </p:cNvPr>
          <p:cNvSpPr>
            <a:spLocks noGrp="1"/>
          </p:cNvSpPr>
          <p:nvPr>
            <p:ph type="dt" sz="half" idx="10"/>
          </p:nvPr>
        </p:nvSpPr>
        <p:spPr/>
        <p:txBody>
          <a:bodyPr/>
          <a:lstStyle/>
          <a:p>
            <a:fld id="{BFA33419-483E-41F7-9D31-7AB63EE020AC}" type="datetimeFigureOut">
              <a:rPr lang="en-US" smtClean="0"/>
              <a:t>1/14/2021</a:t>
            </a:fld>
            <a:endParaRPr lang="en-US"/>
          </a:p>
        </p:txBody>
      </p:sp>
      <p:sp>
        <p:nvSpPr>
          <p:cNvPr id="5" name="Footer Placeholder 4">
            <a:extLst>
              <a:ext uri="{FF2B5EF4-FFF2-40B4-BE49-F238E27FC236}">
                <a16:creationId xmlns:a16="http://schemas.microsoft.com/office/drawing/2014/main" id="{6423D2A1-332A-451C-910E-1381EA9F6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977F2-7326-4A16-B149-EA4B5F1A4FF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59581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09971-9AFD-4C3D-A4D8-761ABE44B7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E9C886-D3B7-46AC-9D6C-B8A9DDBE21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F987-51AF-4116-8EE7-D72E427F7A95}"/>
              </a:ext>
            </a:extLst>
          </p:cNvPr>
          <p:cNvSpPr>
            <a:spLocks noGrp="1"/>
          </p:cNvSpPr>
          <p:nvPr>
            <p:ph type="dt" sz="half" idx="10"/>
          </p:nvPr>
        </p:nvSpPr>
        <p:spPr/>
        <p:txBody>
          <a:bodyPr/>
          <a:lstStyle/>
          <a:p>
            <a:fld id="{BFA33419-483E-41F7-9D31-7AB63EE020AC}" type="datetimeFigureOut">
              <a:rPr lang="en-US" smtClean="0"/>
              <a:t>1/14/2021</a:t>
            </a:fld>
            <a:endParaRPr lang="en-US"/>
          </a:p>
        </p:txBody>
      </p:sp>
      <p:sp>
        <p:nvSpPr>
          <p:cNvPr id="5" name="Footer Placeholder 4">
            <a:extLst>
              <a:ext uri="{FF2B5EF4-FFF2-40B4-BE49-F238E27FC236}">
                <a16:creationId xmlns:a16="http://schemas.microsoft.com/office/drawing/2014/main" id="{EFEA0B77-9B47-4A35-8DBE-EEACB178D7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E79EA5-C381-43BD-AA72-C68DF0A8F95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03902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E82B-DC3B-443C-8159-249FDA4FD8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4C9A72-7641-4E02-B050-7360F39026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889F3-96CF-47C1-9E16-3A5D13B0F2A3}"/>
              </a:ext>
            </a:extLst>
          </p:cNvPr>
          <p:cNvSpPr>
            <a:spLocks noGrp="1"/>
          </p:cNvSpPr>
          <p:nvPr>
            <p:ph type="dt" sz="half" idx="10"/>
          </p:nvPr>
        </p:nvSpPr>
        <p:spPr/>
        <p:txBody>
          <a:bodyPr/>
          <a:lstStyle/>
          <a:p>
            <a:fld id="{BFA33419-483E-41F7-9D31-7AB63EE020AC}" type="datetimeFigureOut">
              <a:rPr lang="en-US" smtClean="0"/>
              <a:t>1/14/2021</a:t>
            </a:fld>
            <a:endParaRPr lang="en-US"/>
          </a:p>
        </p:txBody>
      </p:sp>
      <p:sp>
        <p:nvSpPr>
          <p:cNvPr id="5" name="Footer Placeholder 4">
            <a:extLst>
              <a:ext uri="{FF2B5EF4-FFF2-40B4-BE49-F238E27FC236}">
                <a16:creationId xmlns:a16="http://schemas.microsoft.com/office/drawing/2014/main" id="{7FC5CA44-56AF-44F6-99A6-B7074705F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49DCC6-4DC0-4330-B200-9512F0AB21D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052367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1045-60BB-4BA5-B952-016A533653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621C21-6249-48B8-9D05-1316750A65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3581FA-5526-44F6-89C9-945342E8E777}"/>
              </a:ext>
            </a:extLst>
          </p:cNvPr>
          <p:cNvSpPr>
            <a:spLocks noGrp="1"/>
          </p:cNvSpPr>
          <p:nvPr>
            <p:ph type="dt" sz="half" idx="10"/>
          </p:nvPr>
        </p:nvSpPr>
        <p:spPr/>
        <p:txBody>
          <a:bodyPr/>
          <a:lstStyle/>
          <a:p>
            <a:fld id="{BFA33419-483E-41F7-9D31-7AB63EE020AC}" type="datetimeFigureOut">
              <a:rPr lang="en-US" smtClean="0"/>
              <a:t>1/14/2021</a:t>
            </a:fld>
            <a:endParaRPr lang="en-US"/>
          </a:p>
        </p:txBody>
      </p:sp>
      <p:sp>
        <p:nvSpPr>
          <p:cNvPr id="5" name="Footer Placeholder 4">
            <a:extLst>
              <a:ext uri="{FF2B5EF4-FFF2-40B4-BE49-F238E27FC236}">
                <a16:creationId xmlns:a16="http://schemas.microsoft.com/office/drawing/2014/main" id="{BE8419AA-F3A7-47F2-900C-460906020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151EF-AA80-4EBC-B81B-24E61BE1A94D}"/>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382889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22BB-F21D-42F3-B15C-2EDEF011F1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0FC5BE-FF87-4A85-AB98-C4242076AD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73671-BF03-4C81-A564-C91B4F1E8C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152075-0540-4CC8-956A-FCDB7815E32E}"/>
              </a:ext>
            </a:extLst>
          </p:cNvPr>
          <p:cNvSpPr>
            <a:spLocks noGrp="1"/>
          </p:cNvSpPr>
          <p:nvPr>
            <p:ph type="dt" sz="half" idx="10"/>
          </p:nvPr>
        </p:nvSpPr>
        <p:spPr/>
        <p:txBody>
          <a:bodyPr/>
          <a:lstStyle/>
          <a:p>
            <a:fld id="{BFA33419-483E-41F7-9D31-7AB63EE020AC}" type="datetimeFigureOut">
              <a:rPr lang="en-US" smtClean="0"/>
              <a:t>1/14/2021</a:t>
            </a:fld>
            <a:endParaRPr lang="en-US"/>
          </a:p>
        </p:txBody>
      </p:sp>
      <p:sp>
        <p:nvSpPr>
          <p:cNvPr id="6" name="Footer Placeholder 5">
            <a:extLst>
              <a:ext uri="{FF2B5EF4-FFF2-40B4-BE49-F238E27FC236}">
                <a16:creationId xmlns:a16="http://schemas.microsoft.com/office/drawing/2014/main" id="{4624DEE9-C565-4A71-B446-EFA38451B4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86537-BCC6-421A-B6A6-D0DBEE0F88A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7696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8E57B-42F6-45DD-888D-61C4ABDAD2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E0792C-9627-4E81-ACC3-DBABF0C33B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766770-9A6D-4B4E-96AC-065D0F2F22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833BC-EA18-4874-A64A-21F11EF78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71ACAA-D6EF-4D59-A643-CBA9C8AFDB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FB758A-50F6-420C-8207-326D5C9FF934}"/>
              </a:ext>
            </a:extLst>
          </p:cNvPr>
          <p:cNvSpPr>
            <a:spLocks noGrp="1"/>
          </p:cNvSpPr>
          <p:nvPr>
            <p:ph type="dt" sz="half" idx="10"/>
          </p:nvPr>
        </p:nvSpPr>
        <p:spPr/>
        <p:txBody>
          <a:bodyPr/>
          <a:lstStyle/>
          <a:p>
            <a:fld id="{BFA33419-483E-41F7-9D31-7AB63EE020AC}" type="datetimeFigureOut">
              <a:rPr lang="en-US" smtClean="0"/>
              <a:t>1/14/2021</a:t>
            </a:fld>
            <a:endParaRPr lang="en-US"/>
          </a:p>
        </p:txBody>
      </p:sp>
      <p:sp>
        <p:nvSpPr>
          <p:cNvPr id="8" name="Footer Placeholder 7">
            <a:extLst>
              <a:ext uri="{FF2B5EF4-FFF2-40B4-BE49-F238E27FC236}">
                <a16:creationId xmlns:a16="http://schemas.microsoft.com/office/drawing/2014/main" id="{4F5D6E87-870D-4456-AA57-ED2DD07B88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D246FC-EF4D-4D5E-A186-9602B30FE7E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21675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A552-3CF6-42F6-ADF7-CB7387D0DE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86F38E-867C-4A7A-86A2-746401D92082}"/>
              </a:ext>
            </a:extLst>
          </p:cNvPr>
          <p:cNvSpPr>
            <a:spLocks noGrp="1"/>
          </p:cNvSpPr>
          <p:nvPr>
            <p:ph type="dt" sz="half" idx="10"/>
          </p:nvPr>
        </p:nvSpPr>
        <p:spPr/>
        <p:txBody>
          <a:bodyPr/>
          <a:lstStyle/>
          <a:p>
            <a:fld id="{BFA33419-483E-41F7-9D31-7AB63EE020AC}" type="datetimeFigureOut">
              <a:rPr lang="en-US" smtClean="0"/>
              <a:t>1/14/2021</a:t>
            </a:fld>
            <a:endParaRPr lang="en-US"/>
          </a:p>
        </p:txBody>
      </p:sp>
      <p:sp>
        <p:nvSpPr>
          <p:cNvPr id="4" name="Footer Placeholder 3">
            <a:extLst>
              <a:ext uri="{FF2B5EF4-FFF2-40B4-BE49-F238E27FC236}">
                <a16:creationId xmlns:a16="http://schemas.microsoft.com/office/drawing/2014/main" id="{F8177B17-529E-49A8-88D0-7614D298C3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BFDAB3-5454-4F9B-A8BC-12752636C6AA}"/>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74741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F38F4-8B12-4BA7-B054-2C97888042C9}"/>
              </a:ext>
            </a:extLst>
          </p:cNvPr>
          <p:cNvSpPr>
            <a:spLocks noGrp="1"/>
          </p:cNvSpPr>
          <p:nvPr>
            <p:ph type="dt" sz="half" idx="10"/>
          </p:nvPr>
        </p:nvSpPr>
        <p:spPr/>
        <p:txBody>
          <a:bodyPr/>
          <a:lstStyle/>
          <a:p>
            <a:fld id="{BFA33419-483E-41F7-9D31-7AB63EE020AC}" type="datetimeFigureOut">
              <a:rPr lang="en-US" smtClean="0"/>
              <a:t>1/14/2021</a:t>
            </a:fld>
            <a:endParaRPr lang="en-US"/>
          </a:p>
        </p:txBody>
      </p:sp>
      <p:sp>
        <p:nvSpPr>
          <p:cNvPr id="3" name="Footer Placeholder 2">
            <a:extLst>
              <a:ext uri="{FF2B5EF4-FFF2-40B4-BE49-F238E27FC236}">
                <a16:creationId xmlns:a16="http://schemas.microsoft.com/office/drawing/2014/main" id="{F8C47E02-FD73-48C3-ABC6-42FC76D0EE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F3653-CD7C-455B-935C-4D88D7AF29CC}"/>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40801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47A8C-D384-41F1-9914-26D1F9DB37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9D6085-7478-407F-BE28-229F1B4607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DF38D0-B44D-44FE-BD62-06058A8D2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D25287-C505-4A2F-94A3-5025F79BB617}"/>
              </a:ext>
            </a:extLst>
          </p:cNvPr>
          <p:cNvSpPr>
            <a:spLocks noGrp="1"/>
          </p:cNvSpPr>
          <p:nvPr>
            <p:ph type="dt" sz="half" idx="10"/>
          </p:nvPr>
        </p:nvSpPr>
        <p:spPr/>
        <p:txBody>
          <a:bodyPr/>
          <a:lstStyle/>
          <a:p>
            <a:fld id="{BFA33419-483E-41F7-9D31-7AB63EE020AC}" type="datetimeFigureOut">
              <a:rPr lang="en-US" smtClean="0"/>
              <a:t>1/14/2021</a:t>
            </a:fld>
            <a:endParaRPr lang="en-US"/>
          </a:p>
        </p:txBody>
      </p:sp>
      <p:sp>
        <p:nvSpPr>
          <p:cNvPr id="6" name="Footer Placeholder 5">
            <a:extLst>
              <a:ext uri="{FF2B5EF4-FFF2-40B4-BE49-F238E27FC236}">
                <a16:creationId xmlns:a16="http://schemas.microsoft.com/office/drawing/2014/main" id="{F82440A0-3D68-4EB3-AEFC-5488E23F4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68DE9C-C90E-4C27-90BF-2183F199FD3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63779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1EC3-96B8-4190-B0FF-B3CE16CBDC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F3FAA1-324A-4BD8-9A6A-DB8025E63E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41BE76-3B7D-4B6F-87F2-F1667E267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A1758D-D4C3-4554-8049-E8FAAEDB9BD1}"/>
              </a:ext>
            </a:extLst>
          </p:cNvPr>
          <p:cNvSpPr>
            <a:spLocks noGrp="1"/>
          </p:cNvSpPr>
          <p:nvPr>
            <p:ph type="dt" sz="half" idx="10"/>
          </p:nvPr>
        </p:nvSpPr>
        <p:spPr/>
        <p:txBody>
          <a:bodyPr/>
          <a:lstStyle/>
          <a:p>
            <a:fld id="{BFA33419-483E-41F7-9D31-7AB63EE020AC}" type="datetimeFigureOut">
              <a:rPr lang="en-US" smtClean="0"/>
              <a:t>1/14/2021</a:t>
            </a:fld>
            <a:endParaRPr lang="en-US"/>
          </a:p>
        </p:txBody>
      </p:sp>
      <p:sp>
        <p:nvSpPr>
          <p:cNvPr id="6" name="Footer Placeholder 5">
            <a:extLst>
              <a:ext uri="{FF2B5EF4-FFF2-40B4-BE49-F238E27FC236}">
                <a16:creationId xmlns:a16="http://schemas.microsoft.com/office/drawing/2014/main" id="{433224BC-9B3B-4E3E-AEFC-BE279F2B8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E39C7-6FCA-4F39-AC6D-E8C5A2D633B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94263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CD9B10-D7AA-4ED1-AF77-B837F8F43B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AEDA9C-D05A-445C-ADDA-2F0CCCD38B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70435-8BE7-4FDB-B5AB-45F431F4A8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33419-483E-41F7-9D31-7AB63EE020AC}" type="datetimeFigureOut">
              <a:rPr lang="en-US" smtClean="0"/>
              <a:t>1/14/2021</a:t>
            </a:fld>
            <a:endParaRPr lang="en-US"/>
          </a:p>
        </p:txBody>
      </p:sp>
      <p:sp>
        <p:nvSpPr>
          <p:cNvPr id="5" name="Footer Placeholder 4">
            <a:extLst>
              <a:ext uri="{FF2B5EF4-FFF2-40B4-BE49-F238E27FC236}">
                <a16:creationId xmlns:a16="http://schemas.microsoft.com/office/drawing/2014/main" id="{5539628A-44B1-42EF-B5A5-A5337C2829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10DE0D-29D3-4530-B9B7-729AFCFD8A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A34E3-C8DA-42A2-99AE-0358DBE9C188}" type="slidenum">
              <a:rPr lang="en-US" smtClean="0"/>
              <a:t>‹#›</a:t>
            </a:fld>
            <a:endParaRPr lang="en-US"/>
          </a:p>
        </p:txBody>
      </p:sp>
    </p:spTree>
    <p:extLst>
      <p:ext uri="{BB962C8B-B14F-4D97-AF65-F5344CB8AC3E}">
        <p14:creationId xmlns:p14="http://schemas.microsoft.com/office/powerpoint/2010/main" val="3686123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30402" y="1090098"/>
            <a:ext cx="7673171" cy="5668047"/>
          </a:xfrm>
          <a:solidFill>
            <a:schemeClr val="accent6">
              <a:lumMod val="40000"/>
              <a:lumOff val="60000"/>
            </a:schemeClr>
          </a:solidFill>
        </p:spPr>
        <p:txBody>
          <a:bodyPr>
            <a:normAutofit fontScale="25000" lnSpcReduction="20000"/>
          </a:bodyPr>
          <a:lstStyle/>
          <a:p>
            <a:r>
              <a:rPr lang="en-GB" sz="6400" b="1" dirty="0"/>
              <a:t>Learning Goal:  Density and solubility.</a:t>
            </a:r>
          </a:p>
          <a:p>
            <a:r>
              <a:rPr lang="en-GB" sz="6400" b="1" dirty="0"/>
              <a:t>Learning Objectives: </a:t>
            </a:r>
            <a:endParaRPr lang="en-US" sz="6400" b="1" dirty="0"/>
          </a:p>
          <a:p>
            <a:pPr marL="0" indent="0">
              <a:buNone/>
            </a:pPr>
            <a:r>
              <a:rPr lang="en-GB" sz="6400" dirty="0"/>
              <a:t>	To nurture curiosity.</a:t>
            </a:r>
            <a:endParaRPr lang="en-US" sz="6400" dirty="0"/>
          </a:p>
          <a:p>
            <a:pPr marL="0" indent="0">
              <a:buNone/>
            </a:pPr>
            <a:r>
              <a:rPr lang="en-GB" sz="6400" dirty="0"/>
              <a:t>	To create a climate of discovery. </a:t>
            </a:r>
            <a:endParaRPr lang="en-US" sz="6400" dirty="0"/>
          </a:p>
          <a:p>
            <a:pPr marL="0" indent="0">
              <a:buNone/>
            </a:pPr>
            <a:r>
              <a:rPr lang="en-US" sz="6400" dirty="0"/>
              <a:t>	To maintain the rigor of the STEM lessons with playful and fun challenges.</a:t>
            </a:r>
          </a:p>
          <a:p>
            <a:pPr marL="0" indent="0">
              <a:buNone/>
            </a:pPr>
            <a:r>
              <a:rPr lang="en-GB" sz="6400" dirty="0"/>
              <a:t>	To build scientific vocabulary to promote scientific literacy at a young age.</a:t>
            </a:r>
            <a:endParaRPr lang="en-US" sz="6400" dirty="0"/>
          </a:p>
          <a:p>
            <a:pPr marL="0" indent="0">
              <a:buNone/>
            </a:pPr>
            <a:r>
              <a:rPr lang="en-GB" sz="6400" dirty="0"/>
              <a:t>	To build the following inquiry skills:</a:t>
            </a:r>
            <a:endParaRPr lang="en-US" sz="6400" dirty="0"/>
          </a:p>
          <a:p>
            <a:pPr marL="457200" lvl="1" indent="0">
              <a:buNone/>
            </a:pPr>
            <a:r>
              <a:rPr lang="en-GB" sz="6400" dirty="0"/>
              <a:t>		Problem solving</a:t>
            </a:r>
            <a:endParaRPr lang="en-US" sz="6400" dirty="0"/>
          </a:p>
          <a:p>
            <a:pPr marL="457200" lvl="1" indent="0">
              <a:buNone/>
            </a:pPr>
            <a:r>
              <a:rPr lang="en-GB" sz="6400" dirty="0"/>
              <a:t>		Critical and creative thinking</a:t>
            </a:r>
            <a:endParaRPr lang="en-US" sz="6400" dirty="0"/>
          </a:p>
          <a:p>
            <a:pPr marL="457200" lvl="1" indent="0">
              <a:buNone/>
            </a:pPr>
            <a:r>
              <a:rPr lang="en-GB" sz="6400" dirty="0"/>
              <a:t>		Observation</a:t>
            </a:r>
            <a:endParaRPr lang="en-US" sz="6400" dirty="0"/>
          </a:p>
          <a:p>
            <a:pPr marL="457200" lvl="1" indent="0">
              <a:buNone/>
            </a:pPr>
            <a:r>
              <a:rPr lang="en-GB" sz="6400" dirty="0"/>
              <a:t>		Prediction</a:t>
            </a:r>
          </a:p>
          <a:p>
            <a:pPr marL="457200" lvl="1" indent="0">
              <a:buNone/>
            </a:pPr>
            <a:r>
              <a:rPr lang="en-GB" sz="6400" dirty="0"/>
              <a:t>		Analysis</a:t>
            </a:r>
            <a:endParaRPr lang="en-US" sz="6400" dirty="0"/>
          </a:p>
          <a:p>
            <a:pPr marL="457200" lvl="1" indent="0">
              <a:buNone/>
            </a:pPr>
            <a:r>
              <a:rPr lang="en-GB" sz="6400" dirty="0"/>
              <a:t>		Conclusion</a:t>
            </a:r>
            <a:endParaRPr lang="en-US" sz="6400" dirty="0"/>
          </a:p>
          <a:p>
            <a:r>
              <a:rPr lang="en-GB" sz="6400" b="1" dirty="0"/>
              <a:t>Materials: </a:t>
            </a:r>
          </a:p>
          <a:p>
            <a:pPr marL="0" indent="0">
              <a:buNone/>
            </a:pPr>
            <a:r>
              <a:rPr lang="en-GB" sz="6400" dirty="0"/>
              <a:t>	plastic test tubes</a:t>
            </a:r>
            <a:endParaRPr lang="en-US" sz="6400" dirty="0"/>
          </a:p>
          <a:p>
            <a:pPr marL="0" indent="0">
              <a:buNone/>
            </a:pPr>
            <a:r>
              <a:rPr lang="en-GB" sz="6400" dirty="0"/>
              <a:t>	oil</a:t>
            </a:r>
            <a:endParaRPr lang="en-US" sz="6400" dirty="0"/>
          </a:p>
          <a:p>
            <a:pPr marL="0" indent="0">
              <a:buNone/>
            </a:pPr>
            <a:r>
              <a:rPr lang="en-GB" sz="6400" dirty="0"/>
              <a:t>	water</a:t>
            </a:r>
            <a:endParaRPr lang="en-US" sz="6400" dirty="0"/>
          </a:p>
          <a:p>
            <a:pPr marL="0" indent="0">
              <a:buNone/>
            </a:pPr>
            <a:r>
              <a:rPr lang="en-GB" sz="6400" dirty="0"/>
              <a:t>	food colour</a:t>
            </a:r>
            <a:endParaRPr lang="en-US" sz="6400" dirty="0"/>
          </a:p>
          <a:p>
            <a:pPr marL="0" indent="0">
              <a:buNone/>
            </a:pPr>
            <a:r>
              <a:rPr lang="en-GB" sz="6400" dirty="0"/>
              <a:t>	</a:t>
            </a:r>
            <a:r>
              <a:rPr lang="en-US" sz="6400" dirty="0"/>
              <a:t>paper plate</a:t>
            </a:r>
          </a:p>
          <a:p>
            <a:pPr marL="0" indent="0">
              <a:buNone/>
            </a:pPr>
            <a:r>
              <a:rPr lang="en-US" sz="6400" dirty="0"/>
              <a:t>	Antacid tablet</a:t>
            </a:r>
          </a:p>
          <a:p>
            <a:endParaRPr lang="en-US" b="1" dirty="0"/>
          </a:p>
          <a:p>
            <a:r>
              <a:rPr lang="en-GB" dirty="0"/>
              <a:t> </a:t>
            </a:r>
            <a:endParaRPr lang="en-US" dirty="0"/>
          </a:p>
          <a:p>
            <a:endParaRPr lang="en-US"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3573" y="3429000"/>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510336" y="75019"/>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dirty="0">
                <a:ln w="22225">
                  <a:solidFill>
                    <a:schemeClr val="accent2"/>
                  </a:solidFill>
                  <a:prstDash val="solid"/>
                </a:ln>
                <a:solidFill>
                  <a:schemeClr val="accent2">
                    <a:lumMod val="40000"/>
                    <a:lumOff val="60000"/>
                  </a:schemeClr>
                </a:solidFill>
                <a:effectLst/>
              </a:rPr>
              <a:t>SCIENCE FRIDAY @ </a:t>
            </a:r>
            <a:r>
              <a:rPr lang="en-GB" sz="5400" b="1" dirty="0">
                <a:ln w="22225">
                  <a:solidFill>
                    <a:schemeClr val="accent2"/>
                  </a:solidFill>
                  <a:prstDash val="solid"/>
                </a:ln>
                <a:solidFill>
                  <a:schemeClr val="accent2">
                    <a:lumMod val="40000"/>
                    <a:lumOff val="60000"/>
                  </a:schemeClr>
                </a:solidFill>
              </a:rPr>
              <a:t>SAP</a:t>
            </a:r>
            <a:endParaRPr lang="en-US" sz="5400" b="1" dirty="0">
              <a:ln w="22225">
                <a:solidFill>
                  <a:schemeClr val="accent2"/>
                </a:solidFill>
                <a:prstDash val="solid"/>
              </a:ln>
              <a:solidFill>
                <a:schemeClr val="accent2">
                  <a:lumMod val="40000"/>
                  <a:lumOff val="60000"/>
                </a:schemeClr>
              </a:solidFill>
            </a:endParaRPr>
          </a:p>
        </p:txBody>
      </p:sp>
      <p:sp>
        <p:nvSpPr>
          <p:cNvPr id="9" name="TextBox 8">
            <a:extLst>
              <a:ext uri="{FF2B5EF4-FFF2-40B4-BE49-F238E27FC236}">
                <a16:creationId xmlns:a16="http://schemas.microsoft.com/office/drawing/2014/main" id="{F2D3B179-8EB0-4BD8-89B2-306A5EE674CD}"/>
              </a:ext>
            </a:extLst>
          </p:cNvPr>
          <p:cNvSpPr txBox="1"/>
          <p:nvPr/>
        </p:nvSpPr>
        <p:spPr>
          <a:xfrm>
            <a:off x="7981025" y="1709021"/>
            <a:ext cx="4013548" cy="584775"/>
          </a:xfrm>
          <a:prstGeom prst="rect">
            <a:avLst/>
          </a:prstGeom>
          <a:solidFill>
            <a:srgbClr val="FFC000"/>
          </a:solidFill>
        </p:spPr>
        <p:txBody>
          <a:bodyPr wrap="square" rtlCol="0">
            <a:spAutoFit/>
          </a:bodyPr>
          <a:lstStyle/>
          <a:p>
            <a:r>
              <a:rPr lang="en-US" sz="3200" dirty="0"/>
              <a:t>Lava Lamp Experiment</a:t>
            </a:r>
          </a:p>
        </p:txBody>
      </p:sp>
    </p:spTree>
    <p:extLst>
      <p:ext uri="{BB962C8B-B14F-4D97-AF65-F5344CB8AC3E}">
        <p14:creationId xmlns:p14="http://schemas.microsoft.com/office/powerpoint/2010/main" val="3471766316"/>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81679" y="1027906"/>
            <a:ext cx="7479957" cy="5585588"/>
          </a:xfrm>
          <a:solidFill>
            <a:schemeClr val="accent6">
              <a:lumMod val="40000"/>
              <a:lumOff val="60000"/>
            </a:schemeClr>
          </a:solidFill>
        </p:spPr>
        <p:txBody>
          <a:bodyPr>
            <a:normAutofit/>
          </a:bodyPr>
          <a:lstStyle/>
          <a:p>
            <a:pPr marL="0" indent="0">
              <a:buNone/>
            </a:pPr>
            <a:r>
              <a:rPr lang="en-US" sz="1600" b="1" dirty="0"/>
              <a:t>Method</a:t>
            </a:r>
          </a:p>
          <a:p>
            <a:r>
              <a:rPr lang="en-US" sz="1600" dirty="0"/>
              <a:t>Fill the test tube with 2 parts oil, 1 part water, leaving some room at the top of the container for a little bit of bubbling.</a:t>
            </a:r>
          </a:p>
          <a:p>
            <a:r>
              <a:rPr lang="en-US" sz="1600" dirty="0"/>
              <a:t>Drop in a few drops of food coloring</a:t>
            </a:r>
          </a:p>
          <a:p>
            <a:r>
              <a:rPr lang="en-US" sz="1600" dirty="0"/>
              <a:t>Add an antacid tablet, start with 1/4 or a half a tablet to begin with.</a:t>
            </a:r>
          </a:p>
          <a:p>
            <a:r>
              <a:rPr lang="en-US" sz="1600" b="1" dirty="0"/>
              <a:t>OBSERVATION</a:t>
            </a:r>
            <a:r>
              <a:rPr lang="en-US" sz="1600" dirty="0"/>
              <a:t>: Lava bubbles rise to the top.</a:t>
            </a:r>
          </a:p>
          <a:p>
            <a:pPr marL="0" indent="0">
              <a:buNone/>
            </a:pPr>
            <a:r>
              <a:rPr lang="en-US" sz="1600" b="1" dirty="0"/>
              <a:t>SCIENCE</a:t>
            </a:r>
            <a:r>
              <a:rPr lang="en-US" sz="1600" dirty="0"/>
              <a:t>: </a:t>
            </a:r>
          </a:p>
          <a:p>
            <a:pPr marL="0" indent="0">
              <a:buNone/>
            </a:pPr>
            <a:r>
              <a:rPr lang="en-US" sz="1600" dirty="0"/>
              <a:t>The Alka Seltzer reacts with the water to make bubbles of carbon dioxide. The bubbles attach themselves to the blobs of colored water and bring them to the top of the glass. When the bubbles pop the blobs of colored water fall back to the bottom of the glass creating a lava like effect.</a:t>
            </a:r>
          </a:p>
          <a:p>
            <a:pPr marL="0" indent="0">
              <a:buNone/>
            </a:pPr>
            <a:r>
              <a:rPr lang="en-US" sz="1600" dirty="0"/>
              <a:t>Water and oil do not mix because oil is hydrophobic. Oil is not soluble in water. It has a phobia for water. Oil is also less dense than water so it floats on top.</a:t>
            </a:r>
          </a:p>
          <a:p>
            <a:endParaRPr lang="en-US" sz="1600" dirty="0"/>
          </a:p>
          <a:p>
            <a:pPr marL="0" indent="0">
              <a:buNone/>
            </a:pPr>
            <a:r>
              <a:rPr lang="en-US" sz="1600" b="1" dirty="0"/>
              <a:t>APPPLICATION: </a:t>
            </a:r>
            <a:r>
              <a:rPr lang="en-US" sz="1600" dirty="0"/>
              <a:t>Density is a physical property. Every object has a unique density by which they are identified. Heavier objects sink and lighter objects float. </a:t>
            </a:r>
          </a:p>
          <a:p>
            <a:pPr marL="0" indent="0">
              <a:buNone/>
            </a:pPr>
            <a:endParaRPr lang="en-US" sz="1600"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37622" y="2761126"/>
            <a:ext cx="4472699" cy="183558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219391" y="104576"/>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dirty="0">
                <a:ln w="22225">
                  <a:solidFill>
                    <a:schemeClr val="accent2"/>
                  </a:solidFill>
                  <a:prstDash val="solid"/>
                </a:ln>
                <a:solidFill>
                  <a:schemeClr val="accent2">
                    <a:lumMod val="40000"/>
                    <a:lumOff val="60000"/>
                  </a:schemeClr>
                </a:solidFill>
                <a:effectLst/>
              </a:rPr>
              <a:t>SCIENCE FRIDAY @ </a:t>
            </a:r>
            <a:r>
              <a:rPr lang="en-GB" sz="5400" b="1" dirty="0">
                <a:ln w="22225">
                  <a:solidFill>
                    <a:schemeClr val="accent2"/>
                  </a:solidFill>
                  <a:prstDash val="solid"/>
                </a:ln>
                <a:solidFill>
                  <a:schemeClr val="accent2">
                    <a:lumMod val="40000"/>
                    <a:lumOff val="60000"/>
                  </a:schemeClr>
                </a:solidFill>
              </a:rPr>
              <a:t>SAP</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62877459"/>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30402" y="1090098"/>
            <a:ext cx="7673171" cy="5668047"/>
          </a:xfrm>
          <a:solidFill>
            <a:schemeClr val="accent6">
              <a:lumMod val="40000"/>
              <a:lumOff val="60000"/>
            </a:schemeClr>
          </a:solidFill>
        </p:spPr>
        <p:txBody>
          <a:bodyPr vert="horz" lIns="91440" tIns="45720" rIns="91440" bIns="45720" rtlCol="0" anchor="t">
            <a:normAutofit fontScale="25000" lnSpcReduction="20000"/>
          </a:bodyPr>
          <a:lstStyle/>
          <a:p>
            <a:r>
              <a:rPr lang="ja-JP" altLang="en-US" sz="6400" b="1">
                <a:latin typeface="Yu Gothic"/>
                <a:ea typeface="Yu Gothic"/>
              </a:rPr>
              <a:t>学習目標：密度と溶解性</a:t>
            </a:r>
            <a:endParaRPr lang="en-GB" sz="6400">
              <a:latin typeface="Yu Gothic"/>
              <a:ea typeface="Yu Gothic"/>
              <a:cs typeface="+mn-lt"/>
            </a:endParaRPr>
          </a:p>
          <a:p>
            <a:r>
              <a:rPr lang="ja-JP" altLang="en-US" sz="6400" b="1">
                <a:latin typeface="Yu Gothic"/>
                <a:ea typeface="Yu Gothic"/>
              </a:rPr>
              <a:t>学習のねらい</a:t>
            </a:r>
            <a:r>
              <a:rPr lang="en-GB" sz="6400" b="1" dirty="0">
                <a:latin typeface="Yu Gothic"/>
                <a:ea typeface="Yu Gothic"/>
              </a:rPr>
              <a:t>: </a:t>
            </a:r>
            <a:endParaRPr lang="en-US">
              <a:latin typeface="Yu Gothic"/>
              <a:ea typeface="Yu Gothic"/>
            </a:endParaRPr>
          </a:p>
          <a:p>
            <a:r>
              <a:rPr lang="ja-JP" altLang="en-US" sz="6400">
                <a:latin typeface="Yu Gothic"/>
                <a:ea typeface="Yu Gothic"/>
              </a:rPr>
              <a:t>好奇心を育む</a:t>
            </a:r>
            <a:r>
              <a:rPr lang="en-GB" sz="6400" dirty="0">
                <a:latin typeface="Yu Gothic"/>
                <a:ea typeface="Yu Gothic"/>
              </a:rPr>
              <a:t> </a:t>
            </a:r>
            <a:endParaRPr lang="en-US" sz="6400">
              <a:latin typeface="Yu Gothic"/>
              <a:ea typeface="+mn-lt"/>
              <a:cs typeface="+mn-lt"/>
            </a:endParaRPr>
          </a:p>
          <a:p>
            <a:r>
              <a:rPr lang="ja-JP" altLang="en-US" sz="6400">
                <a:latin typeface="Yu Gothic"/>
                <a:ea typeface="Yu Gothic"/>
              </a:rPr>
              <a:t>発見の雰囲気をつくりだす</a:t>
            </a:r>
            <a:r>
              <a:rPr lang="en-US" sz="6400" dirty="0">
                <a:latin typeface="Yu Gothic"/>
                <a:ea typeface="Yu Gothic"/>
              </a:rPr>
              <a:t> </a:t>
            </a:r>
            <a:endParaRPr lang="en-US" sz="6400">
              <a:latin typeface="Yu Gothic"/>
              <a:ea typeface="+mn-lt"/>
              <a:cs typeface="+mn-lt"/>
            </a:endParaRPr>
          </a:p>
          <a:p>
            <a:r>
              <a:rPr lang="ja-JP" altLang="en-US" sz="6400">
                <a:latin typeface="Yu Gothic"/>
                <a:ea typeface="Yu Gothic"/>
              </a:rPr>
              <a:t>遊び心のある楽しいチャレンジを通してステム教育の精密さを維持する</a:t>
            </a:r>
            <a:r>
              <a:rPr lang="en-US" sz="6400" dirty="0">
                <a:latin typeface="Yu Gothic"/>
                <a:ea typeface="Yu Gothic"/>
              </a:rPr>
              <a:t> </a:t>
            </a:r>
            <a:endParaRPr lang="en-US" sz="6400">
              <a:latin typeface="Yu Gothic"/>
              <a:ea typeface="+mn-lt"/>
              <a:cs typeface="+mn-lt"/>
            </a:endParaRPr>
          </a:p>
          <a:p>
            <a:r>
              <a:rPr lang="ja-JP" altLang="en-US" sz="6400">
                <a:latin typeface="Yu Gothic"/>
                <a:ea typeface="Yu Gothic"/>
              </a:rPr>
              <a:t>若い年齢で科学リテラシーを促進するための科学用語を構築する</a:t>
            </a:r>
            <a:r>
              <a:rPr lang="en-GB" sz="6400" dirty="0">
                <a:latin typeface="Yu Gothic"/>
                <a:ea typeface="Yu Gothic"/>
              </a:rPr>
              <a:t> </a:t>
            </a:r>
            <a:r>
              <a:rPr lang="en-US" sz="6400" dirty="0">
                <a:latin typeface="Yu Gothic"/>
                <a:ea typeface="Yu Gothic"/>
              </a:rPr>
              <a:t> </a:t>
            </a:r>
            <a:endParaRPr lang="en-US" sz="6400">
              <a:latin typeface="Yu Gothic"/>
              <a:ea typeface="+mn-lt"/>
              <a:cs typeface="+mn-lt"/>
            </a:endParaRPr>
          </a:p>
          <a:p>
            <a:r>
              <a:rPr lang="ja-JP" altLang="en-US" sz="6400">
                <a:latin typeface="Yu Gothic"/>
                <a:ea typeface="Yu Gothic"/>
              </a:rPr>
              <a:t>下記の探求スキルを育てる</a:t>
            </a:r>
            <a:r>
              <a:rPr lang="en-GB" sz="6400" dirty="0">
                <a:latin typeface="Yu Gothic"/>
                <a:ea typeface="Yu Gothic"/>
              </a:rPr>
              <a:t>:</a:t>
            </a:r>
            <a:r>
              <a:rPr lang="en-US" sz="6400" dirty="0">
                <a:latin typeface="Yu Gothic"/>
                <a:ea typeface="Yu Gothic"/>
              </a:rPr>
              <a:t> </a:t>
            </a:r>
            <a:endParaRPr lang="en-US" sz="6400">
              <a:latin typeface="Yu Gothic"/>
              <a:ea typeface="+mn-lt"/>
              <a:cs typeface="+mn-lt"/>
            </a:endParaRPr>
          </a:p>
          <a:p>
            <a:pPr marL="971550" lvl="1" indent="-285750"/>
            <a:r>
              <a:rPr lang="ja-JP" altLang="en-US" sz="6400">
                <a:latin typeface="Yu Gothic"/>
                <a:ea typeface="Yu Gothic"/>
              </a:rPr>
              <a:t>問題解決</a:t>
            </a:r>
            <a:endParaRPr lang="en-US" sz="6400">
              <a:latin typeface="Yu Gothic"/>
              <a:ea typeface="+mn-lt"/>
              <a:cs typeface="+mn-lt"/>
            </a:endParaRPr>
          </a:p>
          <a:p>
            <a:pPr marL="971550" lvl="1" indent="-285750"/>
            <a:r>
              <a:rPr lang="ja-JP" altLang="en-US" sz="6400">
                <a:latin typeface="Yu Gothic"/>
                <a:ea typeface="Yu Gothic"/>
              </a:rPr>
              <a:t>批判的かつ創造的な思考</a:t>
            </a:r>
            <a:r>
              <a:rPr lang="en-GB" sz="6400" dirty="0">
                <a:latin typeface="Yu Gothic"/>
                <a:ea typeface="Yu Gothic"/>
              </a:rPr>
              <a:t> </a:t>
            </a:r>
            <a:endParaRPr lang="en-US" sz="6400">
              <a:latin typeface="Yu Gothic"/>
              <a:ea typeface="+mn-lt"/>
              <a:cs typeface="+mn-lt"/>
            </a:endParaRPr>
          </a:p>
          <a:p>
            <a:pPr marL="971550" lvl="1" indent="-285750"/>
            <a:r>
              <a:rPr lang="ja-JP" altLang="en-US" sz="6400">
                <a:latin typeface="Yu Gothic"/>
                <a:ea typeface="Yu Gothic"/>
              </a:rPr>
              <a:t>観察</a:t>
            </a:r>
            <a:endParaRPr lang="en-GB" sz="6400">
              <a:latin typeface="Yu Gothic"/>
              <a:ea typeface="+mn-lt"/>
              <a:cs typeface="+mn-lt"/>
            </a:endParaRPr>
          </a:p>
          <a:p>
            <a:pPr marL="971550" lvl="1" indent="-285750"/>
            <a:r>
              <a:rPr lang="ja-JP" altLang="en-US" sz="6400">
                <a:latin typeface="Yu Gothic"/>
                <a:ea typeface="Yu Gothic"/>
              </a:rPr>
              <a:t>予測</a:t>
            </a:r>
            <a:r>
              <a:rPr lang="en-GB" sz="6400" dirty="0">
                <a:latin typeface="Yu Gothic"/>
                <a:ea typeface="Yu Gothic"/>
              </a:rPr>
              <a:t> </a:t>
            </a:r>
            <a:endParaRPr lang="en-US" sz="6400">
              <a:latin typeface="Yu Gothic"/>
              <a:ea typeface="+mn-lt"/>
              <a:cs typeface="+mn-lt"/>
            </a:endParaRPr>
          </a:p>
          <a:p>
            <a:pPr marL="971550" lvl="1" indent="-285750"/>
            <a:r>
              <a:rPr lang="ja-JP" altLang="en-US" sz="6400">
                <a:latin typeface="Yu Gothic"/>
                <a:ea typeface="Yu Gothic"/>
              </a:rPr>
              <a:t>分析</a:t>
            </a:r>
            <a:endParaRPr lang="en-GB" sz="6400">
              <a:latin typeface="Yu Gothic"/>
              <a:ea typeface="+mn-lt"/>
              <a:cs typeface="+mn-lt"/>
            </a:endParaRPr>
          </a:p>
          <a:p>
            <a:pPr marL="971550" lvl="1" indent="-285750"/>
            <a:r>
              <a:rPr lang="ja-JP" altLang="en-US" sz="6400">
                <a:latin typeface="Yu Gothic"/>
                <a:ea typeface="Yu Gothic"/>
              </a:rPr>
              <a:t>結論</a:t>
            </a:r>
            <a:endParaRPr lang="en-US">
              <a:latin typeface="Yu Gothic"/>
              <a:ea typeface="Yu Gothic"/>
            </a:endParaRPr>
          </a:p>
          <a:p>
            <a:r>
              <a:rPr lang="ja-JP" altLang="en-GB" sz="6400" b="1">
                <a:latin typeface="Yu Gothic"/>
                <a:ea typeface="Yu Gothic"/>
              </a:rPr>
              <a:t>材料</a:t>
            </a:r>
            <a:r>
              <a:rPr lang="en-GB" sz="6400" b="1" dirty="0">
                <a:latin typeface="Yu Gothic"/>
                <a:ea typeface="Yu Gothic"/>
              </a:rPr>
              <a:t>: </a:t>
            </a:r>
            <a:endParaRPr lang="en-GB" sz="6400" b="1">
              <a:latin typeface="Yu Gothic"/>
              <a:ea typeface="Yu Gothic"/>
              <a:cs typeface="Calibri"/>
            </a:endParaRPr>
          </a:p>
          <a:p>
            <a:pPr marL="0" indent="0">
              <a:buNone/>
            </a:pPr>
            <a:r>
              <a:rPr lang="ja-JP" altLang="en-GB" sz="6400">
                <a:latin typeface="Yu Gothic"/>
                <a:ea typeface="Yu Gothic"/>
                <a:cs typeface="+mn-lt"/>
              </a:rPr>
              <a:t>　　　　プラスチックの試験管</a:t>
            </a:r>
            <a:endParaRPr lang="en-US" sz="6400">
              <a:latin typeface="Yu Gothic"/>
              <a:ea typeface="Yu Gothic"/>
              <a:cs typeface="Calibri"/>
            </a:endParaRPr>
          </a:p>
          <a:p>
            <a:pPr>
              <a:buNone/>
            </a:pPr>
            <a:r>
              <a:rPr lang="ja-JP" altLang="en-GB" sz="6400">
                <a:latin typeface="Yu Gothic"/>
                <a:ea typeface="Yu Gothic"/>
                <a:cs typeface="Calibri"/>
              </a:rPr>
              <a:t>　　　</a:t>
            </a:r>
            <a:r>
              <a:rPr lang="ja-JP" altLang="en-GB" sz="6400">
                <a:latin typeface="Yu Gothic"/>
                <a:ea typeface="Yu Gothic"/>
                <a:cs typeface="+mn-lt"/>
              </a:rPr>
              <a:t>　油</a:t>
            </a:r>
            <a:endParaRPr lang="en-US">
              <a:latin typeface="Yu Gothic"/>
              <a:ea typeface="Yu Gothic"/>
            </a:endParaRPr>
          </a:p>
          <a:p>
            <a:pPr>
              <a:buNone/>
            </a:pPr>
            <a:r>
              <a:rPr lang="ja-JP" altLang="en-GB" sz="6400">
                <a:latin typeface="Yu Gothic"/>
                <a:ea typeface="Yu Gothic"/>
                <a:cs typeface="+mn-lt"/>
              </a:rPr>
              <a:t>　　　　水</a:t>
            </a:r>
            <a:endParaRPr lang="en-US">
              <a:latin typeface="Yu Gothic"/>
              <a:ea typeface="Yu Gothic"/>
            </a:endParaRPr>
          </a:p>
          <a:p>
            <a:pPr>
              <a:buNone/>
            </a:pPr>
            <a:r>
              <a:rPr lang="ja-JP" altLang="en-GB" sz="6400">
                <a:latin typeface="Yu Gothic"/>
                <a:ea typeface="Yu Gothic"/>
                <a:cs typeface="+mn-lt"/>
              </a:rPr>
              <a:t>　　　　食用色素</a:t>
            </a:r>
            <a:endParaRPr lang="en-US">
              <a:latin typeface="Yu Gothic"/>
              <a:ea typeface="Yu Gothic"/>
            </a:endParaRPr>
          </a:p>
          <a:p>
            <a:pPr>
              <a:buNone/>
            </a:pPr>
            <a:r>
              <a:rPr lang="ja-JP" altLang="en-GB" sz="6400">
                <a:latin typeface="Yu Gothic"/>
                <a:ea typeface="Yu Gothic"/>
                <a:cs typeface="Calibri"/>
              </a:rPr>
              <a:t>　　　　</a:t>
            </a:r>
            <a:r>
              <a:rPr lang="ja-JP" altLang="en-GB" sz="6400">
                <a:latin typeface="Yu Gothic"/>
                <a:ea typeface="Yu Gothic"/>
                <a:cs typeface="+mn-lt"/>
              </a:rPr>
              <a:t>紙皿</a:t>
            </a:r>
            <a:endParaRPr lang="en-US">
              <a:latin typeface="Yu Gothic"/>
              <a:ea typeface="Yu Gothic"/>
            </a:endParaRPr>
          </a:p>
          <a:p>
            <a:pPr>
              <a:buNone/>
            </a:pPr>
            <a:r>
              <a:rPr lang="ja-JP" altLang="en-GB" sz="6400">
                <a:latin typeface="Yu Gothic"/>
                <a:ea typeface="Yu Gothic"/>
                <a:cs typeface="+mn-lt"/>
              </a:rPr>
              <a:t>　　　　制酸剤タブレット</a:t>
            </a:r>
            <a:endParaRPr lang="en-US">
              <a:latin typeface="Yu Gothic"/>
              <a:ea typeface="Yu Gothic"/>
              <a:cs typeface="Calibri" panose="020F0502020204030204"/>
            </a:endParaRPr>
          </a:p>
          <a:p>
            <a:endParaRPr lang="en-US" b="1" dirty="0"/>
          </a:p>
          <a:p>
            <a:endParaRPr lang="en-US" dirty="0"/>
          </a:p>
          <a:p>
            <a:endParaRPr lang="en-US"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3573" y="3429000"/>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1332642" y="75019"/>
            <a:ext cx="9153018" cy="923330"/>
          </a:xfrm>
          <a:prstGeom prst="rect">
            <a:avLst/>
          </a:prstGeom>
          <a:solidFill>
            <a:schemeClr val="accent6">
              <a:lumMod val="60000"/>
              <a:lumOff val="40000"/>
            </a:schemeClr>
          </a:solidFill>
        </p:spPr>
        <p:txBody>
          <a:bodyPr wrap="none" lIns="91440" tIns="45720" rIns="91440" bIns="45720" anchor="t">
            <a:spAutoFit/>
          </a:bodyPr>
          <a:lstStyle/>
          <a:p>
            <a:pPr algn="ctr"/>
            <a:r>
              <a:rPr lang="ja-JP" altLang="en-US" sz="5400" b="1">
                <a:ln w="22225">
                  <a:solidFill>
                    <a:schemeClr val="accent2"/>
                  </a:solidFill>
                  <a:prstDash val="solid"/>
                </a:ln>
                <a:solidFill>
                  <a:schemeClr val="accent2">
                    <a:lumMod val="40000"/>
                    <a:lumOff val="60000"/>
                  </a:schemeClr>
                </a:solidFill>
                <a:ea typeface="游ゴシック"/>
              </a:rPr>
              <a:t>サイエンスフライデー</a:t>
            </a:r>
            <a:r>
              <a:rPr lang="en-GB" sz="5400" b="1" dirty="0">
                <a:ln w="22225">
                  <a:solidFill>
                    <a:schemeClr val="accent2"/>
                  </a:solidFill>
                  <a:prstDash val="solid"/>
                </a:ln>
                <a:solidFill>
                  <a:schemeClr val="accent2">
                    <a:lumMod val="40000"/>
                    <a:lumOff val="60000"/>
                  </a:schemeClr>
                </a:solidFill>
              </a:rPr>
              <a:t> </a:t>
            </a:r>
            <a:r>
              <a:rPr lang="en-GB" sz="5400" b="1" cap="none" spc="0" dirty="0">
                <a:ln w="22225">
                  <a:solidFill>
                    <a:schemeClr val="accent2"/>
                  </a:solidFill>
                  <a:prstDash val="solid"/>
                </a:ln>
                <a:solidFill>
                  <a:schemeClr val="accent2">
                    <a:lumMod val="40000"/>
                    <a:lumOff val="60000"/>
                  </a:schemeClr>
                </a:solidFill>
                <a:effectLst/>
              </a:rPr>
              <a:t>@ </a:t>
            </a:r>
            <a:r>
              <a:rPr lang="en-GB" sz="5400" b="1" dirty="0">
                <a:ln w="22225">
                  <a:solidFill>
                    <a:schemeClr val="accent2"/>
                  </a:solidFill>
                  <a:prstDash val="solid"/>
                </a:ln>
                <a:solidFill>
                  <a:schemeClr val="accent2">
                    <a:lumMod val="40000"/>
                    <a:lumOff val="60000"/>
                  </a:schemeClr>
                </a:solidFill>
              </a:rPr>
              <a:t>SAP</a:t>
            </a:r>
          </a:p>
        </p:txBody>
      </p:sp>
      <p:sp>
        <p:nvSpPr>
          <p:cNvPr id="9" name="TextBox 8">
            <a:extLst>
              <a:ext uri="{FF2B5EF4-FFF2-40B4-BE49-F238E27FC236}">
                <a16:creationId xmlns:a16="http://schemas.microsoft.com/office/drawing/2014/main" id="{F2D3B179-8EB0-4BD8-89B2-306A5EE674CD}"/>
              </a:ext>
            </a:extLst>
          </p:cNvPr>
          <p:cNvSpPr txBox="1"/>
          <p:nvPr/>
        </p:nvSpPr>
        <p:spPr>
          <a:xfrm>
            <a:off x="7981025" y="1709021"/>
            <a:ext cx="4013548" cy="584775"/>
          </a:xfrm>
          <a:prstGeom prst="rect">
            <a:avLst/>
          </a:prstGeom>
          <a:solidFill>
            <a:srgbClr val="FFC000"/>
          </a:solidFill>
        </p:spPr>
        <p:txBody>
          <a:bodyPr wrap="square" lIns="91440" tIns="45720" rIns="91440" bIns="45720" rtlCol="0" anchor="t">
            <a:spAutoFit/>
          </a:bodyPr>
          <a:lstStyle/>
          <a:p>
            <a:r>
              <a:rPr lang="ja-JP" altLang="en-US" sz="3200">
                <a:ea typeface="游ゴシック"/>
              </a:rPr>
              <a:t>  ラバランプの実験</a:t>
            </a:r>
            <a:endParaRPr lang="en-US" sz="3200" dirty="0"/>
          </a:p>
        </p:txBody>
      </p:sp>
    </p:spTree>
    <p:extLst>
      <p:ext uri="{BB962C8B-B14F-4D97-AF65-F5344CB8AC3E}">
        <p14:creationId xmlns:p14="http://schemas.microsoft.com/office/powerpoint/2010/main" val="1733089964"/>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81679" y="1027906"/>
            <a:ext cx="7479957" cy="5585588"/>
          </a:xfrm>
          <a:solidFill>
            <a:schemeClr val="accent6">
              <a:lumMod val="40000"/>
              <a:lumOff val="60000"/>
            </a:schemeClr>
          </a:solidFill>
        </p:spPr>
        <p:txBody>
          <a:bodyPr vert="horz" lIns="91440" tIns="45720" rIns="91440" bIns="45720" rtlCol="0" anchor="t">
            <a:noAutofit/>
          </a:bodyPr>
          <a:lstStyle/>
          <a:p>
            <a:pPr>
              <a:buNone/>
            </a:pPr>
            <a:endParaRPr lang="ja-JP" altLang="en-US" sz="1400" b="1" dirty="0">
              <a:latin typeface="Yu Gothic"/>
              <a:ea typeface="Yu Gothic"/>
              <a:cs typeface="+mn-lt"/>
            </a:endParaRPr>
          </a:p>
          <a:p>
            <a:pPr>
              <a:buNone/>
            </a:pPr>
            <a:r>
              <a:rPr lang="ja-JP" altLang="en-US" sz="1400" b="1">
                <a:latin typeface="Yu Gothic"/>
                <a:ea typeface="Yu Gothic"/>
                <a:cs typeface="+mn-lt"/>
              </a:rPr>
              <a:t>方法</a:t>
            </a:r>
            <a:endParaRPr lang="en-US" sz="1400" b="1">
              <a:latin typeface="Yu Gothic"/>
              <a:ea typeface="Yu Gothic"/>
            </a:endParaRPr>
          </a:p>
          <a:p>
            <a:r>
              <a:rPr lang="ja-JP" altLang="en-US" sz="1400">
                <a:latin typeface="Yu Gothic"/>
                <a:ea typeface="Yu Gothic"/>
                <a:cs typeface="+mn-lt"/>
              </a:rPr>
              <a:t>試験管に油を一部、水を一部入れ、容器の上部に少し泡が立つためのスペースを残します</a:t>
            </a:r>
            <a:r>
              <a:rPr lang="en-US" sz="1400" dirty="0">
                <a:latin typeface="Yu Gothic"/>
                <a:ea typeface="+mn-lt"/>
                <a:cs typeface="+mn-lt"/>
              </a:rPr>
              <a:t>。</a:t>
            </a:r>
            <a:endParaRPr lang="en-US" sz="1400" dirty="0">
              <a:latin typeface="Yu Gothic"/>
              <a:ea typeface="Yu Gothic"/>
            </a:endParaRPr>
          </a:p>
          <a:p>
            <a:r>
              <a:rPr lang="ja-JP" altLang="en-US" sz="1400">
                <a:latin typeface="Yu Gothic"/>
                <a:ea typeface="Yu Gothic"/>
                <a:cs typeface="+mn-lt"/>
              </a:rPr>
              <a:t>食用着色料を数滴入れます。</a:t>
            </a:r>
            <a:endParaRPr lang="en-US" sz="1400" dirty="0">
              <a:latin typeface="Yu Gothic"/>
              <a:ea typeface="Yu Gothic"/>
              <a:cs typeface="+mn-lt"/>
            </a:endParaRPr>
          </a:p>
          <a:p>
            <a:r>
              <a:rPr lang="ja-JP" altLang="en-US" sz="1400">
                <a:latin typeface="Yu Gothic"/>
                <a:ea typeface="Yu Gothic"/>
                <a:cs typeface="+mn-lt"/>
              </a:rPr>
              <a:t>制酸剤のタブレットを追加します。始めはタブレットの</a:t>
            </a:r>
            <a:r>
              <a:rPr lang="en-US" sz="1400" dirty="0">
                <a:latin typeface="Yu Gothic"/>
                <a:ea typeface="+mn-lt"/>
                <a:cs typeface="+mn-lt"/>
              </a:rPr>
              <a:t>1/4</a:t>
            </a:r>
            <a:r>
              <a:rPr lang="ja-JP" altLang="en-US" sz="1400">
                <a:latin typeface="Yu Gothic"/>
                <a:ea typeface="Yu Gothic"/>
                <a:cs typeface="+mn-lt"/>
              </a:rPr>
              <a:t>～半分を入れます</a:t>
            </a:r>
            <a:r>
              <a:rPr lang="en-US" sz="1400" dirty="0">
                <a:latin typeface="Yu Gothic"/>
                <a:ea typeface="+mn-lt"/>
                <a:cs typeface="+mn-lt"/>
              </a:rPr>
              <a:t>。</a:t>
            </a:r>
            <a:endParaRPr lang="en-US" sz="1400" dirty="0">
              <a:latin typeface="Yu Gothic"/>
              <a:ea typeface="Yu Gothic"/>
            </a:endParaRPr>
          </a:p>
          <a:p>
            <a:r>
              <a:rPr lang="ja-JP" altLang="en-US" sz="1400">
                <a:latin typeface="Yu Gothic"/>
                <a:ea typeface="Yu Gothic"/>
                <a:cs typeface="+mn-lt"/>
              </a:rPr>
              <a:t>観察：溶岩の泡が上にのぼります</a:t>
            </a:r>
            <a:r>
              <a:rPr lang="en-US" sz="1400" dirty="0">
                <a:latin typeface="Yu Gothic"/>
                <a:ea typeface="+mn-lt"/>
                <a:cs typeface="+mn-lt"/>
              </a:rPr>
              <a:t>。</a:t>
            </a:r>
            <a:endParaRPr lang="en-US" sz="1400" dirty="0">
              <a:latin typeface="Yu Gothic"/>
              <a:ea typeface="Yu Gothic"/>
            </a:endParaRPr>
          </a:p>
          <a:p>
            <a:pPr>
              <a:buNone/>
            </a:pPr>
            <a:endParaRPr lang="en-US" altLang="ja-JP" sz="1400" dirty="0">
              <a:latin typeface="Yu Gothic"/>
              <a:ea typeface="游ゴシック"/>
            </a:endParaRPr>
          </a:p>
          <a:p>
            <a:pPr>
              <a:buNone/>
            </a:pPr>
            <a:r>
              <a:rPr lang="ja-JP" altLang="en-US" sz="1400" b="1">
                <a:latin typeface="Yu Gothic"/>
                <a:ea typeface="Yu Gothic"/>
                <a:cs typeface="+mn-lt"/>
              </a:rPr>
              <a:t>科学</a:t>
            </a:r>
            <a:r>
              <a:rPr lang="en-US" sz="1400" b="1" dirty="0">
                <a:latin typeface="Yu Gothic"/>
                <a:ea typeface="+mn-lt"/>
                <a:cs typeface="+mn-lt"/>
              </a:rPr>
              <a:t>：</a:t>
            </a:r>
            <a:endParaRPr lang="en-US" sz="1400" dirty="0">
              <a:latin typeface="Yu Gothic"/>
              <a:ea typeface="Yu Gothic"/>
              <a:cs typeface="+mn-lt"/>
            </a:endParaRPr>
          </a:p>
          <a:p>
            <a:pPr>
              <a:buNone/>
            </a:pPr>
            <a:r>
              <a:rPr lang="ja-JP" altLang="en-US" sz="1400">
                <a:latin typeface="Yu Gothic"/>
                <a:ea typeface="Yu Gothic"/>
                <a:cs typeface="+mn-lt"/>
              </a:rPr>
              <a:t>　 アルカセルツァーは水と反応して二酸化炭素の泡を作ります。</a:t>
            </a:r>
            <a:r>
              <a:rPr lang="en-US" altLang="ja-JP" sz="1400" dirty="0">
                <a:latin typeface="Yu Gothic"/>
                <a:ea typeface="+mn-lt"/>
                <a:cs typeface="+mn-lt"/>
              </a:rPr>
              <a:t> </a:t>
            </a:r>
            <a:r>
              <a:rPr lang="ja-JP" altLang="en-US" sz="1400">
                <a:latin typeface="Yu Gothic"/>
                <a:ea typeface="Yu Gothic"/>
                <a:cs typeface="+mn-lt"/>
              </a:rPr>
              <a:t>泡は色のついた水の塊に付着し、試験管の上まで運びます。</a:t>
            </a:r>
            <a:r>
              <a:rPr lang="en-US" altLang="ja-JP" sz="1400" dirty="0">
                <a:latin typeface="Yu Gothic"/>
                <a:ea typeface="+mn-lt"/>
                <a:cs typeface="+mn-lt"/>
              </a:rPr>
              <a:t> </a:t>
            </a:r>
            <a:r>
              <a:rPr lang="ja-JP" altLang="en-US" sz="1400">
                <a:latin typeface="Yu Gothic"/>
                <a:ea typeface="Yu Gothic"/>
                <a:cs typeface="+mn-lt"/>
              </a:rPr>
              <a:t>泡がはじけると、色のついた水の塊が試験管の底に戻り、溶岩のような効果を生み出します</a:t>
            </a:r>
            <a:r>
              <a:rPr lang="en-US" sz="1400" dirty="0">
                <a:latin typeface="Yu Gothic"/>
                <a:ea typeface="+mn-lt"/>
                <a:cs typeface="+mn-lt"/>
              </a:rPr>
              <a:t>。</a:t>
            </a:r>
            <a:endParaRPr lang="en-US" sz="1400" dirty="0">
              <a:latin typeface="Yu Gothic"/>
              <a:ea typeface="Yu Gothic"/>
            </a:endParaRPr>
          </a:p>
          <a:p>
            <a:pPr>
              <a:buNone/>
            </a:pPr>
            <a:endParaRPr lang="en-US" altLang="ja-JP" sz="1400" dirty="0">
              <a:latin typeface="Yu Gothic"/>
              <a:ea typeface="游ゴシック"/>
            </a:endParaRPr>
          </a:p>
          <a:p>
            <a:pPr>
              <a:buNone/>
            </a:pPr>
            <a:r>
              <a:rPr lang="ja-JP" altLang="en-US" sz="1400">
                <a:latin typeface="Yu Gothic"/>
                <a:ea typeface="Yu Gothic"/>
                <a:cs typeface="+mn-lt"/>
              </a:rPr>
              <a:t>     油は疎水性であるため、水と油は混ざりません。</a:t>
            </a:r>
            <a:r>
              <a:rPr lang="en-US" altLang="ja-JP" sz="1400" dirty="0">
                <a:latin typeface="Yu Gothic"/>
                <a:ea typeface="+mn-lt"/>
                <a:cs typeface="+mn-lt"/>
              </a:rPr>
              <a:t> </a:t>
            </a:r>
            <a:r>
              <a:rPr lang="ja-JP" altLang="en-US" sz="1400">
                <a:latin typeface="Yu Gothic"/>
                <a:ea typeface="Yu Gothic"/>
                <a:cs typeface="+mn-lt"/>
              </a:rPr>
              <a:t>油は水に溶けません。</a:t>
            </a:r>
            <a:r>
              <a:rPr lang="en-US" altLang="ja-JP" sz="1400" dirty="0">
                <a:latin typeface="Yu Gothic"/>
                <a:ea typeface="+mn-lt"/>
                <a:cs typeface="+mn-lt"/>
              </a:rPr>
              <a:t> </a:t>
            </a:r>
            <a:endParaRPr lang="en-US" sz="1400" dirty="0">
              <a:latin typeface="Yu Gothic"/>
              <a:ea typeface="Yu Gothic"/>
              <a:cs typeface="+mn-lt"/>
            </a:endParaRPr>
          </a:p>
          <a:p>
            <a:pPr>
              <a:buNone/>
            </a:pPr>
            <a:r>
              <a:rPr lang="en-US" altLang="ja-JP" sz="1400" dirty="0">
                <a:latin typeface="Calibri"/>
                <a:ea typeface="Yu Gothic"/>
                <a:cs typeface="+mn-lt"/>
              </a:rPr>
              <a:t>      </a:t>
            </a:r>
            <a:r>
              <a:rPr lang="en-US" altLang="ja-JP" sz="1400" dirty="0" err="1">
                <a:latin typeface="Calibri"/>
                <a:ea typeface="Yu Gothic"/>
                <a:cs typeface="+mn-lt"/>
              </a:rPr>
              <a:t>油は</a:t>
            </a:r>
            <a:r>
              <a:rPr lang="ja-JP" altLang="en-US" sz="1400">
                <a:latin typeface="Yu Gothic"/>
                <a:ea typeface="Yu Gothic"/>
                <a:cs typeface="+mn-lt"/>
              </a:rPr>
              <a:t>水を嫌います。</a:t>
            </a:r>
            <a:r>
              <a:rPr lang="en-US" altLang="ja-JP" sz="1400" dirty="0">
                <a:latin typeface="Yu Gothic"/>
                <a:ea typeface="+mn-lt"/>
                <a:cs typeface="+mn-lt"/>
              </a:rPr>
              <a:t> </a:t>
            </a:r>
            <a:r>
              <a:rPr lang="ja-JP" altLang="en-US" sz="1400">
                <a:latin typeface="Yu Gothic"/>
                <a:ea typeface="Yu Gothic"/>
                <a:cs typeface="+mn-lt"/>
              </a:rPr>
              <a:t>油は水よりも密度が低いため、水の上に浮きます</a:t>
            </a:r>
            <a:r>
              <a:rPr lang="en-US" sz="1400" dirty="0">
                <a:latin typeface="Yu Gothic"/>
                <a:ea typeface="+mn-lt"/>
                <a:cs typeface="+mn-lt"/>
              </a:rPr>
              <a:t>。</a:t>
            </a:r>
            <a:endParaRPr lang="en-US" sz="1400">
              <a:latin typeface="Yu Gothic"/>
              <a:ea typeface="Yu Gothic"/>
            </a:endParaRPr>
          </a:p>
          <a:p>
            <a:pPr>
              <a:buNone/>
            </a:pPr>
            <a:endParaRPr lang="en-US" sz="1400" dirty="0">
              <a:latin typeface="Yu Gothic"/>
              <a:ea typeface="Yu Gothic"/>
            </a:endParaRPr>
          </a:p>
          <a:p>
            <a:pPr>
              <a:buNone/>
            </a:pPr>
            <a:r>
              <a:rPr lang="ja-JP" altLang="en-US" sz="1400" b="1">
                <a:latin typeface="Yu Gothic"/>
                <a:ea typeface="Yu Gothic"/>
                <a:cs typeface="Calibri"/>
              </a:rPr>
              <a:t>応</a:t>
            </a:r>
            <a:r>
              <a:rPr lang="ja-JP" altLang="en-US" sz="1400" b="1">
                <a:latin typeface="Yu Gothic"/>
                <a:ea typeface="Yu Gothic"/>
                <a:cs typeface="+mn-lt"/>
              </a:rPr>
              <a:t>用</a:t>
            </a:r>
            <a:r>
              <a:rPr lang="ja-JP" altLang="en-US" sz="1400">
                <a:latin typeface="Yu Gothic"/>
                <a:ea typeface="Yu Gothic"/>
                <a:cs typeface="+mn-lt"/>
              </a:rPr>
              <a:t>：密度は物理的特性です。</a:t>
            </a:r>
            <a:r>
              <a:rPr lang="en-US" altLang="ja-JP" sz="1400" dirty="0">
                <a:latin typeface="Yu Gothic"/>
                <a:ea typeface="+mn-lt"/>
                <a:cs typeface="+mn-lt"/>
              </a:rPr>
              <a:t> </a:t>
            </a:r>
            <a:r>
              <a:rPr lang="ja-JP" altLang="en-US" sz="1400">
                <a:latin typeface="Yu Gothic"/>
                <a:ea typeface="Yu Gothic"/>
                <a:cs typeface="+mn-lt"/>
              </a:rPr>
              <a:t>すべての物体には、それを識別するための固有の密度があります。</a:t>
            </a:r>
            <a:r>
              <a:rPr lang="en-US" altLang="ja-JP" sz="1400" dirty="0">
                <a:latin typeface="Yu Gothic"/>
                <a:ea typeface="+mn-lt"/>
                <a:cs typeface="+mn-lt"/>
              </a:rPr>
              <a:t> </a:t>
            </a:r>
            <a:r>
              <a:rPr lang="ja-JP" altLang="en-US" sz="1400">
                <a:latin typeface="Yu Gothic"/>
                <a:ea typeface="Yu Gothic"/>
                <a:cs typeface="+mn-lt"/>
              </a:rPr>
              <a:t>重い物体は沈み、軽い物体は浮きます</a:t>
            </a:r>
            <a:r>
              <a:rPr lang="en-US" sz="1400" dirty="0">
                <a:latin typeface="Yu Gothic"/>
                <a:ea typeface="+mn-lt"/>
                <a:cs typeface="+mn-lt"/>
              </a:rPr>
              <a:t>。</a:t>
            </a:r>
            <a:endParaRPr lang="en-US" sz="1400" dirty="0">
              <a:latin typeface="Yu Gothic"/>
              <a:ea typeface="Yu Gothic"/>
            </a:endParaRPr>
          </a:p>
          <a:p>
            <a:pPr marL="0" indent="0">
              <a:buNone/>
            </a:pPr>
            <a:endParaRPr lang="en-US" sz="1600"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59542" y="2791606"/>
            <a:ext cx="4472699" cy="183558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1041697" y="104576"/>
            <a:ext cx="9153018" cy="923330"/>
          </a:xfrm>
          <a:prstGeom prst="rect">
            <a:avLst/>
          </a:prstGeom>
          <a:solidFill>
            <a:schemeClr val="accent6">
              <a:lumMod val="60000"/>
              <a:lumOff val="40000"/>
            </a:schemeClr>
          </a:solidFill>
        </p:spPr>
        <p:txBody>
          <a:bodyPr wrap="none" lIns="91440" tIns="45720" rIns="91440" bIns="45720" anchor="t">
            <a:spAutoFit/>
          </a:bodyPr>
          <a:lstStyle/>
          <a:p>
            <a:pPr algn="ctr"/>
            <a:r>
              <a:rPr lang="ja-JP" altLang="en-US" sz="5400" b="1">
                <a:ln w="22225">
                  <a:solidFill>
                    <a:schemeClr val="accent2"/>
                  </a:solidFill>
                  <a:prstDash val="solid"/>
                </a:ln>
                <a:solidFill>
                  <a:schemeClr val="accent2">
                    <a:lumMod val="40000"/>
                    <a:lumOff val="60000"/>
                  </a:schemeClr>
                </a:solidFill>
              </a:rPr>
              <a:t>サイエンスフライデー</a:t>
            </a:r>
            <a:r>
              <a:rPr lang="en-GB" sz="5400" b="1" dirty="0">
                <a:ln w="22225">
                  <a:solidFill>
                    <a:schemeClr val="accent2"/>
                  </a:solidFill>
                  <a:prstDash val="solid"/>
                </a:ln>
                <a:solidFill>
                  <a:schemeClr val="accent2">
                    <a:lumMod val="40000"/>
                    <a:lumOff val="60000"/>
                  </a:schemeClr>
                </a:solidFill>
              </a:rPr>
              <a:t> </a:t>
            </a:r>
            <a:r>
              <a:rPr lang="en-GB" sz="5400" b="1" cap="none" spc="0" dirty="0">
                <a:ln w="22225">
                  <a:solidFill>
                    <a:schemeClr val="accent2"/>
                  </a:solidFill>
                  <a:prstDash val="solid"/>
                </a:ln>
                <a:solidFill>
                  <a:schemeClr val="accent2">
                    <a:lumMod val="40000"/>
                    <a:lumOff val="60000"/>
                  </a:schemeClr>
                </a:solidFill>
                <a:effectLst/>
              </a:rPr>
              <a:t>@ </a:t>
            </a:r>
            <a:r>
              <a:rPr lang="en-GB" sz="5400" b="1" dirty="0">
                <a:ln w="22225">
                  <a:solidFill>
                    <a:schemeClr val="accent2"/>
                  </a:solidFill>
                  <a:prstDash val="solid"/>
                </a:ln>
                <a:solidFill>
                  <a:schemeClr val="accent2">
                    <a:lumMod val="40000"/>
                    <a:lumOff val="60000"/>
                  </a:schemeClr>
                </a:solidFill>
              </a:rPr>
              <a:t>SAP</a:t>
            </a:r>
            <a:endParaRPr lang="en-US" sz="5400" dirty="0">
              <a:ln w="22225">
                <a:solidFill>
                  <a:schemeClr val="accent2"/>
                </a:solidFill>
                <a:prstDash val="solid"/>
              </a:ln>
              <a:solidFill>
                <a:schemeClr val="accent2">
                  <a:lumMod val="40000"/>
                  <a:lumOff val="60000"/>
                </a:schemeClr>
              </a:solidFill>
              <a:ea typeface="+mn-lt"/>
              <a:cs typeface="+mn-lt"/>
            </a:endParaRPr>
          </a:p>
        </p:txBody>
      </p:sp>
    </p:spTree>
    <p:extLst>
      <p:ext uri="{BB962C8B-B14F-4D97-AF65-F5344CB8AC3E}">
        <p14:creationId xmlns:p14="http://schemas.microsoft.com/office/powerpoint/2010/main" val="1562695460"/>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50FE7005825840AD86DC10CCDD718C" ma:contentTypeVersion="6" ma:contentTypeDescription="Create a new document." ma:contentTypeScope="" ma:versionID="70a42e274854f08df1fb09140144d3f0">
  <xsd:schema xmlns:xsd="http://www.w3.org/2001/XMLSchema" xmlns:xs="http://www.w3.org/2001/XMLSchema" xmlns:p="http://schemas.microsoft.com/office/2006/metadata/properties" xmlns:ns2="218db34b-0cde-4c22-b8ff-5aab90f43b19" xmlns:ns3="4e30ad86-54c4-402d-9703-293272e68c63" targetNamespace="http://schemas.microsoft.com/office/2006/metadata/properties" ma:root="true" ma:fieldsID="36c4d2b3445a3ef0b753bbaa26e502b7" ns2:_="" ns3:_="">
    <xsd:import namespace="218db34b-0cde-4c22-b8ff-5aab90f43b19"/>
    <xsd:import namespace="4e30ad86-54c4-402d-9703-293272e68c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8db34b-0cde-4c22-b8ff-5aab90f43b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0ad86-54c4-402d-9703-293272e68c6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BB3991-1367-4B3F-A031-AF607CC1CC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8db34b-0cde-4c22-b8ff-5aab90f43b19"/>
    <ds:schemaRef ds:uri="4e30ad86-54c4-402d-9703-293272e68c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786A52-C0CA-4330-BB1E-F598E5899F00}">
  <ds:schemaRefs>
    <ds:schemaRef ds:uri="http://schemas.microsoft.com/sharepoint/v3/contenttype/forms"/>
  </ds:schemaRefs>
</ds:datastoreItem>
</file>

<file path=customXml/itemProps3.xml><?xml version="1.0" encoding="utf-8"?>
<ds:datastoreItem xmlns:ds="http://schemas.openxmlformats.org/officeDocument/2006/customXml" ds:itemID="{0A25B533-DC1B-48C1-BD83-89ECE14E4A9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261</TotalTime>
  <Words>302</Words>
  <Application>Microsoft Office PowerPoint</Application>
  <PresentationFormat>Widescreen</PresentationFormat>
  <Paragraphs>35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Uma Purohit</dc:creator>
  <cp:lastModifiedBy>Uma Purohit</cp:lastModifiedBy>
  <cp:revision>146</cp:revision>
  <dcterms:created xsi:type="dcterms:W3CDTF">2020-10-09T07:44:58Z</dcterms:created>
  <dcterms:modified xsi:type="dcterms:W3CDTF">2021-01-15T04:45:00Z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0x010100E950FE7005825840AD86DC10CCDD718C</vt:lpwstr>
  </property>
</Properties>
</file>