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AC93F2-484C-85CC-AD72-3C619AFD8E63}" v="4" dt="2020-12-10T04:47:32.548"/>
    <p1510:client id="{9684A4A4-4D47-97CD-B2D6-07B68BFE19AF}" v="7" dt="2020-12-10T03:42:48.262"/>
    <p1510:client id="{B1F2E22F-9CA0-45F1-92B6-6EE0F6EF2FC1}" v="110" dt="2020-12-03T05:37:32.4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 Gomes" userId="e50289ac-ac4b-4c2d-82b4-7c10cd706870" providerId="ADAL" clId="{B1F2E22F-9CA0-45F1-92B6-6EE0F6EF2FC1}"/>
    <pc:docChg chg="modSld">
      <pc:chgData name="Rei Gomes" userId="e50289ac-ac4b-4c2d-82b4-7c10cd706870" providerId="ADAL" clId="{B1F2E22F-9CA0-45F1-92B6-6EE0F6EF2FC1}" dt="2020-12-03T05:37:32.479" v="109"/>
      <pc:docMkLst>
        <pc:docMk/>
      </pc:docMkLst>
      <pc:sldChg chg="modSp mod">
        <pc:chgData name="Rei Gomes" userId="e50289ac-ac4b-4c2d-82b4-7c10cd706870" providerId="ADAL" clId="{B1F2E22F-9CA0-45F1-92B6-6EE0F6EF2FC1}" dt="2020-12-03T05:37:32.479" v="109"/>
        <pc:sldMkLst>
          <pc:docMk/>
          <pc:sldMk cId="2129799394" sldId="260"/>
        </pc:sldMkLst>
        <pc:spChg chg="mod">
          <ac:chgData name="Rei Gomes" userId="e50289ac-ac4b-4c2d-82b4-7c10cd706870" providerId="ADAL" clId="{B1F2E22F-9CA0-45F1-92B6-6EE0F6EF2FC1}" dt="2020-12-03T05:37:32.479" v="109"/>
          <ac:spMkLst>
            <pc:docMk/>
            <pc:sldMk cId="2129799394" sldId="260"/>
            <ac:spMk id="8" creationId="{CA290054-34B4-495B-B066-471282D28FB2}"/>
          </ac:spMkLst>
        </pc:spChg>
      </pc:sldChg>
    </pc:docChg>
  </pc:docChgLst>
  <pc:docChgLst>
    <pc:chgData name="Rei Gomes" userId="S::rei-gomes@oist.jp::e50289ac-ac4b-4c2d-82b4-7c10cd706870" providerId="AD" clId="Web-{9684A4A4-4D47-97CD-B2D6-07B68BFE19AF}"/>
    <pc:docChg chg="modSld">
      <pc:chgData name="Rei Gomes" userId="S::rei-gomes@oist.jp::e50289ac-ac4b-4c2d-82b4-7c10cd706870" providerId="AD" clId="Web-{9684A4A4-4D47-97CD-B2D6-07B68BFE19AF}" dt="2020-12-10T03:42:48.262" v="6" actId="20577"/>
      <pc:docMkLst>
        <pc:docMk/>
      </pc:docMkLst>
      <pc:sldChg chg="modSp">
        <pc:chgData name="Rei Gomes" userId="S::rei-gomes@oist.jp::e50289ac-ac4b-4c2d-82b4-7c10cd706870" providerId="AD" clId="Web-{9684A4A4-4D47-97CD-B2D6-07B68BFE19AF}" dt="2020-12-10T03:42:40.824" v="4" actId="20577"/>
        <pc:sldMkLst>
          <pc:docMk/>
          <pc:sldMk cId="165652775" sldId="259"/>
        </pc:sldMkLst>
        <pc:spChg chg="mod">
          <ac:chgData name="Rei Gomes" userId="S::rei-gomes@oist.jp::e50289ac-ac4b-4c2d-82b4-7c10cd706870" providerId="AD" clId="Web-{9684A4A4-4D47-97CD-B2D6-07B68BFE19AF}" dt="2020-12-10T03:42:40.824" v="4" actId="20577"/>
          <ac:spMkLst>
            <pc:docMk/>
            <pc:sldMk cId="165652775" sldId="259"/>
            <ac:spMk id="7" creationId="{F8AAF432-CCCB-4869-8ADB-A14BE9DB1699}"/>
          </ac:spMkLst>
        </pc:spChg>
      </pc:sldChg>
    </pc:docChg>
  </pc:docChgLst>
  <pc:docChgLst>
    <pc:chgData name="Rei Gomes" userId="S::rei-gomes@oist.jp::e50289ac-ac4b-4c2d-82b4-7c10cd706870" providerId="AD" clId="Web-{89AC93F2-484C-85CC-AD72-3C619AFD8E63}"/>
    <pc:docChg chg="modSld">
      <pc:chgData name="Rei Gomes" userId="S::rei-gomes@oist.jp::e50289ac-ac4b-4c2d-82b4-7c10cd706870" providerId="AD" clId="Web-{89AC93F2-484C-85CC-AD72-3C619AFD8E63}" dt="2020-12-10T04:47:32.548" v="3" actId="20577"/>
      <pc:docMkLst>
        <pc:docMk/>
      </pc:docMkLst>
      <pc:sldChg chg="modSp">
        <pc:chgData name="Rei Gomes" userId="S::rei-gomes@oist.jp::e50289ac-ac4b-4c2d-82b4-7c10cd706870" providerId="AD" clId="Web-{89AC93F2-484C-85CC-AD72-3C619AFD8E63}" dt="2020-12-10T04:47:32.548" v="2" actId="20577"/>
        <pc:sldMkLst>
          <pc:docMk/>
          <pc:sldMk cId="2129799394" sldId="260"/>
        </pc:sldMkLst>
        <pc:spChg chg="mod">
          <ac:chgData name="Rei Gomes" userId="S::rei-gomes@oist.jp::e50289ac-ac4b-4c2d-82b4-7c10cd706870" providerId="AD" clId="Web-{89AC93F2-484C-85CC-AD72-3C619AFD8E63}" dt="2020-12-10T04:47:32.548" v="2" actId="20577"/>
          <ac:spMkLst>
            <pc:docMk/>
            <pc:sldMk cId="2129799394" sldId="260"/>
            <ac:spMk id="8" creationId="{CA290054-34B4-495B-B066-471282D28FB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C60982-4306-424C-BFBB-A7C41F48F7C7}" type="datetimeFigureOut">
              <a:rPr lang="en-US" smtClean="0"/>
              <a:t>12/9/2020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7C6530-FD20-4D94-AA37-9B4702596075}" type="slidenum">
              <a:rPr lang="en-US" smtClean="0"/>
              <a:t>‹#›</a:t>
            </a:fld>
            <a:endParaRPr lang="en-US"/>
          </a:p>
        </p:txBody>
      </p:sp>
    </p:spTree>
    <p:extLst>
      <p:ext uri="{BB962C8B-B14F-4D97-AF65-F5344CB8AC3E}">
        <p14:creationId xmlns:p14="http://schemas.microsoft.com/office/powerpoint/2010/main" val="4180454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7C6530-FD20-4D94-AA37-9B4702596075}" type="slidenum">
              <a:rPr lang="en-US" smtClean="0"/>
              <a:t>3</a:t>
            </a:fld>
            <a:endParaRPr lang="en-US"/>
          </a:p>
        </p:txBody>
      </p:sp>
    </p:spTree>
    <p:extLst>
      <p:ext uri="{BB962C8B-B14F-4D97-AF65-F5344CB8AC3E}">
        <p14:creationId xmlns:p14="http://schemas.microsoft.com/office/powerpoint/2010/main" val="206821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F97B8-3B66-4195-B348-6BEB73282D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5C39B7-57D3-4A53-A184-8EF5853CA7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CFEF2A-E1E9-40C9-B9F1-9FA6BB6AA8C6}"/>
              </a:ext>
            </a:extLst>
          </p:cNvPr>
          <p:cNvSpPr>
            <a:spLocks noGrp="1"/>
          </p:cNvSpPr>
          <p:nvPr>
            <p:ph type="dt" sz="half" idx="10"/>
          </p:nvPr>
        </p:nvSpPr>
        <p:spPr/>
        <p:txBody>
          <a:bodyPr/>
          <a:lstStyle/>
          <a:p>
            <a:fld id="{BFA33419-483E-41F7-9D31-7AB63EE020AC}" type="datetimeFigureOut">
              <a:rPr lang="en-US" smtClean="0"/>
              <a:t>12/9/2020</a:t>
            </a:fld>
            <a:endParaRPr lang="en-US"/>
          </a:p>
        </p:txBody>
      </p:sp>
      <p:sp>
        <p:nvSpPr>
          <p:cNvPr id="5" name="Footer Placeholder 4">
            <a:extLst>
              <a:ext uri="{FF2B5EF4-FFF2-40B4-BE49-F238E27FC236}">
                <a16:creationId xmlns:a16="http://schemas.microsoft.com/office/drawing/2014/main" id="{12BED39F-A473-4D9A-9564-6627AC21D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555BFA-1982-4F39-8E53-53706289AE79}"/>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852997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2B8F-3081-48A2-B50D-63FBC9B270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60D7A9-B0B2-4A28-806A-303CAC7D65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5FEE82-EB58-40AA-B32D-A4479FE4747D}"/>
              </a:ext>
            </a:extLst>
          </p:cNvPr>
          <p:cNvSpPr>
            <a:spLocks noGrp="1"/>
          </p:cNvSpPr>
          <p:nvPr>
            <p:ph type="dt" sz="half" idx="10"/>
          </p:nvPr>
        </p:nvSpPr>
        <p:spPr/>
        <p:txBody>
          <a:bodyPr/>
          <a:lstStyle/>
          <a:p>
            <a:fld id="{BFA33419-483E-41F7-9D31-7AB63EE020AC}" type="datetimeFigureOut">
              <a:rPr lang="en-US" smtClean="0"/>
              <a:t>12/9/2020</a:t>
            </a:fld>
            <a:endParaRPr lang="en-US"/>
          </a:p>
        </p:txBody>
      </p:sp>
      <p:sp>
        <p:nvSpPr>
          <p:cNvPr id="5" name="Footer Placeholder 4">
            <a:extLst>
              <a:ext uri="{FF2B5EF4-FFF2-40B4-BE49-F238E27FC236}">
                <a16:creationId xmlns:a16="http://schemas.microsoft.com/office/drawing/2014/main" id="{6423D2A1-332A-451C-910E-1381EA9F6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977F2-7326-4A16-B149-EA4B5F1A4FF9}"/>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59581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D09971-9AFD-4C3D-A4D8-761ABE44B7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E9C886-D3B7-46AC-9D6C-B8A9DDBE21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F987-51AF-4116-8EE7-D72E427F7A95}"/>
              </a:ext>
            </a:extLst>
          </p:cNvPr>
          <p:cNvSpPr>
            <a:spLocks noGrp="1"/>
          </p:cNvSpPr>
          <p:nvPr>
            <p:ph type="dt" sz="half" idx="10"/>
          </p:nvPr>
        </p:nvSpPr>
        <p:spPr/>
        <p:txBody>
          <a:bodyPr/>
          <a:lstStyle/>
          <a:p>
            <a:fld id="{BFA33419-483E-41F7-9D31-7AB63EE020AC}" type="datetimeFigureOut">
              <a:rPr lang="en-US" smtClean="0"/>
              <a:t>12/9/2020</a:t>
            </a:fld>
            <a:endParaRPr lang="en-US"/>
          </a:p>
        </p:txBody>
      </p:sp>
      <p:sp>
        <p:nvSpPr>
          <p:cNvPr id="5" name="Footer Placeholder 4">
            <a:extLst>
              <a:ext uri="{FF2B5EF4-FFF2-40B4-BE49-F238E27FC236}">
                <a16:creationId xmlns:a16="http://schemas.microsoft.com/office/drawing/2014/main" id="{EFEA0B77-9B47-4A35-8DBE-EEACB178D7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E79EA5-C381-43BD-AA72-C68DF0A8F953}"/>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039028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E82B-DC3B-443C-8159-249FDA4FD8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4C9A72-7641-4E02-B050-7360F39026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889F3-96CF-47C1-9E16-3A5D13B0F2A3}"/>
              </a:ext>
            </a:extLst>
          </p:cNvPr>
          <p:cNvSpPr>
            <a:spLocks noGrp="1"/>
          </p:cNvSpPr>
          <p:nvPr>
            <p:ph type="dt" sz="half" idx="10"/>
          </p:nvPr>
        </p:nvSpPr>
        <p:spPr/>
        <p:txBody>
          <a:bodyPr/>
          <a:lstStyle/>
          <a:p>
            <a:fld id="{BFA33419-483E-41F7-9D31-7AB63EE020AC}" type="datetimeFigureOut">
              <a:rPr lang="en-US" smtClean="0"/>
              <a:t>12/9/2020</a:t>
            </a:fld>
            <a:endParaRPr lang="en-US"/>
          </a:p>
        </p:txBody>
      </p:sp>
      <p:sp>
        <p:nvSpPr>
          <p:cNvPr id="5" name="Footer Placeholder 4">
            <a:extLst>
              <a:ext uri="{FF2B5EF4-FFF2-40B4-BE49-F238E27FC236}">
                <a16:creationId xmlns:a16="http://schemas.microsoft.com/office/drawing/2014/main" id="{7FC5CA44-56AF-44F6-99A6-B7074705F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49DCC6-4DC0-4330-B200-9512F0AB21D2}"/>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2052367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D1045-60BB-4BA5-B952-016A533653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621C21-6249-48B8-9D05-1316750A65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3581FA-5526-44F6-89C9-945342E8E777}"/>
              </a:ext>
            </a:extLst>
          </p:cNvPr>
          <p:cNvSpPr>
            <a:spLocks noGrp="1"/>
          </p:cNvSpPr>
          <p:nvPr>
            <p:ph type="dt" sz="half" idx="10"/>
          </p:nvPr>
        </p:nvSpPr>
        <p:spPr/>
        <p:txBody>
          <a:bodyPr/>
          <a:lstStyle/>
          <a:p>
            <a:fld id="{BFA33419-483E-41F7-9D31-7AB63EE020AC}" type="datetimeFigureOut">
              <a:rPr lang="en-US" smtClean="0"/>
              <a:t>12/9/2020</a:t>
            </a:fld>
            <a:endParaRPr lang="en-US"/>
          </a:p>
        </p:txBody>
      </p:sp>
      <p:sp>
        <p:nvSpPr>
          <p:cNvPr id="5" name="Footer Placeholder 4">
            <a:extLst>
              <a:ext uri="{FF2B5EF4-FFF2-40B4-BE49-F238E27FC236}">
                <a16:creationId xmlns:a16="http://schemas.microsoft.com/office/drawing/2014/main" id="{BE8419AA-F3A7-47F2-900C-460906020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151EF-AA80-4EBC-B81B-24E61BE1A94D}"/>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382889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E22BB-F21D-42F3-B15C-2EDEF011F1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0FC5BE-FF87-4A85-AB98-C4242076AD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73671-BF03-4C81-A564-C91B4F1E8C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152075-0540-4CC8-956A-FCDB7815E32E}"/>
              </a:ext>
            </a:extLst>
          </p:cNvPr>
          <p:cNvSpPr>
            <a:spLocks noGrp="1"/>
          </p:cNvSpPr>
          <p:nvPr>
            <p:ph type="dt" sz="half" idx="10"/>
          </p:nvPr>
        </p:nvSpPr>
        <p:spPr/>
        <p:txBody>
          <a:bodyPr/>
          <a:lstStyle/>
          <a:p>
            <a:fld id="{BFA33419-483E-41F7-9D31-7AB63EE020AC}" type="datetimeFigureOut">
              <a:rPr lang="en-US" smtClean="0"/>
              <a:t>12/9/2020</a:t>
            </a:fld>
            <a:endParaRPr lang="en-US"/>
          </a:p>
        </p:txBody>
      </p:sp>
      <p:sp>
        <p:nvSpPr>
          <p:cNvPr id="6" name="Footer Placeholder 5">
            <a:extLst>
              <a:ext uri="{FF2B5EF4-FFF2-40B4-BE49-F238E27FC236}">
                <a16:creationId xmlns:a16="http://schemas.microsoft.com/office/drawing/2014/main" id="{4624DEE9-C565-4A71-B446-EFA38451B4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86537-BCC6-421A-B6A6-D0DBEE0F88A4}"/>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37696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8E57B-42F6-45DD-888D-61C4ABDAD2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E0792C-9627-4E81-ACC3-DBABF0C33B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766770-9A6D-4B4E-96AC-065D0F2F22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833BC-EA18-4874-A64A-21F11EF78E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71ACAA-D6EF-4D59-A643-CBA9C8AFDB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FB758A-50F6-420C-8207-326D5C9FF934}"/>
              </a:ext>
            </a:extLst>
          </p:cNvPr>
          <p:cNvSpPr>
            <a:spLocks noGrp="1"/>
          </p:cNvSpPr>
          <p:nvPr>
            <p:ph type="dt" sz="half" idx="10"/>
          </p:nvPr>
        </p:nvSpPr>
        <p:spPr/>
        <p:txBody>
          <a:bodyPr/>
          <a:lstStyle/>
          <a:p>
            <a:fld id="{BFA33419-483E-41F7-9D31-7AB63EE020AC}" type="datetimeFigureOut">
              <a:rPr lang="en-US" smtClean="0"/>
              <a:t>12/9/2020</a:t>
            </a:fld>
            <a:endParaRPr lang="en-US"/>
          </a:p>
        </p:txBody>
      </p:sp>
      <p:sp>
        <p:nvSpPr>
          <p:cNvPr id="8" name="Footer Placeholder 7">
            <a:extLst>
              <a:ext uri="{FF2B5EF4-FFF2-40B4-BE49-F238E27FC236}">
                <a16:creationId xmlns:a16="http://schemas.microsoft.com/office/drawing/2014/main" id="{4F5D6E87-870D-4456-AA57-ED2DD07B88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D246FC-EF4D-4D5E-A186-9602B30FE7E4}"/>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21675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A552-3CF6-42F6-ADF7-CB7387D0DE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86F38E-867C-4A7A-86A2-746401D92082}"/>
              </a:ext>
            </a:extLst>
          </p:cNvPr>
          <p:cNvSpPr>
            <a:spLocks noGrp="1"/>
          </p:cNvSpPr>
          <p:nvPr>
            <p:ph type="dt" sz="half" idx="10"/>
          </p:nvPr>
        </p:nvSpPr>
        <p:spPr/>
        <p:txBody>
          <a:bodyPr/>
          <a:lstStyle/>
          <a:p>
            <a:fld id="{BFA33419-483E-41F7-9D31-7AB63EE020AC}" type="datetimeFigureOut">
              <a:rPr lang="en-US" smtClean="0"/>
              <a:t>12/9/2020</a:t>
            </a:fld>
            <a:endParaRPr lang="en-US"/>
          </a:p>
        </p:txBody>
      </p:sp>
      <p:sp>
        <p:nvSpPr>
          <p:cNvPr id="4" name="Footer Placeholder 3">
            <a:extLst>
              <a:ext uri="{FF2B5EF4-FFF2-40B4-BE49-F238E27FC236}">
                <a16:creationId xmlns:a16="http://schemas.microsoft.com/office/drawing/2014/main" id="{F8177B17-529E-49A8-88D0-7614D298C3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BFDAB3-5454-4F9B-A8BC-12752636C6AA}"/>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747413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F38F4-8B12-4BA7-B054-2C97888042C9}"/>
              </a:ext>
            </a:extLst>
          </p:cNvPr>
          <p:cNvSpPr>
            <a:spLocks noGrp="1"/>
          </p:cNvSpPr>
          <p:nvPr>
            <p:ph type="dt" sz="half" idx="10"/>
          </p:nvPr>
        </p:nvSpPr>
        <p:spPr/>
        <p:txBody>
          <a:bodyPr/>
          <a:lstStyle/>
          <a:p>
            <a:fld id="{BFA33419-483E-41F7-9D31-7AB63EE020AC}" type="datetimeFigureOut">
              <a:rPr lang="en-US" smtClean="0"/>
              <a:t>12/9/2020</a:t>
            </a:fld>
            <a:endParaRPr lang="en-US"/>
          </a:p>
        </p:txBody>
      </p:sp>
      <p:sp>
        <p:nvSpPr>
          <p:cNvPr id="3" name="Footer Placeholder 2">
            <a:extLst>
              <a:ext uri="{FF2B5EF4-FFF2-40B4-BE49-F238E27FC236}">
                <a16:creationId xmlns:a16="http://schemas.microsoft.com/office/drawing/2014/main" id="{F8C47E02-FD73-48C3-ABC6-42FC76D0EE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5F3653-CD7C-455B-935C-4D88D7AF29CC}"/>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240801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47A8C-D384-41F1-9914-26D1F9DB37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9D6085-7478-407F-BE28-229F1B4607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DF38D0-B44D-44FE-BD62-06058A8D24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D25287-C505-4A2F-94A3-5025F79BB617}"/>
              </a:ext>
            </a:extLst>
          </p:cNvPr>
          <p:cNvSpPr>
            <a:spLocks noGrp="1"/>
          </p:cNvSpPr>
          <p:nvPr>
            <p:ph type="dt" sz="half" idx="10"/>
          </p:nvPr>
        </p:nvSpPr>
        <p:spPr/>
        <p:txBody>
          <a:bodyPr/>
          <a:lstStyle/>
          <a:p>
            <a:fld id="{BFA33419-483E-41F7-9D31-7AB63EE020AC}" type="datetimeFigureOut">
              <a:rPr lang="en-US" smtClean="0"/>
              <a:t>12/9/2020</a:t>
            </a:fld>
            <a:endParaRPr lang="en-US"/>
          </a:p>
        </p:txBody>
      </p:sp>
      <p:sp>
        <p:nvSpPr>
          <p:cNvPr id="6" name="Footer Placeholder 5">
            <a:extLst>
              <a:ext uri="{FF2B5EF4-FFF2-40B4-BE49-F238E27FC236}">
                <a16:creationId xmlns:a16="http://schemas.microsoft.com/office/drawing/2014/main" id="{F82440A0-3D68-4EB3-AEFC-5488E23F45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68DE9C-C90E-4C27-90BF-2183F199FD32}"/>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363779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1EC3-96B8-4190-B0FF-B3CE16CBDC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F3FAA1-324A-4BD8-9A6A-DB8025E63E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41BE76-3B7D-4B6F-87F2-F1667E267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A1758D-D4C3-4554-8049-E8FAAEDB9BD1}"/>
              </a:ext>
            </a:extLst>
          </p:cNvPr>
          <p:cNvSpPr>
            <a:spLocks noGrp="1"/>
          </p:cNvSpPr>
          <p:nvPr>
            <p:ph type="dt" sz="half" idx="10"/>
          </p:nvPr>
        </p:nvSpPr>
        <p:spPr/>
        <p:txBody>
          <a:bodyPr/>
          <a:lstStyle/>
          <a:p>
            <a:fld id="{BFA33419-483E-41F7-9D31-7AB63EE020AC}" type="datetimeFigureOut">
              <a:rPr lang="en-US" smtClean="0"/>
              <a:t>12/9/2020</a:t>
            </a:fld>
            <a:endParaRPr lang="en-US"/>
          </a:p>
        </p:txBody>
      </p:sp>
      <p:sp>
        <p:nvSpPr>
          <p:cNvPr id="6" name="Footer Placeholder 5">
            <a:extLst>
              <a:ext uri="{FF2B5EF4-FFF2-40B4-BE49-F238E27FC236}">
                <a16:creationId xmlns:a16="http://schemas.microsoft.com/office/drawing/2014/main" id="{433224BC-9B3B-4E3E-AEFC-BE279F2B8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1E39C7-6FCA-4F39-AC6D-E8C5A2D633B3}"/>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942631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CD9B10-D7AA-4ED1-AF77-B837F8F43B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AEDA9C-D05A-445C-ADDA-2F0CCCD38B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70435-8BE7-4FDB-B5AB-45F431F4A8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33419-483E-41F7-9D31-7AB63EE020AC}" type="datetimeFigureOut">
              <a:rPr lang="en-US" smtClean="0"/>
              <a:t>12/9/2020</a:t>
            </a:fld>
            <a:endParaRPr lang="en-US"/>
          </a:p>
        </p:txBody>
      </p:sp>
      <p:sp>
        <p:nvSpPr>
          <p:cNvPr id="5" name="Footer Placeholder 4">
            <a:extLst>
              <a:ext uri="{FF2B5EF4-FFF2-40B4-BE49-F238E27FC236}">
                <a16:creationId xmlns:a16="http://schemas.microsoft.com/office/drawing/2014/main" id="{5539628A-44B1-42EF-B5A5-A5337C2829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10DE0D-29D3-4530-B9B7-729AFCFD8A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A34E3-C8DA-42A2-99AE-0358DBE9C188}" type="slidenum">
              <a:rPr lang="en-US" smtClean="0"/>
              <a:t>‹#›</a:t>
            </a:fld>
            <a:endParaRPr lang="en-US"/>
          </a:p>
        </p:txBody>
      </p:sp>
    </p:spTree>
    <p:extLst>
      <p:ext uri="{BB962C8B-B14F-4D97-AF65-F5344CB8AC3E}">
        <p14:creationId xmlns:p14="http://schemas.microsoft.com/office/powerpoint/2010/main" val="3686123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30402" y="1090098"/>
            <a:ext cx="7673171" cy="5668047"/>
          </a:xfrm>
          <a:solidFill>
            <a:schemeClr val="accent6">
              <a:lumMod val="40000"/>
              <a:lumOff val="60000"/>
            </a:schemeClr>
          </a:solidFill>
        </p:spPr>
        <p:txBody>
          <a:bodyPr>
            <a:normAutofit fontScale="55000" lnSpcReduction="20000"/>
          </a:bodyPr>
          <a:lstStyle/>
          <a:p>
            <a:pPr marL="0" indent="0">
              <a:buNone/>
            </a:pPr>
            <a:r>
              <a:rPr lang="en-GB" b="1"/>
              <a:t>Learning Goal: </a:t>
            </a:r>
            <a:r>
              <a:rPr lang="en-GB"/>
              <a:t>How can you determine the mystery colours present in your cup?</a:t>
            </a:r>
          </a:p>
          <a:p>
            <a:pPr marL="0" indent="0">
              <a:buNone/>
            </a:pPr>
            <a:r>
              <a:rPr lang="en-GB" b="1"/>
              <a:t>Learning Objectives: </a:t>
            </a:r>
            <a:endParaRPr lang="en-US" b="1"/>
          </a:p>
          <a:p>
            <a:r>
              <a:rPr lang="en-GB"/>
              <a:t>To nurture curiosity.</a:t>
            </a:r>
            <a:endParaRPr lang="en-US"/>
          </a:p>
          <a:p>
            <a:r>
              <a:rPr lang="en-GB"/>
              <a:t>To create a climate of discovery. </a:t>
            </a:r>
            <a:endParaRPr lang="en-US"/>
          </a:p>
          <a:p>
            <a:r>
              <a:rPr lang="en-US"/>
              <a:t>To maintain the rigor of the STEM lessons with playful and fun challenges.</a:t>
            </a:r>
          </a:p>
          <a:p>
            <a:r>
              <a:rPr lang="en-GB"/>
              <a:t>To build scientific vocabulary to promote scientific literacy at a young age.</a:t>
            </a:r>
            <a:endParaRPr lang="en-US"/>
          </a:p>
          <a:p>
            <a:r>
              <a:rPr lang="en-GB"/>
              <a:t>To build the following inquiry skills:</a:t>
            </a:r>
            <a:endParaRPr lang="en-US"/>
          </a:p>
          <a:p>
            <a:pPr lvl="1"/>
            <a:r>
              <a:rPr lang="en-GB"/>
              <a:t>Problem solving</a:t>
            </a:r>
            <a:endParaRPr lang="en-US"/>
          </a:p>
          <a:p>
            <a:pPr lvl="1"/>
            <a:r>
              <a:rPr lang="en-GB"/>
              <a:t>Critical and creative thinking</a:t>
            </a:r>
            <a:endParaRPr lang="en-US"/>
          </a:p>
          <a:p>
            <a:pPr lvl="1"/>
            <a:r>
              <a:rPr lang="en-GB"/>
              <a:t>Observation</a:t>
            </a:r>
            <a:endParaRPr lang="en-US"/>
          </a:p>
          <a:p>
            <a:pPr lvl="1"/>
            <a:r>
              <a:rPr lang="en-GB"/>
              <a:t>Prediction</a:t>
            </a:r>
          </a:p>
          <a:p>
            <a:pPr lvl="1"/>
            <a:r>
              <a:rPr lang="en-GB"/>
              <a:t>Analysis</a:t>
            </a:r>
            <a:endParaRPr lang="en-US"/>
          </a:p>
          <a:p>
            <a:pPr lvl="1"/>
            <a:r>
              <a:rPr lang="en-GB"/>
              <a:t>Conclusion</a:t>
            </a:r>
            <a:endParaRPr lang="en-US"/>
          </a:p>
          <a:p>
            <a:pPr marL="0" indent="0">
              <a:buNone/>
            </a:pPr>
            <a:r>
              <a:rPr lang="en-GB" b="1"/>
              <a:t>Materials: </a:t>
            </a:r>
            <a:endParaRPr lang="en-US" b="1"/>
          </a:p>
          <a:p>
            <a:endParaRPr lang="en-US"/>
          </a:p>
          <a:p>
            <a:r>
              <a:rPr lang="en-GB"/>
              <a:t>Plastic spoons.</a:t>
            </a:r>
            <a:endParaRPr lang="en-US"/>
          </a:p>
          <a:p>
            <a:r>
              <a:rPr lang="en-GB"/>
              <a:t>Paper cups</a:t>
            </a:r>
            <a:endParaRPr lang="en-US"/>
          </a:p>
          <a:p>
            <a:r>
              <a:rPr lang="en-US"/>
              <a:t>1 or 2 spoons baking soda</a:t>
            </a:r>
          </a:p>
          <a:p>
            <a:r>
              <a:rPr lang="en-GB"/>
              <a:t>¼ or ½ cup vinegar</a:t>
            </a:r>
          </a:p>
          <a:p>
            <a:r>
              <a:rPr lang="en-GB"/>
              <a:t>1/8 tiny food colour spoon of food colour.</a:t>
            </a:r>
          </a:p>
          <a:p>
            <a:endParaRPr lang="en-US"/>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03573" y="3429000"/>
            <a:ext cx="4191000" cy="17199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2510336" y="75019"/>
            <a:ext cx="6797630" cy="923330"/>
          </a:xfrm>
          <a:prstGeom prst="rect">
            <a:avLst/>
          </a:prstGeom>
          <a:solidFill>
            <a:schemeClr val="accent6">
              <a:lumMod val="60000"/>
              <a:lumOff val="40000"/>
            </a:schemeClr>
          </a:solidFill>
        </p:spPr>
        <p:txBody>
          <a:bodyPr wrap="none" lIns="91440" tIns="45720" rIns="91440" bIns="45720">
            <a:spAutoFit/>
          </a:bodyPr>
          <a:lstStyle/>
          <a:p>
            <a:pPr algn="ctr"/>
            <a:r>
              <a:rPr lang="en-GB" sz="5400" b="1" cap="none" spc="0">
                <a:ln w="22225">
                  <a:solidFill>
                    <a:schemeClr val="accent2"/>
                  </a:solidFill>
                  <a:prstDash val="solid"/>
                </a:ln>
                <a:solidFill>
                  <a:schemeClr val="accent2">
                    <a:lumMod val="40000"/>
                    <a:lumOff val="60000"/>
                  </a:schemeClr>
                </a:solidFill>
                <a:effectLst/>
              </a:rPr>
              <a:t>SCIENCE FRIDAY @ </a:t>
            </a:r>
            <a:r>
              <a:rPr lang="en-GB" sz="5400" b="1">
                <a:ln w="22225">
                  <a:solidFill>
                    <a:schemeClr val="accent2"/>
                  </a:solidFill>
                  <a:prstDash val="solid"/>
                </a:ln>
                <a:solidFill>
                  <a:schemeClr val="accent2">
                    <a:lumMod val="40000"/>
                    <a:lumOff val="60000"/>
                  </a:schemeClr>
                </a:solidFill>
              </a:rPr>
              <a:t>SAP</a:t>
            </a:r>
            <a:endParaRPr lang="en-US" sz="5400" b="1">
              <a:ln w="22225">
                <a:solidFill>
                  <a:schemeClr val="accent2"/>
                </a:solidFill>
                <a:prstDash val="solid"/>
              </a:ln>
              <a:solidFill>
                <a:schemeClr val="accent2">
                  <a:lumMod val="40000"/>
                  <a:lumOff val="60000"/>
                </a:schemeClr>
              </a:solidFill>
            </a:endParaRPr>
          </a:p>
        </p:txBody>
      </p:sp>
      <p:sp>
        <p:nvSpPr>
          <p:cNvPr id="9" name="TextBox 8">
            <a:extLst>
              <a:ext uri="{FF2B5EF4-FFF2-40B4-BE49-F238E27FC236}">
                <a16:creationId xmlns:a16="http://schemas.microsoft.com/office/drawing/2014/main" id="{F2D3B179-8EB0-4BD8-89B2-306A5EE674CD}"/>
              </a:ext>
            </a:extLst>
          </p:cNvPr>
          <p:cNvSpPr txBox="1"/>
          <p:nvPr/>
        </p:nvSpPr>
        <p:spPr>
          <a:xfrm>
            <a:off x="8009144" y="1669105"/>
            <a:ext cx="4052454" cy="1077218"/>
          </a:xfrm>
          <a:prstGeom prst="rect">
            <a:avLst/>
          </a:prstGeom>
          <a:solidFill>
            <a:srgbClr val="FFC000"/>
          </a:solidFill>
        </p:spPr>
        <p:txBody>
          <a:bodyPr wrap="square" rtlCol="0">
            <a:spAutoFit/>
          </a:bodyPr>
          <a:lstStyle/>
          <a:p>
            <a:pPr algn="ctr"/>
            <a:r>
              <a:rPr lang="en-US" sz="3200"/>
              <a:t>Mystery Colors Experiment</a:t>
            </a:r>
          </a:p>
        </p:txBody>
      </p:sp>
    </p:spTree>
    <p:extLst>
      <p:ext uri="{BB962C8B-B14F-4D97-AF65-F5344CB8AC3E}">
        <p14:creationId xmlns:p14="http://schemas.microsoft.com/office/powerpoint/2010/main" val="3471766316"/>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57665" y="1085377"/>
            <a:ext cx="7479957" cy="5585588"/>
          </a:xfrm>
          <a:solidFill>
            <a:schemeClr val="accent6">
              <a:lumMod val="40000"/>
              <a:lumOff val="60000"/>
            </a:schemeClr>
          </a:solidFill>
        </p:spPr>
        <p:txBody>
          <a:bodyPr>
            <a:normAutofit fontScale="70000" lnSpcReduction="20000"/>
          </a:bodyPr>
          <a:lstStyle/>
          <a:p>
            <a:pPr marL="0" indent="0">
              <a:buNone/>
            </a:pPr>
            <a:endParaRPr lang="en-US"/>
          </a:p>
          <a:p>
            <a:pPr>
              <a:lnSpc>
                <a:spcPct val="120000"/>
              </a:lnSpc>
            </a:pPr>
            <a:r>
              <a:rPr lang="en-US" sz="2000"/>
              <a:t>What is the mystery color in your cup?</a:t>
            </a:r>
          </a:p>
          <a:p>
            <a:pPr>
              <a:lnSpc>
                <a:spcPct val="120000"/>
              </a:lnSpc>
            </a:pPr>
            <a:r>
              <a:rPr lang="en-US" sz="2000"/>
              <a:t>YOU CANNOT TOUCH the cup or SHAKE  it.</a:t>
            </a:r>
          </a:p>
          <a:p>
            <a:pPr>
              <a:lnSpc>
                <a:spcPct val="120000"/>
              </a:lnSpc>
            </a:pPr>
            <a:r>
              <a:rPr lang="en-GB" sz="2000"/>
              <a:t>You will do a science experiment to solve the problem.</a:t>
            </a:r>
            <a:endParaRPr lang="en-US" sz="2000"/>
          </a:p>
          <a:p>
            <a:pPr>
              <a:lnSpc>
                <a:spcPct val="120000"/>
              </a:lnSpc>
            </a:pPr>
            <a:r>
              <a:rPr lang="en-GB" sz="2000"/>
              <a:t>What do you observe? </a:t>
            </a:r>
          </a:p>
          <a:p>
            <a:pPr>
              <a:lnSpc>
                <a:spcPct val="120000"/>
              </a:lnSpc>
            </a:pPr>
            <a:r>
              <a:rPr lang="en-US" sz="2000"/>
              <a:t>Write on the data table provided.</a:t>
            </a:r>
          </a:p>
          <a:p>
            <a:pPr>
              <a:lnSpc>
                <a:spcPct val="120000"/>
              </a:lnSpc>
            </a:pPr>
            <a:r>
              <a:rPr lang="en-GB" sz="2000"/>
              <a:t>PREDICT  the colour in the cup.</a:t>
            </a:r>
          </a:p>
          <a:p>
            <a:pPr>
              <a:lnSpc>
                <a:spcPct val="120000"/>
              </a:lnSpc>
            </a:pPr>
            <a:r>
              <a:rPr lang="en-GB" sz="2000"/>
              <a:t>Guide them to recognize that they will have to mix the liquid in the white powder. </a:t>
            </a:r>
          </a:p>
          <a:p>
            <a:pPr>
              <a:lnSpc>
                <a:spcPct val="120000"/>
              </a:lnSpc>
            </a:pPr>
            <a:r>
              <a:rPr lang="en-GB" sz="2000"/>
              <a:t>RECORD the DATA.  Make a CONCLUSION. </a:t>
            </a:r>
          </a:p>
          <a:p>
            <a:pPr>
              <a:lnSpc>
                <a:spcPct val="120000"/>
              </a:lnSpc>
            </a:pPr>
            <a:r>
              <a:rPr lang="en-US" sz="2000"/>
              <a:t>DATA: Gas and the mystery color name</a:t>
            </a:r>
          </a:p>
          <a:p>
            <a:pPr>
              <a:lnSpc>
                <a:spcPct val="120000"/>
              </a:lnSpc>
            </a:pPr>
            <a:r>
              <a:rPr lang="en-US" sz="2000"/>
              <a:t>CONCLUSION: You did a chemical reaction today! You created carbon dioxide gas. You figured out the mystery color. </a:t>
            </a:r>
          </a:p>
          <a:p>
            <a:pPr>
              <a:lnSpc>
                <a:spcPct val="120000"/>
              </a:lnSpc>
            </a:pPr>
            <a:r>
              <a:rPr lang="en-US" sz="2000"/>
              <a:t>You breathe in oxygen and breathe out Carbon dioxide gas to live Plants do the opposite.</a:t>
            </a:r>
          </a:p>
          <a:p>
            <a:pPr>
              <a:lnSpc>
                <a:spcPct val="120000"/>
              </a:lnSpc>
            </a:pPr>
            <a:r>
              <a:rPr lang="en-GB" sz="2000"/>
              <a:t>After the activity is finished. Reinstate the words : EXPERIMENT, OBSERVATION, PREDICTION, DATA, RECORD, CONCLUSION, COMMUNICATE</a:t>
            </a:r>
            <a:endParaRPr lang="en-US" sz="2000"/>
          </a:p>
          <a:p>
            <a:pPr>
              <a:lnSpc>
                <a:spcPct val="120000"/>
              </a:lnSpc>
            </a:pPr>
            <a:r>
              <a:rPr lang="en-GB" sz="2000"/>
              <a:t>Help them say those words a few times. </a:t>
            </a:r>
          </a:p>
          <a:p>
            <a:pPr>
              <a:lnSpc>
                <a:spcPct val="120000"/>
              </a:lnSpc>
            </a:pPr>
            <a:r>
              <a:rPr lang="en-GB" sz="2000"/>
              <a:t>Happy Friday!!!!</a:t>
            </a:r>
            <a:endParaRPr lang="en-US" sz="2000"/>
          </a:p>
          <a:p>
            <a:pPr marL="0" indent="0">
              <a:buNone/>
            </a:pPr>
            <a:endParaRPr lang="en-US" sz="1900"/>
          </a:p>
          <a:p>
            <a:endParaRPr lang="en-US"/>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37622" y="2761126"/>
            <a:ext cx="4472699" cy="183558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2219391" y="104576"/>
            <a:ext cx="6797630" cy="923330"/>
          </a:xfrm>
          <a:prstGeom prst="rect">
            <a:avLst/>
          </a:prstGeom>
          <a:solidFill>
            <a:schemeClr val="accent6">
              <a:lumMod val="60000"/>
              <a:lumOff val="40000"/>
            </a:schemeClr>
          </a:solidFill>
        </p:spPr>
        <p:txBody>
          <a:bodyPr wrap="none" lIns="91440" tIns="45720" rIns="91440" bIns="45720">
            <a:spAutoFit/>
          </a:bodyPr>
          <a:lstStyle/>
          <a:p>
            <a:pPr algn="ctr"/>
            <a:r>
              <a:rPr lang="en-GB" sz="5400" b="1" cap="none" spc="0">
                <a:ln w="22225">
                  <a:solidFill>
                    <a:schemeClr val="accent2"/>
                  </a:solidFill>
                  <a:prstDash val="solid"/>
                </a:ln>
                <a:solidFill>
                  <a:schemeClr val="accent2">
                    <a:lumMod val="40000"/>
                    <a:lumOff val="60000"/>
                  </a:schemeClr>
                </a:solidFill>
                <a:effectLst/>
              </a:rPr>
              <a:t>SCIENCE FRIDAY @ </a:t>
            </a:r>
            <a:r>
              <a:rPr lang="en-GB" sz="5400" b="1">
                <a:ln w="22225">
                  <a:solidFill>
                    <a:schemeClr val="accent2"/>
                  </a:solidFill>
                  <a:prstDash val="solid"/>
                </a:ln>
                <a:solidFill>
                  <a:schemeClr val="accent2">
                    <a:lumMod val="40000"/>
                    <a:lumOff val="60000"/>
                  </a:schemeClr>
                </a:solidFill>
              </a:rPr>
              <a:t>SAP</a:t>
            </a:r>
            <a:endParaRPr lang="en-US" sz="5400"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62877459"/>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C3198E5-9157-4025-A6FE-B526B00E04E5}"/>
              </a:ext>
            </a:extLst>
          </p:cNvPr>
          <p:cNvSpPr/>
          <p:nvPr/>
        </p:nvSpPr>
        <p:spPr>
          <a:xfrm>
            <a:off x="1411190" y="75019"/>
            <a:ext cx="8995925" cy="923330"/>
          </a:xfrm>
          <a:prstGeom prst="rect">
            <a:avLst/>
          </a:prstGeom>
          <a:solidFill>
            <a:schemeClr val="accent6">
              <a:lumMod val="60000"/>
              <a:lumOff val="40000"/>
            </a:schemeClr>
          </a:solidFill>
        </p:spPr>
        <p:txBody>
          <a:bodyPr wrap="none" lIns="91440" tIns="45720" rIns="91440" bIns="45720">
            <a:spAutoFit/>
          </a:bodyPr>
          <a:lstStyle/>
          <a:p>
            <a:pPr algn="ctr"/>
            <a:r>
              <a:rPr lang="ja-JP" altLang="en-US" sz="5400" b="1" cap="none" spc="0">
                <a:ln w="22225">
                  <a:solidFill>
                    <a:schemeClr val="accent2"/>
                  </a:solidFill>
                  <a:prstDash val="solid"/>
                </a:ln>
                <a:solidFill>
                  <a:schemeClr val="accent2">
                    <a:lumMod val="40000"/>
                    <a:lumOff val="60000"/>
                  </a:schemeClr>
                </a:solidFill>
                <a:effectLst/>
              </a:rPr>
              <a:t>サイエンスフライデー</a:t>
            </a:r>
            <a:r>
              <a:rPr lang="en-GB" sz="5400" b="1" cap="none" spc="0">
                <a:ln w="22225">
                  <a:solidFill>
                    <a:schemeClr val="accent2"/>
                  </a:solidFill>
                  <a:prstDash val="solid"/>
                </a:ln>
                <a:solidFill>
                  <a:schemeClr val="accent2">
                    <a:lumMod val="40000"/>
                    <a:lumOff val="60000"/>
                  </a:schemeClr>
                </a:solidFill>
                <a:effectLst/>
              </a:rPr>
              <a:t>@ </a:t>
            </a:r>
            <a:r>
              <a:rPr lang="en-GB" sz="5400" b="1">
                <a:ln w="22225">
                  <a:solidFill>
                    <a:schemeClr val="accent2"/>
                  </a:solidFill>
                  <a:prstDash val="solid"/>
                </a:ln>
                <a:solidFill>
                  <a:schemeClr val="accent2">
                    <a:lumMod val="40000"/>
                    <a:lumOff val="60000"/>
                  </a:schemeClr>
                </a:solidFill>
              </a:rPr>
              <a:t>SAP</a:t>
            </a:r>
            <a:endParaRPr lang="en-US" sz="5400" b="1">
              <a:ln w="22225">
                <a:solidFill>
                  <a:schemeClr val="accent2"/>
                </a:solidFill>
                <a:prstDash val="solid"/>
              </a:ln>
              <a:solidFill>
                <a:schemeClr val="accent2">
                  <a:lumMod val="40000"/>
                  <a:lumOff val="60000"/>
                </a:schemeClr>
              </a:solidFill>
            </a:endParaRPr>
          </a:p>
        </p:txBody>
      </p:sp>
      <p:sp>
        <p:nvSpPr>
          <p:cNvPr id="7" name="Content Placeholder 2">
            <a:extLst>
              <a:ext uri="{FF2B5EF4-FFF2-40B4-BE49-F238E27FC236}">
                <a16:creationId xmlns:a16="http://schemas.microsoft.com/office/drawing/2014/main" id="{F8AAF432-CCCB-4869-8ADB-A14BE9DB1699}"/>
              </a:ext>
            </a:extLst>
          </p:cNvPr>
          <p:cNvSpPr>
            <a:spLocks noGrp="1"/>
          </p:cNvSpPr>
          <p:nvPr>
            <p:ph idx="1"/>
          </p:nvPr>
        </p:nvSpPr>
        <p:spPr>
          <a:xfrm>
            <a:off x="130402" y="1090098"/>
            <a:ext cx="7673171" cy="5668047"/>
          </a:xfrm>
          <a:solidFill>
            <a:schemeClr val="accent6">
              <a:lumMod val="40000"/>
              <a:lumOff val="60000"/>
            </a:schemeClr>
          </a:solidFill>
        </p:spPr>
        <p:txBody>
          <a:bodyPr vert="horz" lIns="91440" tIns="45720" rIns="91440" bIns="45720" rtlCol="0" anchor="t">
            <a:normAutofit fontScale="55000" lnSpcReduction="20000"/>
          </a:bodyPr>
          <a:lstStyle/>
          <a:p>
            <a:pPr marL="0" indent="0">
              <a:buNone/>
            </a:pPr>
            <a:r>
              <a:rPr lang="ja-JP" altLang="en-US" b="1">
                <a:latin typeface="游ゴシック"/>
                <a:ea typeface="游ゴシック"/>
              </a:rPr>
              <a:t>学習の目標：</a:t>
            </a:r>
            <a:r>
              <a:rPr lang="ja-JP" altLang="en-US">
                <a:latin typeface="游ゴシック"/>
                <a:ea typeface="游ゴシック"/>
              </a:rPr>
              <a:t> カップに存在する謎の色をどのように判断するか？</a:t>
            </a:r>
            <a:endParaRPr lang="en-US" altLang="ja-JP" dirty="0">
              <a:latin typeface="游ゴシック"/>
              <a:ea typeface="游ゴシック"/>
            </a:endParaRPr>
          </a:p>
          <a:p>
            <a:pPr marL="0" indent="0">
              <a:buNone/>
            </a:pPr>
            <a:endParaRPr lang="en-GB" dirty="0">
              <a:latin typeface="游ゴシック"/>
              <a:ea typeface="游ゴシック"/>
            </a:endParaRPr>
          </a:p>
          <a:p>
            <a:pPr marL="0" indent="0">
              <a:buNone/>
            </a:pPr>
            <a:r>
              <a:rPr lang="en-GB" b="1" dirty="0" err="1">
                <a:latin typeface="游ゴシック"/>
                <a:ea typeface="游ゴシック"/>
              </a:rPr>
              <a:t>学習のねらい</a:t>
            </a:r>
            <a:r>
              <a:rPr lang="en-GB" b="1" dirty="0">
                <a:latin typeface="游ゴシック"/>
                <a:ea typeface="游ゴシック"/>
              </a:rPr>
              <a:t>:  </a:t>
            </a:r>
          </a:p>
          <a:p>
            <a:r>
              <a:rPr lang="ja-JP" altLang="en-US">
                <a:latin typeface="游ゴシック"/>
                <a:ea typeface="游ゴシック"/>
              </a:rPr>
              <a:t>好奇心を育む</a:t>
            </a:r>
            <a:r>
              <a:rPr lang="en-GB" dirty="0">
                <a:latin typeface="游ゴシック"/>
                <a:ea typeface="游ゴシック"/>
              </a:rPr>
              <a:t>​</a:t>
            </a:r>
          </a:p>
          <a:p>
            <a:pPr fontAlgn="base"/>
            <a:r>
              <a:rPr lang="en-GB" dirty="0" err="1">
                <a:latin typeface="游ゴシック"/>
                <a:ea typeface="游ゴシック"/>
              </a:rPr>
              <a:t>発見の雰囲気をつくりだす</a:t>
            </a:r>
            <a:r>
              <a:rPr lang="en-US" dirty="0">
                <a:latin typeface="游ゴシック"/>
                <a:ea typeface="游ゴシック"/>
              </a:rPr>
              <a:t>​</a:t>
            </a:r>
          </a:p>
          <a:p>
            <a:pPr fontAlgn="base"/>
            <a:r>
              <a:rPr lang="ja-JP" altLang="en-US">
                <a:latin typeface="游ゴシック"/>
                <a:ea typeface="游ゴシック"/>
              </a:rPr>
              <a:t>遊び心のある楽しいチャレンジでステム教育の精密さを維持する</a:t>
            </a:r>
            <a:r>
              <a:rPr lang="en-US" dirty="0">
                <a:latin typeface="游ゴシック"/>
                <a:ea typeface="游ゴシック"/>
              </a:rPr>
              <a:t>​</a:t>
            </a:r>
          </a:p>
          <a:p>
            <a:pPr fontAlgn="base"/>
            <a:r>
              <a:rPr lang="ja-JP" altLang="en-US">
                <a:latin typeface="游ゴシック"/>
                <a:ea typeface="游ゴシック"/>
              </a:rPr>
              <a:t>若い年齢で科学リテラシーを促進するための科学用語を構築する</a:t>
            </a:r>
            <a:r>
              <a:rPr lang="en-GB" dirty="0">
                <a:latin typeface="游ゴシック"/>
                <a:ea typeface="游ゴシック"/>
              </a:rPr>
              <a:t> </a:t>
            </a:r>
            <a:r>
              <a:rPr lang="en-US" dirty="0">
                <a:latin typeface="游ゴシック"/>
                <a:ea typeface="游ゴシック"/>
              </a:rPr>
              <a:t>​</a:t>
            </a:r>
          </a:p>
          <a:p>
            <a:pPr fontAlgn="base"/>
            <a:r>
              <a:rPr lang="ja-JP" altLang="en-US">
                <a:latin typeface="游ゴシック"/>
                <a:ea typeface="游ゴシック"/>
              </a:rPr>
              <a:t>下記</a:t>
            </a:r>
            <a:r>
              <a:rPr lang="en-GB" dirty="0" err="1">
                <a:latin typeface="游ゴシック"/>
                <a:ea typeface="游ゴシック"/>
              </a:rPr>
              <a:t>のスキルを育てる</a:t>
            </a:r>
            <a:r>
              <a:rPr lang="en-GB" dirty="0">
                <a:latin typeface="游ゴシック"/>
                <a:ea typeface="游ゴシック"/>
              </a:rPr>
              <a:t>:</a:t>
            </a:r>
            <a:r>
              <a:rPr lang="en-US" dirty="0">
                <a:latin typeface="游ゴシック"/>
                <a:ea typeface="游ゴシック"/>
              </a:rPr>
              <a:t>​</a:t>
            </a:r>
          </a:p>
          <a:p>
            <a:pPr lvl="1"/>
            <a:r>
              <a:rPr lang="ja-JP" altLang="en-US" sz="2500">
                <a:latin typeface="游ゴシック"/>
                <a:ea typeface="游ゴシック"/>
              </a:rPr>
              <a:t>問題解決</a:t>
            </a:r>
            <a:endParaRPr lang="en-US" altLang="ja-JP" sz="2500">
              <a:latin typeface="游ゴシック"/>
              <a:ea typeface="游ゴシック"/>
            </a:endParaRPr>
          </a:p>
          <a:p>
            <a:pPr lvl="1"/>
            <a:r>
              <a:rPr lang="ja-JP" altLang="en-US" sz="2500">
                <a:latin typeface="游ゴシック"/>
                <a:ea typeface="游ゴシック"/>
              </a:rPr>
              <a:t>批判的かつ創造的な思考</a:t>
            </a:r>
            <a:r>
              <a:rPr lang="en-GB" sz="2500" dirty="0">
                <a:latin typeface="游ゴシック"/>
                <a:ea typeface="游ゴシック"/>
              </a:rPr>
              <a:t>​</a:t>
            </a:r>
          </a:p>
          <a:p>
            <a:pPr lvl="1"/>
            <a:r>
              <a:rPr lang="ja-JP" altLang="en-US" sz="2500">
                <a:latin typeface="游ゴシック"/>
                <a:ea typeface="游ゴシック"/>
              </a:rPr>
              <a:t>観察</a:t>
            </a:r>
            <a:endParaRPr lang="en-GB" sz="2500">
              <a:latin typeface="游ゴシック"/>
              <a:ea typeface="游ゴシック"/>
            </a:endParaRPr>
          </a:p>
          <a:p>
            <a:pPr lvl="1"/>
            <a:r>
              <a:rPr lang="en-GB" sz="2500" dirty="0" err="1">
                <a:latin typeface="游ゴシック"/>
                <a:ea typeface="游ゴシック"/>
              </a:rPr>
              <a:t>予測</a:t>
            </a:r>
            <a:r>
              <a:rPr lang="en-GB" sz="2500" dirty="0">
                <a:latin typeface="游ゴシック"/>
                <a:ea typeface="游ゴシック"/>
              </a:rPr>
              <a:t>​</a:t>
            </a:r>
          </a:p>
          <a:p>
            <a:pPr lvl="1"/>
            <a:r>
              <a:rPr lang="ja-JP" altLang="en-US" sz="2500">
                <a:latin typeface="游ゴシック"/>
                <a:ea typeface="游ゴシック"/>
              </a:rPr>
              <a:t>分析</a:t>
            </a:r>
            <a:endParaRPr lang="en-GB" sz="2500">
              <a:latin typeface="游ゴシック"/>
              <a:ea typeface="游ゴシック"/>
            </a:endParaRPr>
          </a:p>
          <a:p>
            <a:pPr lvl="1"/>
            <a:r>
              <a:rPr lang="ja-JP" altLang="en-US" sz="2500">
                <a:latin typeface="游ゴシック"/>
                <a:ea typeface="游ゴシック"/>
              </a:rPr>
              <a:t>結論</a:t>
            </a:r>
            <a:endParaRPr lang="en-GB" altLang="ja-JP" sz="2500">
              <a:latin typeface="游ゴシック"/>
              <a:ea typeface="游ゴシック"/>
            </a:endParaRPr>
          </a:p>
          <a:p>
            <a:pPr lvl="1"/>
            <a:endParaRPr lang="en-US" dirty="0">
              <a:latin typeface="游ゴシック"/>
              <a:ea typeface="游ゴシック"/>
            </a:endParaRPr>
          </a:p>
          <a:p>
            <a:pPr marL="0" indent="0">
              <a:buNone/>
            </a:pPr>
            <a:r>
              <a:rPr lang="ja-JP" altLang="en-US" b="1">
                <a:latin typeface="游ゴシック"/>
                <a:ea typeface="游ゴシック"/>
              </a:rPr>
              <a:t>材料</a:t>
            </a:r>
            <a:r>
              <a:rPr lang="en-GB" b="1" dirty="0">
                <a:latin typeface="游ゴシック"/>
                <a:ea typeface="游ゴシック"/>
              </a:rPr>
              <a:t>: </a:t>
            </a:r>
            <a:endParaRPr lang="en-US">
              <a:latin typeface="游ゴシック"/>
              <a:ea typeface="游ゴシック"/>
            </a:endParaRPr>
          </a:p>
          <a:p>
            <a:r>
              <a:rPr lang="ja-JP" altLang="en-US">
                <a:latin typeface="游ゴシック"/>
                <a:ea typeface="游ゴシック"/>
              </a:rPr>
              <a:t>プラスチックのスプーン</a:t>
            </a:r>
            <a:endParaRPr lang="en-US" altLang="ja-JP" dirty="0">
              <a:latin typeface="游ゴシック"/>
              <a:ea typeface="游ゴシック"/>
            </a:endParaRPr>
          </a:p>
          <a:p>
            <a:r>
              <a:rPr lang="ja-JP" altLang="en-US">
                <a:latin typeface="游ゴシック"/>
                <a:ea typeface="游ゴシック"/>
              </a:rPr>
              <a:t>紙コップ</a:t>
            </a:r>
            <a:endParaRPr lang="en-US" altLang="ja-JP" dirty="0">
              <a:latin typeface="游ゴシック"/>
              <a:ea typeface="游ゴシック"/>
            </a:endParaRPr>
          </a:p>
          <a:p>
            <a:r>
              <a:rPr lang="ja-JP" altLang="en-US">
                <a:latin typeface="游ゴシック"/>
                <a:ea typeface="游ゴシック"/>
              </a:rPr>
              <a:t>重曹　スプーン</a:t>
            </a:r>
            <a:r>
              <a:rPr lang="en-US" altLang="ja-JP" dirty="0">
                <a:latin typeface="游ゴシック"/>
                <a:ea typeface="游ゴシック"/>
              </a:rPr>
              <a:t>1</a:t>
            </a:r>
            <a:r>
              <a:rPr lang="ja-JP" altLang="en-US">
                <a:latin typeface="游ゴシック"/>
                <a:ea typeface="游ゴシック"/>
              </a:rPr>
              <a:t>～</a:t>
            </a:r>
            <a:r>
              <a:rPr lang="en-US" altLang="ja-JP" dirty="0">
                <a:latin typeface="游ゴシック"/>
                <a:ea typeface="游ゴシック"/>
              </a:rPr>
              <a:t>2</a:t>
            </a:r>
            <a:r>
              <a:rPr lang="ja-JP" altLang="en-US">
                <a:latin typeface="游ゴシック"/>
                <a:ea typeface="游ゴシック"/>
              </a:rPr>
              <a:t>杯</a:t>
            </a:r>
            <a:endParaRPr lang="en-US" altLang="ja-JP" dirty="0">
              <a:latin typeface="游ゴシック"/>
              <a:ea typeface="游ゴシック"/>
            </a:endParaRPr>
          </a:p>
          <a:p>
            <a:r>
              <a:rPr lang="ja-JP" altLang="en-US">
                <a:latin typeface="游ゴシック"/>
                <a:ea typeface="游ゴシック"/>
              </a:rPr>
              <a:t>酢　</a:t>
            </a:r>
            <a:r>
              <a:rPr lang="en-GB" dirty="0">
                <a:latin typeface="游ゴシック"/>
                <a:ea typeface="游ゴシック"/>
              </a:rPr>
              <a:t>¼ </a:t>
            </a:r>
            <a:r>
              <a:rPr lang="ja-JP" altLang="en-US">
                <a:latin typeface="游ゴシック"/>
                <a:ea typeface="游ゴシック"/>
              </a:rPr>
              <a:t>～</a:t>
            </a:r>
            <a:r>
              <a:rPr lang="en-GB" dirty="0">
                <a:latin typeface="游ゴシック"/>
                <a:ea typeface="游ゴシック"/>
              </a:rPr>
              <a:t> ½ </a:t>
            </a:r>
            <a:r>
              <a:rPr lang="ja-JP" altLang="en-US">
                <a:latin typeface="游ゴシック"/>
                <a:ea typeface="游ゴシック"/>
              </a:rPr>
              <a:t>カップ</a:t>
            </a:r>
            <a:endParaRPr lang="en-GB">
              <a:latin typeface="游ゴシック"/>
              <a:ea typeface="游ゴシック"/>
            </a:endParaRPr>
          </a:p>
          <a:p>
            <a:r>
              <a:rPr lang="ja-JP" altLang="en-US">
                <a:latin typeface="游ゴシック"/>
                <a:ea typeface="游ゴシック"/>
              </a:rPr>
              <a:t>食用色素　小さいスプーン</a:t>
            </a:r>
            <a:r>
              <a:rPr lang="en-GB" dirty="0">
                <a:latin typeface="游ゴシック"/>
                <a:ea typeface="游ゴシック"/>
              </a:rPr>
              <a:t>1/8</a:t>
            </a:r>
            <a:r>
              <a:rPr lang="ja-JP" altLang="en-US">
                <a:latin typeface="游ゴシック"/>
                <a:ea typeface="游ゴシック"/>
              </a:rPr>
              <a:t>杯</a:t>
            </a:r>
            <a:endParaRPr lang="en-US">
              <a:latin typeface="游ゴシック"/>
              <a:ea typeface="游ゴシック"/>
            </a:endParaRPr>
          </a:p>
        </p:txBody>
      </p:sp>
      <p:sp>
        <p:nvSpPr>
          <p:cNvPr id="9" name="TextBox 8">
            <a:extLst>
              <a:ext uri="{FF2B5EF4-FFF2-40B4-BE49-F238E27FC236}">
                <a16:creationId xmlns:a16="http://schemas.microsoft.com/office/drawing/2014/main" id="{6E4F8802-21AF-454D-84A5-738E5BC841DD}"/>
              </a:ext>
            </a:extLst>
          </p:cNvPr>
          <p:cNvSpPr txBox="1"/>
          <p:nvPr/>
        </p:nvSpPr>
        <p:spPr>
          <a:xfrm>
            <a:off x="8009144" y="1669105"/>
            <a:ext cx="4052454" cy="1077218"/>
          </a:xfrm>
          <a:prstGeom prst="rect">
            <a:avLst/>
          </a:prstGeom>
          <a:solidFill>
            <a:srgbClr val="FFC000"/>
          </a:solidFill>
        </p:spPr>
        <p:txBody>
          <a:bodyPr wrap="square" rtlCol="0">
            <a:spAutoFit/>
          </a:bodyPr>
          <a:lstStyle/>
          <a:p>
            <a:pPr algn="ctr"/>
            <a:r>
              <a:rPr lang="en-US" sz="3200"/>
              <a:t>Mystery Colors Experiment</a:t>
            </a:r>
          </a:p>
        </p:txBody>
      </p:sp>
      <p:pic>
        <p:nvPicPr>
          <p:cNvPr id="10" name="Picture 2" descr="Science - Bear Creek Elementary School">
            <a:extLst>
              <a:ext uri="{FF2B5EF4-FFF2-40B4-BE49-F238E27FC236}">
                <a16:creationId xmlns:a16="http://schemas.microsoft.com/office/drawing/2014/main" id="{2362587D-9F27-4FAE-B472-89EF487DCA1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803573" y="3429000"/>
            <a:ext cx="4191000" cy="1719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52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Science - Bear Creek Elementary School">
            <a:extLst>
              <a:ext uri="{FF2B5EF4-FFF2-40B4-BE49-F238E27FC236}">
                <a16:creationId xmlns:a16="http://schemas.microsoft.com/office/drawing/2014/main" id="{6A6E60CA-E482-4B2D-9DAF-534594F788A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03573" y="3429000"/>
            <a:ext cx="4191000" cy="17199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85D62424-F349-46F6-A4A5-3CCC0E72C530}"/>
              </a:ext>
            </a:extLst>
          </p:cNvPr>
          <p:cNvSpPr/>
          <p:nvPr/>
        </p:nvSpPr>
        <p:spPr>
          <a:xfrm>
            <a:off x="2510336" y="75019"/>
            <a:ext cx="6797630" cy="923330"/>
          </a:xfrm>
          <a:prstGeom prst="rect">
            <a:avLst/>
          </a:prstGeom>
          <a:solidFill>
            <a:schemeClr val="accent6">
              <a:lumMod val="60000"/>
              <a:lumOff val="40000"/>
            </a:schemeClr>
          </a:solidFill>
        </p:spPr>
        <p:txBody>
          <a:bodyPr wrap="none" lIns="91440" tIns="45720" rIns="91440" bIns="45720">
            <a:spAutoFit/>
          </a:bodyPr>
          <a:lstStyle/>
          <a:p>
            <a:pPr algn="ctr"/>
            <a:r>
              <a:rPr lang="en-GB" sz="5400" b="1" cap="none" spc="0">
                <a:ln w="22225">
                  <a:solidFill>
                    <a:schemeClr val="accent2"/>
                  </a:solidFill>
                  <a:prstDash val="solid"/>
                </a:ln>
                <a:solidFill>
                  <a:schemeClr val="accent2">
                    <a:lumMod val="40000"/>
                    <a:lumOff val="60000"/>
                  </a:schemeClr>
                </a:solidFill>
                <a:effectLst/>
              </a:rPr>
              <a:t>SCIENCE FRIDAY @ </a:t>
            </a:r>
            <a:r>
              <a:rPr lang="en-GB" sz="5400" b="1">
                <a:ln w="22225">
                  <a:solidFill>
                    <a:schemeClr val="accent2"/>
                  </a:solidFill>
                  <a:prstDash val="solid"/>
                </a:ln>
                <a:solidFill>
                  <a:schemeClr val="accent2">
                    <a:lumMod val="40000"/>
                    <a:lumOff val="60000"/>
                  </a:schemeClr>
                </a:solidFill>
              </a:rPr>
              <a:t>SAP</a:t>
            </a:r>
            <a:endParaRPr lang="en-US" sz="5400" b="1">
              <a:ln w="22225">
                <a:solidFill>
                  <a:schemeClr val="accent2"/>
                </a:solidFill>
                <a:prstDash val="solid"/>
              </a:ln>
              <a:solidFill>
                <a:schemeClr val="accent2">
                  <a:lumMod val="40000"/>
                  <a:lumOff val="60000"/>
                </a:schemeClr>
              </a:solidFill>
            </a:endParaRPr>
          </a:p>
        </p:txBody>
      </p:sp>
      <p:sp>
        <p:nvSpPr>
          <p:cNvPr id="8" name="Content Placeholder 2">
            <a:extLst>
              <a:ext uri="{FF2B5EF4-FFF2-40B4-BE49-F238E27FC236}">
                <a16:creationId xmlns:a16="http://schemas.microsoft.com/office/drawing/2014/main" id="{CA290054-34B4-495B-B066-471282D28FB2}"/>
              </a:ext>
            </a:extLst>
          </p:cNvPr>
          <p:cNvSpPr>
            <a:spLocks noGrp="1"/>
          </p:cNvSpPr>
          <p:nvPr>
            <p:ph idx="1"/>
          </p:nvPr>
        </p:nvSpPr>
        <p:spPr>
          <a:xfrm>
            <a:off x="130402" y="1090098"/>
            <a:ext cx="7673171" cy="5668047"/>
          </a:xfrm>
          <a:solidFill>
            <a:schemeClr val="accent6">
              <a:lumMod val="40000"/>
              <a:lumOff val="60000"/>
            </a:schemeClr>
          </a:solidFill>
        </p:spPr>
        <p:txBody>
          <a:bodyPr vert="horz" lIns="91440" tIns="45720" rIns="91440" bIns="45720" rtlCol="0" anchor="t">
            <a:normAutofit/>
          </a:bodyPr>
          <a:lstStyle/>
          <a:p>
            <a:r>
              <a:rPr lang="ja-JP" altLang="en-US" sz="1600">
                <a:latin typeface="游ゴシック"/>
                <a:ea typeface="游ゴシック"/>
              </a:rPr>
              <a:t>カップの中の謎の色は何ですか？</a:t>
            </a:r>
          </a:p>
          <a:p>
            <a:r>
              <a:rPr lang="ja-JP" altLang="en-US" sz="1600" b="1">
                <a:latin typeface="游ゴシック"/>
                <a:ea typeface="游ゴシック"/>
              </a:rPr>
              <a:t>カップに触れたり、振ったりしてはいけません。</a:t>
            </a:r>
          </a:p>
          <a:p>
            <a:r>
              <a:rPr lang="ja-JP" altLang="en-US" sz="1600">
                <a:latin typeface="游ゴシック"/>
                <a:ea typeface="游ゴシック"/>
              </a:rPr>
              <a:t>問題を解決するための科学実験をします。</a:t>
            </a:r>
          </a:p>
          <a:p>
            <a:r>
              <a:rPr lang="ja-JP" altLang="en-US" sz="1600">
                <a:latin typeface="游ゴシック"/>
                <a:ea typeface="游ゴシック"/>
              </a:rPr>
              <a:t>何が観察できますか？</a:t>
            </a:r>
          </a:p>
          <a:p>
            <a:r>
              <a:rPr lang="ja-JP" altLang="en-US" sz="1600">
                <a:latin typeface="游ゴシック"/>
                <a:ea typeface="游ゴシック"/>
              </a:rPr>
              <a:t>配られたデータテーブルに書き込みましょう。</a:t>
            </a:r>
          </a:p>
          <a:p>
            <a:r>
              <a:rPr lang="ja-JP" altLang="en-US" sz="1600">
                <a:latin typeface="游ゴシック"/>
                <a:ea typeface="游ゴシック"/>
              </a:rPr>
              <a:t>カップの中の色を予測しましょう。</a:t>
            </a:r>
          </a:p>
          <a:p>
            <a:r>
              <a:rPr lang="ja-JP" altLang="en-US" sz="1600">
                <a:latin typeface="游ゴシック"/>
                <a:ea typeface="游ゴシック"/>
              </a:rPr>
              <a:t>白い粉の中で液体を混ぜる必要があることを理解するよう指導します。</a:t>
            </a:r>
          </a:p>
          <a:p>
            <a:r>
              <a:rPr lang="ja-JP" altLang="en-US" sz="1600">
                <a:latin typeface="游ゴシック"/>
                <a:ea typeface="游ゴシック"/>
              </a:rPr>
              <a:t>データを記録し、結論を出します。</a:t>
            </a:r>
          </a:p>
          <a:p>
            <a:r>
              <a:rPr lang="ja-JP" altLang="en-US" sz="1600">
                <a:latin typeface="游ゴシック"/>
                <a:ea typeface="游ゴシック"/>
              </a:rPr>
              <a:t>データ：ガスと謎の色の名前</a:t>
            </a:r>
          </a:p>
          <a:p>
            <a:r>
              <a:rPr lang="ja-JP" altLang="en-US" sz="1600">
                <a:latin typeface="游ゴシック"/>
                <a:ea typeface="游ゴシック"/>
              </a:rPr>
              <a:t>結論：あなたは今日化学反応を起こしました！二酸化炭素ガスを作り、謎の色がわかりました。</a:t>
            </a:r>
          </a:p>
          <a:p>
            <a:r>
              <a:rPr lang="ja-JP" altLang="en-US" sz="1600">
                <a:latin typeface="游ゴシック"/>
                <a:ea typeface="游ゴシック"/>
              </a:rPr>
              <a:t>人間は酸素を吸い込み、二酸化炭素ガスを吐き出して生きています。植物は反対のことをします。</a:t>
            </a:r>
          </a:p>
          <a:p>
            <a:r>
              <a:rPr lang="ja-JP" altLang="en-US" sz="1600">
                <a:latin typeface="游ゴシック"/>
                <a:ea typeface="游ゴシック"/>
              </a:rPr>
              <a:t>活動が終了した後、次の言葉を復唱します：</a:t>
            </a:r>
            <a:r>
              <a:rPr lang="ja-JP" altLang="en-US" sz="1600" b="1">
                <a:latin typeface="游ゴシック"/>
                <a:ea typeface="游ゴシック"/>
              </a:rPr>
              <a:t>実験、観察、予測、データ、記録、結論、コミュニケーション</a:t>
            </a:r>
          </a:p>
          <a:p>
            <a:r>
              <a:rPr lang="ja-JP" altLang="en-US" sz="1600">
                <a:latin typeface="游ゴシック"/>
                <a:ea typeface="游ゴシック"/>
              </a:rPr>
              <a:t>子ども達がこれらの言葉を数回言うのを手伝います。</a:t>
            </a:r>
          </a:p>
          <a:p>
            <a:r>
              <a:rPr lang="ja-JP" altLang="en-US" sz="1600">
                <a:latin typeface="游ゴシック"/>
                <a:ea typeface="游ゴシック"/>
              </a:rPr>
              <a:t>ハッピー・フライデー！！！！</a:t>
            </a:r>
            <a:endParaRPr lang="en-US" sz="1600">
              <a:latin typeface="游ゴシック"/>
              <a:ea typeface="游ゴシック"/>
            </a:endParaRPr>
          </a:p>
        </p:txBody>
      </p:sp>
      <p:sp>
        <p:nvSpPr>
          <p:cNvPr id="9" name="Rectangle 8">
            <a:extLst>
              <a:ext uri="{FF2B5EF4-FFF2-40B4-BE49-F238E27FC236}">
                <a16:creationId xmlns:a16="http://schemas.microsoft.com/office/drawing/2014/main" id="{8587AAC6-EB08-481C-9C6F-4CB937B1B93B}"/>
              </a:ext>
            </a:extLst>
          </p:cNvPr>
          <p:cNvSpPr/>
          <p:nvPr/>
        </p:nvSpPr>
        <p:spPr>
          <a:xfrm>
            <a:off x="1411190" y="75019"/>
            <a:ext cx="8995925" cy="923330"/>
          </a:xfrm>
          <a:prstGeom prst="rect">
            <a:avLst/>
          </a:prstGeom>
          <a:solidFill>
            <a:schemeClr val="accent6">
              <a:lumMod val="60000"/>
              <a:lumOff val="40000"/>
            </a:schemeClr>
          </a:solidFill>
        </p:spPr>
        <p:txBody>
          <a:bodyPr wrap="none" lIns="91440" tIns="45720" rIns="91440" bIns="45720">
            <a:spAutoFit/>
          </a:bodyPr>
          <a:lstStyle/>
          <a:p>
            <a:pPr algn="ctr"/>
            <a:r>
              <a:rPr lang="ja-JP" altLang="en-US" sz="5400" b="1" cap="none" spc="0">
                <a:ln w="22225">
                  <a:solidFill>
                    <a:schemeClr val="accent2"/>
                  </a:solidFill>
                  <a:prstDash val="solid"/>
                </a:ln>
                <a:solidFill>
                  <a:schemeClr val="accent2">
                    <a:lumMod val="40000"/>
                    <a:lumOff val="60000"/>
                  </a:schemeClr>
                </a:solidFill>
                <a:effectLst/>
              </a:rPr>
              <a:t>サイエンスフライデー</a:t>
            </a:r>
            <a:r>
              <a:rPr lang="en-GB" sz="5400" b="1" cap="none" spc="0">
                <a:ln w="22225">
                  <a:solidFill>
                    <a:schemeClr val="accent2"/>
                  </a:solidFill>
                  <a:prstDash val="solid"/>
                </a:ln>
                <a:solidFill>
                  <a:schemeClr val="accent2">
                    <a:lumMod val="40000"/>
                    <a:lumOff val="60000"/>
                  </a:schemeClr>
                </a:solidFill>
                <a:effectLst/>
              </a:rPr>
              <a:t>@ </a:t>
            </a:r>
            <a:r>
              <a:rPr lang="en-GB" sz="5400" b="1">
                <a:ln w="22225">
                  <a:solidFill>
                    <a:schemeClr val="accent2"/>
                  </a:solidFill>
                  <a:prstDash val="solid"/>
                </a:ln>
                <a:solidFill>
                  <a:schemeClr val="accent2">
                    <a:lumMod val="40000"/>
                    <a:lumOff val="60000"/>
                  </a:schemeClr>
                </a:solidFill>
              </a:rPr>
              <a:t>SAP</a:t>
            </a:r>
            <a:endParaRPr lang="en-US" sz="5400"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129799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950FE7005825840AD86DC10CCDD718C" ma:contentTypeVersion="6" ma:contentTypeDescription="Create a new document." ma:contentTypeScope="" ma:versionID="70a42e274854f08df1fb09140144d3f0">
  <xsd:schema xmlns:xsd="http://www.w3.org/2001/XMLSchema" xmlns:xs="http://www.w3.org/2001/XMLSchema" xmlns:p="http://schemas.microsoft.com/office/2006/metadata/properties" xmlns:ns2="218db34b-0cde-4c22-b8ff-5aab90f43b19" xmlns:ns3="4e30ad86-54c4-402d-9703-293272e68c63" targetNamespace="http://schemas.microsoft.com/office/2006/metadata/properties" ma:root="true" ma:fieldsID="36c4d2b3445a3ef0b753bbaa26e502b7" ns2:_="" ns3:_="">
    <xsd:import namespace="218db34b-0cde-4c22-b8ff-5aab90f43b19"/>
    <xsd:import namespace="4e30ad86-54c4-402d-9703-293272e68c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8db34b-0cde-4c22-b8ff-5aab90f43b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0ad86-54c4-402d-9703-293272e68c6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8B25A1-5C9E-483C-84E8-97A82CFFFE91}">
  <ds:schemaRefs>
    <ds:schemaRef ds:uri="218db34b-0cde-4c22-b8ff-5aab90f43b1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CB215CE-BDA8-41AC-AEEA-080589BB6213}"/>
</file>

<file path=customXml/itemProps3.xml><?xml version="1.0" encoding="utf-8"?>
<ds:datastoreItem xmlns:ds="http://schemas.openxmlformats.org/officeDocument/2006/customXml" ds:itemID="{CF300B3C-158B-499D-B179-7354673B75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1</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Uma Purohit</dc:creator>
  <cp:revision>7</cp:revision>
  <dcterms:created xsi:type="dcterms:W3CDTF">2020-10-09T07:44:58Z</dcterms:created>
  <dcterms:modified xsi:type="dcterms:W3CDTF">2020-12-10T04:47:37Z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0x010100E950FE7005825840AD86DC10CCDD718C</vt:lpwstr>
  </property>
</Properties>
</file>